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42.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0" r:id="rId4"/>
    <p:sldMasterId id="214748369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Cabin"/>
      <p:regular r:id="rId73"/>
      <p:bold r:id="rId74"/>
      <p:italic r:id="rId75"/>
      <p:boldItalic r:id="rId76"/>
    </p:embeddedFont>
    <p:embeddedFont>
      <p:font typeface="Lato"/>
      <p:regular r:id="rId77"/>
      <p:bold r:id="rId78"/>
      <p:italic r:id="rId79"/>
      <p:boldItalic r:id="rId80"/>
    </p:embeddedFont>
    <p:embeddedFont>
      <p:font typeface="Quicksand"/>
      <p:regular r:id="rId81"/>
      <p:bold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E4D6DFE-BE5B-4B7D-81F8-1687CCEA1348}">
  <a:tblStyle styleId="{3E4D6DFE-BE5B-4B7D-81F8-1687CCEA134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Lato-boldItalic.fntdata"/><Relationship Id="rId82" Type="http://schemas.openxmlformats.org/officeDocument/2006/relationships/font" Target="fonts/Quicksand-bold.fntdata"/><Relationship Id="rId81" Type="http://schemas.openxmlformats.org/officeDocument/2006/relationships/font" Target="fonts/Quicksand-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Cabin-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Cabin-italic.fntdata"/><Relationship Id="rId30" Type="http://schemas.openxmlformats.org/officeDocument/2006/relationships/slide" Target="slides/slide24.xml"/><Relationship Id="rId74" Type="http://schemas.openxmlformats.org/officeDocument/2006/relationships/font" Target="fonts/Cabin-bold.fntdata"/><Relationship Id="rId33" Type="http://schemas.openxmlformats.org/officeDocument/2006/relationships/slide" Target="slides/slide27.xml"/><Relationship Id="rId77" Type="http://schemas.openxmlformats.org/officeDocument/2006/relationships/font" Target="fonts/Lato-regular.fntdata"/><Relationship Id="rId32" Type="http://schemas.openxmlformats.org/officeDocument/2006/relationships/slide" Target="slides/slide26.xml"/><Relationship Id="rId76" Type="http://schemas.openxmlformats.org/officeDocument/2006/relationships/font" Target="fonts/Cabin-boldItalic.fntdata"/><Relationship Id="rId35" Type="http://schemas.openxmlformats.org/officeDocument/2006/relationships/slide" Target="slides/slide29.xml"/><Relationship Id="rId79" Type="http://schemas.openxmlformats.org/officeDocument/2006/relationships/font" Target="fonts/Lato-italic.fntdata"/><Relationship Id="rId34" Type="http://schemas.openxmlformats.org/officeDocument/2006/relationships/slide" Target="slides/slide28.xml"/><Relationship Id="rId78" Type="http://schemas.openxmlformats.org/officeDocument/2006/relationships/font" Target="fonts/Lato-bold.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6.xml"/><Relationship Id="rId66" Type="http://schemas.openxmlformats.org/officeDocument/2006/relationships/font" Target="fonts/ProximaNova-boldItalic.fntdata"/><Relationship Id="rId21" Type="http://schemas.openxmlformats.org/officeDocument/2006/relationships/slide" Target="slides/slide15.xml"/><Relationship Id="rId65" Type="http://schemas.openxmlformats.org/officeDocument/2006/relationships/font" Target="fonts/ProximaNova-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57" name="Shape 36057"/>
        <p:cNvGrpSpPr/>
        <p:nvPr/>
      </p:nvGrpSpPr>
      <p:grpSpPr>
        <a:xfrm>
          <a:off x="0" y="0"/>
          <a:ext cx="0" cy="0"/>
          <a:chOff x="0" y="0"/>
          <a:chExt cx="0" cy="0"/>
        </a:xfrm>
      </p:grpSpPr>
      <p:sp>
        <p:nvSpPr>
          <p:cNvPr id="36058" name="Google Shape;3605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6059" name="Google Shape;3605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43" name="Shape 36143"/>
        <p:cNvGrpSpPr/>
        <p:nvPr/>
      </p:nvGrpSpPr>
      <p:grpSpPr>
        <a:xfrm>
          <a:off x="0" y="0"/>
          <a:ext cx="0" cy="0"/>
          <a:chOff x="0" y="0"/>
          <a:chExt cx="0" cy="0"/>
        </a:xfrm>
      </p:grpSpPr>
      <p:sp>
        <p:nvSpPr>
          <p:cNvPr id="36144" name="Google Shape;36144;g12635377fd5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45" name="Google Shape;36145;g12635377fd5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63" name="Shape 36263"/>
        <p:cNvGrpSpPr/>
        <p:nvPr/>
      </p:nvGrpSpPr>
      <p:grpSpPr>
        <a:xfrm>
          <a:off x="0" y="0"/>
          <a:ext cx="0" cy="0"/>
          <a:chOff x="0" y="0"/>
          <a:chExt cx="0" cy="0"/>
        </a:xfrm>
      </p:grpSpPr>
      <p:sp>
        <p:nvSpPr>
          <p:cNvPr id="36264" name="Google Shape;36264;g1e1084053a2_0_10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65" name="Google Shape;36265;g1e1084053a2_0_10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24" name="Shape 36324"/>
        <p:cNvGrpSpPr/>
        <p:nvPr/>
      </p:nvGrpSpPr>
      <p:grpSpPr>
        <a:xfrm>
          <a:off x="0" y="0"/>
          <a:ext cx="0" cy="0"/>
          <a:chOff x="0" y="0"/>
          <a:chExt cx="0" cy="0"/>
        </a:xfrm>
      </p:grpSpPr>
      <p:sp>
        <p:nvSpPr>
          <p:cNvPr id="36325" name="Google Shape;36325;g1e0d89929ec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26" name="Google Shape;36326;g1e0d89929ec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65" name="Shape 36465"/>
        <p:cNvGrpSpPr/>
        <p:nvPr/>
      </p:nvGrpSpPr>
      <p:grpSpPr>
        <a:xfrm>
          <a:off x="0" y="0"/>
          <a:ext cx="0" cy="0"/>
          <a:chOff x="0" y="0"/>
          <a:chExt cx="0" cy="0"/>
        </a:xfrm>
      </p:grpSpPr>
      <p:sp>
        <p:nvSpPr>
          <p:cNvPr id="36466" name="Google Shape;36466;g1e1084053a2_0_1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67" name="Google Shape;36467;g1e1084053a2_0_1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16" name="Shape 36616"/>
        <p:cNvGrpSpPr/>
        <p:nvPr/>
      </p:nvGrpSpPr>
      <p:grpSpPr>
        <a:xfrm>
          <a:off x="0" y="0"/>
          <a:ext cx="0" cy="0"/>
          <a:chOff x="0" y="0"/>
          <a:chExt cx="0" cy="0"/>
        </a:xfrm>
      </p:grpSpPr>
      <p:sp>
        <p:nvSpPr>
          <p:cNvPr id="36617" name="Google Shape;36617;g1e1084053a2_0_1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618" name="Google Shape;36618;g1e1084053a2_0_1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44" name="Shape 36844"/>
        <p:cNvGrpSpPr/>
        <p:nvPr/>
      </p:nvGrpSpPr>
      <p:grpSpPr>
        <a:xfrm>
          <a:off x="0" y="0"/>
          <a:ext cx="0" cy="0"/>
          <a:chOff x="0" y="0"/>
          <a:chExt cx="0" cy="0"/>
        </a:xfrm>
      </p:grpSpPr>
      <p:sp>
        <p:nvSpPr>
          <p:cNvPr id="36845" name="Google Shape;36845;g1e1084053a2_0_1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46" name="Google Shape;36846;g1e1084053a2_0_1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87" name="Shape 36887"/>
        <p:cNvGrpSpPr/>
        <p:nvPr/>
      </p:nvGrpSpPr>
      <p:grpSpPr>
        <a:xfrm>
          <a:off x="0" y="0"/>
          <a:ext cx="0" cy="0"/>
          <a:chOff x="0" y="0"/>
          <a:chExt cx="0" cy="0"/>
        </a:xfrm>
      </p:grpSpPr>
      <p:sp>
        <p:nvSpPr>
          <p:cNvPr id="36888" name="Google Shape;36888;g1e1084053a2_0_1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89" name="Google Shape;36889;g1e1084053a2_0_1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11" name="Shape 37011"/>
        <p:cNvGrpSpPr/>
        <p:nvPr/>
      </p:nvGrpSpPr>
      <p:grpSpPr>
        <a:xfrm>
          <a:off x="0" y="0"/>
          <a:ext cx="0" cy="0"/>
          <a:chOff x="0" y="0"/>
          <a:chExt cx="0" cy="0"/>
        </a:xfrm>
      </p:grpSpPr>
      <p:sp>
        <p:nvSpPr>
          <p:cNvPr id="37012" name="Google Shape;37012;ge21fa792ab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13" name="Google Shape;37013;ge21fa792ab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78" name="Shape 37178"/>
        <p:cNvGrpSpPr/>
        <p:nvPr/>
      </p:nvGrpSpPr>
      <p:grpSpPr>
        <a:xfrm>
          <a:off x="0" y="0"/>
          <a:ext cx="0" cy="0"/>
          <a:chOff x="0" y="0"/>
          <a:chExt cx="0" cy="0"/>
        </a:xfrm>
      </p:grpSpPr>
      <p:sp>
        <p:nvSpPr>
          <p:cNvPr id="37179" name="Google Shape;37179;g1e1084053a2_0_1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80" name="Google Shape;37180;g1e1084053a2_0_1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9" name="Shape 37289"/>
        <p:cNvGrpSpPr/>
        <p:nvPr/>
      </p:nvGrpSpPr>
      <p:grpSpPr>
        <a:xfrm>
          <a:off x="0" y="0"/>
          <a:ext cx="0" cy="0"/>
          <a:chOff x="0" y="0"/>
          <a:chExt cx="0" cy="0"/>
        </a:xfrm>
      </p:grpSpPr>
      <p:sp>
        <p:nvSpPr>
          <p:cNvPr id="37290" name="Google Shape;37290;g1e14e65fce4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91" name="Google Shape;37291;g1e14e65fce4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07" name="Shape 37407"/>
        <p:cNvGrpSpPr/>
        <p:nvPr/>
      </p:nvGrpSpPr>
      <p:grpSpPr>
        <a:xfrm>
          <a:off x="0" y="0"/>
          <a:ext cx="0" cy="0"/>
          <a:chOff x="0" y="0"/>
          <a:chExt cx="0" cy="0"/>
        </a:xfrm>
      </p:grpSpPr>
      <p:sp>
        <p:nvSpPr>
          <p:cNvPr id="37408" name="Google Shape;37408;g1e1084053a2_0_1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09" name="Google Shape;37409;g1e1084053a2_0_1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63" name="Shape 37463"/>
        <p:cNvGrpSpPr/>
        <p:nvPr/>
      </p:nvGrpSpPr>
      <p:grpSpPr>
        <a:xfrm>
          <a:off x="0" y="0"/>
          <a:ext cx="0" cy="0"/>
          <a:chOff x="0" y="0"/>
          <a:chExt cx="0" cy="0"/>
        </a:xfrm>
      </p:grpSpPr>
      <p:sp>
        <p:nvSpPr>
          <p:cNvPr id="37464" name="Google Shape;37464;g1e1084053a2_0_1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65" name="Google Shape;37465;g1e1084053a2_0_1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36" name="Shape 37536"/>
        <p:cNvGrpSpPr/>
        <p:nvPr/>
      </p:nvGrpSpPr>
      <p:grpSpPr>
        <a:xfrm>
          <a:off x="0" y="0"/>
          <a:ext cx="0" cy="0"/>
          <a:chOff x="0" y="0"/>
          <a:chExt cx="0" cy="0"/>
        </a:xfrm>
      </p:grpSpPr>
      <p:sp>
        <p:nvSpPr>
          <p:cNvPr id="37537" name="Google Shape;37537;g1e1084053a2_0_1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38" name="Google Shape;37538;g1e1084053a2_0_1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92" name="Shape 37792"/>
        <p:cNvGrpSpPr/>
        <p:nvPr/>
      </p:nvGrpSpPr>
      <p:grpSpPr>
        <a:xfrm>
          <a:off x="0" y="0"/>
          <a:ext cx="0" cy="0"/>
          <a:chOff x="0" y="0"/>
          <a:chExt cx="0" cy="0"/>
        </a:xfrm>
      </p:grpSpPr>
      <p:sp>
        <p:nvSpPr>
          <p:cNvPr id="37793" name="Google Shape;37793;g1e1084053a2_0_1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94" name="Google Shape;37794;g1e1084053a2_0_1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8" name="Shape 37888"/>
        <p:cNvGrpSpPr/>
        <p:nvPr/>
      </p:nvGrpSpPr>
      <p:grpSpPr>
        <a:xfrm>
          <a:off x="0" y="0"/>
          <a:ext cx="0" cy="0"/>
          <a:chOff x="0" y="0"/>
          <a:chExt cx="0" cy="0"/>
        </a:xfrm>
      </p:grpSpPr>
      <p:sp>
        <p:nvSpPr>
          <p:cNvPr id="37889" name="Google Shape;37889;ge21fa792a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90" name="Google Shape;37890;ge21fa792a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62" name="Shape 37962"/>
        <p:cNvGrpSpPr/>
        <p:nvPr/>
      </p:nvGrpSpPr>
      <p:grpSpPr>
        <a:xfrm>
          <a:off x="0" y="0"/>
          <a:ext cx="0" cy="0"/>
          <a:chOff x="0" y="0"/>
          <a:chExt cx="0" cy="0"/>
        </a:xfrm>
      </p:grpSpPr>
      <p:sp>
        <p:nvSpPr>
          <p:cNvPr id="37963" name="Google Shape;37963;g1e1084053a2_0_1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64" name="Google Shape;37964;g1e1084053a2_0_1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78" name="Shape 38078"/>
        <p:cNvGrpSpPr/>
        <p:nvPr/>
      </p:nvGrpSpPr>
      <p:grpSpPr>
        <a:xfrm>
          <a:off x="0" y="0"/>
          <a:ext cx="0" cy="0"/>
          <a:chOff x="0" y="0"/>
          <a:chExt cx="0" cy="0"/>
        </a:xfrm>
      </p:grpSpPr>
      <p:sp>
        <p:nvSpPr>
          <p:cNvPr id="38079" name="Google Shape;38079;g22e50033c2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80" name="Google Shape;38080;g22e50033c2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94" name="Shape 38194"/>
        <p:cNvGrpSpPr/>
        <p:nvPr/>
      </p:nvGrpSpPr>
      <p:grpSpPr>
        <a:xfrm>
          <a:off x="0" y="0"/>
          <a:ext cx="0" cy="0"/>
          <a:chOff x="0" y="0"/>
          <a:chExt cx="0" cy="0"/>
        </a:xfrm>
      </p:grpSpPr>
      <p:sp>
        <p:nvSpPr>
          <p:cNvPr id="38195" name="Google Shape;38195;g22e50033c2b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96" name="Google Shape;38196;g22e50033c2b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56" name="Shape 38356"/>
        <p:cNvGrpSpPr/>
        <p:nvPr/>
      </p:nvGrpSpPr>
      <p:grpSpPr>
        <a:xfrm>
          <a:off x="0" y="0"/>
          <a:ext cx="0" cy="0"/>
          <a:chOff x="0" y="0"/>
          <a:chExt cx="0" cy="0"/>
        </a:xfrm>
      </p:grpSpPr>
      <p:sp>
        <p:nvSpPr>
          <p:cNvPr id="38357" name="Google Shape;38357;g22e50033c2b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58" name="Google Shape;38358;g22e50033c2b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36" name="Shape 38436"/>
        <p:cNvGrpSpPr/>
        <p:nvPr/>
      </p:nvGrpSpPr>
      <p:grpSpPr>
        <a:xfrm>
          <a:off x="0" y="0"/>
          <a:ext cx="0" cy="0"/>
          <a:chOff x="0" y="0"/>
          <a:chExt cx="0" cy="0"/>
        </a:xfrm>
      </p:grpSpPr>
      <p:sp>
        <p:nvSpPr>
          <p:cNvPr id="38437" name="Google Shape;38437;g22e50033c2b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438" name="Google Shape;38438;g22e50033c2b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03" name="Shape 38603"/>
        <p:cNvGrpSpPr/>
        <p:nvPr/>
      </p:nvGrpSpPr>
      <p:grpSpPr>
        <a:xfrm>
          <a:off x="0" y="0"/>
          <a:ext cx="0" cy="0"/>
          <a:chOff x="0" y="0"/>
          <a:chExt cx="0" cy="0"/>
        </a:xfrm>
      </p:grpSpPr>
      <p:sp>
        <p:nvSpPr>
          <p:cNvPr id="38604" name="Google Shape;38604;g22e50033c2b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05" name="Google Shape;38605;g22e50033c2b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714" name="Shape 38714"/>
        <p:cNvGrpSpPr/>
        <p:nvPr/>
      </p:nvGrpSpPr>
      <p:grpSpPr>
        <a:xfrm>
          <a:off x="0" y="0"/>
          <a:ext cx="0" cy="0"/>
          <a:chOff x="0" y="0"/>
          <a:chExt cx="0" cy="0"/>
        </a:xfrm>
      </p:grpSpPr>
      <p:sp>
        <p:nvSpPr>
          <p:cNvPr id="38715" name="Google Shape;38715;g22e50033c2b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16" name="Google Shape;38716;g22e50033c2b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44" name="Shape 38844"/>
        <p:cNvGrpSpPr/>
        <p:nvPr/>
      </p:nvGrpSpPr>
      <p:grpSpPr>
        <a:xfrm>
          <a:off x="0" y="0"/>
          <a:ext cx="0" cy="0"/>
          <a:chOff x="0" y="0"/>
          <a:chExt cx="0" cy="0"/>
        </a:xfrm>
      </p:grpSpPr>
      <p:sp>
        <p:nvSpPr>
          <p:cNvPr id="38845" name="Google Shape;38845;g1e14e65fce4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46" name="Google Shape;38846;g1e14e65fce4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98" name="Shape 38898"/>
        <p:cNvGrpSpPr/>
        <p:nvPr/>
      </p:nvGrpSpPr>
      <p:grpSpPr>
        <a:xfrm>
          <a:off x="0" y="0"/>
          <a:ext cx="0" cy="0"/>
          <a:chOff x="0" y="0"/>
          <a:chExt cx="0" cy="0"/>
        </a:xfrm>
      </p:grpSpPr>
      <p:sp>
        <p:nvSpPr>
          <p:cNvPr id="38899" name="Google Shape;38899;g1e14e65fce4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00" name="Google Shape;38900;g1e14e65fce4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12" name="Shape 39012"/>
        <p:cNvGrpSpPr/>
        <p:nvPr/>
      </p:nvGrpSpPr>
      <p:grpSpPr>
        <a:xfrm>
          <a:off x="0" y="0"/>
          <a:ext cx="0" cy="0"/>
          <a:chOff x="0" y="0"/>
          <a:chExt cx="0" cy="0"/>
        </a:xfrm>
      </p:grpSpPr>
      <p:sp>
        <p:nvSpPr>
          <p:cNvPr id="39013" name="Google Shape;39013;g1e14e65fce4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14" name="Google Shape;39014;g1e14e65fce4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17" name="Shape 39117"/>
        <p:cNvGrpSpPr/>
        <p:nvPr/>
      </p:nvGrpSpPr>
      <p:grpSpPr>
        <a:xfrm>
          <a:off x="0" y="0"/>
          <a:ext cx="0" cy="0"/>
          <a:chOff x="0" y="0"/>
          <a:chExt cx="0" cy="0"/>
        </a:xfrm>
      </p:grpSpPr>
      <p:sp>
        <p:nvSpPr>
          <p:cNvPr id="39118" name="Google Shape;39118;g1e14e65fce4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19" name="Google Shape;39119;g1e14e65fce4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67" name="Shape 39167"/>
        <p:cNvGrpSpPr/>
        <p:nvPr/>
      </p:nvGrpSpPr>
      <p:grpSpPr>
        <a:xfrm>
          <a:off x="0" y="0"/>
          <a:ext cx="0" cy="0"/>
          <a:chOff x="0" y="0"/>
          <a:chExt cx="0" cy="0"/>
        </a:xfrm>
      </p:grpSpPr>
      <p:sp>
        <p:nvSpPr>
          <p:cNvPr id="39168" name="Google Shape;39168;g1e14e65fce4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69" name="Google Shape;39169;g1e14e65fce4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30" name="Shape 39230"/>
        <p:cNvGrpSpPr/>
        <p:nvPr/>
      </p:nvGrpSpPr>
      <p:grpSpPr>
        <a:xfrm>
          <a:off x="0" y="0"/>
          <a:ext cx="0" cy="0"/>
          <a:chOff x="0" y="0"/>
          <a:chExt cx="0" cy="0"/>
        </a:xfrm>
      </p:grpSpPr>
      <p:sp>
        <p:nvSpPr>
          <p:cNvPr id="39231" name="Google Shape;39231;g1e14e65fce4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232" name="Google Shape;39232;g1e14e65fce4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17" name="Shape 39317"/>
        <p:cNvGrpSpPr/>
        <p:nvPr/>
      </p:nvGrpSpPr>
      <p:grpSpPr>
        <a:xfrm>
          <a:off x="0" y="0"/>
          <a:ext cx="0" cy="0"/>
          <a:chOff x="0" y="0"/>
          <a:chExt cx="0" cy="0"/>
        </a:xfrm>
      </p:grpSpPr>
      <p:sp>
        <p:nvSpPr>
          <p:cNvPr id="39318" name="Google Shape;39318;g1e14e65fce4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19" name="Google Shape;39319;g1e14e65fce4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20" name="Shape 39420"/>
        <p:cNvGrpSpPr/>
        <p:nvPr/>
      </p:nvGrpSpPr>
      <p:grpSpPr>
        <a:xfrm>
          <a:off x="0" y="0"/>
          <a:ext cx="0" cy="0"/>
          <a:chOff x="0" y="0"/>
          <a:chExt cx="0" cy="0"/>
        </a:xfrm>
      </p:grpSpPr>
      <p:sp>
        <p:nvSpPr>
          <p:cNvPr id="39421" name="Google Shape;39421;g1e14e65fce4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22" name="Google Shape;39422;g1e14e65fce4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98" name="Shape 39598"/>
        <p:cNvGrpSpPr/>
        <p:nvPr/>
      </p:nvGrpSpPr>
      <p:grpSpPr>
        <a:xfrm>
          <a:off x="0" y="0"/>
          <a:ext cx="0" cy="0"/>
          <a:chOff x="0" y="0"/>
          <a:chExt cx="0" cy="0"/>
        </a:xfrm>
      </p:grpSpPr>
      <p:sp>
        <p:nvSpPr>
          <p:cNvPr id="39599" name="Google Shape;39599;g1e14e65fce4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00" name="Google Shape;39600;g1e14e65fce4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98" name="Shape 39698"/>
        <p:cNvGrpSpPr/>
        <p:nvPr/>
      </p:nvGrpSpPr>
      <p:grpSpPr>
        <a:xfrm>
          <a:off x="0" y="0"/>
          <a:ext cx="0" cy="0"/>
          <a:chOff x="0" y="0"/>
          <a:chExt cx="0" cy="0"/>
        </a:xfrm>
      </p:grpSpPr>
      <p:sp>
        <p:nvSpPr>
          <p:cNvPr id="39699" name="Google Shape;39699;g1e14e65fce4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00" name="Google Shape;39700;g1e14e65fce4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06" name="Shape 39706"/>
        <p:cNvGrpSpPr/>
        <p:nvPr/>
      </p:nvGrpSpPr>
      <p:grpSpPr>
        <a:xfrm>
          <a:off x="0" y="0"/>
          <a:ext cx="0" cy="0"/>
          <a:chOff x="0" y="0"/>
          <a:chExt cx="0" cy="0"/>
        </a:xfrm>
      </p:grpSpPr>
      <p:sp>
        <p:nvSpPr>
          <p:cNvPr id="39707" name="Google Shape;39707;g1e14e65fce4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08" name="Google Shape;39708;g1e14e65fce4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85" name="Shape 39785"/>
        <p:cNvGrpSpPr/>
        <p:nvPr/>
      </p:nvGrpSpPr>
      <p:grpSpPr>
        <a:xfrm>
          <a:off x="0" y="0"/>
          <a:ext cx="0" cy="0"/>
          <a:chOff x="0" y="0"/>
          <a:chExt cx="0" cy="0"/>
        </a:xfrm>
      </p:grpSpPr>
      <p:sp>
        <p:nvSpPr>
          <p:cNvPr id="39786" name="Google Shape;39786;g1e14e65fce4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87" name="Google Shape;39787;g1e14e65fce4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54" name="Shape 40054"/>
        <p:cNvGrpSpPr/>
        <p:nvPr/>
      </p:nvGrpSpPr>
      <p:grpSpPr>
        <a:xfrm>
          <a:off x="0" y="0"/>
          <a:ext cx="0" cy="0"/>
          <a:chOff x="0" y="0"/>
          <a:chExt cx="0" cy="0"/>
        </a:xfrm>
      </p:grpSpPr>
      <p:sp>
        <p:nvSpPr>
          <p:cNvPr id="40055" name="Google Shape;40055;ge21fa792ad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56" name="Google Shape;40056;ge21fa792ad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52" name="Shape 40752"/>
        <p:cNvGrpSpPr/>
        <p:nvPr/>
      </p:nvGrpSpPr>
      <p:grpSpPr>
        <a:xfrm>
          <a:off x="0" y="0"/>
          <a:ext cx="0" cy="0"/>
          <a:chOff x="0" y="0"/>
          <a:chExt cx="0" cy="0"/>
        </a:xfrm>
      </p:grpSpPr>
      <p:sp>
        <p:nvSpPr>
          <p:cNvPr id="40753" name="Google Shape;40753;gc6f6f4ce3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54" name="Google Shape;40754;gc6f6f4ce3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74" name="Shape 40774"/>
        <p:cNvGrpSpPr/>
        <p:nvPr/>
      </p:nvGrpSpPr>
      <p:grpSpPr>
        <a:xfrm>
          <a:off x="0" y="0"/>
          <a:ext cx="0" cy="0"/>
          <a:chOff x="0" y="0"/>
          <a:chExt cx="0" cy="0"/>
        </a:xfrm>
      </p:grpSpPr>
      <p:sp>
        <p:nvSpPr>
          <p:cNvPr id="40775" name="Google Shape;40775;gb1fa4ddd8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76" name="Google Shape;40776;gb1fa4ddd8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14" name="Shape 40914"/>
        <p:cNvGrpSpPr/>
        <p:nvPr/>
      </p:nvGrpSpPr>
      <p:grpSpPr>
        <a:xfrm>
          <a:off x="0" y="0"/>
          <a:ext cx="0" cy="0"/>
          <a:chOff x="0" y="0"/>
          <a:chExt cx="0" cy="0"/>
        </a:xfrm>
      </p:grpSpPr>
      <p:sp>
        <p:nvSpPr>
          <p:cNvPr id="40915" name="Google Shape;40915;g1e14e65fce4_0_188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16" name="Google Shape;40916;g1e14e65fce4_0_188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20" name="Shape 40920"/>
        <p:cNvGrpSpPr/>
        <p:nvPr/>
      </p:nvGrpSpPr>
      <p:grpSpPr>
        <a:xfrm>
          <a:off x="0" y="0"/>
          <a:ext cx="0" cy="0"/>
          <a:chOff x="0" y="0"/>
          <a:chExt cx="0" cy="0"/>
        </a:xfrm>
      </p:grpSpPr>
      <p:sp>
        <p:nvSpPr>
          <p:cNvPr id="40921" name="Google Shape;40921;g1e14e65fce4_0_188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22" name="Google Shape;40922;g1e14e65fce4_0_188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26" name="Shape 40926"/>
        <p:cNvGrpSpPr/>
        <p:nvPr/>
      </p:nvGrpSpPr>
      <p:grpSpPr>
        <a:xfrm>
          <a:off x="0" y="0"/>
          <a:ext cx="0" cy="0"/>
          <a:chOff x="0" y="0"/>
          <a:chExt cx="0" cy="0"/>
        </a:xfrm>
      </p:grpSpPr>
      <p:sp>
        <p:nvSpPr>
          <p:cNvPr id="40927" name="Google Shape;40927;g1e14e65fce4_0_188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28" name="Google Shape;40928;g1e14e65fce4_0_188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52" name="Shape 40952"/>
        <p:cNvGrpSpPr/>
        <p:nvPr/>
      </p:nvGrpSpPr>
      <p:grpSpPr>
        <a:xfrm>
          <a:off x="0" y="0"/>
          <a:ext cx="0" cy="0"/>
          <a:chOff x="0" y="0"/>
          <a:chExt cx="0" cy="0"/>
        </a:xfrm>
      </p:grpSpPr>
      <p:sp>
        <p:nvSpPr>
          <p:cNvPr id="40953" name="Google Shape;40953;g1e14e65fce4_0_189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54" name="Google Shape;40954;g1e14e65fce4_0_189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68" name="Shape 40968"/>
        <p:cNvGrpSpPr/>
        <p:nvPr/>
      </p:nvGrpSpPr>
      <p:grpSpPr>
        <a:xfrm>
          <a:off x="0" y="0"/>
          <a:ext cx="0" cy="0"/>
          <a:chOff x="0" y="0"/>
          <a:chExt cx="0" cy="0"/>
        </a:xfrm>
      </p:grpSpPr>
      <p:sp>
        <p:nvSpPr>
          <p:cNvPr id="40969" name="Google Shape;40969;g1e14e65fce4_0_189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70" name="Google Shape;40970;g1e14e65fce4_0_189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07" name="Shape 41307"/>
        <p:cNvGrpSpPr/>
        <p:nvPr/>
      </p:nvGrpSpPr>
      <p:grpSpPr>
        <a:xfrm>
          <a:off x="0" y="0"/>
          <a:ext cx="0" cy="0"/>
          <a:chOff x="0" y="0"/>
          <a:chExt cx="0" cy="0"/>
        </a:xfrm>
      </p:grpSpPr>
      <p:sp>
        <p:nvSpPr>
          <p:cNvPr id="41308" name="Google Shape;41308;g1e14e65fce4_0_19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09" name="Google Shape;41309;g1e14e65fce4_0_19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08" name="Shape 43508"/>
        <p:cNvGrpSpPr/>
        <p:nvPr/>
      </p:nvGrpSpPr>
      <p:grpSpPr>
        <a:xfrm>
          <a:off x="0" y="0"/>
          <a:ext cx="0" cy="0"/>
          <a:chOff x="0" y="0"/>
          <a:chExt cx="0" cy="0"/>
        </a:xfrm>
      </p:grpSpPr>
      <p:sp>
        <p:nvSpPr>
          <p:cNvPr id="43509" name="Google Shape;43509;g1e14e65fce4_0_21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10" name="Google Shape;43510;g1e14e65fce4_0_21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27" name="Shape 43927"/>
        <p:cNvGrpSpPr/>
        <p:nvPr/>
      </p:nvGrpSpPr>
      <p:grpSpPr>
        <a:xfrm>
          <a:off x="0" y="0"/>
          <a:ext cx="0" cy="0"/>
          <a:chOff x="0" y="0"/>
          <a:chExt cx="0" cy="0"/>
        </a:xfrm>
      </p:grpSpPr>
      <p:sp>
        <p:nvSpPr>
          <p:cNvPr id="43928" name="Google Shape;43928;g1e14e65fce4_0_21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29" name="Google Shape;43929;g1e14e65fce4_0_21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97" name="Shape 44097"/>
        <p:cNvGrpSpPr/>
        <p:nvPr/>
      </p:nvGrpSpPr>
      <p:grpSpPr>
        <a:xfrm>
          <a:off x="0" y="0"/>
          <a:ext cx="0" cy="0"/>
          <a:chOff x="0" y="0"/>
          <a:chExt cx="0" cy="0"/>
        </a:xfrm>
      </p:grpSpPr>
      <p:sp>
        <p:nvSpPr>
          <p:cNvPr id="44098" name="Google Shape;44098;g1e14e65fce4_0_220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99" name="Google Shape;44099;g1e14e65fce4_0_220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02" name="Shape 44502"/>
        <p:cNvGrpSpPr/>
        <p:nvPr/>
      </p:nvGrpSpPr>
      <p:grpSpPr>
        <a:xfrm>
          <a:off x="0" y="0"/>
          <a:ext cx="0" cy="0"/>
          <a:chOff x="0" y="0"/>
          <a:chExt cx="0" cy="0"/>
        </a:xfrm>
      </p:grpSpPr>
      <p:sp>
        <p:nvSpPr>
          <p:cNvPr id="44503" name="Google Shape;44503;g1e14e65fce4_0_22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04" name="Google Shape;44504;g1e14e65fce4_0_22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82" name="Shape 44882"/>
        <p:cNvGrpSpPr/>
        <p:nvPr/>
      </p:nvGrpSpPr>
      <p:grpSpPr>
        <a:xfrm>
          <a:off x="0" y="0"/>
          <a:ext cx="0" cy="0"/>
          <a:chOff x="0" y="0"/>
          <a:chExt cx="0" cy="0"/>
        </a:xfrm>
      </p:grpSpPr>
      <p:sp>
        <p:nvSpPr>
          <p:cNvPr id="44883" name="Google Shape;44883;g1e14e65fce4_0_228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84" name="Google Shape;44884;g1e14e65fce4_0_228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59" name="Shape 45659"/>
        <p:cNvGrpSpPr/>
        <p:nvPr/>
      </p:nvGrpSpPr>
      <p:grpSpPr>
        <a:xfrm>
          <a:off x="0" y="0"/>
          <a:ext cx="0" cy="0"/>
          <a:chOff x="0" y="0"/>
          <a:chExt cx="0" cy="0"/>
        </a:xfrm>
      </p:grpSpPr>
      <p:sp>
        <p:nvSpPr>
          <p:cNvPr id="45660" name="Google Shape;45660;g1e14e65fce4_0_23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661" name="Google Shape;45661;g1e14e65fce4_0_23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66" name="Shape 47066"/>
        <p:cNvGrpSpPr/>
        <p:nvPr/>
      </p:nvGrpSpPr>
      <p:grpSpPr>
        <a:xfrm>
          <a:off x="0" y="0"/>
          <a:ext cx="0" cy="0"/>
          <a:chOff x="0" y="0"/>
          <a:chExt cx="0" cy="0"/>
        </a:xfrm>
      </p:grpSpPr>
      <p:sp>
        <p:nvSpPr>
          <p:cNvPr id="47067" name="Google Shape;47067;g1e14e65fce4_0_250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68" name="Google Shape;47068;g1e14e65fce4_0_250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60" name="Shape 49460"/>
        <p:cNvGrpSpPr/>
        <p:nvPr/>
      </p:nvGrpSpPr>
      <p:grpSpPr>
        <a:xfrm>
          <a:off x="0" y="0"/>
          <a:ext cx="0" cy="0"/>
          <a:chOff x="0" y="0"/>
          <a:chExt cx="0" cy="0"/>
        </a:xfrm>
      </p:grpSpPr>
      <p:sp>
        <p:nvSpPr>
          <p:cNvPr id="49461" name="Google Shape;49461;g1e14e65fce4_0_27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62" name="Google Shape;49462;g1e14e65fce4_0_27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74" name="Shape 51474"/>
        <p:cNvGrpSpPr/>
        <p:nvPr/>
      </p:nvGrpSpPr>
      <p:grpSpPr>
        <a:xfrm>
          <a:off x="0" y="0"/>
          <a:ext cx="0" cy="0"/>
          <a:chOff x="0" y="0"/>
          <a:chExt cx="0" cy="0"/>
        </a:xfrm>
      </p:grpSpPr>
      <p:sp>
        <p:nvSpPr>
          <p:cNvPr id="51475" name="Google Shape;51475;g1e14e65fce4_0_29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76" name="Google Shape;51476;g1e14e65fce4_0_29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10" name="Shape 53110"/>
        <p:cNvGrpSpPr/>
        <p:nvPr/>
      </p:nvGrpSpPr>
      <p:grpSpPr>
        <a:xfrm>
          <a:off x="0" y="0"/>
          <a:ext cx="0" cy="0"/>
          <a:chOff x="0" y="0"/>
          <a:chExt cx="0" cy="0"/>
        </a:xfrm>
      </p:grpSpPr>
      <p:sp>
        <p:nvSpPr>
          <p:cNvPr id="53111" name="Google Shape;53111;g1e14e65fce4_0_310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12" name="Google Shape;53112;g1e14e65fce4_0_310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52" name="Shape 54152"/>
        <p:cNvGrpSpPr/>
        <p:nvPr/>
      </p:nvGrpSpPr>
      <p:grpSpPr>
        <a:xfrm>
          <a:off x="0" y="0"/>
          <a:ext cx="0" cy="0"/>
          <a:chOff x="0" y="0"/>
          <a:chExt cx="0" cy="0"/>
        </a:xfrm>
      </p:grpSpPr>
      <p:sp>
        <p:nvSpPr>
          <p:cNvPr id="54153" name="Google Shape;54153;g1e14e65fce4_0_32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54" name="Google Shape;54154;g1e14e65fce4_0_32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95" name="Shape 55695"/>
        <p:cNvGrpSpPr/>
        <p:nvPr/>
      </p:nvGrpSpPr>
      <p:grpSpPr>
        <a:xfrm>
          <a:off x="0" y="0"/>
          <a:ext cx="0" cy="0"/>
          <a:chOff x="0" y="0"/>
          <a:chExt cx="0" cy="0"/>
        </a:xfrm>
      </p:grpSpPr>
      <p:sp>
        <p:nvSpPr>
          <p:cNvPr id="55696" name="Google Shape;55696;g1e14e65fce4_0_376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97" name="Google Shape;55697;g1e14e65fce4_0_376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294800" y="-419100"/>
            <a:ext cx="10029350" cy="5810248"/>
            <a:chOff x="-294800" y="-419100"/>
            <a:chExt cx="10029350" cy="5810248"/>
          </a:xfrm>
        </p:grpSpPr>
        <p:sp>
          <p:nvSpPr>
            <p:cNvPr id="10" name="Google Shape;10;p2"/>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a:off x="-553499" y="-47780"/>
            <a:ext cx="10250990" cy="5191005"/>
            <a:chOff x="-79511" y="-47780"/>
            <a:chExt cx="10250990" cy="5191005"/>
          </a:xfrm>
        </p:grpSpPr>
        <p:grpSp>
          <p:nvGrpSpPr>
            <p:cNvPr id="19" name="Google Shape;19;p2"/>
            <p:cNvGrpSpPr/>
            <p:nvPr/>
          </p:nvGrpSpPr>
          <p:grpSpPr>
            <a:xfrm>
              <a:off x="-79511" y="-47780"/>
              <a:ext cx="5155115" cy="5191005"/>
              <a:chOff x="9274947" y="2665165"/>
              <a:chExt cx="4269600" cy="4299325"/>
            </a:xfrm>
          </p:grpSpPr>
          <p:sp>
            <p:nvSpPr>
              <p:cNvPr id="20" name="Google Shape;20;p2"/>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 name="Google Shape;410;p2"/>
              <p:cNvGrpSpPr/>
              <p:nvPr/>
            </p:nvGrpSpPr>
            <p:grpSpPr>
              <a:xfrm>
                <a:off x="12150382" y="2665165"/>
                <a:ext cx="1341446" cy="1221036"/>
                <a:chOff x="12150382" y="2665165"/>
                <a:chExt cx="1341446" cy="1221036"/>
              </a:xfrm>
            </p:grpSpPr>
            <p:sp>
              <p:nvSpPr>
                <p:cNvPr id="411" name="Google Shape;411;p2"/>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 name="Google Shape;468;p2"/>
            <p:cNvGrpSpPr/>
            <p:nvPr/>
          </p:nvGrpSpPr>
          <p:grpSpPr>
            <a:xfrm>
              <a:off x="5016364" y="-47780"/>
              <a:ext cx="5155115" cy="5191005"/>
              <a:chOff x="9274947" y="2665165"/>
              <a:chExt cx="4269600" cy="4299325"/>
            </a:xfrm>
          </p:grpSpPr>
          <p:sp>
            <p:nvSpPr>
              <p:cNvPr id="469" name="Google Shape;469;p2"/>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 name="Google Shape;859;p2"/>
              <p:cNvGrpSpPr/>
              <p:nvPr/>
            </p:nvGrpSpPr>
            <p:grpSpPr>
              <a:xfrm>
                <a:off x="12150382" y="2665165"/>
                <a:ext cx="1341446" cy="1221036"/>
                <a:chOff x="12150382" y="2665165"/>
                <a:chExt cx="1341446" cy="1221036"/>
              </a:xfrm>
            </p:grpSpPr>
            <p:sp>
              <p:nvSpPr>
                <p:cNvPr id="860" name="Google Shape;860;p2"/>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917" name="Google Shape;917;p2"/>
          <p:cNvSpPr/>
          <p:nvPr/>
        </p:nvSpPr>
        <p:spPr>
          <a:xfrm>
            <a:off x="7848764" y="4839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
          <p:cNvSpPr/>
          <p:nvPr/>
        </p:nvSpPr>
        <p:spPr>
          <a:xfrm>
            <a:off x="8736489" y="45843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 name="Google Shape;919;p2"/>
          <p:cNvGrpSpPr/>
          <p:nvPr/>
        </p:nvGrpSpPr>
        <p:grpSpPr>
          <a:xfrm>
            <a:off x="6283759" y="4528406"/>
            <a:ext cx="315604" cy="283088"/>
            <a:chOff x="9122209" y="4733906"/>
            <a:chExt cx="315604" cy="283088"/>
          </a:xfrm>
        </p:grpSpPr>
        <p:sp>
          <p:nvSpPr>
            <p:cNvPr id="920" name="Google Shape;920;p2"/>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 name="Google Shape;953;p2"/>
          <p:cNvSpPr txBox="1"/>
          <p:nvPr>
            <p:ph idx="1" type="subTitle"/>
          </p:nvPr>
        </p:nvSpPr>
        <p:spPr>
          <a:xfrm rot="-546">
            <a:off x="4647300" y="3288738"/>
            <a:ext cx="3776700" cy="426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954" name="Google Shape;954;p2"/>
          <p:cNvSpPr txBox="1"/>
          <p:nvPr>
            <p:ph type="ctrTitle"/>
          </p:nvPr>
        </p:nvSpPr>
        <p:spPr>
          <a:xfrm>
            <a:off x="3634675" y="1399125"/>
            <a:ext cx="4789200" cy="19941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191919"/>
              </a:buClr>
              <a:buSzPts val="5200"/>
              <a:buNone/>
              <a:defRPr sz="5500">
                <a:solidFill>
                  <a:schemeClr val="accent5"/>
                </a:solidFill>
              </a:defRPr>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955" name="Google Shape;955;p2"/>
          <p:cNvSpPr/>
          <p:nvPr/>
        </p:nvSpPr>
        <p:spPr>
          <a:xfrm>
            <a:off x="8497626" y="4571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
          <p:cNvSpPr/>
          <p:nvPr/>
        </p:nvSpPr>
        <p:spPr>
          <a:xfrm>
            <a:off x="8157001" y="5208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
          <p:cNvSpPr/>
          <p:nvPr/>
        </p:nvSpPr>
        <p:spPr>
          <a:xfrm>
            <a:off x="8517414" y="920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
          <p:cNvSpPr/>
          <p:nvPr/>
        </p:nvSpPr>
        <p:spPr>
          <a:xfrm>
            <a:off x="8860314" y="10827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
          <p:cNvSpPr/>
          <p:nvPr/>
        </p:nvSpPr>
        <p:spPr>
          <a:xfrm>
            <a:off x="544989" y="38736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
          <p:cNvSpPr/>
          <p:nvPr/>
        </p:nvSpPr>
        <p:spPr>
          <a:xfrm>
            <a:off x="243126" y="419406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
          <p:cNvSpPr/>
          <p:nvPr/>
        </p:nvSpPr>
        <p:spPr>
          <a:xfrm>
            <a:off x="695489" y="47499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 name="Google Shape;962;p2"/>
          <p:cNvGrpSpPr/>
          <p:nvPr/>
        </p:nvGrpSpPr>
        <p:grpSpPr>
          <a:xfrm>
            <a:off x="6700042" y="379345"/>
            <a:ext cx="732046" cy="426909"/>
            <a:chOff x="8120762" y="5581287"/>
            <a:chExt cx="880392" cy="513420"/>
          </a:xfrm>
        </p:grpSpPr>
        <p:sp>
          <p:nvSpPr>
            <p:cNvPr id="963" name="Google Shape;963;p2"/>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 name="Google Shape;1005;p2"/>
          <p:cNvSpPr/>
          <p:nvPr/>
        </p:nvSpPr>
        <p:spPr>
          <a:xfrm>
            <a:off x="6344001" y="2255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
          <p:cNvSpPr/>
          <p:nvPr/>
        </p:nvSpPr>
        <p:spPr>
          <a:xfrm>
            <a:off x="3820751" y="489776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
          <p:cNvSpPr/>
          <p:nvPr/>
        </p:nvSpPr>
        <p:spPr>
          <a:xfrm>
            <a:off x="4522989" y="47014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
          <p:cNvSpPr/>
          <p:nvPr/>
        </p:nvSpPr>
        <p:spPr>
          <a:xfrm>
            <a:off x="2552864" y="5208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009" name="Shape 1009"/>
        <p:cNvGrpSpPr/>
        <p:nvPr/>
      </p:nvGrpSpPr>
      <p:grpSpPr>
        <a:xfrm>
          <a:off x="0" y="0"/>
          <a:ext cx="0" cy="0"/>
          <a:chOff x="0" y="0"/>
          <a:chExt cx="0" cy="0"/>
        </a:xfrm>
      </p:grpSpPr>
      <p:grpSp>
        <p:nvGrpSpPr>
          <p:cNvPr id="1010" name="Google Shape;1010;p3"/>
          <p:cNvGrpSpPr/>
          <p:nvPr/>
        </p:nvGrpSpPr>
        <p:grpSpPr>
          <a:xfrm>
            <a:off x="-294800" y="-419100"/>
            <a:ext cx="10029350" cy="5810248"/>
            <a:chOff x="-294800" y="-419100"/>
            <a:chExt cx="10029350" cy="5810248"/>
          </a:xfrm>
        </p:grpSpPr>
        <p:sp>
          <p:nvSpPr>
            <p:cNvPr id="1011" name="Google Shape;1011;p3"/>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3"/>
          <p:cNvGrpSpPr/>
          <p:nvPr/>
        </p:nvGrpSpPr>
        <p:grpSpPr>
          <a:xfrm>
            <a:off x="-553499" y="-47780"/>
            <a:ext cx="10250990" cy="5191005"/>
            <a:chOff x="-79511" y="-47780"/>
            <a:chExt cx="10250990" cy="5191005"/>
          </a:xfrm>
        </p:grpSpPr>
        <p:grpSp>
          <p:nvGrpSpPr>
            <p:cNvPr id="1020" name="Google Shape;1020;p3"/>
            <p:cNvGrpSpPr/>
            <p:nvPr/>
          </p:nvGrpSpPr>
          <p:grpSpPr>
            <a:xfrm>
              <a:off x="-79511" y="-47780"/>
              <a:ext cx="5155115" cy="5191005"/>
              <a:chOff x="9274947" y="2665165"/>
              <a:chExt cx="4269600" cy="4299325"/>
            </a:xfrm>
          </p:grpSpPr>
          <p:sp>
            <p:nvSpPr>
              <p:cNvPr id="1021" name="Google Shape;1021;p3"/>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 name="Google Shape;1411;p3"/>
              <p:cNvGrpSpPr/>
              <p:nvPr/>
            </p:nvGrpSpPr>
            <p:grpSpPr>
              <a:xfrm>
                <a:off x="12150382" y="2665165"/>
                <a:ext cx="1341446" cy="1221036"/>
                <a:chOff x="12150382" y="2665165"/>
                <a:chExt cx="1341446" cy="1221036"/>
              </a:xfrm>
            </p:grpSpPr>
            <p:sp>
              <p:nvSpPr>
                <p:cNvPr id="1412" name="Google Shape;1412;p3"/>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9" name="Google Shape;1469;p3"/>
            <p:cNvGrpSpPr/>
            <p:nvPr/>
          </p:nvGrpSpPr>
          <p:grpSpPr>
            <a:xfrm>
              <a:off x="5016364" y="-47780"/>
              <a:ext cx="5155115" cy="5191005"/>
              <a:chOff x="9274947" y="2665165"/>
              <a:chExt cx="4269600" cy="4299325"/>
            </a:xfrm>
          </p:grpSpPr>
          <p:sp>
            <p:nvSpPr>
              <p:cNvPr id="1470" name="Google Shape;1470;p3"/>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0" name="Google Shape;1860;p3"/>
              <p:cNvGrpSpPr/>
              <p:nvPr/>
            </p:nvGrpSpPr>
            <p:grpSpPr>
              <a:xfrm>
                <a:off x="12150382" y="2665165"/>
                <a:ext cx="1341446" cy="1221036"/>
                <a:chOff x="12150382" y="2665165"/>
                <a:chExt cx="1341446" cy="1221036"/>
              </a:xfrm>
            </p:grpSpPr>
            <p:sp>
              <p:nvSpPr>
                <p:cNvPr id="1861" name="Google Shape;1861;p3"/>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918" name="Google Shape;1918;p3"/>
          <p:cNvSpPr/>
          <p:nvPr/>
        </p:nvSpPr>
        <p:spPr>
          <a:xfrm>
            <a:off x="7867589" y="47066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
          <p:cNvSpPr/>
          <p:nvPr/>
        </p:nvSpPr>
        <p:spPr>
          <a:xfrm>
            <a:off x="8454851" y="37630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
          <p:cNvSpPr/>
          <p:nvPr/>
        </p:nvSpPr>
        <p:spPr>
          <a:xfrm>
            <a:off x="8789914" y="47862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
          <p:cNvSpPr txBox="1"/>
          <p:nvPr>
            <p:ph type="title"/>
          </p:nvPr>
        </p:nvSpPr>
        <p:spPr>
          <a:xfrm>
            <a:off x="2740350" y="3126138"/>
            <a:ext cx="36633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22" name="Google Shape;1922;p3"/>
          <p:cNvSpPr txBox="1"/>
          <p:nvPr>
            <p:ph hasCustomPrompt="1" idx="2" type="title"/>
          </p:nvPr>
        </p:nvSpPr>
        <p:spPr>
          <a:xfrm>
            <a:off x="4040700" y="1535363"/>
            <a:ext cx="1061700" cy="10809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7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923" name="Google Shape;1923;p3"/>
          <p:cNvSpPr txBox="1"/>
          <p:nvPr>
            <p:ph idx="1" type="subTitle"/>
          </p:nvPr>
        </p:nvSpPr>
        <p:spPr>
          <a:xfrm rot="282">
            <a:off x="2740350" y="3896038"/>
            <a:ext cx="3663300" cy="3837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924" name="Google Shape;1924;p3"/>
          <p:cNvGrpSpPr/>
          <p:nvPr/>
        </p:nvGrpSpPr>
        <p:grpSpPr>
          <a:xfrm>
            <a:off x="551745" y="4439930"/>
            <a:ext cx="523217" cy="305126"/>
            <a:chOff x="8120762" y="5581287"/>
            <a:chExt cx="880392" cy="513420"/>
          </a:xfrm>
        </p:grpSpPr>
        <p:sp>
          <p:nvSpPr>
            <p:cNvPr id="1925" name="Google Shape;1925;p3"/>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7" name="Google Shape;1967;p3"/>
          <p:cNvSpPr/>
          <p:nvPr/>
        </p:nvSpPr>
        <p:spPr>
          <a:xfrm>
            <a:off x="8701326" y="13818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
          <p:cNvSpPr/>
          <p:nvPr/>
        </p:nvSpPr>
        <p:spPr>
          <a:xfrm>
            <a:off x="8543439" y="1786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
          <p:cNvSpPr/>
          <p:nvPr/>
        </p:nvSpPr>
        <p:spPr>
          <a:xfrm>
            <a:off x="257739" y="40687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
          <p:cNvSpPr/>
          <p:nvPr/>
        </p:nvSpPr>
        <p:spPr>
          <a:xfrm>
            <a:off x="463151" y="14605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
          <p:cNvSpPr/>
          <p:nvPr/>
        </p:nvSpPr>
        <p:spPr>
          <a:xfrm>
            <a:off x="1789039" y="47862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
          <p:cNvSpPr/>
          <p:nvPr/>
        </p:nvSpPr>
        <p:spPr>
          <a:xfrm>
            <a:off x="2691589" y="45590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
          <p:cNvSpPr/>
          <p:nvPr/>
        </p:nvSpPr>
        <p:spPr>
          <a:xfrm>
            <a:off x="5551414" y="47066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4" name="Google Shape;1974;p3"/>
          <p:cNvGrpSpPr/>
          <p:nvPr/>
        </p:nvGrpSpPr>
        <p:grpSpPr>
          <a:xfrm>
            <a:off x="7153858" y="387431"/>
            <a:ext cx="315597" cy="305130"/>
            <a:chOff x="7104606" y="3870108"/>
            <a:chExt cx="452664" cy="437650"/>
          </a:xfrm>
        </p:grpSpPr>
        <p:sp>
          <p:nvSpPr>
            <p:cNvPr id="1975" name="Google Shape;1975;p3"/>
            <p:cNvSpPr/>
            <p:nvPr/>
          </p:nvSpPr>
          <p:spPr>
            <a:xfrm>
              <a:off x="7104606" y="3870108"/>
              <a:ext cx="452664" cy="437650"/>
            </a:xfrm>
            <a:custGeom>
              <a:rect b="b" l="l" r="r" t="t"/>
              <a:pathLst>
                <a:path extrusionOk="0" h="523" w="541">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2" y="475"/>
                  </a:cubicBezTo>
                  <a:cubicBezTo>
                    <a:pt x="541" y="400"/>
                    <a:pt x="481" y="342"/>
                    <a:pt x="465" y="277"/>
                  </a:cubicBezTo>
                  <a:cubicBezTo>
                    <a:pt x="519" y="268"/>
                    <a:pt x="507" y="191"/>
                    <a:pt x="491" y="139"/>
                  </a:cubicBezTo>
                  <a:cubicBezTo>
                    <a:pt x="488" y="129"/>
                    <a:pt x="483" y="11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
            <p:cNvSpPr/>
            <p:nvPr/>
          </p:nvSpPr>
          <p:spPr>
            <a:xfrm>
              <a:off x="7104606" y="3870108"/>
              <a:ext cx="411665" cy="437650"/>
            </a:xfrm>
            <a:custGeom>
              <a:rect b="b" l="l" r="r" t="t"/>
              <a:pathLst>
                <a:path extrusionOk="0" h="523" w="492">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1" y="475"/>
                  </a:cubicBezTo>
                  <a:cubicBezTo>
                    <a:pt x="472" y="475"/>
                    <a:pt x="451" y="471"/>
                    <a:pt x="433" y="464"/>
                  </a:cubicBezTo>
                  <a:cubicBezTo>
                    <a:pt x="430" y="463"/>
                    <a:pt x="428" y="463"/>
                    <a:pt x="425" y="461"/>
                  </a:cubicBezTo>
                  <a:cubicBezTo>
                    <a:pt x="383" y="447"/>
                    <a:pt x="338" y="432"/>
                    <a:pt x="312" y="396"/>
                  </a:cubicBezTo>
                  <a:cubicBezTo>
                    <a:pt x="302" y="382"/>
                    <a:pt x="295" y="365"/>
                    <a:pt x="281" y="356"/>
                  </a:cubicBezTo>
                  <a:cubicBezTo>
                    <a:pt x="264" y="344"/>
                    <a:pt x="243" y="345"/>
                    <a:pt x="223" y="339"/>
                  </a:cubicBezTo>
                  <a:cubicBezTo>
                    <a:pt x="205" y="332"/>
                    <a:pt x="186" y="311"/>
                    <a:pt x="197" y="294"/>
                  </a:cubicBezTo>
                  <a:cubicBezTo>
                    <a:pt x="203" y="285"/>
                    <a:pt x="214" y="282"/>
                    <a:pt x="222" y="274"/>
                  </a:cubicBezTo>
                  <a:cubicBezTo>
                    <a:pt x="249" y="249"/>
                    <a:pt x="217" y="200"/>
                    <a:pt x="240" y="173"/>
                  </a:cubicBezTo>
                  <a:cubicBezTo>
                    <a:pt x="249" y="163"/>
                    <a:pt x="261" y="161"/>
                    <a:pt x="275" y="161"/>
                  </a:cubicBezTo>
                  <a:cubicBezTo>
                    <a:pt x="286" y="161"/>
                    <a:pt x="299" y="162"/>
                    <a:pt x="310" y="162"/>
                  </a:cubicBezTo>
                  <a:cubicBezTo>
                    <a:pt x="318" y="162"/>
                    <a:pt x="325" y="162"/>
                    <a:pt x="332" y="159"/>
                  </a:cubicBezTo>
                  <a:cubicBezTo>
                    <a:pt x="348" y="155"/>
                    <a:pt x="358" y="143"/>
                    <a:pt x="371" y="133"/>
                  </a:cubicBezTo>
                  <a:cubicBezTo>
                    <a:pt x="397" y="114"/>
                    <a:pt x="422" y="107"/>
                    <a:pt x="447" y="107"/>
                  </a:cubicBezTo>
                  <a:cubicBezTo>
                    <a:pt x="457" y="107"/>
                    <a:pt x="467" y="10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
            <p:cNvSpPr/>
            <p:nvPr/>
          </p:nvSpPr>
          <p:spPr>
            <a:xfrm>
              <a:off x="7425068" y="4032449"/>
              <a:ext cx="26775" cy="24267"/>
            </a:xfrm>
            <a:custGeom>
              <a:rect b="b" l="l" r="r" t="t"/>
              <a:pathLst>
                <a:path extrusionOk="0" h="29" w="32">
                  <a:moveTo>
                    <a:pt x="18" y="1"/>
                  </a:moveTo>
                  <a:cubicBezTo>
                    <a:pt x="10" y="1"/>
                    <a:pt x="0" y="8"/>
                    <a:pt x="5" y="18"/>
                  </a:cubicBezTo>
                  <a:cubicBezTo>
                    <a:pt x="5" y="19"/>
                    <a:pt x="7" y="19"/>
                    <a:pt x="7" y="21"/>
                  </a:cubicBezTo>
                  <a:cubicBezTo>
                    <a:pt x="9" y="26"/>
                    <a:pt x="13" y="28"/>
                    <a:pt x="18" y="28"/>
                  </a:cubicBezTo>
                  <a:cubicBezTo>
                    <a:pt x="25" y="28"/>
                    <a:pt x="32" y="22"/>
                    <a:pt x="29" y="12"/>
                  </a:cubicBezTo>
                  <a:lnTo>
                    <a:pt x="29" y="9"/>
                  </a:lnTo>
                  <a:cubicBezTo>
                    <a:pt x="28" y="3"/>
                    <a:pt x="23" y="1"/>
                    <a:pt x="1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
            <p:cNvSpPr/>
            <p:nvPr/>
          </p:nvSpPr>
          <p:spPr>
            <a:xfrm>
              <a:off x="7360641" y="4046675"/>
              <a:ext cx="21755" cy="17573"/>
            </a:xfrm>
            <a:custGeom>
              <a:rect b="b" l="l" r="r" t="t"/>
              <a:pathLst>
                <a:path extrusionOk="0" h="21" w="26">
                  <a:moveTo>
                    <a:pt x="13" y="1"/>
                  </a:moveTo>
                  <a:cubicBezTo>
                    <a:pt x="7" y="1"/>
                    <a:pt x="1" y="6"/>
                    <a:pt x="3" y="15"/>
                  </a:cubicBezTo>
                  <a:cubicBezTo>
                    <a:pt x="4" y="19"/>
                    <a:pt x="8" y="21"/>
                    <a:pt x="12" y="21"/>
                  </a:cubicBezTo>
                  <a:cubicBezTo>
                    <a:pt x="18" y="21"/>
                    <a:pt x="25" y="16"/>
                    <a:pt x="23" y="8"/>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
            <p:cNvSpPr/>
            <p:nvPr/>
          </p:nvSpPr>
          <p:spPr>
            <a:xfrm>
              <a:off x="7378212" y="4107762"/>
              <a:ext cx="60244" cy="41840"/>
            </a:xfrm>
            <a:custGeom>
              <a:rect b="b" l="l" r="r" t="t"/>
              <a:pathLst>
                <a:path extrusionOk="0" h="50" w="72">
                  <a:moveTo>
                    <a:pt x="43" y="1"/>
                  </a:moveTo>
                  <a:cubicBezTo>
                    <a:pt x="37" y="1"/>
                    <a:pt x="32" y="2"/>
                    <a:pt x="27" y="3"/>
                  </a:cubicBezTo>
                  <a:cubicBezTo>
                    <a:pt x="1" y="11"/>
                    <a:pt x="12" y="49"/>
                    <a:pt x="34" y="49"/>
                  </a:cubicBezTo>
                  <a:cubicBezTo>
                    <a:pt x="37" y="49"/>
                    <a:pt x="40" y="49"/>
                    <a:pt x="43" y="47"/>
                  </a:cubicBezTo>
                  <a:cubicBezTo>
                    <a:pt x="50" y="43"/>
                    <a:pt x="56" y="40"/>
                    <a:pt x="61" y="34"/>
                  </a:cubicBezTo>
                  <a:cubicBezTo>
                    <a:pt x="71" y="23"/>
                    <a:pt x="64" y="3"/>
                    <a:pt x="49" y="1"/>
                  </a:cubicBezTo>
                  <a:cubicBezTo>
                    <a:pt x="47" y="1"/>
                    <a:pt x="45" y="1"/>
                    <a:pt x="4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
            <p:cNvSpPr/>
            <p:nvPr/>
          </p:nvSpPr>
          <p:spPr>
            <a:xfrm>
              <a:off x="7448496" y="4178054"/>
              <a:ext cx="13387" cy="11715"/>
            </a:xfrm>
            <a:custGeom>
              <a:rect b="b" l="l" r="r" t="t"/>
              <a:pathLst>
                <a:path extrusionOk="0" h="14" w="16">
                  <a:moveTo>
                    <a:pt x="8" y="1"/>
                  </a:moveTo>
                  <a:cubicBezTo>
                    <a:pt x="5" y="1"/>
                    <a:pt x="1" y="4"/>
                    <a:pt x="2" y="9"/>
                  </a:cubicBezTo>
                  <a:cubicBezTo>
                    <a:pt x="3" y="12"/>
                    <a:pt x="6" y="13"/>
                    <a:pt x="8" y="13"/>
                  </a:cubicBezTo>
                  <a:cubicBezTo>
                    <a:pt x="12" y="13"/>
                    <a:pt x="16" y="10"/>
                    <a:pt x="14" y="6"/>
                  </a:cubicBezTo>
                  <a:cubicBezTo>
                    <a:pt x="13" y="2"/>
                    <a:pt x="11"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
            <p:cNvSpPr/>
            <p:nvPr/>
          </p:nvSpPr>
          <p:spPr>
            <a:xfrm>
              <a:off x="7424231" y="4193954"/>
              <a:ext cx="17571" cy="14226"/>
            </a:xfrm>
            <a:custGeom>
              <a:rect b="b" l="l" r="r" t="t"/>
              <a:pathLst>
                <a:path extrusionOk="0" h="17" w="21">
                  <a:moveTo>
                    <a:pt x="12" y="0"/>
                  </a:moveTo>
                  <a:cubicBezTo>
                    <a:pt x="7" y="0"/>
                    <a:pt x="1" y="5"/>
                    <a:pt x="3" y="11"/>
                  </a:cubicBezTo>
                  <a:cubicBezTo>
                    <a:pt x="4" y="15"/>
                    <a:pt x="7" y="16"/>
                    <a:pt x="10" y="16"/>
                  </a:cubicBezTo>
                  <a:cubicBezTo>
                    <a:pt x="15" y="16"/>
                    <a:pt x="20" y="12"/>
                    <a:pt x="18" y="6"/>
                  </a:cubicBezTo>
                  <a:cubicBezTo>
                    <a:pt x="17"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
            <p:cNvSpPr/>
            <p:nvPr/>
          </p:nvSpPr>
          <p:spPr>
            <a:xfrm>
              <a:off x="7475270" y="4183075"/>
              <a:ext cx="39326" cy="31799"/>
            </a:xfrm>
            <a:custGeom>
              <a:rect b="b" l="l" r="r" t="t"/>
              <a:pathLst>
                <a:path extrusionOk="0" h="38" w="47">
                  <a:moveTo>
                    <a:pt x="24" y="0"/>
                  </a:moveTo>
                  <a:cubicBezTo>
                    <a:pt x="12" y="0"/>
                    <a:pt x="0" y="11"/>
                    <a:pt x="6" y="26"/>
                  </a:cubicBezTo>
                  <a:cubicBezTo>
                    <a:pt x="9" y="34"/>
                    <a:pt x="15" y="38"/>
                    <a:pt x="22" y="38"/>
                  </a:cubicBezTo>
                  <a:cubicBezTo>
                    <a:pt x="34" y="38"/>
                    <a:pt x="46" y="27"/>
                    <a:pt x="42" y="12"/>
                  </a:cubicBezTo>
                  <a:cubicBezTo>
                    <a:pt x="38" y="4"/>
                    <a:pt x="31"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
            <p:cNvSpPr/>
            <p:nvPr/>
          </p:nvSpPr>
          <p:spPr>
            <a:xfrm>
              <a:off x="7470250" y="3998977"/>
              <a:ext cx="27612" cy="21757"/>
            </a:xfrm>
            <a:custGeom>
              <a:rect b="b" l="l" r="r" t="t"/>
              <a:pathLst>
                <a:path extrusionOk="0" h="26" w="33">
                  <a:moveTo>
                    <a:pt x="17" y="0"/>
                  </a:moveTo>
                  <a:cubicBezTo>
                    <a:pt x="9" y="0"/>
                    <a:pt x="0" y="7"/>
                    <a:pt x="4" y="17"/>
                  </a:cubicBezTo>
                  <a:cubicBezTo>
                    <a:pt x="6" y="23"/>
                    <a:pt x="10" y="26"/>
                    <a:pt x="15" y="26"/>
                  </a:cubicBezTo>
                  <a:cubicBezTo>
                    <a:pt x="23" y="26"/>
                    <a:pt x="32" y="19"/>
                    <a:pt x="29" y="9"/>
                  </a:cubicBezTo>
                  <a:cubicBezTo>
                    <a:pt x="27" y="3"/>
                    <a:pt x="22"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
            <p:cNvSpPr/>
            <p:nvPr/>
          </p:nvSpPr>
          <p:spPr>
            <a:xfrm>
              <a:off x="7298724" y="4096047"/>
              <a:ext cx="41836" cy="33472"/>
            </a:xfrm>
            <a:custGeom>
              <a:rect b="b" l="l" r="r" t="t"/>
              <a:pathLst>
                <a:path extrusionOk="0" h="40" w="50">
                  <a:moveTo>
                    <a:pt x="25" y="0"/>
                  </a:moveTo>
                  <a:cubicBezTo>
                    <a:pt x="12" y="0"/>
                    <a:pt x="0" y="11"/>
                    <a:pt x="6" y="27"/>
                  </a:cubicBezTo>
                  <a:cubicBezTo>
                    <a:pt x="10" y="36"/>
                    <a:pt x="17" y="40"/>
                    <a:pt x="24" y="40"/>
                  </a:cubicBezTo>
                  <a:cubicBezTo>
                    <a:pt x="37" y="40"/>
                    <a:pt x="50" y="29"/>
                    <a:pt x="44" y="14"/>
                  </a:cubicBezTo>
                  <a:cubicBezTo>
                    <a:pt x="40" y="4"/>
                    <a:pt x="33"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
            <p:cNvSpPr/>
            <p:nvPr/>
          </p:nvSpPr>
          <p:spPr>
            <a:xfrm>
              <a:off x="7442639" y="4071779"/>
              <a:ext cx="19245" cy="15063"/>
            </a:xfrm>
            <a:custGeom>
              <a:rect b="b" l="l" r="r" t="t"/>
              <a:pathLst>
                <a:path extrusionOk="0" h="18" w="23">
                  <a:moveTo>
                    <a:pt x="12" y="1"/>
                  </a:moveTo>
                  <a:cubicBezTo>
                    <a:pt x="6" y="1"/>
                    <a:pt x="0" y="6"/>
                    <a:pt x="3" y="12"/>
                  </a:cubicBezTo>
                  <a:cubicBezTo>
                    <a:pt x="4" y="16"/>
                    <a:pt x="8" y="18"/>
                    <a:pt x="11" y="18"/>
                  </a:cubicBezTo>
                  <a:cubicBezTo>
                    <a:pt x="17" y="18"/>
                    <a:pt x="22" y="13"/>
                    <a:pt x="20" y="6"/>
                  </a:cubicBezTo>
                  <a:cubicBezTo>
                    <a:pt x="18" y="2"/>
                    <a:pt x="1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
            <p:cNvSpPr/>
            <p:nvPr/>
          </p:nvSpPr>
          <p:spPr>
            <a:xfrm>
              <a:off x="7193298" y="3985588"/>
              <a:ext cx="54387" cy="46024"/>
            </a:xfrm>
            <a:custGeom>
              <a:rect b="b" l="l" r="r" t="t"/>
              <a:pathLst>
                <a:path extrusionOk="0" h="55" w="65">
                  <a:moveTo>
                    <a:pt x="31" y="1"/>
                  </a:moveTo>
                  <a:cubicBezTo>
                    <a:pt x="29" y="1"/>
                    <a:pt x="27" y="1"/>
                    <a:pt x="24" y="1"/>
                  </a:cubicBezTo>
                  <a:cubicBezTo>
                    <a:pt x="23" y="1"/>
                    <a:pt x="23" y="1"/>
                    <a:pt x="22" y="4"/>
                  </a:cubicBezTo>
                  <a:cubicBezTo>
                    <a:pt x="0" y="10"/>
                    <a:pt x="0" y="43"/>
                    <a:pt x="20" y="52"/>
                  </a:cubicBezTo>
                  <a:cubicBezTo>
                    <a:pt x="24" y="54"/>
                    <a:pt x="28" y="54"/>
                    <a:pt x="31" y="54"/>
                  </a:cubicBezTo>
                  <a:cubicBezTo>
                    <a:pt x="49" y="54"/>
                    <a:pt x="64" y="38"/>
                    <a:pt x="57" y="19"/>
                  </a:cubicBezTo>
                  <a:cubicBezTo>
                    <a:pt x="57" y="17"/>
                    <a:pt x="55" y="17"/>
                    <a:pt x="55" y="16"/>
                  </a:cubicBezTo>
                  <a:cubicBezTo>
                    <a:pt x="51" y="7"/>
                    <a:pt x="42"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
            <p:cNvSpPr/>
            <p:nvPr/>
          </p:nvSpPr>
          <p:spPr>
            <a:xfrm>
              <a:off x="7184931" y="4097720"/>
              <a:ext cx="25938" cy="21757"/>
            </a:xfrm>
            <a:custGeom>
              <a:rect b="b" l="l" r="r" t="t"/>
              <a:pathLst>
                <a:path extrusionOk="0" h="26" w="31">
                  <a:moveTo>
                    <a:pt x="16" y="0"/>
                  </a:moveTo>
                  <a:cubicBezTo>
                    <a:pt x="8" y="0"/>
                    <a:pt x="1" y="7"/>
                    <a:pt x="4" y="17"/>
                  </a:cubicBezTo>
                  <a:cubicBezTo>
                    <a:pt x="5" y="23"/>
                    <a:pt x="10" y="25"/>
                    <a:pt x="14" y="25"/>
                  </a:cubicBezTo>
                  <a:cubicBezTo>
                    <a:pt x="22" y="25"/>
                    <a:pt x="30" y="18"/>
                    <a:pt x="27" y="9"/>
                  </a:cubicBezTo>
                  <a:cubicBezTo>
                    <a:pt x="25" y="3"/>
                    <a:pt x="21"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
            <p:cNvSpPr/>
            <p:nvPr/>
          </p:nvSpPr>
          <p:spPr>
            <a:xfrm>
              <a:off x="7234297" y="4045838"/>
              <a:ext cx="25938" cy="22594"/>
            </a:xfrm>
            <a:custGeom>
              <a:rect b="b" l="l" r="r" t="t"/>
              <a:pathLst>
                <a:path extrusionOk="0" h="27" w="31">
                  <a:moveTo>
                    <a:pt x="15" y="1"/>
                  </a:moveTo>
                  <a:cubicBezTo>
                    <a:pt x="7" y="1"/>
                    <a:pt x="0" y="8"/>
                    <a:pt x="4" y="18"/>
                  </a:cubicBezTo>
                  <a:cubicBezTo>
                    <a:pt x="6" y="24"/>
                    <a:pt x="10" y="26"/>
                    <a:pt x="15" y="26"/>
                  </a:cubicBezTo>
                  <a:cubicBezTo>
                    <a:pt x="22" y="26"/>
                    <a:pt x="30" y="19"/>
                    <a:pt x="27" y="11"/>
                  </a:cubicBezTo>
                  <a:cubicBezTo>
                    <a:pt x="25" y="4"/>
                    <a:pt x="20"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
            <p:cNvSpPr/>
            <p:nvPr/>
          </p:nvSpPr>
          <p:spPr>
            <a:xfrm>
              <a:off x="7134728" y="3944584"/>
              <a:ext cx="38489" cy="31799"/>
            </a:xfrm>
            <a:custGeom>
              <a:rect b="b" l="l" r="r" t="t"/>
              <a:pathLst>
                <a:path extrusionOk="0" h="38" w="46">
                  <a:moveTo>
                    <a:pt x="26" y="0"/>
                  </a:moveTo>
                  <a:cubicBezTo>
                    <a:pt x="13" y="0"/>
                    <a:pt x="1" y="12"/>
                    <a:pt x="7" y="26"/>
                  </a:cubicBezTo>
                  <a:cubicBezTo>
                    <a:pt x="9" y="34"/>
                    <a:pt x="16" y="38"/>
                    <a:pt x="23" y="38"/>
                  </a:cubicBezTo>
                  <a:cubicBezTo>
                    <a:pt x="32" y="38"/>
                    <a:pt x="41" y="32"/>
                    <a:pt x="44" y="23"/>
                  </a:cubicBezTo>
                  <a:cubicBezTo>
                    <a:pt x="44" y="22"/>
                    <a:pt x="44" y="22"/>
                    <a:pt x="45" y="21"/>
                  </a:cubicBezTo>
                  <a:cubicBezTo>
                    <a:pt x="46" y="16"/>
                    <a:pt x="44" y="8"/>
                    <a:pt x="40" y="6"/>
                  </a:cubicBezTo>
                  <a:cubicBezTo>
                    <a:pt x="39" y="6"/>
                    <a:pt x="39" y="4"/>
                    <a:pt x="38" y="4"/>
                  </a:cubicBezTo>
                  <a:cubicBezTo>
                    <a:pt x="34" y="1"/>
                    <a:pt x="30"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
            <p:cNvSpPr/>
            <p:nvPr/>
          </p:nvSpPr>
          <p:spPr>
            <a:xfrm>
              <a:off x="7245174" y="3920316"/>
              <a:ext cx="30122" cy="24267"/>
            </a:xfrm>
            <a:custGeom>
              <a:rect b="b" l="l" r="r" t="t"/>
              <a:pathLst>
                <a:path extrusionOk="0" h="29" w="36">
                  <a:moveTo>
                    <a:pt x="17" y="0"/>
                  </a:moveTo>
                  <a:cubicBezTo>
                    <a:pt x="8" y="0"/>
                    <a:pt x="1" y="11"/>
                    <a:pt x="4" y="19"/>
                  </a:cubicBezTo>
                  <a:cubicBezTo>
                    <a:pt x="6" y="25"/>
                    <a:pt x="12" y="28"/>
                    <a:pt x="18" y="28"/>
                  </a:cubicBezTo>
                  <a:cubicBezTo>
                    <a:pt x="22" y="28"/>
                    <a:pt x="26" y="27"/>
                    <a:pt x="28" y="24"/>
                  </a:cubicBezTo>
                  <a:cubicBezTo>
                    <a:pt x="35" y="13"/>
                    <a:pt x="32" y="3"/>
                    <a:pt x="19" y="0"/>
                  </a:cubicBezTo>
                  <a:cubicBezTo>
                    <a:pt x="19" y="0"/>
                    <a:pt x="18"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
            <p:cNvSpPr/>
            <p:nvPr/>
          </p:nvSpPr>
          <p:spPr>
            <a:xfrm>
              <a:off x="7284500" y="3962994"/>
              <a:ext cx="25938" cy="19247"/>
            </a:xfrm>
            <a:custGeom>
              <a:rect b="b" l="l" r="r" t="t"/>
              <a:pathLst>
                <a:path extrusionOk="0" h="23" w="31">
                  <a:moveTo>
                    <a:pt x="15" y="1"/>
                  </a:moveTo>
                  <a:cubicBezTo>
                    <a:pt x="0" y="1"/>
                    <a:pt x="6" y="22"/>
                    <a:pt x="17" y="22"/>
                  </a:cubicBezTo>
                  <a:cubicBezTo>
                    <a:pt x="19" y="22"/>
                    <a:pt x="21" y="22"/>
                    <a:pt x="23" y="20"/>
                  </a:cubicBezTo>
                  <a:cubicBezTo>
                    <a:pt x="25" y="17"/>
                    <a:pt x="28" y="15"/>
                    <a:pt x="29" y="10"/>
                  </a:cubicBezTo>
                  <a:cubicBezTo>
                    <a:pt x="30" y="7"/>
                    <a:pt x="29" y="5"/>
                    <a:pt x="27" y="4"/>
                  </a:cubicBezTo>
                  <a:cubicBezTo>
                    <a:pt x="23" y="1"/>
                    <a:pt x="20" y="1"/>
                    <a:pt x="17" y="1"/>
                  </a:cubicBezTo>
                  <a:cubicBezTo>
                    <a:pt x="16" y="1"/>
                    <a:pt x="16"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
            <p:cNvSpPr/>
            <p:nvPr/>
          </p:nvSpPr>
          <p:spPr>
            <a:xfrm>
              <a:off x="7370681" y="3939563"/>
              <a:ext cx="19245" cy="15899"/>
            </a:xfrm>
            <a:custGeom>
              <a:rect b="b" l="l" r="r" t="t"/>
              <a:pathLst>
                <a:path extrusionOk="0" h="19" w="23">
                  <a:moveTo>
                    <a:pt x="12" y="0"/>
                  </a:moveTo>
                  <a:cubicBezTo>
                    <a:pt x="6" y="0"/>
                    <a:pt x="1" y="5"/>
                    <a:pt x="3" y="12"/>
                  </a:cubicBezTo>
                  <a:cubicBezTo>
                    <a:pt x="5" y="16"/>
                    <a:pt x="8" y="18"/>
                    <a:pt x="11" y="18"/>
                  </a:cubicBezTo>
                  <a:cubicBezTo>
                    <a:pt x="17" y="18"/>
                    <a:pt x="23" y="13"/>
                    <a:pt x="20" y="6"/>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
            <p:cNvSpPr/>
            <p:nvPr/>
          </p:nvSpPr>
          <p:spPr>
            <a:xfrm>
              <a:off x="7265255" y="4163828"/>
              <a:ext cx="28448" cy="22594"/>
            </a:xfrm>
            <a:custGeom>
              <a:rect b="b" l="l" r="r" t="t"/>
              <a:pathLst>
                <a:path extrusionOk="0" h="27" w="34">
                  <a:moveTo>
                    <a:pt x="18" y="0"/>
                  </a:moveTo>
                  <a:cubicBezTo>
                    <a:pt x="9" y="0"/>
                    <a:pt x="1" y="8"/>
                    <a:pt x="5" y="18"/>
                  </a:cubicBezTo>
                  <a:cubicBezTo>
                    <a:pt x="7" y="24"/>
                    <a:pt x="11" y="26"/>
                    <a:pt x="16" y="26"/>
                  </a:cubicBezTo>
                  <a:cubicBezTo>
                    <a:pt x="25" y="26"/>
                    <a:pt x="34" y="19"/>
                    <a:pt x="30" y="9"/>
                  </a:cubicBezTo>
                  <a:cubicBezTo>
                    <a:pt x="28" y="3"/>
                    <a:pt x="23"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
            <p:cNvSpPr/>
            <p:nvPr/>
          </p:nvSpPr>
          <p:spPr>
            <a:xfrm>
              <a:off x="7225930" y="4186422"/>
              <a:ext cx="14224" cy="10878"/>
            </a:xfrm>
            <a:custGeom>
              <a:rect b="b" l="l" r="r" t="t"/>
              <a:pathLst>
                <a:path extrusionOk="0" h="13" w="17">
                  <a:moveTo>
                    <a:pt x="8" y="0"/>
                  </a:moveTo>
                  <a:cubicBezTo>
                    <a:pt x="4" y="0"/>
                    <a:pt x="0" y="4"/>
                    <a:pt x="2" y="8"/>
                  </a:cubicBezTo>
                  <a:cubicBezTo>
                    <a:pt x="3" y="11"/>
                    <a:pt x="6" y="13"/>
                    <a:pt x="8" y="13"/>
                  </a:cubicBezTo>
                  <a:cubicBezTo>
                    <a:pt x="12" y="13"/>
                    <a:pt x="17" y="9"/>
                    <a:pt x="14" y="4"/>
                  </a:cubicBezTo>
                  <a:cubicBezTo>
                    <a:pt x="13" y="1"/>
                    <a:pt x="11" y="0"/>
                    <a:pt x="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
            <p:cNvSpPr/>
            <p:nvPr/>
          </p:nvSpPr>
          <p:spPr>
            <a:xfrm>
              <a:off x="7296214" y="4210690"/>
              <a:ext cx="17571" cy="15063"/>
            </a:xfrm>
            <a:custGeom>
              <a:rect b="b" l="l" r="r" t="t"/>
              <a:pathLst>
                <a:path extrusionOk="0" h="18" w="21">
                  <a:moveTo>
                    <a:pt x="10" y="1"/>
                  </a:moveTo>
                  <a:cubicBezTo>
                    <a:pt x="5" y="1"/>
                    <a:pt x="0" y="5"/>
                    <a:pt x="3" y="12"/>
                  </a:cubicBezTo>
                  <a:cubicBezTo>
                    <a:pt x="4" y="16"/>
                    <a:pt x="7" y="17"/>
                    <a:pt x="10" y="17"/>
                  </a:cubicBezTo>
                  <a:cubicBezTo>
                    <a:pt x="15" y="17"/>
                    <a:pt x="21" y="13"/>
                    <a:pt x="19" y="7"/>
                  </a:cubicBezTo>
                  <a:cubicBezTo>
                    <a:pt x="17" y="3"/>
                    <a:pt x="14" y="1"/>
                    <a:pt x="1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
            <p:cNvSpPr/>
            <p:nvPr/>
          </p:nvSpPr>
          <p:spPr>
            <a:xfrm>
              <a:off x="7163176" y="4045838"/>
              <a:ext cx="21755" cy="17573"/>
            </a:xfrm>
            <a:custGeom>
              <a:rect b="b" l="l" r="r" t="t"/>
              <a:pathLst>
                <a:path extrusionOk="0" h="21" w="26">
                  <a:moveTo>
                    <a:pt x="13" y="1"/>
                  </a:moveTo>
                  <a:cubicBezTo>
                    <a:pt x="7" y="1"/>
                    <a:pt x="1" y="6"/>
                    <a:pt x="4" y="14"/>
                  </a:cubicBezTo>
                  <a:cubicBezTo>
                    <a:pt x="5" y="18"/>
                    <a:pt x="8" y="20"/>
                    <a:pt x="12" y="20"/>
                  </a:cubicBezTo>
                  <a:cubicBezTo>
                    <a:pt x="18" y="20"/>
                    <a:pt x="25" y="15"/>
                    <a:pt x="23" y="7"/>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7" name="Google Shape;1997;p3"/>
          <p:cNvSpPr/>
          <p:nvPr/>
        </p:nvSpPr>
        <p:spPr>
          <a:xfrm>
            <a:off x="7916601" y="3654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
          <p:cNvSpPr/>
          <p:nvPr/>
        </p:nvSpPr>
        <p:spPr>
          <a:xfrm>
            <a:off x="1034239" y="2156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
          <p:cNvSpPr/>
          <p:nvPr/>
        </p:nvSpPr>
        <p:spPr>
          <a:xfrm>
            <a:off x="1789039" y="5399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
          <p:cNvSpPr/>
          <p:nvPr/>
        </p:nvSpPr>
        <p:spPr>
          <a:xfrm>
            <a:off x="3477289" y="3044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01" name="Shape 2001"/>
        <p:cNvGrpSpPr/>
        <p:nvPr/>
      </p:nvGrpSpPr>
      <p:grpSpPr>
        <a:xfrm>
          <a:off x="0" y="0"/>
          <a:ext cx="0" cy="0"/>
          <a:chOff x="0" y="0"/>
          <a:chExt cx="0" cy="0"/>
        </a:xfrm>
      </p:grpSpPr>
      <p:sp>
        <p:nvSpPr>
          <p:cNvPr id="2002" name="Google Shape;2002;p4"/>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3" name="Google Shape;2003;p4"/>
          <p:cNvGrpSpPr/>
          <p:nvPr/>
        </p:nvGrpSpPr>
        <p:grpSpPr>
          <a:xfrm>
            <a:off x="-553499" y="-47780"/>
            <a:ext cx="10250990" cy="5191005"/>
            <a:chOff x="-79511" y="-47780"/>
            <a:chExt cx="10250990" cy="5191005"/>
          </a:xfrm>
        </p:grpSpPr>
        <p:grpSp>
          <p:nvGrpSpPr>
            <p:cNvPr id="2004" name="Google Shape;2004;p4"/>
            <p:cNvGrpSpPr/>
            <p:nvPr/>
          </p:nvGrpSpPr>
          <p:grpSpPr>
            <a:xfrm>
              <a:off x="-79511" y="-47780"/>
              <a:ext cx="5155115" cy="5191005"/>
              <a:chOff x="9274947" y="2665165"/>
              <a:chExt cx="4269600" cy="4299325"/>
            </a:xfrm>
          </p:grpSpPr>
          <p:sp>
            <p:nvSpPr>
              <p:cNvPr id="2005" name="Google Shape;2005;p4"/>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5" name="Google Shape;2395;p4"/>
              <p:cNvGrpSpPr/>
              <p:nvPr/>
            </p:nvGrpSpPr>
            <p:grpSpPr>
              <a:xfrm>
                <a:off x="12150382" y="2665165"/>
                <a:ext cx="1341446" cy="1221036"/>
                <a:chOff x="12150382" y="2665165"/>
                <a:chExt cx="1341446" cy="1221036"/>
              </a:xfrm>
            </p:grpSpPr>
            <p:sp>
              <p:nvSpPr>
                <p:cNvPr id="2396" name="Google Shape;2396;p4"/>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3" name="Google Shape;2453;p4"/>
            <p:cNvGrpSpPr/>
            <p:nvPr/>
          </p:nvGrpSpPr>
          <p:grpSpPr>
            <a:xfrm>
              <a:off x="5016364" y="-47780"/>
              <a:ext cx="5155115" cy="5191005"/>
              <a:chOff x="9274947" y="2665165"/>
              <a:chExt cx="4269600" cy="4299325"/>
            </a:xfrm>
          </p:grpSpPr>
          <p:sp>
            <p:nvSpPr>
              <p:cNvPr id="2454" name="Google Shape;2454;p4"/>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4" name="Google Shape;2844;p4"/>
              <p:cNvGrpSpPr/>
              <p:nvPr/>
            </p:nvGrpSpPr>
            <p:grpSpPr>
              <a:xfrm>
                <a:off x="12150382" y="2665165"/>
                <a:ext cx="1341446" cy="1221036"/>
                <a:chOff x="12150382" y="2665165"/>
                <a:chExt cx="1341446" cy="1221036"/>
              </a:xfrm>
            </p:grpSpPr>
            <p:sp>
              <p:nvSpPr>
                <p:cNvPr id="2845" name="Google Shape;2845;p4"/>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902" name="Google Shape;2902;p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903" name="Google Shape;2903;p4"/>
          <p:cNvSpPr txBox="1"/>
          <p:nvPr>
            <p:ph idx="1" type="body"/>
          </p:nvPr>
        </p:nvSpPr>
        <p:spPr>
          <a:xfrm>
            <a:off x="720000" y="1237075"/>
            <a:ext cx="5906100" cy="3366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2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1600"/>
              </a:spcBef>
              <a:spcAft>
                <a:spcPts val="0"/>
              </a:spcAft>
              <a:buSzPts val="1400"/>
              <a:buChar char="■"/>
              <a:defRPr/>
            </a:lvl3pPr>
            <a:lvl4pPr indent="-317500" lvl="3" marL="1828800" rtl="0">
              <a:lnSpc>
                <a:spcPct val="115000"/>
              </a:lnSpc>
              <a:spcBef>
                <a:spcPts val="1600"/>
              </a:spcBef>
              <a:spcAft>
                <a:spcPts val="0"/>
              </a:spcAft>
              <a:buSzPts val="1400"/>
              <a:buChar char="●"/>
              <a:defRPr/>
            </a:lvl4pPr>
            <a:lvl5pPr indent="-317500" lvl="4" marL="2286000" rtl="0">
              <a:lnSpc>
                <a:spcPct val="115000"/>
              </a:lnSpc>
              <a:spcBef>
                <a:spcPts val="1600"/>
              </a:spcBef>
              <a:spcAft>
                <a:spcPts val="0"/>
              </a:spcAft>
              <a:buSzPts val="1400"/>
              <a:buChar char="○"/>
              <a:defRPr/>
            </a:lvl5pPr>
            <a:lvl6pPr indent="-317500" lvl="5" marL="2743200" rtl="0">
              <a:lnSpc>
                <a:spcPct val="115000"/>
              </a:lnSpc>
              <a:spcBef>
                <a:spcPts val="1600"/>
              </a:spcBef>
              <a:spcAft>
                <a:spcPts val="0"/>
              </a:spcAft>
              <a:buSzPts val="1400"/>
              <a:buChar char="■"/>
              <a:defRPr/>
            </a:lvl6pPr>
            <a:lvl7pPr indent="-317500" lvl="6" marL="3200400" rtl="0">
              <a:lnSpc>
                <a:spcPct val="115000"/>
              </a:lnSpc>
              <a:spcBef>
                <a:spcPts val="1600"/>
              </a:spcBef>
              <a:spcAft>
                <a:spcPts val="0"/>
              </a:spcAft>
              <a:buSzPts val="1400"/>
              <a:buChar char="●"/>
              <a:defRPr/>
            </a:lvl7pPr>
            <a:lvl8pPr indent="-317500" lvl="7" marL="3657600" rtl="0">
              <a:lnSpc>
                <a:spcPct val="115000"/>
              </a:lnSpc>
              <a:spcBef>
                <a:spcPts val="1600"/>
              </a:spcBef>
              <a:spcAft>
                <a:spcPts val="0"/>
              </a:spcAft>
              <a:buSzPts val="1400"/>
              <a:buChar char="○"/>
              <a:defRPr/>
            </a:lvl8pPr>
            <a:lvl9pPr indent="-317500" lvl="8" marL="4114800" rtl="0">
              <a:lnSpc>
                <a:spcPct val="115000"/>
              </a:lnSpc>
              <a:spcBef>
                <a:spcPts val="1600"/>
              </a:spcBef>
              <a:spcAft>
                <a:spcPts val="1600"/>
              </a:spcAft>
              <a:buSzPts val="1400"/>
              <a:buChar char="■"/>
              <a:defRPr/>
            </a:lvl9pPr>
          </a:lstStyle>
          <a:p/>
        </p:txBody>
      </p:sp>
      <p:grpSp>
        <p:nvGrpSpPr>
          <p:cNvPr id="2904" name="Google Shape;2904;p4"/>
          <p:cNvGrpSpPr/>
          <p:nvPr/>
        </p:nvGrpSpPr>
        <p:grpSpPr>
          <a:xfrm flipH="1">
            <a:off x="8119536" y="732248"/>
            <a:ext cx="436702" cy="436096"/>
            <a:chOff x="1066344" y="-1616309"/>
            <a:chExt cx="606531" cy="605689"/>
          </a:xfrm>
        </p:grpSpPr>
        <p:sp>
          <p:nvSpPr>
            <p:cNvPr id="2905" name="Google Shape;2905;p4"/>
            <p:cNvSpPr/>
            <p:nvPr/>
          </p:nvSpPr>
          <p:spPr>
            <a:xfrm>
              <a:off x="1066344" y="-1616309"/>
              <a:ext cx="606531" cy="605689"/>
            </a:xfrm>
            <a:custGeom>
              <a:rect b="b" l="l" r="r" t="t"/>
              <a:pathLst>
                <a:path extrusionOk="0" h="744" w="745">
                  <a:moveTo>
                    <a:pt x="371" y="0"/>
                  </a:moveTo>
                  <a:cubicBezTo>
                    <a:pt x="300" y="0"/>
                    <a:pt x="234" y="20"/>
                    <a:pt x="178" y="56"/>
                  </a:cubicBezTo>
                  <a:cubicBezTo>
                    <a:pt x="72" y="120"/>
                    <a:pt x="1" y="237"/>
                    <a:pt x="1" y="372"/>
                  </a:cubicBezTo>
                  <a:cubicBezTo>
                    <a:pt x="1" y="578"/>
                    <a:pt x="167" y="744"/>
                    <a:pt x="373" y="744"/>
                  </a:cubicBezTo>
                  <a:cubicBezTo>
                    <a:pt x="420" y="744"/>
                    <a:pt x="465" y="735"/>
                    <a:pt x="507" y="719"/>
                  </a:cubicBezTo>
                  <a:cubicBezTo>
                    <a:pt x="647" y="667"/>
                    <a:pt x="744" y="532"/>
                    <a:pt x="744" y="374"/>
                  </a:cubicBezTo>
                  <a:cubicBezTo>
                    <a:pt x="744" y="168"/>
                    <a:pt x="579" y="2"/>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
            <p:cNvSpPr/>
            <p:nvPr/>
          </p:nvSpPr>
          <p:spPr>
            <a:xfrm>
              <a:off x="1066344" y="-1570719"/>
              <a:ext cx="416023" cy="560099"/>
            </a:xfrm>
            <a:custGeom>
              <a:rect b="b" l="l" r="r" t="t"/>
              <a:pathLst>
                <a:path extrusionOk="0" h="688" w="511">
                  <a:moveTo>
                    <a:pt x="178" y="0"/>
                  </a:moveTo>
                  <a:lnTo>
                    <a:pt x="178" y="0"/>
                  </a:lnTo>
                  <a:cubicBezTo>
                    <a:pt x="72" y="64"/>
                    <a:pt x="1" y="181"/>
                    <a:pt x="1" y="316"/>
                  </a:cubicBezTo>
                  <a:cubicBezTo>
                    <a:pt x="1" y="522"/>
                    <a:pt x="167" y="688"/>
                    <a:pt x="373" y="688"/>
                  </a:cubicBezTo>
                  <a:cubicBezTo>
                    <a:pt x="420" y="688"/>
                    <a:pt x="465" y="679"/>
                    <a:pt x="507" y="663"/>
                  </a:cubicBezTo>
                  <a:cubicBezTo>
                    <a:pt x="510" y="638"/>
                    <a:pt x="510" y="612"/>
                    <a:pt x="501" y="586"/>
                  </a:cubicBezTo>
                  <a:cubicBezTo>
                    <a:pt x="492" y="592"/>
                    <a:pt x="483" y="594"/>
                    <a:pt x="474" y="594"/>
                  </a:cubicBezTo>
                  <a:cubicBezTo>
                    <a:pt x="442" y="594"/>
                    <a:pt x="410" y="566"/>
                    <a:pt x="405" y="534"/>
                  </a:cubicBezTo>
                  <a:cubicBezTo>
                    <a:pt x="396" y="492"/>
                    <a:pt x="417" y="449"/>
                    <a:pt x="439" y="412"/>
                  </a:cubicBezTo>
                  <a:cubicBezTo>
                    <a:pt x="376" y="405"/>
                    <a:pt x="313" y="396"/>
                    <a:pt x="250" y="387"/>
                  </a:cubicBezTo>
                  <a:cubicBezTo>
                    <a:pt x="257" y="290"/>
                    <a:pt x="281" y="192"/>
                    <a:pt x="323" y="102"/>
                  </a:cubicBezTo>
                  <a:cubicBezTo>
                    <a:pt x="290" y="102"/>
                    <a:pt x="254" y="102"/>
                    <a:pt x="223" y="89"/>
                  </a:cubicBezTo>
                  <a:cubicBezTo>
                    <a:pt x="175" y="65"/>
                    <a:pt x="167" y="34"/>
                    <a:pt x="17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7" name="Google Shape;2907;p4"/>
          <p:cNvSpPr/>
          <p:nvPr/>
        </p:nvSpPr>
        <p:spPr>
          <a:xfrm>
            <a:off x="8345539" y="2553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
          <p:cNvSpPr/>
          <p:nvPr/>
        </p:nvSpPr>
        <p:spPr>
          <a:xfrm>
            <a:off x="8644323" y="50905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
          <p:cNvSpPr/>
          <p:nvPr/>
        </p:nvSpPr>
        <p:spPr>
          <a:xfrm flipH="1">
            <a:off x="7694152" y="972901"/>
            <a:ext cx="862099" cy="862099"/>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0" name="Google Shape;2910;p4"/>
          <p:cNvGrpSpPr/>
          <p:nvPr/>
        </p:nvGrpSpPr>
        <p:grpSpPr>
          <a:xfrm flipH="1" rot="526331">
            <a:off x="7399829" y="431962"/>
            <a:ext cx="383317" cy="223540"/>
            <a:chOff x="8120762" y="5581287"/>
            <a:chExt cx="880392" cy="513420"/>
          </a:xfrm>
        </p:grpSpPr>
        <p:sp>
          <p:nvSpPr>
            <p:cNvPr id="2911" name="Google Shape;2911;p4"/>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953" name="Shape 2953"/>
        <p:cNvGrpSpPr/>
        <p:nvPr/>
      </p:nvGrpSpPr>
      <p:grpSpPr>
        <a:xfrm>
          <a:off x="0" y="0"/>
          <a:ext cx="0" cy="0"/>
          <a:chOff x="0" y="0"/>
          <a:chExt cx="0" cy="0"/>
        </a:xfrm>
      </p:grpSpPr>
      <p:sp>
        <p:nvSpPr>
          <p:cNvPr id="2954" name="Google Shape;2954;p5"/>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5" name="Google Shape;2955;p5"/>
          <p:cNvGrpSpPr/>
          <p:nvPr/>
        </p:nvGrpSpPr>
        <p:grpSpPr>
          <a:xfrm>
            <a:off x="-553499" y="-47780"/>
            <a:ext cx="10250990" cy="5191005"/>
            <a:chOff x="-79511" y="-47780"/>
            <a:chExt cx="10250990" cy="5191005"/>
          </a:xfrm>
        </p:grpSpPr>
        <p:grpSp>
          <p:nvGrpSpPr>
            <p:cNvPr id="2956" name="Google Shape;2956;p5"/>
            <p:cNvGrpSpPr/>
            <p:nvPr/>
          </p:nvGrpSpPr>
          <p:grpSpPr>
            <a:xfrm>
              <a:off x="-79511" y="-47780"/>
              <a:ext cx="5155115" cy="5191005"/>
              <a:chOff x="9274947" y="2665165"/>
              <a:chExt cx="4269600" cy="4299325"/>
            </a:xfrm>
          </p:grpSpPr>
          <p:sp>
            <p:nvSpPr>
              <p:cNvPr id="2957" name="Google Shape;2957;p5"/>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7" name="Google Shape;3347;p5"/>
              <p:cNvGrpSpPr/>
              <p:nvPr/>
            </p:nvGrpSpPr>
            <p:grpSpPr>
              <a:xfrm>
                <a:off x="12150382" y="2665165"/>
                <a:ext cx="1341446" cy="1221036"/>
                <a:chOff x="12150382" y="2665165"/>
                <a:chExt cx="1341446" cy="1221036"/>
              </a:xfrm>
            </p:grpSpPr>
            <p:sp>
              <p:nvSpPr>
                <p:cNvPr id="3348" name="Google Shape;3348;p5"/>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5" name="Google Shape;3405;p5"/>
            <p:cNvGrpSpPr/>
            <p:nvPr/>
          </p:nvGrpSpPr>
          <p:grpSpPr>
            <a:xfrm>
              <a:off x="5016364" y="-47780"/>
              <a:ext cx="5155115" cy="5191005"/>
              <a:chOff x="9274947" y="2665165"/>
              <a:chExt cx="4269600" cy="4299325"/>
            </a:xfrm>
          </p:grpSpPr>
          <p:sp>
            <p:nvSpPr>
              <p:cNvPr id="3406" name="Google Shape;3406;p5"/>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6" name="Google Shape;3796;p5"/>
              <p:cNvGrpSpPr/>
              <p:nvPr/>
            </p:nvGrpSpPr>
            <p:grpSpPr>
              <a:xfrm>
                <a:off x="12150382" y="2665165"/>
                <a:ext cx="1341446" cy="1221036"/>
                <a:chOff x="12150382" y="2665165"/>
                <a:chExt cx="1341446" cy="1221036"/>
              </a:xfrm>
            </p:grpSpPr>
            <p:sp>
              <p:nvSpPr>
                <p:cNvPr id="3797" name="Google Shape;3797;p5"/>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854" name="Google Shape;3854;p5"/>
          <p:cNvSpPr txBox="1"/>
          <p:nvPr>
            <p:ph idx="1" type="subTitle"/>
          </p:nvPr>
        </p:nvSpPr>
        <p:spPr>
          <a:xfrm>
            <a:off x="1657000" y="2770825"/>
            <a:ext cx="2583000" cy="994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55" name="Google Shape;3855;p5"/>
          <p:cNvSpPr txBox="1"/>
          <p:nvPr>
            <p:ph idx="2" type="subTitle"/>
          </p:nvPr>
        </p:nvSpPr>
        <p:spPr>
          <a:xfrm>
            <a:off x="4903793" y="2770825"/>
            <a:ext cx="2583000" cy="994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856" name="Google Shape;3856;p5"/>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3857" name="Google Shape;3857;p5"/>
          <p:cNvSpPr txBox="1"/>
          <p:nvPr>
            <p:ph idx="3" type="title"/>
          </p:nvPr>
        </p:nvSpPr>
        <p:spPr>
          <a:xfrm>
            <a:off x="1655114" y="2338375"/>
            <a:ext cx="25869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3858" name="Google Shape;3858;p5"/>
          <p:cNvSpPr txBox="1"/>
          <p:nvPr>
            <p:ph idx="4" type="title"/>
          </p:nvPr>
        </p:nvSpPr>
        <p:spPr>
          <a:xfrm>
            <a:off x="4907916" y="2338375"/>
            <a:ext cx="25749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3859" name="Google Shape;3859;p5"/>
          <p:cNvGrpSpPr/>
          <p:nvPr/>
        </p:nvGrpSpPr>
        <p:grpSpPr>
          <a:xfrm>
            <a:off x="8478061" y="973047"/>
            <a:ext cx="770689" cy="706839"/>
            <a:chOff x="10394090" y="4418785"/>
            <a:chExt cx="995850" cy="913347"/>
          </a:xfrm>
        </p:grpSpPr>
        <p:sp>
          <p:nvSpPr>
            <p:cNvPr id="3860" name="Google Shape;3860;p5"/>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6" name="Google Shape;3886;p5"/>
          <p:cNvGrpSpPr/>
          <p:nvPr/>
        </p:nvGrpSpPr>
        <p:grpSpPr>
          <a:xfrm>
            <a:off x="4610911" y="4736847"/>
            <a:ext cx="770689" cy="706839"/>
            <a:chOff x="10394090" y="4418785"/>
            <a:chExt cx="995850" cy="913347"/>
          </a:xfrm>
        </p:grpSpPr>
        <p:sp>
          <p:nvSpPr>
            <p:cNvPr id="3887" name="Google Shape;3887;p5"/>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5"/>
          <p:cNvGrpSpPr/>
          <p:nvPr/>
        </p:nvGrpSpPr>
        <p:grpSpPr>
          <a:xfrm>
            <a:off x="-100532" y="2511306"/>
            <a:ext cx="650520" cy="551573"/>
            <a:chOff x="8483468" y="3859206"/>
            <a:chExt cx="650520" cy="551573"/>
          </a:xfrm>
        </p:grpSpPr>
        <p:sp>
          <p:nvSpPr>
            <p:cNvPr id="3914" name="Google Shape;3914;p5"/>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4" name="Google Shape;3944;p5"/>
          <p:cNvSpPr/>
          <p:nvPr/>
        </p:nvSpPr>
        <p:spPr>
          <a:xfrm>
            <a:off x="8148437" y="18151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
          <p:cNvSpPr/>
          <p:nvPr/>
        </p:nvSpPr>
        <p:spPr>
          <a:xfrm>
            <a:off x="7839887" y="-254761"/>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
          <p:cNvSpPr/>
          <p:nvPr/>
        </p:nvSpPr>
        <p:spPr>
          <a:xfrm>
            <a:off x="5340076" y="44919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
          <p:cNvSpPr/>
          <p:nvPr/>
        </p:nvSpPr>
        <p:spPr>
          <a:xfrm>
            <a:off x="8693476" y="734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
          <p:cNvSpPr/>
          <p:nvPr/>
        </p:nvSpPr>
        <p:spPr>
          <a:xfrm>
            <a:off x="5823376" y="48276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
          <p:cNvSpPr/>
          <p:nvPr/>
        </p:nvSpPr>
        <p:spPr>
          <a:xfrm>
            <a:off x="4195551" y="4865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
          <p:cNvSpPr/>
          <p:nvPr/>
        </p:nvSpPr>
        <p:spPr>
          <a:xfrm>
            <a:off x="366501" y="34657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
          <p:cNvSpPr/>
          <p:nvPr/>
        </p:nvSpPr>
        <p:spPr>
          <a:xfrm>
            <a:off x="415526" y="20498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
          <p:cNvSpPr/>
          <p:nvPr/>
        </p:nvSpPr>
        <p:spPr>
          <a:xfrm>
            <a:off x="7649401" y="2540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953" name="Shape 3953"/>
        <p:cNvGrpSpPr/>
        <p:nvPr/>
      </p:nvGrpSpPr>
      <p:grpSpPr>
        <a:xfrm>
          <a:off x="0" y="0"/>
          <a:ext cx="0" cy="0"/>
          <a:chOff x="0" y="0"/>
          <a:chExt cx="0" cy="0"/>
        </a:xfrm>
      </p:grpSpPr>
      <p:sp>
        <p:nvSpPr>
          <p:cNvPr id="3954" name="Google Shape;3954;p6"/>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5" name="Google Shape;3955;p6"/>
          <p:cNvGrpSpPr/>
          <p:nvPr/>
        </p:nvGrpSpPr>
        <p:grpSpPr>
          <a:xfrm>
            <a:off x="-553499" y="-47780"/>
            <a:ext cx="10250990" cy="5191005"/>
            <a:chOff x="-79511" y="-47780"/>
            <a:chExt cx="10250990" cy="5191005"/>
          </a:xfrm>
        </p:grpSpPr>
        <p:grpSp>
          <p:nvGrpSpPr>
            <p:cNvPr id="3956" name="Google Shape;3956;p6"/>
            <p:cNvGrpSpPr/>
            <p:nvPr/>
          </p:nvGrpSpPr>
          <p:grpSpPr>
            <a:xfrm>
              <a:off x="-79511" y="-47780"/>
              <a:ext cx="5155115" cy="5191005"/>
              <a:chOff x="9274947" y="2665165"/>
              <a:chExt cx="4269600" cy="4299325"/>
            </a:xfrm>
          </p:grpSpPr>
          <p:sp>
            <p:nvSpPr>
              <p:cNvPr id="3957" name="Google Shape;3957;p6"/>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7" name="Google Shape;4347;p6"/>
              <p:cNvGrpSpPr/>
              <p:nvPr/>
            </p:nvGrpSpPr>
            <p:grpSpPr>
              <a:xfrm>
                <a:off x="12150382" y="2665165"/>
                <a:ext cx="1341446" cy="1221036"/>
                <a:chOff x="12150382" y="2665165"/>
                <a:chExt cx="1341446" cy="1221036"/>
              </a:xfrm>
            </p:grpSpPr>
            <p:sp>
              <p:nvSpPr>
                <p:cNvPr id="4348" name="Google Shape;4348;p6"/>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5" name="Google Shape;4405;p6"/>
            <p:cNvGrpSpPr/>
            <p:nvPr/>
          </p:nvGrpSpPr>
          <p:grpSpPr>
            <a:xfrm>
              <a:off x="5016364" y="-47780"/>
              <a:ext cx="5155115" cy="5191005"/>
              <a:chOff x="9274947" y="2665165"/>
              <a:chExt cx="4269600" cy="4299325"/>
            </a:xfrm>
          </p:grpSpPr>
          <p:sp>
            <p:nvSpPr>
              <p:cNvPr id="4406" name="Google Shape;4406;p6"/>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6" name="Google Shape;4796;p6"/>
              <p:cNvGrpSpPr/>
              <p:nvPr/>
            </p:nvGrpSpPr>
            <p:grpSpPr>
              <a:xfrm>
                <a:off x="12150382" y="2665165"/>
                <a:ext cx="1341446" cy="1221036"/>
                <a:chOff x="12150382" y="2665165"/>
                <a:chExt cx="1341446" cy="1221036"/>
              </a:xfrm>
            </p:grpSpPr>
            <p:sp>
              <p:nvSpPr>
                <p:cNvPr id="4797" name="Google Shape;4797;p6"/>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854" name="Google Shape;4854;p6"/>
          <p:cNvSpPr txBox="1"/>
          <p:nvPr>
            <p:ph type="title"/>
          </p:nvPr>
        </p:nvSpPr>
        <p:spPr>
          <a:xfrm>
            <a:off x="720000" y="54668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sz="3000"/>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4855" name="Google Shape;4855;p6"/>
          <p:cNvSpPr/>
          <p:nvPr/>
        </p:nvSpPr>
        <p:spPr>
          <a:xfrm>
            <a:off x="8543456" y="43220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
          <p:cNvSpPr/>
          <p:nvPr/>
        </p:nvSpPr>
        <p:spPr>
          <a:xfrm>
            <a:off x="7916601" y="3654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
          <p:cNvSpPr/>
          <p:nvPr/>
        </p:nvSpPr>
        <p:spPr>
          <a:xfrm>
            <a:off x="8701326" y="13818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
          <p:cNvSpPr/>
          <p:nvPr/>
        </p:nvSpPr>
        <p:spPr>
          <a:xfrm>
            <a:off x="8543439" y="1786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
          <p:cNvSpPr/>
          <p:nvPr/>
        </p:nvSpPr>
        <p:spPr>
          <a:xfrm>
            <a:off x="8895089" y="27468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0" name="Google Shape;4860;p6"/>
          <p:cNvGrpSpPr/>
          <p:nvPr/>
        </p:nvGrpSpPr>
        <p:grpSpPr>
          <a:xfrm>
            <a:off x="310887" y="425786"/>
            <a:ext cx="289649" cy="168915"/>
            <a:chOff x="8120762" y="5581287"/>
            <a:chExt cx="880392" cy="513420"/>
          </a:xfrm>
        </p:grpSpPr>
        <p:sp>
          <p:nvSpPr>
            <p:cNvPr id="4861" name="Google Shape;4861;p6"/>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3" name="Google Shape;4903;p6"/>
          <p:cNvSpPr/>
          <p:nvPr/>
        </p:nvSpPr>
        <p:spPr>
          <a:xfrm>
            <a:off x="374826" y="44725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
          <p:cNvSpPr/>
          <p:nvPr/>
        </p:nvSpPr>
        <p:spPr>
          <a:xfrm>
            <a:off x="310873" y="11043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
          <p:cNvSpPr/>
          <p:nvPr/>
        </p:nvSpPr>
        <p:spPr>
          <a:xfrm>
            <a:off x="431189" y="802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
          <p:cNvSpPr/>
          <p:nvPr/>
        </p:nvSpPr>
        <p:spPr>
          <a:xfrm>
            <a:off x="3156126" y="48821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907" name="Shape 4907"/>
        <p:cNvGrpSpPr/>
        <p:nvPr/>
      </p:nvGrpSpPr>
      <p:grpSpPr>
        <a:xfrm>
          <a:off x="0" y="0"/>
          <a:ext cx="0" cy="0"/>
          <a:chOff x="0" y="0"/>
          <a:chExt cx="0" cy="0"/>
        </a:xfrm>
      </p:grpSpPr>
      <p:sp>
        <p:nvSpPr>
          <p:cNvPr id="4908" name="Google Shape;4908;p7"/>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9" name="Google Shape;4909;p7"/>
          <p:cNvGrpSpPr/>
          <p:nvPr/>
        </p:nvGrpSpPr>
        <p:grpSpPr>
          <a:xfrm>
            <a:off x="-553499" y="-47780"/>
            <a:ext cx="10250990" cy="5191005"/>
            <a:chOff x="-79511" y="-47780"/>
            <a:chExt cx="10250990" cy="5191005"/>
          </a:xfrm>
        </p:grpSpPr>
        <p:grpSp>
          <p:nvGrpSpPr>
            <p:cNvPr id="4910" name="Google Shape;4910;p7"/>
            <p:cNvGrpSpPr/>
            <p:nvPr/>
          </p:nvGrpSpPr>
          <p:grpSpPr>
            <a:xfrm>
              <a:off x="-79511" y="-47780"/>
              <a:ext cx="5155115" cy="5191005"/>
              <a:chOff x="9274947" y="2665165"/>
              <a:chExt cx="4269600" cy="4299325"/>
            </a:xfrm>
          </p:grpSpPr>
          <p:sp>
            <p:nvSpPr>
              <p:cNvPr id="4911" name="Google Shape;4911;p7"/>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1" name="Google Shape;5301;p7"/>
              <p:cNvGrpSpPr/>
              <p:nvPr/>
            </p:nvGrpSpPr>
            <p:grpSpPr>
              <a:xfrm>
                <a:off x="12150382" y="2665165"/>
                <a:ext cx="1341446" cy="1221036"/>
                <a:chOff x="12150382" y="2665165"/>
                <a:chExt cx="1341446" cy="1221036"/>
              </a:xfrm>
            </p:grpSpPr>
            <p:sp>
              <p:nvSpPr>
                <p:cNvPr id="5302" name="Google Shape;5302;p7"/>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9" name="Google Shape;5359;p7"/>
            <p:cNvGrpSpPr/>
            <p:nvPr/>
          </p:nvGrpSpPr>
          <p:grpSpPr>
            <a:xfrm>
              <a:off x="5016364" y="-47780"/>
              <a:ext cx="5155115" cy="5191005"/>
              <a:chOff x="9274947" y="2665165"/>
              <a:chExt cx="4269600" cy="4299325"/>
            </a:xfrm>
          </p:grpSpPr>
          <p:sp>
            <p:nvSpPr>
              <p:cNvPr id="5360" name="Google Shape;5360;p7"/>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0" name="Google Shape;5750;p7"/>
              <p:cNvGrpSpPr/>
              <p:nvPr/>
            </p:nvGrpSpPr>
            <p:grpSpPr>
              <a:xfrm>
                <a:off x="12150382" y="2665165"/>
                <a:ext cx="1341446" cy="1221036"/>
                <a:chOff x="12150382" y="2665165"/>
                <a:chExt cx="1341446" cy="1221036"/>
              </a:xfrm>
            </p:grpSpPr>
            <p:sp>
              <p:nvSpPr>
                <p:cNvPr id="5751" name="Google Shape;5751;p7"/>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808" name="Google Shape;5808;p7"/>
          <p:cNvSpPr txBox="1"/>
          <p:nvPr>
            <p:ph type="title"/>
          </p:nvPr>
        </p:nvSpPr>
        <p:spPr>
          <a:xfrm>
            <a:off x="1142100" y="939075"/>
            <a:ext cx="6859800" cy="564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5809" name="Google Shape;5809;p7"/>
          <p:cNvSpPr txBox="1"/>
          <p:nvPr>
            <p:ph idx="1" type="subTitle"/>
          </p:nvPr>
        </p:nvSpPr>
        <p:spPr>
          <a:xfrm rot="-301">
            <a:off x="1142100" y="1604675"/>
            <a:ext cx="6859800" cy="25071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810" name="Google Shape;5810;p7"/>
          <p:cNvSpPr/>
          <p:nvPr/>
        </p:nvSpPr>
        <p:spPr>
          <a:xfrm>
            <a:off x="8475326" y="15033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
          <p:cNvSpPr/>
          <p:nvPr/>
        </p:nvSpPr>
        <p:spPr>
          <a:xfrm>
            <a:off x="8745501" y="20604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2" name="Google Shape;5812;p7"/>
          <p:cNvGrpSpPr/>
          <p:nvPr/>
        </p:nvGrpSpPr>
        <p:grpSpPr>
          <a:xfrm rot="-1029869">
            <a:off x="8342779" y="2285044"/>
            <a:ext cx="353679" cy="385711"/>
            <a:chOff x="6260444" y="4005311"/>
            <a:chExt cx="432021" cy="471148"/>
          </a:xfrm>
        </p:grpSpPr>
        <p:sp>
          <p:nvSpPr>
            <p:cNvPr id="5813" name="Google Shape;5813;p7"/>
            <p:cNvSpPr/>
            <p:nvPr/>
          </p:nvSpPr>
          <p:spPr>
            <a:xfrm>
              <a:off x="6260444" y="4005311"/>
              <a:ext cx="432021" cy="471148"/>
            </a:xfrm>
            <a:custGeom>
              <a:rect b="b" l="l" r="r" t="t"/>
              <a:pathLst>
                <a:path extrusionOk="0" h="1444" w="1324">
                  <a:moveTo>
                    <a:pt x="547" y="1"/>
                  </a:moveTo>
                  <a:cubicBezTo>
                    <a:pt x="498" y="1"/>
                    <a:pt x="451" y="11"/>
                    <a:pt x="411" y="35"/>
                  </a:cubicBezTo>
                  <a:cubicBezTo>
                    <a:pt x="389" y="49"/>
                    <a:pt x="368" y="66"/>
                    <a:pt x="351" y="88"/>
                  </a:cubicBezTo>
                  <a:cubicBezTo>
                    <a:pt x="298" y="158"/>
                    <a:pt x="309" y="261"/>
                    <a:pt x="253" y="329"/>
                  </a:cubicBezTo>
                  <a:cubicBezTo>
                    <a:pt x="185" y="411"/>
                    <a:pt x="38" y="425"/>
                    <a:pt x="14" y="527"/>
                  </a:cubicBezTo>
                  <a:cubicBezTo>
                    <a:pt x="1" y="579"/>
                    <a:pt x="26" y="629"/>
                    <a:pt x="50" y="675"/>
                  </a:cubicBezTo>
                  <a:cubicBezTo>
                    <a:pt x="84" y="741"/>
                    <a:pt x="120" y="809"/>
                    <a:pt x="154" y="874"/>
                  </a:cubicBezTo>
                  <a:cubicBezTo>
                    <a:pt x="175" y="916"/>
                    <a:pt x="199" y="960"/>
                    <a:pt x="236" y="990"/>
                  </a:cubicBezTo>
                  <a:cubicBezTo>
                    <a:pt x="338" y="1074"/>
                    <a:pt x="520" y="1031"/>
                    <a:pt x="600" y="1138"/>
                  </a:cubicBezTo>
                  <a:cubicBezTo>
                    <a:pt x="629" y="1179"/>
                    <a:pt x="638" y="1233"/>
                    <a:pt x="671" y="1271"/>
                  </a:cubicBezTo>
                  <a:cubicBezTo>
                    <a:pt x="702" y="1307"/>
                    <a:pt x="750" y="1323"/>
                    <a:pt x="794" y="1342"/>
                  </a:cubicBezTo>
                  <a:cubicBezTo>
                    <a:pt x="868" y="1374"/>
                    <a:pt x="937" y="1415"/>
                    <a:pt x="1015" y="1434"/>
                  </a:cubicBezTo>
                  <a:cubicBezTo>
                    <a:pt x="1039" y="1440"/>
                    <a:pt x="1065" y="1443"/>
                    <a:pt x="1090" y="1443"/>
                  </a:cubicBezTo>
                  <a:cubicBezTo>
                    <a:pt x="1146" y="1443"/>
                    <a:pt x="1201" y="1427"/>
                    <a:pt x="1239" y="1389"/>
                  </a:cubicBezTo>
                  <a:cubicBezTo>
                    <a:pt x="1323" y="1301"/>
                    <a:pt x="1286" y="1155"/>
                    <a:pt x="1227" y="1048"/>
                  </a:cubicBezTo>
                  <a:cubicBezTo>
                    <a:pt x="1213" y="1023"/>
                    <a:pt x="1196" y="996"/>
                    <a:pt x="1180" y="972"/>
                  </a:cubicBezTo>
                  <a:cubicBezTo>
                    <a:pt x="1129" y="893"/>
                    <a:pt x="1082" y="811"/>
                    <a:pt x="1085" y="720"/>
                  </a:cubicBezTo>
                  <a:cubicBezTo>
                    <a:pt x="1086" y="654"/>
                    <a:pt x="1116" y="593"/>
                    <a:pt x="1118" y="526"/>
                  </a:cubicBezTo>
                  <a:cubicBezTo>
                    <a:pt x="1121" y="461"/>
                    <a:pt x="1082" y="384"/>
                    <a:pt x="1016" y="382"/>
                  </a:cubicBezTo>
                  <a:cubicBezTo>
                    <a:pt x="998" y="382"/>
                    <a:pt x="980" y="386"/>
                    <a:pt x="963" y="386"/>
                  </a:cubicBezTo>
                  <a:cubicBezTo>
                    <a:pt x="958" y="386"/>
                    <a:pt x="953" y="386"/>
                    <a:pt x="948" y="385"/>
                  </a:cubicBezTo>
                  <a:cubicBezTo>
                    <a:pt x="887" y="373"/>
                    <a:pt x="886" y="289"/>
                    <a:pt x="874" y="227"/>
                  </a:cubicBezTo>
                  <a:cubicBezTo>
                    <a:pt x="850" y="94"/>
                    <a:pt x="691"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
            <p:cNvSpPr/>
            <p:nvPr/>
          </p:nvSpPr>
          <p:spPr>
            <a:xfrm>
              <a:off x="6260444" y="4016404"/>
              <a:ext cx="432021" cy="460055"/>
            </a:xfrm>
            <a:custGeom>
              <a:rect b="b" l="l" r="r" t="t"/>
              <a:pathLst>
                <a:path extrusionOk="0" h="1410" w="1324">
                  <a:moveTo>
                    <a:pt x="411" y="1"/>
                  </a:moveTo>
                  <a:lnTo>
                    <a:pt x="411" y="1"/>
                  </a:lnTo>
                  <a:cubicBezTo>
                    <a:pt x="389" y="15"/>
                    <a:pt x="368" y="32"/>
                    <a:pt x="351" y="54"/>
                  </a:cubicBezTo>
                  <a:cubicBezTo>
                    <a:pt x="298" y="124"/>
                    <a:pt x="309" y="227"/>
                    <a:pt x="253" y="295"/>
                  </a:cubicBezTo>
                  <a:cubicBezTo>
                    <a:pt x="185" y="377"/>
                    <a:pt x="38" y="391"/>
                    <a:pt x="14" y="493"/>
                  </a:cubicBezTo>
                  <a:cubicBezTo>
                    <a:pt x="1" y="545"/>
                    <a:pt x="26" y="595"/>
                    <a:pt x="50" y="641"/>
                  </a:cubicBezTo>
                  <a:cubicBezTo>
                    <a:pt x="84" y="707"/>
                    <a:pt x="120" y="775"/>
                    <a:pt x="154" y="840"/>
                  </a:cubicBezTo>
                  <a:cubicBezTo>
                    <a:pt x="175" y="882"/>
                    <a:pt x="199" y="926"/>
                    <a:pt x="236" y="956"/>
                  </a:cubicBezTo>
                  <a:cubicBezTo>
                    <a:pt x="338" y="1040"/>
                    <a:pt x="520" y="997"/>
                    <a:pt x="600" y="1104"/>
                  </a:cubicBezTo>
                  <a:cubicBezTo>
                    <a:pt x="629" y="1145"/>
                    <a:pt x="638" y="1199"/>
                    <a:pt x="671" y="1237"/>
                  </a:cubicBezTo>
                  <a:cubicBezTo>
                    <a:pt x="702" y="1273"/>
                    <a:pt x="750" y="1289"/>
                    <a:pt x="794" y="1308"/>
                  </a:cubicBezTo>
                  <a:cubicBezTo>
                    <a:pt x="868" y="1340"/>
                    <a:pt x="937" y="1381"/>
                    <a:pt x="1015" y="1400"/>
                  </a:cubicBezTo>
                  <a:cubicBezTo>
                    <a:pt x="1039" y="1406"/>
                    <a:pt x="1065" y="1409"/>
                    <a:pt x="1090" y="1409"/>
                  </a:cubicBezTo>
                  <a:cubicBezTo>
                    <a:pt x="1146" y="1409"/>
                    <a:pt x="1201" y="1393"/>
                    <a:pt x="1239" y="1355"/>
                  </a:cubicBezTo>
                  <a:cubicBezTo>
                    <a:pt x="1323" y="1267"/>
                    <a:pt x="1286" y="1121"/>
                    <a:pt x="1224" y="1015"/>
                  </a:cubicBezTo>
                  <a:cubicBezTo>
                    <a:pt x="1209" y="991"/>
                    <a:pt x="1193" y="965"/>
                    <a:pt x="1177" y="939"/>
                  </a:cubicBezTo>
                  <a:cubicBezTo>
                    <a:pt x="1164" y="976"/>
                    <a:pt x="1143" y="1010"/>
                    <a:pt x="1112" y="1036"/>
                  </a:cubicBezTo>
                  <a:cubicBezTo>
                    <a:pt x="1080" y="1065"/>
                    <a:pt x="1034" y="1081"/>
                    <a:pt x="990" y="1081"/>
                  </a:cubicBezTo>
                  <a:cubicBezTo>
                    <a:pt x="945" y="1081"/>
                    <a:pt x="902" y="1065"/>
                    <a:pt x="875" y="1030"/>
                  </a:cubicBezTo>
                  <a:cubicBezTo>
                    <a:pt x="855" y="1004"/>
                    <a:pt x="844" y="970"/>
                    <a:pt x="814" y="954"/>
                  </a:cubicBezTo>
                  <a:cubicBezTo>
                    <a:pt x="781" y="935"/>
                    <a:pt x="739" y="947"/>
                    <a:pt x="706" y="933"/>
                  </a:cubicBezTo>
                  <a:cubicBezTo>
                    <a:pt x="674" y="918"/>
                    <a:pt x="658" y="880"/>
                    <a:pt x="638" y="849"/>
                  </a:cubicBezTo>
                  <a:cubicBezTo>
                    <a:pt x="592" y="776"/>
                    <a:pt x="507" y="732"/>
                    <a:pt x="422" y="732"/>
                  </a:cubicBezTo>
                  <a:cubicBezTo>
                    <a:pt x="412" y="732"/>
                    <a:pt x="402" y="732"/>
                    <a:pt x="392" y="734"/>
                  </a:cubicBezTo>
                  <a:cubicBezTo>
                    <a:pt x="337" y="672"/>
                    <a:pt x="449" y="598"/>
                    <a:pt x="469" y="518"/>
                  </a:cubicBezTo>
                  <a:cubicBezTo>
                    <a:pt x="479" y="486"/>
                    <a:pt x="468" y="451"/>
                    <a:pt x="460" y="417"/>
                  </a:cubicBezTo>
                  <a:cubicBezTo>
                    <a:pt x="428" y="292"/>
                    <a:pt x="407" y="142"/>
                    <a:pt x="4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
            <p:cNvSpPr/>
            <p:nvPr/>
          </p:nvSpPr>
          <p:spPr>
            <a:xfrm>
              <a:off x="6450675" y="4177914"/>
              <a:ext cx="34914" cy="28386"/>
            </a:xfrm>
            <a:custGeom>
              <a:rect b="b" l="l" r="r" t="t"/>
              <a:pathLst>
                <a:path extrusionOk="0" h="87" w="107">
                  <a:moveTo>
                    <a:pt x="54" y="0"/>
                  </a:moveTo>
                  <a:cubicBezTo>
                    <a:pt x="21" y="0"/>
                    <a:pt x="0" y="37"/>
                    <a:pt x="17" y="65"/>
                  </a:cubicBezTo>
                  <a:cubicBezTo>
                    <a:pt x="17" y="66"/>
                    <a:pt x="18" y="67"/>
                    <a:pt x="18" y="67"/>
                  </a:cubicBezTo>
                  <a:cubicBezTo>
                    <a:pt x="26" y="80"/>
                    <a:pt x="40" y="86"/>
                    <a:pt x="54" y="86"/>
                  </a:cubicBezTo>
                  <a:cubicBezTo>
                    <a:pt x="68" y="86"/>
                    <a:pt x="82" y="80"/>
                    <a:pt x="90" y="67"/>
                  </a:cubicBezTo>
                  <a:cubicBezTo>
                    <a:pt x="90" y="66"/>
                    <a:pt x="91" y="65"/>
                    <a:pt x="91" y="65"/>
                  </a:cubicBezTo>
                  <a:cubicBezTo>
                    <a:pt x="107" y="37"/>
                    <a:pt x="87" y="0"/>
                    <a:pt x="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
            <p:cNvSpPr/>
            <p:nvPr/>
          </p:nvSpPr>
          <p:spPr>
            <a:xfrm>
              <a:off x="6511040" y="4223267"/>
              <a:ext cx="29367" cy="26102"/>
            </a:xfrm>
            <a:custGeom>
              <a:rect b="b" l="l" r="r" t="t"/>
              <a:pathLst>
                <a:path extrusionOk="0" h="80" w="90">
                  <a:moveTo>
                    <a:pt x="40" y="1"/>
                  </a:moveTo>
                  <a:cubicBezTo>
                    <a:pt x="20" y="1"/>
                    <a:pt x="1" y="17"/>
                    <a:pt x="1" y="41"/>
                  </a:cubicBezTo>
                  <a:cubicBezTo>
                    <a:pt x="1" y="63"/>
                    <a:pt x="20" y="79"/>
                    <a:pt x="41" y="79"/>
                  </a:cubicBezTo>
                  <a:cubicBezTo>
                    <a:pt x="47" y="79"/>
                    <a:pt x="54" y="78"/>
                    <a:pt x="60" y="74"/>
                  </a:cubicBezTo>
                  <a:cubicBezTo>
                    <a:pt x="61" y="74"/>
                    <a:pt x="63" y="73"/>
                    <a:pt x="64" y="73"/>
                  </a:cubicBezTo>
                  <a:cubicBezTo>
                    <a:pt x="89" y="58"/>
                    <a:pt x="89" y="21"/>
                    <a:pt x="64" y="7"/>
                  </a:cubicBezTo>
                  <a:cubicBezTo>
                    <a:pt x="63" y="7"/>
                    <a:pt x="61" y="6"/>
                    <a:pt x="60" y="6"/>
                  </a:cubicBezTo>
                  <a:cubicBezTo>
                    <a:pt x="53" y="2"/>
                    <a:pt x="47" y="1"/>
                    <a:pt x="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
            <p:cNvSpPr/>
            <p:nvPr/>
          </p:nvSpPr>
          <p:spPr>
            <a:xfrm>
              <a:off x="6537144" y="4267968"/>
              <a:ext cx="51555" cy="39806"/>
            </a:xfrm>
            <a:custGeom>
              <a:rect b="b" l="l" r="r" t="t"/>
              <a:pathLst>
                <a:path extrusionOk="0" h="122" w="158">
                  <a:moveTo>
                    <a:pt x="79" y="1"/>
                  </a:moveTo>
                  <a:cubicBezTo>
                    <a:pt x="1" y="1"/>
                    <a:pt x="1" y="122"/>
                    <a:pt x="80" y="122"/>
                  </a:cubicBezTo>
                  <a:cubicBezTo>
                    <a:pt x="158" y="122"/>
                    <a:pt x="158" y="1"/>
                    <a:pt x="80" y="1"/>
                  </a:cubicBezTo>
                  <a:cubicBezTo>
                    <a:pt x="80" y="1"/>
                    <a:pt x="79" y="1"/>
                    <a:pt x="7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
            <p:cNvSpPr/>
            <p:nvPr/>
          </p:nvSpPr>
          <p:spPr>
            <a:xfrm>
              <a:off x="6556396" y="4197817"/>
              <a:ext cx="24473" cy="18924"/>
            </a:xfrm>
            <a:custGeom>
              <a:rect b="b" l="l" r="r" t="t"/>
              <a:pathLst>
                <a:path extrusionOk="0" h="58" w="75">
                  <a:moveTo>
                    <a:pt x="38" y="0"/>
                  </a:moveTo>
                  <a:cubicBezTo>
                    <a:pt x="1" y="0"/>
                    <a:pt x="1" y="57"/>
                    <a:pt x="38" y="57"/>
                  </a:cubicBezTo>
                  <a:cubicBezTo>
                    <a:pt x="75" y="57"/>
                    <a:pt x="75" y="0"/>
                    <a:pt x="3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
            <p:cNvSpPr/>
            <p:nvPr/>
          </p:nvSpPr>
          <p:spPr>
            <a:xfrm>
              <a:off x="6505493" y="4160947"/>
              <a:ext cx="23494" cy="18272"/>
            </a:xfrm>
            <a:custGeom>
              <a:rect b="b" l="l" r="r" t="t"/>
              <a:pathLst>
                <a:path extrusionOk="0" h="56" w="72">
                  <a:moveTo>
                    <a:pt x="36" y="1"/>
                  </a:moveTo>
                  <a:cubicBezTo>
                    <a:pt x="1" y="1"/>
                    <a:pt x="1" y="55"/>
                    <a:pt x="36" y="55"/>
                  </a:cubicBezTo>
                  <a:cubicBezTo>
                    <a:pt x="71" y="55"/>
                    <a:pt x="71" y="1"/>
                    <a:pt x="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
            <p:cNvSpPr/>
            <p:nvPr/>
          </p:nvSpPr>
          <p:spPr>
            <a:xfrm>
              <a:off x="6474821" y="4112331"/>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
            <p:cNvSpPr/>
            <p:nvPr/>
          </p:nvSpPr>
          <p:spPr>
            <a:xfrm>
              <a:off x="6436644" y="4042507"/>
              <a:ext cx="17620" cy="13704"/>
            </a:xfrm>
            <a:custGeom>
              <a:rect b="b" l="l" r="r" t="t"/>
              <a:pathLst>
                <a:path extrusionOk="0" h="42" w="54">
                  <a:moveTo>
                    <a:pt x="27" y="1"/>
                  </a:moveTo>
                  <a:cubicBezTo>
                    <a:pt x="1" y="1"/>
                    <a:pt x="1" y="42"/>
                    <a:pt x="27" y="42"/>
                  </a:cubicBezTo>
                  <a:cubicBezTo>
                    <a:pt x="54" y="42"/>
                    <a:pt x="54"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
            <p:cNvSpPr/>
            <p:nvPr/>
          </p:nvSpPr>
          <p:spPr>
            <a:xfrm>
              <a:off x="6474821" y="4066325"/>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
            <p:cNvSpPr/>
            <p:nvPr/>
          </p:nvSpPr>
          <p:spPr>
            <a:xfrm>
              <a:off x="6434360" y="4103848"/>
              <a:ext cx="16641" cy="12399"/>
            </a:xfrm>
            <a:custGeom>
              <a:rect b="b" l="l" r="r" t="t"/>
              <a:pathLst>
                <a:path extrusionOk="0" h="38" w="51">
                  <a:moveTo>
                    <a:pt x="26" y="1"/>
                  </a:moveTo>
                  <a:cubicBezTo>
                    <a:pt x="0" y="1"/>
                    <a:pt x="0" y="37"/>
                    <a:pt x="26" y="37"/>
                  </a:cubicBezTo>
                  <a:cubicBezTo>
                    <a:pt x="50" y="37"/>
                    <a:pt x="50"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
            <p:cNvSpPr/>
            <p:nvPr/>
          </p:nvSpPr>
          <p:spPr>
            <a:xfrm>
              <a:off x="6422287" y="4218047"/>
              <a:ext cx="17620" cy="13377"/>
            </a:xfrm>
            <a:custGeom>
              <a:rect b="b" l="l" r="r" t="t"/>
              <a:pathLst>
                <a:path extrusionOk="0" h="41" w="54">
                  <a:moveTo>
                    <a:pt x="26" y="1"/>
                  </a:moveTo>
                  <a:cubicBezTo>
                    <a:pt x="1" y="1"/>
                    <a:pt x="1" y="41"/>
                    <a:pt x="27" y="41"/>
                  </a:cubicBezTo>
                  <a:cubicBezTo>
                    <a:pt x="53" y="41"/>
                    <a:pt x="53" y="1"/>
                    <a:pt x="27" y="1"/>
                  </a:cubicBezTo>
                  <a:cubicBezTo>
                    <a:pt x="27" y="1"/>
                    <a:pt x="26"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
            <p:cNvSpPr/>
            <p:nvPr/>
          </p:nvSpPr>
          <p:spPr>
            <a:xfrm>
              <a:off x="6470579" y="4251980"/>
              <a:ext cx="18599" cy="14356"/>
            </a:xfrm>
            <a:custGeom>
              <a:rect b="b" l="l" r="r" t="t"/>
              <a:pathLst>
                <a:path extrusionOk="0" h="44" w="57">
                  <a:moveTo>
                    <a:pt x="29" y="0"/>
                  </a:moveTo>
                  <a:cubicBezTo>
                    <a:pt x="0" y="0"/>
                    <a:pt x="0" y="43"/>
                    <a:pt x="29" y="43"/>
                  </a:cubicBezTo>
                  <a:cubicBezTo>
                    <a:pt x="56" y="43"/>
                    <a:pt x="56"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
            <p:cNvSpPr/>
            <p:nvPr/>
          </p:nvSpPr>
          <p:spPr>
            <a:xfrm>
              <a:off x="6499620" y="4275146"/>
              <a:ext cx="17620" cy="13704"/>
            </a:xfrm>
            <a:custGeom>
              <a:rect b="b" l="l" r="r" t="t"/>
              <a:pathLst>
                <a:path extrusionOk="0" h="42" w="54">
                  <a:moveTo>
                    <a:pt x="26" y="1"/>
                  </a:moveTo>
                  <a:cubicBezTo>
                    <a:pt x="1" y="1"/>
                    <a:pt x="1" y="42"/>
                    <a:pt x="27" y="42"/>
                  </a:cubicBezTo>
                  <a:cubicBezTo>
                    <a:pt x="54" y="42"/>
                    <a:pt x="54" y="1"/>
                    <a:pt x="27" y="1"/>
                  </a:cubicBezTo>
                  <a:cubicBezTo>
                    <a:pt x="27"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
            <p:cNvSpPr/>
            <p:nvPr/>
          </p:nvSpPr>
          <p:spPr>
            <a:xfrm>
              <a:off x="6582826" y="4343339"/>
              <a:ext cx="18599" cy="14683"/>
            </a:xfrm>
            <a:custGeom>
              <a:rect b="b" l="l" r="r" t="t"/>
              <a:pathLst>
                <a:path extrusionOk="0" h="45" w="57">
                  <a:moveTo>
                    <a:pt x="28" y="1"/>
                  </a:moveTo>
                  <a:cubicBezTo>
                    <a:pt x="1" y="1"/>
                    <a:pt x="0" y="45"/>
                    <a:pt x="26" y="45"/>
                  </a:cubicBezTo>
                  <a:cubicBezTo>
                    <a:pt x="29" y="45"/>
                    <a:pt x="31" y="44"/>
                    <a:pt x="34" y="44"/>
                  </a:cubicBezTo>
                  <a:cubicBezTo>
                    <a:pt x="35" y="44"/>
                    <a:pt x="36" y="43"/>
                    <a:pt x="38" y="43"/>
                  </a:cubicBezTo>
                  <a:cubicBezTo>
                    <a:pt x="57" y="37"/>
                    <a:pt x="57" y="8"/>
                    <a:pt x="38" y="3"/>
                  </a:cubicBezTo>
                  <a:cubicBezTo>
                    <a:pt x="36" y="3"/>
                    <a:pt x="35" y="2"/>
                    <a:pt x="34" y="2"/>
                  </a:cubicBezTo>
                  <a:cubicBezTo>
                    <a:pt x="32" y="1"/>
                    <a:pt x="30"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
            <p:cNvSpPr/>
            <p:nvPr/>
          </p:nvSpPr>
          <p:spPr>
            <a:xfrm>
              <a:off x="6559659" y="4160621"/>
              <a:ext cx="24473" cy="19251"/>
            </a:xfrm>
            <a:custGeom>
              <a:rect b="b" l="l" r="r" t="t"/>
              <a:pathLst>
                <a:path extrusionOk="0" h="59" w="75">
                  <a:moveTo>
                    <a:pt x="37" y="1"/>
                  </a:moveTo>
                  <a:cubicBezTo>
                    <a:pt x="0" y="1"/>
                    <a:pt x="0" y="59"/>
                    <a:pt x="37" y="59"/>
                  </a:cubicBezTo>
                  <a:cubicBezTo>
                    <a:pt x="74" y="59"/>
                    <a:pt x="74"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
            <p:cNvSpPr/>
            <p:nvPr/>
          </p:nvSpPr>
          <p:spPr>
            <a:xfrm>
              <a:off x="6486568" y="4085576"/>
              <a:ext cx="32956" cy="25776"/>
            </a:xfrm>
            <a:custGeom>
              <a:rect b="b" l="l" r="r" t="t"/>
              <a:pathLst>
                <a:path extrusionOk="0" h="79" w="101">
                  <a:moveTo>
                    <a:pt x="50" y="1"/>
                  </a:moveTo>
                  <a:cubicBezTo>
                    <a:pt x="1" y="1"/>
                    <a:pt x="1" y="79"/>
                    <a:pt x="50" y="79"/>
                  </a:cubicBezTo>
                  <a:cubicBezTo>
                    <a:pt x="101" y="79"/>
                    <a:pt x="101" y="1"/>
                    <a:pt x="5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
            <p:cNvSpPr/>
            <p:nvPr/>
          </p:nvSpPr>
          <p:spPr>
            <a:xfrm>
              <a:off x="6552154" y="4389998"/>
              <a:ext cx="39156" cy="30670"/>
            </a:xfrm>
            <a:custGeom>
              <a:rect b="b" l="l" r="r" t="t"/>
              <a:pathLst>
                <a:path extrusionOk="0" h="94" w="120">
                  <a:moveTo>
                    <a:pt x="60" y="1"/>
                  </a:moveTo>
                  <a:cubicBezTo>
                    <a:pt x="0" y="1"/>
                    <a:pt x="0" y="94"/>
                    <a:pt x="60" y="94"/>
                  </a:cubicBezTo>
                  <a:cubicBezTo>
                    <a:pt x="119" y="94"/>
                    <a:pt x="119" y="1"/>
                    <a:pt x="6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
            <p:cNvSpPr/>
            <p:nvPr/>
          </p:nvSpPr>
          <p:spPr>
            <a:xfrm>
              <a:off x="6470579" y="4346602"/>
              <a:ext cx="18925" cy="14683"/>
            </a:xfrm>
            <a:custGeom>
              <a:rect b="b" l="l" r="r" t="t"/>
              <a:pathLst>
                <a:path extrusionOk="0" h="45" w="58">
                  <a:moveTo>
                    <a:pt x="29" y="0"/>
                  </a:moveTo>
                  <a:cubicBezTo>
                    <a:pt x="0" y="0"/>
                    <a:pt x="0" y="44"/>
                    <a:pt x="29" y="44"/>
                  </a:cubicBezTo>
                  <a:cubicBezTo>
                    <a:pt x="57" y="44"/>
                    <a:pt x="57"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
            <p:cNvSpPr/>
            <p:nvPr/>
          </p:nvSpPr>
          <p:spPr>
            <a:xfrm>
              <a:off x="6411846" y="4304512"/>
              <a:ext cx="15336" cy="12072"/>
            </a:xfrm>
            <a:custGeom>
              <a:rect b="b" l="l" r="r" t="t"/>
              <a:pathLst>
                <a:path extrusionOk="0" h="37" w="47">
                  <a:moveTo>
                    <a:pt x="24" y="0"/>
                  </a:moveTo>
                  <a:cubicBezTo>
                    <a:pt x="1" y="0"/>
                    <a:pt x="1" y="36"/>
                    <a:pt x="24" y="36"/>
                  </a:cubicBezTo>
                  <a:cubicBezTo>
                    <a:pt x="46" y="36"/>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
            <p:cNvSpPr/>
            <p:nvPr/>
          </p:nvSpPr>
          <p:spPr>
            <a:xfrm>
              <a:off x="6351481" y="4312669"/>
              <a:ext cx="15989" cy="12725"/>
            </a:xfrm>
            <a:custGeom>
              <a:rect b="b" l="l" r="r" t="t"/>
              <a:pathLst>
                <a:path extrusionOk="0" h="39" w="49">
                  <a:moveTo>
                    <a:pt x="25" y="1"/>
                  </a:moveTo>
                  <a:cubicBezTo>
                    <a:pt x="0" y="1"/>
                    <a:pt x="0" y="39"/>
                    <a:pt x="25" y="39"/>
                  </a:cubicBezTo>
                  <a:cubicBezTo>
                    <a:pt x="49" y="39"/>
                    <a:pt x="49"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
            <p:cNvSpPr/>
            <p:nvPr/>
          </p:nvSpPr>
          <p:spPr>
            <a:xfrm>
              <a:off x="6299273" y="4196838"/>
              <a:ext cx="40461" cy="38827"/>
            </a:xfrm>
            <a:custGeom>
              <a:rect b="b" l="l" r="r" t="t"/>
              <a:pathLst>
                <a:path extrusionOk="0" h="119" w="124">
                  <a:moveTo>
                    <a:pt x="61" y="0"/>
                  </a:moveTo>
                  <a:cubicBezTo>
                    <a:pt x="30" y="0"/>
                    <a:pt x="0" y="28"/>
                    <a:pt x="2" y="59"/>
                  </a:cubicBezTo>
                  <a:cubicBezTo>
                    <a:pt x="2" y="91"/>
                    <a:pt x="27" y="118"/>
                    <a:pt x="61" y="118"/>
                  </a:cubicBezTo>
                  <a:cubicBezTo>
                    <a:pt x="93" y="118"/>
                    <a:pt x="123" y="91"/>
                    <a:pt x="121" y="59"/>
                  </a:cubicBezTo>
                  <a:cubicBezTo>
                    <a:pt x="119" y="27"/>
                    <a:pt x="95"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
            <p:cNvSpPr/>
            <p:nvPr/>
          </p:nvSpPr>
          <p:spPr>
            <a:xfrm>
              <a:off x="6342997" y="4158990"/>
              <a:ext cx="21210" cy="16314"/>
            </a:xfrm>
            <a:custGeom>
              <a:rect b="b" l="l" r="r" t="t"/>
              <a:pathLst>
                <a:path extrusionOk="0" h="50" w="65">
                  <a:moveTo>
                    <a:pt x="33" y="0"/>
                  </a:moveTo>
                  <a:cubicBezTo>
                    <a:pt x="1" y="0"/>
                    <a:pt x="1" y="50"/>
                    <a:pt x="33" y="50"/>
                  </a:cubicBezTo>
                  <a:cubicBezTo>
                    <a:pt x="64" y="50"/>
                    <a:pt x="6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
            <p:cNvSpPr/>
            <p:nvPr/>
          </p:nvSpPr>
          <p:spPr>
            <a:xfrm>
              <a:off x="6353438" y="4205974"/>
              <a:ext cx="17620" cy="13704"/>
            </a:xfrm>
            <a:custGeom>
              <a:rect b="b" l="l" r="r" t="t"/>
              <a:pathLst>
                <a:path extrusionOk="0" h="42" w="54">
                  <a:moveTo>
                    <a:pt x="27" y="1"/>
                  </a:moveTo>
                  <a:cubicBezTo>
                    <a:pt x="1" y="2"/>
                    <a:pt x="1"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
            <p:cNvSpPr/>
            <p:nvPr/>
          </p:nvSpPr>
          <p:spPr>
            <a:xfrm>
              <a:off x="6328966" y="4263400"/>
              <a:ext cx="15336" cy="13051"/>
            </a:xfrm>
            <a:custGeom>
              <a:rect b="b" l="l" r="r" t="t"/>
              <a:pathLst>
                <a:path extrusionOk="0" h="40" w="47">
                  <a:moveTo>
                    <a:pt x="23" y="1"/>
                  </a:moveTo>
                  <a:cubicBezTo>
                    <a:pt x="19" y="1"/>
                    <a:pt x="15" y="3"/>
                    <a:pt x="12" y="7"/>
                  </a:cubicBezTo>
                  <a:cubicBezTo>
                    <a:pt x="11" y="9"/>
                    <a:pt x="10" y="10"/>
                    <a:pt x="9" y="14"/>
                  </a:cubicBezTo>
                  <a:cubicBezTo>
                    <a:pt x="1" y="24"/>
                    <a:pt x="11" y="40"/>
                    <a:pt x="24" y="40"/>
                  </a:cubicBezTo>
                  <a:cubicBezTo>
                    <a:pt x="36" y="40"/>
                    <a:pt x="46" y="24"/>
                    <a:pt x="38" y="14"/>
                  </a:cubicBezTo>
                  <a:cubicBezTo>
                    <a:pt x="37" y="10"/>
                    <a:pt x="36" y="9"/>
                    <a:pt x="33" y="7"/>
                  </a:cubicBezTo>
                  <a:cubicBezTo>
                    <a:pt x="31" y="3"/>
                    <a:pt x="27"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
            <p:cNvSpPr/>
            <p:nvPr/>
          </p:nvSpPr>
          <p:spPr>
            <a:xfrm>
              <a:off x="6371711" y="4275799"/>
              <a:ext cx="15662" cy="12399"/>
            </a:xfrm>
            <a:custGeom>
              <a:rect b="b" l="l" r="r" t="t"/>
              <a:pathLst>
                <a:path extrusionOk="0" h="38" w="48">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
            <p:cNvSpPr/>
            <p:nvPr/>
          </p:nvSpPr>
          <p:spPr>
            <a:xfrm>
              <a:off x="6348218" y="4111679"/>
              <a:ext cx="39156" cy="30670"/>
            </a:xfrm>
            <a:custGeom>
              <a:rect b="b" l="l" r="r" t="t"/>
              <a:pathLst>
                <a:path extrusionOk="0" h="94" w="120">
                  <a:moveTo>
                    <a:pt x="61" y="1"/>
                  </a:moveTo>
                  <a:cubicBezTo>
                    <a:pt x="1" y="1"/>
                    <a:pt x="1" y="94"/>
                    <a:pt x="61" y="94"/>
                  </a:cubicBezTo>
                  <a:cubicBezTo>
                    <a:pt x="120" y="94"/>
                    <a:pt x="120" y="1"/>
                    <a:pt x="6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
            <p:cNvSpPr/>
            <p:nvPr/>
          </p:nvSpPr>
          <p:spPr>
            <a:xfrm>
              <a:off x="6296663" y="4158990"/>
              <a:ext cx="22188" cy="16314"/>
            </a:xfrm>
            <a:custGeom>
              <a:rect b="b" l="l" r="r" t="t"/>
              <a:pathLst>
                <a:path extrusionOk="0" h="50" w="68">
                  <a:moveTo>
                    <a:pt x="34" y="0"/>
                  </a:moveTo>
                  <a:cubicBezTo>
                    <a:pt x="1" y="0"/>
                    <a:pt x="1" y="50"/>
                    <a:pt x="34" y="50"/>
                  </a:cubicBezTo>
                  <a:cubicBezTo>
                    <a:pt x="67" y="50"/>
                    <a:pt x="67"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
            <p:cNvSpPr/>
            <p:nvPr/>
          </p:nvSpPr>
          <p:spPr>
            <a:xfrm>
              <a:off x="6639928" y="4411859"/>
              <a:ext cx="13052" cy="9788"/>
            </a:xfrm>
            <a:custGeom>
              <a:rect b="b" l="l" r="r" t="t"/>
              <a:pathLst>
                <a:path extrusionOk="0" h="30" w="40">
                  <a:moveTo>
                    <a:pt x="19" y="0"/>
                  </a:moveTo>
                  <a:cubicBezTo>
                    <a:pt x="0" y="0"/>
                    <a:pt x="0" y="30"/>
                    <a:pt x="19" y="30"/>
                  </a:cubicBezTo>
                  <a:cubicBezTo>
                    <a:pt x="39" y="30"/>
                    <a:pt x="39"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
            <p:cNvSpPr/>
            <p:nvPr/>
          </p:nvSpPr>
          <p:spPr>
            <a:xfrm>
              <a:off x="6624266" y="4446445"/>
              <a:ext cx="15336" cy="14030"/>
            </a:xfrm>
            <a:custGeom>
              <a:rect b="b" l="l" r="r" t="t"/>
              <a:pathLst>
                <a:path extrusionOk="0" h="43" w="47">
                  <a:moveTo>
                    <a:pt x="24" y="0"/>
                  </a:moveTo>
                  <a:cubicBezTo>
                    <a:pt x="15" y="0"/>
                    <a:pt x="7" y="5"/>
                    <a:pt x="5" y="14"/>
                  </a:cubicBezTo>
                  <a:cubicBezTo>
                    <a:pt x="5" y="16"/>
                    <a:pt x="5" y="17"/>
                    <a:pt x="4" y="18"/>
                  </a:cubicBezTo>
                  <a:cubicBezTo>
                    <a:pt x="1" y="34"/>
                    <a:pt x="12" y="42"/>
                    <a:pt x="24" y="42"/>
                  </a:cubicBezTo>
                  <a:cubicBezTo>
                    <a:pt x="35" y="42"/>
                    <a:pt x="47" y="34"/>
                    <a:pt x="44" y="18"/>
                  </a:cubicBezTo>
                  <a:cubicBezTo>
                    <a:pt x="44" y="17"/>
                    <a:pt x="44" y="16"/>
                    <a:pt x="42" y="14"/>
                  </a:cubicBezTo>
                  <a:cubicBezTo>
                    <a:pt x="40" y="5"/>
                    <a:pt x="32"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
            <p:cNvSpPr/>
            <p:nvPr/>
          </p:nvSpPr>
          <p:spPr>
            <a:xfrm>
              <a:off x="6591962" y="4391955"/>
              <a:ext cx="22515" cy="19251"/>
            </a:xfrm>
            <a:custGeom>
              <a:rect b="b" l="l" r="r" t="t"/>
              <a:pathLst>
                <a:path extrusionOk="0" h="59" w="69">
                  <a:moveTo>
                    <a:pt x="34" y="0"/>
                  </a:moveTo>
                  <a:cubicBezTo>
                    <a:pt x="13" y="0"/>
                    <a:pt x="0" y="24"/>
                    <a:pt x="11" y="42"/>
                  </a:cubicBezTo>
                  <a:cubicBezTo>
                    <a:pt x="11" y="43"/>
                    <a:pt x="12" y="46"/>
                    <a:pt x="12" y="46"/>
                  </a:cubicBezTo>
                  <a:cubicBezTo>
                    <a:pt x="17" y="54"/>
                    <a:pt x="26" y="58"/>
                    <a:pt x="35" y="58"/>
                  </a:cubicBezTo>
                  <a:cubicBezTo>
                    <a:pt x="44" y="58"/>
                    <a:pt x="53" y="54"/>
                    <a:pt x="57" y="46"/>
                  </a:cubicBezTo>
                  <a:cubicBezTo>
                    <a:pt x="57" y="43"/>
                    <a:pt x="58" y="42"/>
                    <a:pt x="58" y="42"/>
                  </a:cubicBezTo>
                  <a:cubicBezTo>
                    <a:pt x="69" y="24"/>
                    <a:pt x="55"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
            <p:cNvSpPr/>
            <p:nvPr/>
          </p:nvSpPr>
          <p:spPr>
            <a:xfrm>
              <a:off x="6511693" y="4413816"/>
              <a:ext cx="16641" cy="12399"/>
            </a:xfrm>
            <a:custGeom>
              <a:rect b="b" l="l" r="r" t="t"/>
              <a:pathLst>
                <a:path extrusionOk="0" h="38" w="51">
                  <a:moveTo>
                    <a:pt x="25" y="1"/>
                  </a:moveTo>
                  <a:cubicBezTo>
                    <a:pt x="1" y="1"/>
                    <a:pt x="1" y="38"/>
                    <a:pt x="26" y="38"/>
                  </a:cubicBezTo>
                  <a:cubicBezTo>
                    <a:pt x="50" y="38"/>
                    <a:pt x="50" y="1"/>
                    <a:pt x="26" y="1"/>
                  </a:cubicBezTo>
                  <a:cubicBezTo>
                    <a:pt x="26" y="1"/>
                    <a:pt x="2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7"/>
          <p:cNvGrpSpPr/>
          <p:nvPr/>
        </p:nvGrpSpPr>
        <p:grpSpPr>
          <a:xfrm>
            <a:off x="6025296" y="4511881"/>
            <a:ext cx="315604" cy="283088"/>
            <a:chOff x="9122209" y="4733906"/>
            <a:chExt cx="315604" cy="283088"/>
          </a:xfrm>
        </p:grpSpPr>
        <p:sp>
          <p:nvSpPr>
            <p:cNvPr id="5846" name="Google Shape;5846;p7"/>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9" name="Google Shape;5879;p7"/>
          <p:cNvSpPr/>
          <p:nvPr/>
        </p:nvSpPr>
        <p:spPr>
          <a:xfrm>
            <a:off x="4038531" y="426745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0" name="Google Shape;5880;p7"/>
          <p:cNvGrpSpPr/>
          <p:nvPr/>
        </p:nvGrpSpPr>
        <p:grpSpPr>
          <a:xfrm>
            <a:off x="5059084" y="4619664"/>
            <a:ext cx="807007" cy="564314"/>
            <a:chOff x="5848711" y="2934692"/>
            <a:chExt cx="1456166" cy="1018251"/>
          </a:xfrm>
        </p:grpSpPr>
        <p:sp>
          <p:nvSpPr>
            <p:cNvPr id="5881" name="Google Shape;5881;p7"/>
            <p:cNvSpPr/>
            <p:nvPr/>
          </p:nvSpPr>
          <p:spPr>
            <a:xfrm>
              <a:off x="5848711" y="2934692"/>
              <a:ext cx="1456166" cy="1018250"/>
            </a:xfrm>
            <a:custGeom>
              <a:rect b="b" l="l" r="r" t="t"/>
              <a:pathLst>
                <a:path extrusionOk="0" h="556" w="795">
                  <a:moveTo>
                    <a:pt x="212" y="0"/>
                  </a:moveTo>
                  <a:cubicBezTo>
                    <a:pt x="153" y="0"/>
                    <a:pt x="90" y="28"/>
                    <a:pt x="63" y="76"/>
                  </a:cubicBezTo>
                  <a:cubicBezTo>
                    <a:pt x="56" y="89"/>
                    <a:pt x="51" y="102"/>
                    <a:pt x="50" y="117"/>
                  </a:cubicBezTo>
                  <a:cubicBezTo>
                    <a:pt x="44" y="160"/>
                    <a:pt x="76" y="203"/>
                    <a:pt x="70" y="247"/>
                  </a:cubicBezTo>
                  <a:cubicBezTo>
                    <a:pt x="61" y="301"/>
                    <a:pt x="0" y="344"/>
                    <a:pt x="16" y="397"/>
                  </a:cubicBezTo>
                  <a:cubicBezTo>
                    <a:pt x="22" y="422"/>
                    <a:pt x="47" y="439"/>
                    <a:pt x="70" y="453"/>
                  </a:cubicBezTo>
                  <a:cubicBezTo>
                    <a:pt x="101" y="472"/>
                    <a:pt x="134" y="493"/>
                    <a:pt x="167" y="513"/>
                  </a:cubicBezTo>
                  <a:cubicBezTo>
                    <a:pt x="187" y="525"/>
                    <a:pt x="209" y="538"/>
                    <a:pt x="233" y="543"/>
                  </a:cubicBezTo>
                  <a:cubicBezTo>
                    <a:pt x="238" y="543"/>
                    <a:pt x="243" y="544"/>
                    <a:pt x="248" y="544"/>
                  </a:cubicBezTo>
                  <a:cubicBezTo>
                    <a:pt x="299" y="544"/>
                    <a:pt x="351" y="506"/>
                    <a:pt x="401" y="506"/>
                  </a:cubicBezTo>
                  <a:cubicBezTo>
                    <a:pt x="411" y="506"/>
                    <a:pt x="422" y="508"/>
                    <a:pt x="432" y="512"/>
                  </a:cubicBezTo>
                  <a:cubicBezTo>
                    <a:pt x="456" y="521"/>
                    <a:pt x="472" y="544"/>
                    <a:pt x="498" y="551"/>
                  </a:cubicBezTo>
                  <a:cubicBezTo>
                    <a:pt x="507" y="554"/>
                    <a:pt x="516" y="556"/>
                    <a:pt x="526" y="556"/>
                  </a:cubicBezTo>
                  <a:cubicBezTo>
                    <a:pt x="541" y="556"/>
                    <a:pt x="556" y="553"/>
                    <a:pt x="571" y="551"/>
                  </a:cubicBezTo>
                  <a:cubicBezTo>
                    <a:pt x="612" y="546"/>
                    <a:pt x="652" y="546"/>
                    <a:pt x="692" y="534"/>
                  </a:cubicBezTo>
                  <a:cubicBezTo>
                    <a:pt x="731" y="523"/>
                    <a:pt x="770" y="495"/>
                    <a:pt x="778" y="455"/>
                  </a:cubicBezTo>
                  <a:cubicBezTo>
                    <a:pt x="794" y="395"/>
                    <a:pt x="739" y="340"/>
                    <a:pt x="688" y="308"/>
                  </a:cubicBezTo>
                  <a:cubicBezTo>
                    <a:pt x="675" y="302"/>
                    <a:pt x="661" y="295"/>
                    <a:pt x="646" y="287"/>
                  </a:cubicBezTo>
                  <a:cubicBezTo>
                    <a:pt x="603" y="266"/>
                    <a:pt x="561" y="243"/>
                    <a:pt x="539" y="202"/>
                  </a:cubicBezTo>
                  <a:cubicBezTo>
                    <a:pt x="523" y="173"/>
                    <a:pt x="519" y="139"/>
                    <a:pt x="503" y="108"/>
                  </a:cubicBezTo>
                  <a:cubicBezTo>
                    <a:pt x="490" y="86"/>
                    <a:pt x="464" y="66"/>
                    <a:pt x="440" y="66"/>
                  </a:cubicBezTo>
                  <a:cubicBezTo>
                    <a:pt x="433" y="66"/>
                    <a:pt x="426" y="68"/>
                    <a:pt x="420" y="71"/>
                  </a:cubicBezTo>
                  <a:cubicBezTo>
                    <a:pt x="409" y="79"/>
                    <a:pt x="402" y="87"/>
                    <a:pt x="391" y="91"/>
                  </a:cubicBezTo>
                  <a:cubicBezTo>
                    <a:pt x="388" y="93"/>
                    <a:pt x="384" y="93"/>
                    <a:pt x="381" y="93"/>
                  </a:cubicBezTo>
                  <a:cubicBezTo>
                    <a:pt x="355" y="93"/>
                    <a:pt x="336" y="62"/>
                    <a:pt x="317" y="42"/>
                  </a:cubicBezTo>
                  <a:cubicBezTo>
                    <a:pt x="292" y="13"/>
                    <a:pt x="253" y="0"/>
                    <a:pt x="2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
            <p:cNvSpPr/>
            <p:nvPr/>
          </p:nvSpPr>
          <p:spPr>
            <a:xfrm>
              <a:off x="5848711" y="3073878"/>
              <a:ext cx="1456166" cy="879065"/>
            </a:xfrm>
            <a:custGeom>
              <a:rect b="b" l="l" r="r" t="t"/>
              <a:pathLst>
                <a:path extrusionOk="0" h="480" w="795">
                  <a:moveTo>
                    <a:pt x="63" y="0"/>
                  </a:moveTo>
                  <a:cubicBezTo>
                    <a:pt x="56" y="13"/>
                    <a:pt x="51" y="26"/>
                    <a:pt x="50" y="41"/>
                  </a:cubicBezTo>
                  <a:cubicBezTo>
                    <a:pt x="44" y="84"/>
                    <a:pt x="76" y="127"/>
                    <a:pt x="70" y="171"/>
                  </a:cubicBezTo>
                  <a:cubicBezTo>
                    <a:pt x="61" y="225"/>
                    <a:pt x="0" y="268"/>
                    <a:pt x="16" y="321"/>
                  </a:cubicBezTo>
                  <a:cubicBezTo>
                    <a:pt x="22" y="346"/>
                    <a:pt x="47" y="363"/>
                    <a:pt x="70" y="377"/>
                  </a:cubicBezTo>
                  <a:cubicBezTo>
                    <a:pt x="101" y="396"/>
                    <a:pt x="134" y="417"/>
                    <a:pt x="167" y="437"/>
                  </a:cubicBezTo>
                  <a:cubicBezTo>
                    <a:pt x="187" y="449"/>
                    <a:pt x="209" y="462"/>
                    <a:pt x="233" y="467"/>
                  </a:cubicBezTo>
                  <a:cubicBezTo>
                    <a:pt x="238" y="467"/>
                    <a:pt x="243" y="468"/>
                    <a:pt x="248" y="468"/>
                  </a:cubicBezTo>
                  <a:cubicBezTo>
                    <a:pt x="299" y="468"/>
                    <a:pt x="351" y="430"/>
                    <a:pt x="401" y="430"/>
                  </a:cubicBezTo>
                  <a:cubicBezTo>
                    <a:pt x="411" y="430"/>
                    <a:pt x="422" y="432"/>
                    <a:pt x="432" y="436"/>
                  </a:cubicBezTo>
                  <a:cubicBezTo>
                    <a:pt x="456" y="445"/>
                    <a:pt x="472" y="468"/>
                    <a:pt x="498" y="475"/>
                  </a:cubicBezTo>
                  <a:cubicBezTo>
                    <a:pt x="507" y="478"/>
                    <a:pt x="516" y="480"/>
                    <a:pt x="526" y="480"/>
                  </a:cubicBezTo>
                  <a:cubicBezTo>
                    <a:pt x="541" y="480"/>
                    <a:pt x="556" y="477"/>
                    <a:pt x="571" y="475"/>
                  </a:cubicBezTo>
                  <a:cubicBezTo>
                    <a:pt x="612" y="470"/>
                    <a:pt x="652" y="470"/>
                    <a:pt x="692" y="458"/>
                  </a:cubicBezTo>
                  <a:cubicBezTo>
                    <a:pt x="731" y="447"/>
                    <a:pt x="770" y="419"/>
                    <a:pt x="778" y="379"/>
                  </a:cubicBezTo>
                  <a:cubicBezTo>
                    <a:pt x="794" y="319"/>
                    <a:pt x="739" y="264"/>
                    <a:pt x="688" y="232"/>
                  </a:cubicBezTo>
                  <a:cubicBezTo>
                    <a:pt x="675" y="226"/>
                    <a:pt x="661" y="219"/>
                    <a:pt x="646" y="211"/>
                  </a:cubicBezTo>
                  <a:lnTo>
                    <a:pt x="646" y="211"/>
                  </a:lnTo>
                  <a:cubicBezTo>
                    <a:pt x="651" y="232"/>
                    <a:pt x="651" y="253"/>
                    <a:pt x="644" y="273"/>
                  </a:cubicBezTo>
                  <a:cubicBezTo>
                    <a:pt x="632" y="308"/>
                    <a:pt x="596" y="336"/>
                    <a:pt x="560" y="336"/>
                  </a:cubicBezTo>
                  <a:cubicBezTo>
                    <a:pt x="552" y="336"/>
                    <a:pt x="544" y="334"/>
                    <a:pt x="537" y="332"/>
                  </a:cubicBezTo>
                  <a:cubicBezTo>
                    <a:pt x="522" y="326"/>
                    <a:pt x="508" y="315"/>
                    <a:pt x="491" y="315"/>
                  </a:cubicBezTo>
                  <a:cubicBezTo>
                    <a:pt x="472" y="316"/>
                    <a:pt x="457" y="333"/>
                    <a:pt x="439" y="335"/>
                  </a:cubicBezTo>
                  <a:cubicBezTo>
                    <a:pt x="438" y="335"/>
                    <a:pt x="437" y="335"/>
                    <a:pt x="436" y="335"/>
                  </a:cubicBezTo>
                  <a:cubicBezTo>
                    <a:pt x="418" y="335"/>
                    <a:pt x="402" y="324"/>
                    <a:pt x="386" y="315"/>
                  </a:cubicBezTo>
                  <a:cubicBezTo>
                    <a:pt x="368" y="306"/>
                    <a:pt x="347" y="301"/>
                    <a:pt x="327" y="301"/>
                  </a:cubicBezTo>
                  <a:cubicBezTo>
                    <a:pt x="298" y="301"/>
                    <a:pt x="270" y="310"/>
                    <a:pt x="247" y="327"/>
                  </a:cubicBezTo>
                  <a:cubicBezTo>
                    <a:pt x="208" y="316"/>
                    <a:pt x="236" y="253"/>
                    <a:pt x="225" y="213"/>
                  </a:cubicBezTo>
                  <a:cubicBezTo>
                    <a:pt x="219" y="196"/>
                    <a:pt x="207" y="184"/>
                    <a:pt x="193" y="171"/>
                  </a:cubicBezTo>
                  <a:cubicBezTo>
                    <a:pt x="148" y="125"/>
                    <a:pt x="98" y="64"/>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
            <p:cNvSpPr/>
            <p:nvPr/>
          </p:nvSpPr>
          <p:spPr>
            <a:xfrm>
              <a:off x="6352414" y="3355913"/>
              <a:ext cx="87919" cy="84244"/>
            </a:xfrm>
            <a:custGeom>
              <a:rect b="b" l="l" r="r" t="t"/>
              <a:pathLst>
                <a:path extrusionOk="0" h="46" w="48">
                  <a:moveTo>
                    <a:pt x="26" y="0"/>
                  </a:moveTo>
                  <a:cubicBezTo>
                    <a:pt x="22" y="0"/>
                    <a:pt x="19" y="1"/>
                    <a:pt x="15" y="4"/>
                  </a:cubicBezTo>
                  <a:cubicBezTo>
                    <a:pt x="0" y="13"/>
                    <a:pt x="0" y="34"/>
                    <a:pt x="15" y="42"/>
                  </a:cubicBezTo>
                  <a:cubicBezTo>
                    <a:pt x="15" y="42"/>
                    <a:pt x="16" y="42"/>
                    <a:pt x="16" y="44"/>
                  </a:cubicBezTo>
                  <a:cubicBezTo>
                    <a:pt x="19" y="45"/>
                    <a:pt x="22" y="46"/>
                    <a:pt x="25" y="46"/>
                  </a:cubicBezTo>
                  <a:cubicBezTo>
                    <a:pt x="37" y="46"/>
                    <a:pt x="48" y="36"/>
                    <a:pt x="48" y="24"/>
                  </a:cubicBezTo>
                  <a:lnTo>
                    <a:pt x="48" y="23"/>
                  </a:lnTo>
                  <a:cubicBezTo>
                    <a:pt x="48" y="9"/>
                    <a:pt x="37"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
            <p:cNvSpPr/>
            <p:nvPr/>
          </p:nvSpPr>
          <p:spPr>
            <a:xfrm>
              <a:off x="6557559" y="3387046"/>
              <a:ext cx="93414" cy="75087"/>
            </a:xfrm>
            <a:custGeom>
              <a:rect b="b" l="l" r="r" t="t"/>
              <a:pathLst>
                <a:path extrusionOk="0" h="41" w="51">
                  <a:moveTo>
                    <a:pt x="25" y="0"/>
                  </a:moveTo>
                  <a:cubicBezTo>
                    <a:pt x="10" y="0"/>
                    <a:pt x="0" y="17"/>
                    <a:pt x="7" y="30"/>
                  </a:cubicBezTo>
                  <a:cubicBezTo>
                    <a:pt x="12" y="37"/>
                    <a:pt x="19" y="40"/>
                    <a:pt x="26" y="40"/>
                  </a:cubicBezTo>
                  <a:cubicBezTo>
                    <a:pt x="33" y="40"/>
                    <a:pt x="40" y="37"/>
                    <a:pt x="43" y="30"/>
                  </a:cubicBezTo>
                  <a:cubicBezTo>
                    <a:pt x="43" y="30"/>
                    <a:pt x="43" y="29"/>
                    <a:pt x="44" y="29"/>
                  </a:cubicBezTo>
                  <a:cubicBezTo>
                    <a:pt x="51" y="16"/>
                    <a:pt x="41"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
            <p:cNvSpPr/>
            <p:nvPr/>
          </p:nvSpPr>
          <p:spPr>
            <a:xfrm>
              <a:off x="6691269" y="3436494"/>
              <a:ext cx="166681" cy="117209"/>
            </a:xfrm>
            <a:custGeom>
              <a:rect b="b" l="l" r="r" t="t"/>
              <a:pathLst>
                <a:path extrusionOk="0" h="64" w="91">
                  <a:moveTo>
                    <a:pt x="46" y="0"/>
                  </a:moveTo>
                  <a:cubicBezTo>
                    <a:pt x="41" y="0"/>
                    <a:pt x="36" y="2"/>
                    <a:pt x="30" y="5"/>
                  </a:cubicBezTo>
                  <a:cubicBezTo>
                    <a:pt x="0" y="23"/>
                    <a:pt x="19" y="64"/>
                    <a:pt x="46" y="64"/>
                  </a:cubicBezTo>
                  <a:cubicBezTo>
                    <a:pt x="51" y="64"/>
                    <a:pt x="56" y="62"/>
                    <a:pt x="62" y="59"/>
                  </a:cubicBezTo>
                  <a:cubicBezTo>
                    <a:pt x="91" y="41"/>
                    <a:pt x="72" y="0"/>
                    <a:pt x="4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
            <p:cNvSpPr/>
            <p:nvPr/>
          </p:nvSpPr>
          <p:spPr>
            <a:xfrm>
              <a:off x="6630825" y="3260680"/>
              <a:ext cx="76930" cy="56773"/>
            </a:xfrm>
            <a:custGeom>
              <a:rect b="b" l="l" r="r" t="t"/>
              <a:pathLst>
                <a:path extrusionOk="0" h="31" w="42">
                  <a:moveTo>
                    <a:pt x="21" y="1"/>
                  </a:moveTo>
                  <a:cubicBezTo>
                    <a:pt x="19" y="1"/>
                    <a:pt x="16" y="1"/>
                    <a:pt x="14" y="3"/>
                  </a:cubicBezTo>
                  <a:cubicBezTo>
                    <a:pt x="0" y="11"/>
                    <a:pt x="9" y="30"/>
                    <a:pt x="21" y="30"/>
                  </a:cubicBezTo>
                  <a:cubicBezTo>
                    <a:pt x="24" y="30"/>
                    <a:pt x="26" y="30"/>
                    <a:pt x="29" y="28"/>
                  </a:cubicBezTo>
                  <a:cubicBezTo>
                    <a:pt x="42" y="20"/>
                    <a:pt x="33"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
            <p:cNvSpPr/>
            <p:nvPr/>
          </p:nvSpPr>
          <p:spPr>
            <a:xfrm>
              <a:off x="6451323" y="3244198"/>
              <a:ext cx="75098" cy="54942"/>
            </a:xfrm>
            <a:custGeom>
              <a:rect b="b" l="l" r="r" t="t"/>
              <a:pathLst>
                <a:path extrusionOk="0" h="30" w="41">
                  <a:moveTo>
                    <a:pt x="20" y="1"/>
                  </a:moveTo>
                  <a:cubicBezTo>
                    <a:pt x="18" y="1"/>
                    <a:pt x="16" y="1"/>
                    <a:pt x="14" y="2"/>
                  </a:cubicBezTo>
                  <a:cubicBezTo>
                    <a:pt x="0" y="10"/>
                    <a:pt x="8" y="30"/>
                    <a:pt x="20" y="30"/>
                  </a:cubicBezTo>
                  <a:cubicBezTo>
                    <a:pt x="23" y="30"/>
                    <a:pt x="25" y="29"/>
                    <a:pt x="27" y="28"/>
                  </a:cubicBezTo>
                  <a:cubicBezTo>
                    <a:pt x="41" y="20"/>
                    <a:pt x="33"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
            <p:cNvSpPr/>
            <p:nvPr/>
          </p:nvSpPr>
          <p:spPr>
            <a:xfrm>
              <a:off x="6301128" y="3178268"/>
              <a:ext cx="51286" cy="34796"/>
            </a:xfrm>
            <a:custGeom>
              <a:rect b="b" l="l" r="r" t="t"/>
              <a:pathLst>
                <a:path extrusionOk="0" h="19" w="28">
                  <a:moveTo>
                    <a:pt x="14" y="0"/>
                  </a:moveTo>
                  <a:cubicBezTo>
                    <a:pt x="13" y="0"/>
                    <a:pt x="11" y="0"/>
                    <a:pt x="9" y="1"/>
                  </a:cubicBezTo>
                  <a:cubicBezTo>
                    <a:pt x="0" y="6"/>
                    <a:pt x="6" y="18"/>
                    <a:pt x="14" y="18"/>
                  </a:cubicBezTo>
                  <a:cubicBezTo>
                    <a:pt x="16" y="18"/>
                    <a:pt x="17" y="18"/>
                    <a:pt x="19" y="17"/>
                  </a:cubicBezTo>
                  <a:cubicBezTo>
                    <a:pt x="28" y="12"/>
                    <a:pt x="22"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
            <p:cNvSpPr/>
            <p:nvPr/>
          </p:nvSpPr>
          <p:spPr>
            <a:xfrm>
              <a:off x="6105142" y="3057396"/>
              <a:ext cx="56781" cy="42122"/>
            </a:xfrm>
            <a:custGeom>
              <a:rect b="b" l="l" r="r" t="t"/>
              <a:pathLst>
                <a:path extrusionOk="0" h="23" w="31">
                  <a:moveTo>
                    <a:pt x="15" y="1"/>
                  </a:moveTo>
                  <a:cubicBezTo>
                    <a:pt x="13" y="1"/>
                    <a:pt x="11" y="1"/>
                    <a:pt x="10" y="2"/>
                  </a:cubicBezTo>
                  <a:cubicBezTo>
                    <a:pt x="0" y="8"/>
                    <a:pt x="6" y="22"/>
                    <a:pt x="15" y="22"/>
                  </a:cubicBezTo>
                  <a:cubicBezTo>
                    <a:pt x="17" y="22"/>
                    <a:pt x="18" y="21"/>
                    <a:pt x="20" y="20"/>
                  </a:cubicBezTo>
                  <a:cubicBezTo>
                    <a:pt x="30" y="15"/>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
            <p:cNvSpPr/>
            <p:nvPr/>
          </p:nvSpPr>
          <p:spPr>
            <a:xfrm>
              <a:off x="6233357" y="3064721"/>
              <a:ext cx="51286" cy="36628"/>
            </a:xfrm>
            <a:custGeom>
              <a:rect b="b" l="l" r="r" t="t"/>
              <a:pathLst>
                <a:path extrusionOk="0" h="20" w="28">
                  <a:moveTo>
                    <a:pt x="15" y="0"/>
                  </a:moveTo>
                  <a:cubicBezTo>
                    <a:pt x="13" y="0"/>
                    <a:pt x="11" y="1"/>
                    <a:pt x="9" y="2"/>
                  </a:cubicBezTo>
                  <a:cubicBezTo>
                    <a:pt x="0" y="7"/>
                    <a:pt x="6" y="19"/>
                    <a:pt x="15" y="19"/>
                  </a:cubicBezTo>
                  <a:cubicBezTo>
                    <a:pt x="16" y="19"/>
                    <a:pt x="17" y="19"/>
                    <a:pt x="19" y="18"/>
                  </a:cubicBezTo>
                  <a:cubicBezTo>
                    <a:pt x="27"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
            <p:cNvSpPr/>
            <p:nvPr/>
          </p:nvSpPr>
          <p:spPr>
            <a:xfrm>
              <a:off x="6189397" y="3214895"/>
              <a:ext cx="53118" cy="34796"/>
            </a:xfrm>
            <a:custGeom>
              <a:rect b="b" l="l" r="r" t="t"/>
              <a:pathLst>
                <a:path extrusionOk="0" h="19" w="29">
                  <a:moveTo>
                    <a:pt x="15" y="0"/>
                  </a:moveTo>
                  <a:cubicBezTo>
                    <a:pt x="14" y="0"/>
                    <a:pt x="12" y="0"/>
                    <a:pt x="10" y="2"/>
                  </a:cubicBezTo>
                  <a:cubicBezTo>
                    <a:pt x="0" y="7"/>
                    <a:pt x="6" y="19"/>
                    <a:pt x="15" y="19"/>
                  </a:cubicBezTo>
                  <a:cubicBezTo>
                    <a:pt x="16" y="19"/>
                    <a:pt x="18" y="18"/>
                    <a:pt x="20" y="17"/>
                  </a:cubicBezTo>
                  <a:cubicBezTo>
                    <a:pt x="28"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
            <p:cNvSpPr/>
            <p:nvPr/>
          </p:nvSpPr>
          <p:spPr>
            <a:xfrm>
              <a:off x="6326771" y="3513412"/>
              <a:ext cx="56781" cy="38459"/>
            </a:xfrm>
            <a:custGeom>
              <a:rect b="b" l="l" r="r" t="t"/>
              <a:pathLst>
                <a:path extrusionOk="0" h="21" w="31">
                  <a:moveTo>
                    <a:pt x="16" y="0"/>
                  </a:moveTo>
                  <a:cubicBezTo>
                    <a:pt x="14" y="0"/>
                    <a:pt x="12" y="1"/>
                    <a:pt x="10" y="2"/>
                  </a:cubicBezTo>
                  <a:cubicBezTo>
                    <a:pt x="0" y="7"/>
                    <a:pt x="6" y="21"/>
                    <a:pt x="15" y="21"/>
                  </a:cubicBezTo>
                  <a:cubicBezTo>
                    <a:pt x="17" y="21"/>
                    <a:pt x="19" y="20"/>
                    <a:pt x="21" y="19"/>
                  </a:cubicBezTo>
                  <a:cubicBezTo>
                    <a:pt x="30" y="14"/>
                    <a:pt x="25"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
            <p:cNvSpPr/>
            <p:nvPr/>
          </p:nvSpPr>
          <p:spPr>
            <a:xfrm>
              <a:off x="6493451" y="3526232"/>
              <a:ext cx="62276" cy="42122"/>
            </a:xfrm>
            <a:custGeom>
              <a:rect b="b" l="l" r="r" t="t"/>
              <a:pathLst>
                <a:path extrusionOk="0" h="23" w="34">
                  <a:moveTo>
                    <a:pt x="17" y="0"/>
                  </a:moveTo>
                  <a:cubicBezTo>
                    <a:pt x="15" y="0"/>
                    <a:pt x="14" y="0"/>
                    <a:pt x="12" y="1"/>
                  </a:cubicBezTo>
                  <a:cubicBezTo>
                    <a:pt x="1" y="8"/>
                    <a:pt x="9" y="23"/>
                    <a:pt x="19" y="23"/>
                  </a:cubicBezTo>
                  <a:cubicBezTo>
                    <a:pt x="20" y="23"/>
                    <a:pt x="22" y="22"/>
                    <a:pt x="23" y="21"/>
                  </a:cubicBezTo>
                  <a:cubicBezTo>
                    <a:pt x="33" y="15"/>
                    <a:pt x="27"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
            <p:cNvSpPr/>
            <p:nvPr/>
          </p:nvSpPr>
          <p:spPr>
            <a:xfrm>
              <a:off x="6601518" y="3540883"/>
              <a:ext cx="58613" cy="40290"/>
            </a:xfrm>
            <a:custGeom>
              <a:rect b="b" l="l" r="r" t="t"/>
              <a:pathLst>
                <a:path extrusionOk="0" h="22" w="32">
                  <a:moveTo>
                    <a:pt x="16" y="0"/>
                  </a:moveTo>
                  <a:cubicBezTo>
                    <a:pt x="14" y="0"/>
                    <a:pt x="13" y="1"/>
                    <a:pt x="11" y="2"/>
                  </a:cubicBezTo>
                  <a:cubicBezTo>
                    <a:pt x="0" y="8"/>
                    <a:pt x="7" y="21"/>
                    <a:pt x="16" y="21"/>
                  </a:cubicBezTo>
                  <a:cubicBezTo>
                    <a:pt x="18" y="21"/>
                    <a:pt x="20" y="21"/>
                    <a:pt x="21" y="20"/>
                  </a:cubicBezTo>
                  <a:cubicBezTo>
                    <a:pt x="31" y="14"/>
                    <a:pt x="25"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
            <p:cNvSpPr/>
            <p:nvPr/>
          </p:nvSpPr>
          <p:spPr>
            <a:xfrm>
              <a:off x="6905572" y="3588499"/>
              <a:ext cx="62276" cy="42122"/>
            </a:xfrm>
            <a:custGeom>
              <a:rect b="b" l="l" r="r" t="t"/>
              <a:pathLst>
                <a:path extrusionOk="0" h="23" w="34">
                  <a:moveTo>
                    <a:pt x="19" y="1"/>
                  </a:moveTo>
                  <a:cubicBezTo>
                    <a:pt x="18" y="1"/>
                    <a:pt x="17" y="1"/>
                    <a:pt x="16" y="1"/>
                  </a:cubicBezTo>
                  <a:lnTo>
                    <a:pt x="14" y="1"/>
                  </a:lnTo>
                  <a:cubicBezTo>
                    <a:pt x="1" y="5"/>
                    <a:pt x="8" y="23"/>
                    <a:pt x="18" y="23"/>
                  </a:cubicBezTo>
                  <a:cubicBezTo>
                    <a:pt x="20" y="23"/>
                    <a:pt x="23" y="22"/>
                    <a:pt x="25" y="19"/>
                  </a:cubicBezTo>
                  <a:lnTo>
                    <a:pt x="26" y="18"/>
                  </a:lnTo>
                  <a:cubicBezTo>
                    <a:pt x="34" y="12"/>
                    <a:pt x="28"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
            <p:cNvSpPr/>
            <p:nvPr/>
          </p:nvSpPr>
          <p:spPr>
            <a:xfrm>
              <a:off x="6583202" y="3163616"/>
              <a:ext cx="78761" cy="56773"/>
            </a:xfrm>
            <a:custGeom>
              <a:rect b="b" l="l" r="r" t="t"/>
              <a:pathLst>
                <a:path extrusionOk="0" h="31" w="43">
                  <a:moveTo>
                    <a:pt x="23" y="1"/>
                  </a:moveTo>
                  <a:cubicBezTo>
                    <a:pt x="21" y="1"/>
                    <a:pt x="18" y="1"/>
                    <a:pt x="16" y="3"/>
                  </a:cubicBezTo>
                  <a:cubicBezTo>
                    <a:pt x="0" y="11"/>
                    <a:pt x="9" y="31"/>
                    <a:pt x="22" y="31"/>
                  </a:cubicBezTo>
                  <a:cubicBezTo>
                    <a:pt x="24" y="31"/>
                    <a:pt x="27" y="30"/>
                    <a:pt x="29" y="28"/>
                  </a:cubicBezTo>
                  <a:cubicBezTo>
                    <a:pt x="43" y="20"/>
                    <a:pt x="35"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
            <p:cNvSpPr/>
            <p:nvPr/>
          </p:nvSpPr>
          <p:spPr>
            <a:xfrm>
              <a:off x="6291970" y="3077541"/>
              <a:ext cx="108068" cy="75087"/>
            </a:xfrm>
            <a:custGeom>
              <a:rect b="b" l="l" r="r" t="t"/>
              <a:pathLst>
                <a:path extrusionOk="0" h="41" w="59">
                  <a:moveTo>
                    <a:pt x="29" y="1"/>
                  </a:moveTo>
                  <a:cubicBezTo>
                    <a:pt x="26" y="1"/>
                    <a:pt x="23" y="2"/>
                    <a:pt x="20" y="4"/>
                  </a:cubicBezTo>
                  <a:cubicBezTo>
                    <a:pt x="1" y="15"/>
                    <a:pt x="13" y="41"/>
                    <a:pt x="30" y="41"/>
                  </a:cubicBezTo>
                  <a:cubicBezTo>
                    <a:pt x="33" y="41"/>
                    <a:pt x="37" y="40"/>
                    <a:pt x="40" y="39"/>
                  </a:cubicBezTo>
                  <a:cubicBezTo>
                    <a:pt x="58" y="27"/>
                    <a:pt x="46"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
            <p:cNvSpPr/>
            <p:nvPr/>
          </p:nvSpPr>
          <p:spPr>
            <a:xfrm>
              <a:off x="6903740" y="3729517"/>
              <a:ext cx="128216" cy="89738"/>
            </a:xfrm>
            <a:custGeom>
              <a:rect b="b" l="l" r="r" t="t"/>
              <a:pathLst>
                <a:path extrusionOk="0" h="49" w="70">
                  <a:moveTo>
                    <a:pt x="35" y="1"/>
                  </a:moveTo>
                  <a:cubicBezTo>
                    <a:pt x="31" y="1"/>
                    <a:pt x="27" y="2"/>
                    <a:pt x="23" y="4"/>
                  </a:cubicBezTo>
                  <a:cubicBezTo>
                    <a:pt x="1" y="18"/>
                    <a:pt x="15" y="49"/>
                    <a:pt x="35" y="49"/>
                  </a:cubicBezTo>
                  <a:cubicBezTo>
                    <a:pt x="39" y="49"/>
                    <a:pt x="43" y="48"/>
                    <a:pt x="47" y="45"/>
                  </a:cubicBezTo>
                  <a:cubicBezTo>
                    <a:pt x="70" y="32"/>
                    <a:pt x="56"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
            <p:cNvSpPr/>
            <p:nvPr/>
          </p:nvSpPr>
          <p:spPr>
            <a:xfrm>
              <a:off x="6634488" y="3758819"/>
              <a:ext cx="62276" cy="43953"/>
            </a:xfrm>
            <a:custGeom>
              <a:rect b="b" l="l" r="r" t="t"/>
              <a:pathLst>
                <a:path extrusionOk="0" h="24" w="34">
                  <a:moveTo>
                    <a:pt x="17" y="1"/>
                  </a:moveTo>
                  <a:cubicBezTo>
                    <a:pt x="15" y="1"/>
                    <a:pt x="13" y="2"/>
                    <a:pt x="11" y="3"/>
                  </a:cubicBezTo>
                  <a:cubicBezTo>
                    <a:pt x="1" y="8"/>
                    <a:pt x="7" y="24"/>
                    <a:pt x="17" y="24"/>
                  </a:cubicBezTo>
                  <a:cubicBezTo>
                    <a:pt x="19" y="24"/>
                    <a:pt x="20" y="23"/>
                    <a:pt x="22" y="22"/>
                  </a:cubicBezTo>
                  <a:cubicBezTo>
                    <a:pt x="34" y="16"/>
                    <a:pt x="28" y="1"/>
                    <a:pt x="1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
            <p:cNvSpPr/>
            <p:nvPr/>
          </p:nvSpPr>
          <p:spPr>
            <a:xfrm>
              <a:off x="6425680" y="3745999"/>
              <a:ext cx="53118" cy="34796"/>
            </a:xfrm>
            <a:custGeom>
              <a:rect b="b" l="l" r="r" t="t"/>
              <a:pathLst>
                <a:path extrusionOk="0" h="19" w="29">
                  <a:moveTo>
                    <a:pt x="15" y="0"/>
                  </a:moveTo>
                  <a:cubicBezTo>
                    <a:pt x="13" y="0"/>
                    <a:pt x="12" y="0"/>
                    <a:pt x="10" y="2"/>
                  </a:cubicBezTo>
                  <a:cubicBezTo>
                    <a:pt x="1" y="6"/>
                    <a:pt x="7" y="18"/>
                    <a:pt x="15" y="18"/>
                  </a:cubicBezTo>
                  <a:cubicBezTo>
                    <a:pt x="16" y="18"/>
                    <a:pt x="18" y="18"/>
                    <a:pt x="19" y="17"/>
                  </a:cubicBezTo>
                  <a:cubicBezTo>
                    <a:pt x="28"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
            <p:cNvSpPr/>
            <p:nvPr/>
          </p:nvSpPr>
          <p:spPr>
            <a:xfrm>
              <a:off x="6288306" y="3854051"/>
              <a:ext cx="54950" cy="38459"/>
            </a:xfrm>
            <a:custGeom>
              <a:rect b="b" l="l" r="r" t="t"/>
              <a:pathLst>
                <a:path extrusionOk="0" h="21" w="30">
                  <a:moveTo>
                    <a:pt x="15" y="0"/>
                  </a:moveTo>
                  <a:cubicBezTo>
                    <a:pt x="13" y="0"/>
                    <a:pt x="12" y="1"/>
                    <a:pt x="10" y="2"/>
                  </a:cubicBezTo>
                  <a:cubicBezTo>
                    <a:pt x="1" y="8"/>
                    <a:pt x="7" y="21"/>
                    <a:pt x="16" y="21"/>
                  </a:cubicBezTo>
                  <a:cubicBezTo>
                    <a:pt x="18" y="21"/>
                    <a:pt x="19" y="20"/>
                    <a:pt x="20" y="19"/>
                  </a:cubicBezTo>
                  <a:cubicBezTo>
                    <a:pt x="29" y="13"/>
                    <a:pt x="24"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
            <p:cNvSpPr/>
            <p:nvPr/>
          </p:nvSpPr>
          <p:spPr>
            <a:xfrm>
              <a:off x="5998906" y="3619633"/>
              <a:ext cx="131879" cy="113546"/>
            </a:xfrm>
            <a:custGeom>
              <a:rect b="b" l="l" r="r" t="t"/>
              <a:pathLst>
                <a:path extrusionOk="0" h="62" w="72">
                  <a:moveTo>
                    <a:pt x="36" y="0"/>
                  </a:moveTo>
                  <a:cubicBezTo>
                    <a:pt x="31" y="0"/>
                    <a:pt x="25" y="2"/>
                    <a:pt x="20" y="5"/>
                  </a:cubicBezTo>
                  <a:cubicBezTo>
                    <a:pt x="8" y="13"/>
                    <a:pt x="0" y="33"/>
                    <a:pt x="10" y="47"/>
                  </a:cubicBezTo>
                  <a:cubicBezTo>
                    <a:pt x="16" y="56"/>
                    <a:pt x="27" y="62"/>
                    <a:pt x="37" y="62"/>
                  </a:cubicBezTo>
                  <a:cubicBezTo>
                    <a:pt x="42" y="62"/>
                    <a:pt x="47" y="61"/>
                    <a:pt x="52" y="58"/>
                  </a:cubicBezTo>
                  <a:cubicBezTo>
                    <a:pt x="66" y="49"/>
                    <a:pt x="72" y="29"/>
                    <a:pt x="62" y="16"/>
                  </a:cubicBezTo>
                  <a:cubicBezTo>
                    <a:pt x="56" y="6"/>
                    <a:pt x="46"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
            <p:cNvSpPr/>
            <p:nvPr/>
          </p:nvSpPr>
          <p:spPr>
            <a:xfrm>
              <a:off x="6044697" y="3480447"/>
              <a:ext cx="71435" cy="47616"/>
            </a:xfrm>
            <a:custGeom>
              <a:rect b="b" l="l" r="r" t="t"/>
              <a:pathLst>
                <a:path extrusionOk="0" h="26" w="39">
                  <a:moveTo>
                    <a:pt x="19" y="0"/>
                  </a:moveTo>
                  <a:cubicBezTo>
                    <a:pt x="17" y="0"/>
                    <a:pt x="14" y="1"/>
                    <a:pt x="12" y="2"/>
                  </a:cubicBezTo>
                  <a:cubicBezTo>
                    <a:pt x="0" y="9"/>
                    <a:pt x="8" y="26"/>
                    <a:pt x="20" y="26"/>
                  </a:cubicBezTo>
                  <a:cubicBezTo>
                    <a:pt x="22" y="26"/>
                    <a:pt x="24" y="25"/>
                    <a:pt x="26" y="24"/>
                  </a:cubicBezTo>
                  <a:cubicBezTo>
                    <a:pt x="38" y="17"/>
                    <a:pt x="31"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
            <p:cNvSpPr/>
            <p:nvPr/>
          </p:nvSpPr>
          <p:spPr>
            <a:xfrm>
              <a:off x="6141775" y="3583005"/>
              <a:ext cx="56781" cy="42122"/>
            </a:xfrm>
            <a:custGeom>
              <a:rect b="b" l="l" r="r" t="t"/>
              <a:pathLst>
                <a:path extrusionOk="0" h="23" w="31">
                  <a:moveTo>
                    <a:pt x="15" y="1"/>
                  </a:moveTo>
                  <a:cubicBezTo>
                    <a:pt x="13" y="1"/>
                    <a:pt x="11" y="1"/>
                    <a:pt x="10" y="2"/>
                  </a:cubicBezTo>
                  <a:cubicBezTo>
                    <a:pt x="0" y="9"/>
                    <a:pt x="6" y="23"/>
                    <a:pt x="15" y="23"/>
                  </a:cubicBezTo>
                  <a:cubicBezTo>
                    <a:pt x="17" y="23"/>
                    <a:pt x="18" y="22"/>
                    <a:pt x="20" y="21"/>
                  </a:cubicBezTo>
                  <a:cubicBezTo>
                    <a:pt x="30" y="15"/>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
            <p:cNvSpPr/>
            <p:nvPr/>
          </p:nvSpPr>
          <p:spPr>
            <a:xfrm>
              <a:off x="6169249" y="3766144"/>
              <a:ext cx="40296" cy="36628"/>
            </a:xfrm>
            <a:custGeom>
              <a:rect b="b" l="l" r="r" t="t"/>
              <a:pathLst>
                <a:path extrusionOk="0" h="20" w="22">
                  <a:moveTo>
                    <a:pt x="8" y="1"/>
                  </a:moveTo>
                  <a:cubicBezTo>
                    <a:pt x="4" y="1"/>
                    <a:pt x="1" y="2"/>
                    <a:pt x="1" y="6"/>
                  </a:cubicBezTo>
                  <a:lnTo>
                    <a:pt x="1" y="11"/>
                  </a:lnTo>
                  <a:cubicBezTo>
                    <a:pt x="0" y="15"/>
                    <a:pt x="6" y="19"/>
                    <a:pt x="11" y="19"/>
                  </a:cubicBezTo>
                  <a:cubicBezTo>
                    <a:pt x="12" y="19"/>
                    <a:pt x="14" y="19"/>
                    <a:pt x="15" y="18"/>
                  </a:cubicBezTo>
                  <a:cubicBezTo>
                    <a:pt x="21" y="16"/>
                    <a:pt x="21" y="5"/>
                    <a:pt x="15" y="2"/>
                  </a:cubicBezTo>
                  <a:cubicBezTo>
                    <a:pt x="13" y="2"/>
                    <a:pt x="12" y="1"/>
                    <a:pt x="11" y="1"/>
                  </a:cubicBezTo>
                  <a:cubicBezTo>
                    <a:pt x="10" y="1"/>
                    <a:pt x="9"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
            <p:cNvSpPr/>
            <p:nvPr/>
          </p:nvSpPr>
          <p:spPr>
            <a:xfrm>
              <a:off x="6286475" y="3733179"/>
              <a:ext cx="53118" cy="36628"/>
            </a:xfrm>
            <a:custGeom>
              <a:rect b="b" l="l" r="r" t="t"/>
              <a:pathLst>
                <a:path extrusionOk="0" h="20" w="29">
                  <a:moveTo>
                    <a:pt x="15" y="1"/>
                  </a:moveTo>
                  <a:cubicBezTo>
                    <a:pt x="13" y="1"/>
                    <a:pt x="12" y="1"/>
                    <a:pt x="10" y="2"/>
                  </a:cubicBezTo>
                  <a:cubicBezTo>
                    <a:pt x="1" y="7"/>
                    <a:pt x="7" y="19"/>
                    <a:pt x="15" y="19"/>
                  </a:cubicBezTo>
                  <a:cubicBezTo>
                    <a:pt x="16" y="19"/>
                    <a:pt x="18" y="19"/>
                    <a:pt x="19" y="18"/>
                  </a:cubicBezTo>
                  <a:cubicBezTo>
                    <a:pt x="28" y="13"/>
                    <a:pt x="23"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
            <p:cNvSpPr/>
            <p:nvPr/>
          </p:nvSpPr>
          <p:spPr>
            <a:xfrm>
              <a:off x="5993411" y="3339430"/>
              <a:ext cx="124553" cy="87906"/>
            </a:xfrm>
            <a:custGeom>
              <a:rect b="b" l="l" r="r" t="t"/>
              <a:pathLst>
                <a:path extrusionOk="0" h="48" w="68">
                  <a:moveTo>
                    <a:pt x="33" y="0"/>
                  </a:moveTo>
                  <a:cubicBezTo>
                    <a:pt x="30" y="0"/>
                    <a:pt x="26" y="1"/>
                    <a:pt x="22" y="3"/>
                  </a:cubicBezTo>
                  <a:cubicBezTo>
                    <a:pt x="0" y="16"/>
                    <a:pt x="13" y="48"/>
                    <a:pt x="33" y="48"/>
                  </a:cubicBezTo>
                  <a:cubicBezTo>
                    <a:pt x="37" y="48"/>
                    <a:pt x="41" y="47"/>
                    <a:pt x="45" y="44"/>
                  </a:cubicBezTo>
                  <a:cubicBezTo>
                    <a:pt x="68" y="31"/>
                    <a:pt x="5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
            <p:cNvSpPr/>
            <p:nvPr/>
          </p:nvSpPr>
          <p:spPr>
            <a:xfrm>
              <a:off x="5931135" y="3548209"/>
              <a:ext cx="71435" cy="49447"/>
            </a:xfrm>
            <a:custGeom>
              <a:rect b="b" l="l" r="r" t="t"/>
              <a:pathLst>
                <a:path extrusionOk="0" h="27" w="39">
                  <a:moveTo>
                    <a:pt x="19" y="0"/>
                  </a:moveTo>
                  <a:cubicBezTo>
                    <a:pt x="17" y="0"/>
                    <a:pt x="15" y="1"/>
                    <a:pt x="13" y="2"/>
                  </a:cubicBezTo>
                  <a:cubicBezTo>
                    <a:pt x="1" y="9"/>
                    <a:pt x="7" y="26"/>
                    <a:pt x="19" y="26"/>
                  </a:cubicBezTo>
                  <a:cubicBezTo>
                    <a:pt x="21" y="26"/>
                    <a:pt x="23" y="26"/>
                    <a:pt x="26" y="24"/>
                  </a:cubicBezTo>
                  <a:cubicBezTo>
                    <a:pt x="38" y="17"/>
                    <a:pt x="30"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
            <p:cNvSpPr/>
            <p:nvPr/>
          </p:nvSpPr>
          <p:spPr>
            <a:xfrm>
              <a:off x="7149181" y="3678238"/>
              <a:ext cx="43960" cy="31134"/>
            </a:xfrm>
            <a:custGeom>
              <a:rect b="b" l="l" r="r" t="t"/>
              <a:pathLst>
                <a:path extrusionOk="0" h="17" w="24">
                  <a:moveTo>
                    <a:pt x="12" y="0"/>
                  </a:moveTo>
                  <a:cubicBezTo>
                    <a:pt x="11" y="0"/>
                    <a:pt x="10" y="1"/>
                    <a:pt x="8" y="2"/>
                  </a:cubicBezTo>
                  <a:cubicBezTo>
                    <a:pt x="0" y="5"/>
                    <a:pt x="5" y="16"/>
                    <a:pt x="12" y="16"/>
                  </a:cubicBezTo>
                  <a:cubicBezTo>
                    <a:pt x="13" y="16"/>
                    <a:pt x="14" y="16"/>
                    <a:pt x="16" y="15"/>
                  </a:cubicBezTo>
                  <a:cubicBezTo>
                    <a:pt x="24" y="11"/>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
            <p:cNvSpPr/>
            <p:nvPr/>
          </p:nvSpPr>
          <p:spPr>
            <a:xfrm>
              <a:off x="7163835" y="3784458"/>
              <a:ext cx="54950" cy="42122"/>
            </a:xfrm>
            <a:custGeom>
              <a:rect b="b" l="l" r="r" t="t"/>
              <a:pathLst>
                <a:path extrusionOk="0" h="23" w="30">
                  <a:moveTo>
                    <a:pt x="13" y="0"/>
                  </a:moveTo>
                  <a:cubicBezTo>
                    <a:pt x="7" y="0"/>
                    <a:pt x="1" y="5"/>
                    <a:pt x="2" y="12"/>
                  </a:cubicBezTo>
                  <a:cubicBezTo>
                    <a:pt x="2" y="13"/>
                    <a:pt x="2" y="13"/>
                    <a:pt x="4" y="15"/>
                  </a:cubicBezTo>
                  <a:cubicBezTo>
                    <a:pt x="6" y="20"/>
                    <a:pt x="10" y="22"/>
                    <a:pt x="13" y="22"/>
                  </a:cubicBezTo>
                  <a:cubicBezTo>
                    <a:pt x="21" y="22"/>
                    <a:pt x="29" y="13"/>
                    <a:pt x="21" y="5"/>
                  </a:cubicBezTo>
                  <a:lnTo>
                    <a:pt x="20" y="3"/>
                  </a:lnTo>
                  <a:cubicBezTo>
                    <a:pt x="18" y="1"/>
                    <a:pt x="16"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
            <p:cNvSpPr/>
            <p:nvPr/>
          </p:nvSpPr>
          <p:spPr>
            <a:xfrm>
              <a:off x="7009976" y="3691057"/>
              <a:ext cx="58613" cy="56773"/>
            </a:xfrm>
            <a:custGeom>
              <a:rect b="b" l="l" r="r" t="t"/>
              <a:pathLst>
                <a:path extrusionOk="0" h="31" w="32">
                  <a:moveTo>
                    <a:pt x="18" y="0"/>
                  </a:moveTo>
                  <a:cubicBezTo>
                    <a:pt x="16" y="0"/>
                    <a:pt x="13" y="1"/>
                    <a:pt x="10" y="3"/>
                  </a:cubicBezTo>
                  <a:cubicBezTo>
                    <a:pt x="1" y="9"/>
                    <a:pt x="1" y="22"/>
                    <a:pt x="10" y="27"/>
                  </a:cubicBezTo>
                  <a:cubicBezTo>
                    <a:pt x="10" y="27"/>
                    <a:pt x="11" y="27"/>
                    <a:pt x="11" y="29"/>
                  </a:cubicBezTo>
                  <a:cubicBezTo>
                    <a:pt x="13" y="30"/>
                    <a:pt x="14" y="30"/>
                    <a:pt x="16" y="30"/>
                  </a:cubicBezTo>
                  <a:cubicBezTo>
                    <a:pt x="24" y="30"/>
                    <a:pt x="31" y="24"/>
                    <a:pt x="31" y="16"/>
                  </a:cubicBezTo>
                  <a:lnTo>
                    <a:pt x="31" y="15"/>
                  </a:lnTo>
                  <a:cubicBezTo>
                    <a:pt x="31" y="7"/>
                    <a:pt x="25"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
            <p:cNvSpPr/>
            <p:nvPr/>
          </p:nvSpPr>
          <p:spPr>
            <a:xfrm>
              <a:off x="6835969" y="3868702"/>
              <a:ext cx="53118" cy="34796"/>
            </a:xfrm>
            <a:custGeom>
              <a:rect b="b" l="l" r="r" t="t"/>
              <a:pathLst>
                <a:path extrusionOk="0" h="19" w="29">
                  <a:moveTo>
                    <a:pt x="15" y="1"/>
                  </a:moveTo>
                  <a:cubicBezTo>
                    <a:pt x="14" y="1"/>
                    <a:pt x="12" y="1"/>
                    <a:pt x="10" y="2"/>
                  </a:cubicBezTo>
                  <a:cubicBezTo>
                    <a:pt x="0" y="7"/>
                    <a:pt x="7" y="19"/>
                    <a:pt x="16" y="19"/>
                  </a:cubicBezTo>
                  <a:cubicBezTo>
                    <a:pt x="17" y="19"/>
                    <a:pt x="18" y="19"/>
                    <a:pt x="20" y="18"/>
                  </a:cubicBezTo>
                  <a:cubicBezTo>
                    <a:pt x="29" y="13"/>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3" name="Google Shape;5913;p7"/>
          <p:cNvSpPr/>
          <p:nvPr/>
        </p:nvSpPr>
        <p:spPr>
          <a:xfrm>
            <a:off x="4797801" y="4783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
          <p:cNvSpPr/>
          <p:nvPr/>
        </p:nvSpPr>
        <p:spPr>
          <a:xfrm>
            <a:off x="5486876" y="44230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
          <p:cNvSpPr/>
          <p:nvPr/>
        </p:nvSpPr>
        <p:spPr>
          <a:xfrm>
            <a:off x="3698201" y="46226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
          <p:cNvSpPr/>
          <p:nvPr/>
        </p:nvSpPr>
        <p:spPr>
          <a:xfrm>
            <a:off x="5817076" y="4634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
          <p:cNvSpPr/>
          <p:nvPr/>
        </p:nvSpPr>
        <p:spPr>
          <a:xfrm>
            <a:off x="6536651" y="50821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918" name="Shape 5918"/>
        <p:cNvGrpSpPr/>
        <p:nvPr/>
      </p:nvGrpSpPr>
      <p:grpSpPr>
        <a:xfrm>
          <a:off x="0" y="0"/>
          <a:ext cx="0" cy="0"/>
          <a:chOff x="0" y="0"/>
          <a:chExt cx="0" cy="0"/>
        </a:xfrm>
      </p:grpSpPr>
      <p:grpSp>
        <p:nvGrpSpPr>
          <p:cNvPr id="5919" name="Google Shape;5919;p8"/>
          <p:cNvGrpSpPr/>
          <p:nvPr/>
        </p:nvGrpSpPr>
        <p:grpSpPr>
          <a:xfrm>
            <a:off x="-294800" y="-419100"/>
            <a:ext cx="10029350" cy="5810248"/>
            <a:chOff x="-294800" y="-419100"/>
            <a:chExt cx="10029350" cy="5810248"/>
          </a:xfrm>
        </p:grpSpPr>
        <p:sp>
          <p:nvSpPr>
            <p:cNvPr id="5920" name="Google Shape;5920;p8"/>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8"/>
          <p:cNvGrpSpPr/>
          <p:nvPr/>
        </p:nvGrpSpPr>
        <p:grpSpPr>
          <a:xfrm>
            <a:off x="-553499" y="-47780"/>
            <a:ext cx="10250990" cy="5191005"/>
            <a:chOff x="-79511" y="-47780"/>
            <a:chExt cx="10250990" cy="5191005"/>
          </a:xfrm>
        </p:grpSpPr>
        <p:grpSp>
          <p:nvGrpSpPr>
            <p:cNvPr id="5929" name="Google Shape;5929;p8"/>
            <p:cNvGrpSpPr/>
            <p:nvPr/>
          </p:nvGrpSpPr>
          <p:grpSpPr>
            <a:xfrm>
              <a:off x="-79511" y="-47780"/>
              <a:ext cx="5155115" cy="5191005"/>
              <a:chOff x="9274947" y="2665165"/>
              <a:chExt cx="4269600" cy="4299325"/>
            </a:xfrm>
          </p:grpSpPr>
          <p:sp>
            <p:nvSpPr>
              <p:cNvPr id="5930" name="Google Shape;5930;p8"/>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0" name="Google Shape;6320;p8"/>
              <p:cNvGrpSpPr/>
              <p:nvPr/>
            </p:nvGrpSpPr>
            <p:grpSpPr>
              <a:xfrm>
                <a:off x="12150382" y="2665165"/>
                <a:ext cx="1341446" cy="1221036"/>
                <a:chOff x="12150382" y="2665165"/>
                <a:chExt cx="1341446" cy="1221036"/>
              </a:xfrm>
            </p:grpSpPr>
            <p:sp>
              <p:nvSpPr>
                <p:cNvPr id="6321" name="Google Shape;6321;p8"/>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78" name="Google Shape;6378;p8"/>
            <p:cNvGrpSpPr/>
            <p:nvPr/>
          </p:nvGrpSpPr>
          <p:grpSpPr>
            <a:xfrm>
              <a:off x="5016364" y="-47780"/>
              <a:ext cx="5155115" cy="5191005"/>
              <a:chOff x="9274947" y="2665165"/>
              <a:chExt cx="4269600" cy="4299325"/>
            </a:xfrm>
          </p:grpSpPr>
          <p:sp>
            <p:nvSpPr>
              <p:cNvPr id="6379" name="Google Shape;6379;p8"/>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9" name="Google Shape;6769;p8"/>
              <p:cNvGrpSpPr/>
              <p:nvPr/>
            </p:nvGrpSpPr>
            <p:grpSpPr>
              <a:xfrm>
                <a:off x="12150382" y="2665165"/>
                <a:ext cx="1341446" cy="1221036"/>
                <a:chOff x="12150382" y="2665165"/>
                <a:chExt cx="1341446" cy="1221036"/>
              </a:xfrm>
            </p:grpSpPr>
            <p:sp>
              <p:nvSpPr>
                <p:cNvPr id="6770" name="Google Shape;6770;p8"/>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827" name="Google Shape;6827;p8"/>
          <p:cNvSpPr txBox="1"/>
          <p:nvPr>
            <p:ph type="title"/>
          </p:nvPr>
        </p:nvSpPr>
        <p:spPr>
          <a:xfrm>
            <a:off x="1810100" y="1518513"/>
            <a:ext cx="5523600" cy="2106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sp>
        <p:nvSpPr>
          <p:cNvPr id="6828" name="Google Shape;6828;p8"/>
          <p:cNvSpPr/>
          <p:nvPr/>
        </p:nvSpPr>
        <p:spPr>
          <a:xfrm flipH="1">
            <a:off x="533654" y="4345520"/>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
          <p:cNvSpPr/>
          <p:nvPr/>
        </p:nvSpPr>
        <p:spPr>
          <a:xfrm>
            <a:off x="7839887" y="-254761"/>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
          <p:cNvSpPr/>
          <p:nvPr/>
        </p:nvSpPr>
        <p:spPr>
          <a:xfrm>
            <a:off x="7649401" y="2540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
          <p:cNvSpPr/>
          <p:nvPr/>
        </p:nvSpPr>
        <p:spPr>
          <a:xfrm>
            <a:off x="8693476" y="734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2" name="Google Shape;6832;p8"/>
          <p:cNvGrpSpPr/>
          <p:nvPr/>
        </p:nvGrpSpPr>
        <p:grpSpPr>
          <a:xfrm>
            <a:off x="5951334" y="4537131"/>
            <a:ext cx="315604" cy="283088"/>
            <a:chOff x="9122209" y="4733906"/>
            <a:chExt cx="315604" cy="283088"/>
          </a:xfrm>
        </p:grpSpPr>
        <p:sp>
          <p:nvSpPr>
            <p:cNvPr id="6833" name="Google Shape;6833;p8"/>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866" name="Shape 6866"/>
        <p:cNvGrpSpPr/>
        <p:nvPr/>
      </p:nvGrpSpPr>
      <p:grpSpPr>
        <a:xfrm>
          <a:off x="0" y="0"/>
          <a:ext cx="0" cy="0"/>
          <a:chOff x="0" y="0"/>
          <a:chExt cx="0" cy="0"/>
        </a:xfrm>
      </p:grpSpPr>
      <p:grpSp>
        <p:nvGrpSpPr>
          <p:cNvPr id="6867" name="Google Shape;6867;p9"/>
          <p:cNvGrpSpPr/>
          <p:nvPr/>
        </p:nvGrpSpPr>
        <p:grpSpPr>
          <a:xfrm>
            <a:off x="-294800" y="-419100"/>
            <a:ext cx="10029350" cy="5810248"/>
            <a:chOff x="-294800" y="-419100"/>
            <a:chExt cx="10029350" cy="5810248"/>
          </a:xfrm>
        </p:grpSpPr>
        <p:sp>
          <p:nvSpPr>
            <p:cNvPr id="6868" name="Google Shape;6868;p9"/>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9"/>
          <p:cNvGrpSpPr/>
          <p:nvPr/>
        </p:nvGrpSpPr>
        <p:grpSpPr>
          <a:xfrm>
            <a:off x="-553499" y="-47780"/>
            <a:ext cx="10250990" cy="5191005"/>
            <a:chOff x="-79511" y="-47780"/>
            <a:chExt cx="10250990" cy="5191005"/>
          </a:xfrm>
        </p:grpSpPr>
        <p:grpSp>
          <p:nvGrpSpPr>
            <p:cNvPr id="6877" name="Google Shape;6877;p9"/>
            <p:cNvGrpSpPr/>
            <p:nvPr/>
          </p:nvGrpSpPr>
          <p:grpSpPr>
            <a:xfrm>
              <a:off x="-79511" y="-47780"/>
              <a:ext cx="5155115" cy="5191005"/>
              <a:chOff x="9274947" y="2665165"/>
              <a:chExt cx="4269600" cy="4299325"/>
            </a:xfrm>
          </p:grpSpPr>
          <p:sp>
            <p:nvSpPr>
              <p:cNvPr id="6878" name="Google Shape;6878;p9"/>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9"/>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9"/>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9"/>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9"/>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9"/>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9"/>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9"/>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9"/>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9"/>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9"/>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8" name="Google Shape;7268;p9"/>
              <p:cNvGrpSpPr/>
              <p:nvPr/>
            </p:nvGrpSpPr>
            <p:grpSpPr>
              <a:xfrm>
                <a:off x="12150382" y="2665165"/>
                <a:ext cx="1341446" cy="1221036"/>
                <a:chOff x="12150382" y="2665165"/>
                <a:chExt cx="1341446" cy="1221036"/>
              </a:xfrm>
            </p:grpSpPr>
            <p:sp>
              <p:nvSpPr>
                <p:cNvPr id="7269" name="Google Shape;7269;p9"/>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9"/>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9"/>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9"/>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9"/>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9"/>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9"/>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9"/>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9"/>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9"/>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9"/>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9"/>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9"/>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9"/>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26" name="Google Shape;7326;p9"/>
            <p:cNvGrpSpPr/>
            <p:nvPr/>
          </p:nvGrpSpPr>
          <p:grpSpPr>
            <a:xfrm>
              <a:off x="5016364" y="-47780"/>
              <a:ext cx="5155115" cy="5191005"/>
              <a:chOff x="9274947" y="2665165"/>
              <a:chExt cx="4269600" cy="4299325"/>
            </a:xfrm>
          </p:grpSpPr>
          <p:sp>
            <p:nvSpPr>
              <p:cNvPr id="7327" name="Google Shape;7327;p9"/>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9"/>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9"/>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9"/>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9"/>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9"/>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9"/>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9"/>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9"/>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9"/>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9"/>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9"/>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9"/>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9"/>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9"/>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9"/>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9"/>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9"/>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9"/>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9"/>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9"/>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9"/>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9"/>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9"/>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9"/>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9"/>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9"/>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9"/>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9"/>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9"/>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9"/>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9"/>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9"/>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9"/>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9"/>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9"/>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9"/>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9"/>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9"/>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9"/>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9"/>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9"/>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9"/>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9"/>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9"/>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9"/>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9"/>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9"/>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9"/>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9"/>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9"/>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9"/>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9"/>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9"/>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9"/>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9"/>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9"/>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9"/>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9"/>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9"/>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9"/>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9"/>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9"/>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9"/>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9"/>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9"/>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9"/>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9"/>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9"/>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9"/>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9"/>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9"/>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9"/>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9"/>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9"/>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9"/>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9"/>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9"/>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9"/>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9"/>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9"/>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9"/>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9"/>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9"/>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9"/>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9"/>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9"/>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9"/>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9"/>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9"/>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9"/>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9"/>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9"/>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9"/>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9"/>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9"/>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9"/>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9"/>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9"/>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9"/>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9"/>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9"/>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9"/>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9"/>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9"/>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9"/>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9"/>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9"/>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9"/>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9"/>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9"/>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9"/>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9"/>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9"/>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9"/>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9"/>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9"/>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9"/>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9"/>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9"/>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9"/>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9"/>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9"/>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9"/>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9"/>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9"/>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9"/>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9"/>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9"/>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9"/>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9"/>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9"/>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9"/>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9"/>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9"/>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9"/>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9"/>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9"/>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9"/>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9"/>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9"/>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9"/>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9"/>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9"/>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9"/>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9"/>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9"/>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9"/>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9"/>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9"/>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9"/>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9"/>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9"/>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9"/>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9"/>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9"/>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9"/>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9"/>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9"/>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9"/>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9"/>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9"/>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9"/>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9"/>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9"/>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9"/>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9"/>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9"/>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9"/>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9"/>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9"/>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9"/>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9"/>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9"/>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9"/>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9"/>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9"/>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9"/>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9"/>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9"/>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9"/>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9"/>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9"/>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9"/>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9"/>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9"/>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9"/>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9"/>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9"/>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9"/>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9"/>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9"/>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9"/>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9"/>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9"/>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9"/>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9"/>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9"/>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9"/>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9"/>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9"/>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9"/>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9"/>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9"/>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9"/>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9"/>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9"/>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9"/>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9"/>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7" name="Google Shape;7717;p9"/>
              <p:cNvGrpSpPr/>
              <p:nvPr/>
            </p:nvGrpSpPr>
            <p:grpSpPr>
              <a:xfrm>
                <a:off x="12150382" y="2665165"/>
                <a:ext cx="1341446" cy="1221036"/>
                <a:chOff x="12150382" y="2665165"/>
                <a:chExt cx="1341446" cy="1221036"/>
              </a:xfrm>
            </p:grpSpPr>
            <p:sp>
              <p:nvSpPr>
                <p:cNvPr id="7718" name="Google Shape;7718;p9"/>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9"/>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9"/>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9"/>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9"/>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9"/>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9"/>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9"/>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9"/>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9"/>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9"/>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9"/>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9"/>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9"/>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775" name="Google Shape;7775;p9"/>
          <p:cNvSpPr txBox="1"/>
          <p:nvPr>
            <p:ph type="title"/>
          </p:nvPr>
        </p:nvSpPr>
        <p:spPr>
          <a:xfrm>
            <a:off x="3510000" y="1576975"/>
            <a:ext cx="4914000" cy="11691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776" name="Google Shape;7776;p9"/>
          <p:cNvSpPr txBox="1"/>
          <p:nvPr>
            <p:ph idx="1" type="subTitle"/>
          </p:nvPr>
        </p:nvSpPr>
        <p:spPr>
          <a:xfrm>
            <a:off x="3510000" y="2696200"/>
            <a:ext cx="4914000" cy="87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7777" name="Google Shape;7777;p9"/>
          <p:cNvSpPr/>
          <p:nvPr/>
        </p:nvSpPr>
        <p:spPr>
          <a:xfrm flipH="1">
            <a:off x="8589179" y="8957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
          <p:cNvSpPr/>
          <p:nvPr/>
        </p:nvSpPr>
        <p:spPr>
          <a:xfrm flipH="1">
            <a:off x="8508448" y="5943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
          <p:cNvSpPr/>
          <p:nvPr/>
        </p:nvSpPr>
        <p:spPr>
          <a:xfrm flipH="1">
            <a:off x="7934211" y="47573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0" name="Google Shape;7780;p9"/>
          <p:cNvGrpSpPr/>
          <p:nvPr/>
        </p:nvGrpSpPr>
        <p:grpSpPr>
          <a:xfrm rot="-2423549">
            <a:off x="399735" y="4684803"/>
            <a:ext cx="880365" cy="513404"/>
            <a:chOff x="8120762" y="5581287"/>
            <a:chExt cx="880392" cy="513420"/>
          </a:xfrm>
        </p:grpSpPr>
        <p:sp>
          <p:nvSpPr>
            <p:cNvPr id="7781" name="Google Shape;7781;p9"/>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3" name="Google Shape;7823;p9"/>
          <p:cNvSpPr/>
          <p:nvPr/>
        </p:nvSpPr>
        <p:spPr>
          <a:xfrm flipH="1">
            <a:off x="1374973" y="47573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824" name="Shape 7824"/>
        <p:cNvGrpSpPr/>
        <p:nvPr/>
      </p:nvGrpSpPr>
      <p:grpSpPr>
        <a:xfrm>
          <a:off x="0" y="0"/>
          <a:ext cx="0" cy="0"/>
          <a:chOff x="0" y="0"/>
          <a:chExt cx="0" cy="0"/>
        </a:xfrm>
      </p:grpSpPr>
      <p:sp>
        <p:nvSpPr>
          <p:cNvPr id="7825" name="Google Shape;7825;p10"/>
          <p:cNvSpPr/>
          <p:nvPr>
            <p:ph idx="2" type="pic"/>
          </p:nvPr>
        </p:nvSpPr>
        <p:spPr>
          <a:xfrm>
            <a:off x="-47625" y="-57150"/>
            <a:ext cx="9248700" cy="5257800"/>
          </a:xfrm>
          <a:prstGeom prst="rect">
            <a:avLst/>
          </a:prstGeom>
          <a:noFill/>
          <a:ln>
            <a:noFill/>
          </a:ln>
        </p:spPr>
      </p:sp>
      <p:sp>
        <p:nvSpPr>
          <p:cNvPr id="7826" name="Google Shape;7826;p10"/>
          <p:cNvSpPr txBox="1"/>
          <p:nvPr>
            <p:ph type="title"/>
          </p:nvPr>
        </p:nvSpPr>
        <p:spPr>
          <a:xfrm>
            <a:off x="720000" y="1995450"/>
            <a:ext cx="3680700" cy="11526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827" name="Shape 7827"/>
        <p:cNvGrpSpPr/>
        <p:nvPr/>
      </p:nvGrpSpPr>
      <p:grpSpPr>
        <a:xfrm>
          <a:off x="0" y="0"/>
          <a:ext cx="0" cy="0"/>
          <a:chOff x="0" y="0"/>
          <a:chExt cx="0" cy="0"/>
        </a:xfrm>
      </p:grpSpPr>
      <p:grpSp>
        <p:nvGrpSpPr>
          <p:cNvPr id="7828" name="Google Shape;7828;p11"/>
          <p:cNvGrpSpPr/>
          <p:nvPr/>
        </p:nvGrpSpPr>
        <p:grpSpPr>
          <a:xfrm>
            <a:off x="-294800" y="-419100"/>
            <a:ext cx="10029350" cy="5810248"/>
            <a:chOff x="-294800" y="-419100"/>
            <a:chExt cx="10029350" cy="5810248"/>
          </a:xfrm>
        </p:grpSpPr>
        <p:sp>
          <p:nvSpPr>
            <p:cNvPr id="7829" name="Google Shape;7829;p11"/>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1"/>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1"/>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1"/>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1"/>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1"/>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1"/>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1"/>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11"/>
          <p:cNvGrpSpPr/>
          <p:nvPr/>
        </p:nvGrpSpPr>
        <p:grpSpPr>
          <a:xfrm>
            <a:off x="-553499" y="-47780"/>
            <a:ext cx="10250990" cy="5191005"/>
            <a:chOff x="-79511" y="-47780"/>
            <a:chExt cx="10250990" cy="5191005"/>
          </a:xfrm>
        </p:grpSpPr>
        <p:grpSp>
          <p:nvGrpSpPr>
            <p:cNvPr id="7838" name="Google Shape;7838;p11"/>
            <p:cNvGrpSpPr/>
            <p:nvPr/>
          </p:nvGrpSpPr>
          <p:grpSpPr>
            <a:xfrm>
              <a:off x="-79511" y="-47780"/>
              <a:ext cx="5155115" cy="5191005"/>
              <a:chOff x="9274947" y="2665165"/>
              <a:chExt cx="4269600" cy="4299325"/>
            </a:xfrm>
          </p:grpSpPr>
          <p:sp>
            <p:nvSpPr>
              <p:cNvPr id="7839" name="Google Shape;7839;p11"/>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1"/>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1"/>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1"/>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1"/>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1"/>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1"/>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1"/>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1"/>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1"/>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1"/>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1"/>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1"/>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1"/>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1"/>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1"/>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1"/>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1"/>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1"/>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1"/>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1"/>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1"/>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1"/>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1"/>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1"/>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1"/>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1"/>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1"/>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1"/>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1"/>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1"/>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1"/>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1"/>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1"/>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1"/>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1"/>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1"/>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1"/>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1"/>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1"/>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1"/>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1"/>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1"/>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1"/>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1"/>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1"/>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1"/>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1"/>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1"/>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1"/>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1"/>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1"/>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1"/>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1"/>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1"/>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1"/>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1"/>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1"/>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1"/>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1"/>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1"/>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1"/>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1"/>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1"/>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1"/>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1"/>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1"/>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1"/>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1"/>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1"/>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1"/>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1"/>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1"/>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1"/>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1"/>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1"/>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1"/>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1"/>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1"/>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1"/>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1"/>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1"/>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1"/>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1"/>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1"/>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1"/>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1"/>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1"/>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1"/>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1"/>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1"/>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1"/>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1"/>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1"/>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1"/>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1"/>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1"/>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1"/>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1"/>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1"/>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1"/>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1"/>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1"/>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1"/>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1"/>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1"/>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1"/>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1"/>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1"/>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1"/>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1"/>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1"/>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1"/>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1"/>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1"/>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1"/>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1"/>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1"/>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1"/>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1"/>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1"/>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1"/>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1"/>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1"/>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1"/>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1"/>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1"/>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1"/>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1"/>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1"/>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1"/>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1"/>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1"/>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1"/>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1"/>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1"/>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1"/>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1"/>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1"/>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1"/>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1"/>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1"/>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1"/>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1"/>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1"/>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1"/>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1"/>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1"/>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1"/>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1"/>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1"/>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1"/>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1"/>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1"/>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1"/>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1"/>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1"/>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1"/>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1"/>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1"/>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1"/>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1"/>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1"/>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1"/>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1"/>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1"/>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1"/>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1"/>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1"/>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1"/>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1"/>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1"/>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1"/>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1"/>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1"/>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1"/>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1"/>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1"/>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1"/>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1"/>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1"/>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1"/>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1"/>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1"/>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1"/>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1"/>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1"/>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1"/>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1"/>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1"/>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1"/>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1"/>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1"/>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1"/>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1"/>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1"/>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1"/>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1"/>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1"/>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1"/>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1"/>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1"/>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1"/>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1"/>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1"/>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1"/>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1"/>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1"/>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1"/>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1"/>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1"/>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1"/>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1"/>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1"/>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1"/>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1"/>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1"/>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1"/>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1"/>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1"/>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1"/>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1"/>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1"/>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1"/>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1"/>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1"/>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1"/>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1"/>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1"/>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1"/>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1"/>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1"/>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1"/>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1"/>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1"/>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1"/>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1"/>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1"/>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1"/>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1"/>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1"/>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1"/>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1"/>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1"/>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1"/>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1"/>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1"/>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1"/>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1"/>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1"/>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1"/>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1"/>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1"/>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1"/>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1"/>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1"/>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1"/>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1"/>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1"/>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1"/>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1"/>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1"/>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1"/>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1"/>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1"/>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1"/>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1"/>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1"/>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1"/>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1"/>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1"/>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1"/>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1"/>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1"/>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1"/>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1"/>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1"/>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1"/>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1"/>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1"/>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1"/>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1"/>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1"/>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1"/>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1"/>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1"/>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1"/>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1"/>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1"/>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1"/>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1"/>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1"/>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1"/>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1"/>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1"/>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1"/>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1"/>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1"/>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1"/>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1"/>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1"/>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1"/>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1"/>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1"/>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1"/>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1"/>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1"/>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1"/>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1"/>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1"/>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1"/>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1"/>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1"/>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1"/>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1"/>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1"/>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1"/>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1"/>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1"/>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1"/>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1"/>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1"/>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1"/>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1"/>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1"/>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1"/>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1"/>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1"/>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1"/>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1"/>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1"/>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1"/>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1"/>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1"/>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1"/>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1"/>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1"/>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1"/>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1"/>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1"/>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1"/>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1"/>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1"/>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1"/>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1"/>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1"/>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1"/>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1"/>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1"/>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1"/>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1"/>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1"/>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1"/>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1"/>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1"/>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1"/>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1"/>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1"/>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1"/>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1"/>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1"/>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1"/>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1"/>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1"/>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1"/>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1"/>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1"/>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1"/>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1"/>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1"/>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1"/>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1"/>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1"/>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1"/>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1"/>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1"/>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1"/>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1"/>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1"/>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1"/>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1"/>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1"/>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1"/>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1"/>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1"/>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1"/>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1"/>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1"/>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1"/>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1"/>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9" name="Google Shape;8229;p11"/>
              <p:cNvGrpSpPr/>
              <p:nvPr/>
            </p:nvGrpSpPr>
            <p:grpSpPr>
              <a:xfrm>
                <a:off x="12150382" y="2665165"/>
                <a:ext cx="1341446" cy="1221036"/>
                <a:chOff x="12150382" y="2665165"/>
                <a:chExt cx="1341446" cy="1221036"/>
              </a:xfrm>
            </p:grpSpPr>
            <p:sp>
              <p:nvSpPr>
                <p:cNvPr id="8230" name="Google Shape;8230;p11"/>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1"/>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1"/>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1"/>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1"/>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1"/>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1"/>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1"/>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1"/>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1"/>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1"/>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1"/>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1"/>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1"/>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1"/>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1"/>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1"/>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1"/>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1"/>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1"/>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1"/>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1"/>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1"/>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1"/>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1"/>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1"/>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1"/>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1"/>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1"/>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1"/>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1"/>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1"/>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1"/>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1"/>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1"/>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1"/>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1"/>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1"/>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1"/>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1"/>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1"/>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1"/>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1"/>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1"/>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1"/>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1"/>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1"/>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1"/>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1"/>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1"/>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1"/>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1"/>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1"/>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1"/>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1"/>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1"/>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1"/>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7" name="Google Shape;8287;p11"/>
            <p:cNvGrpSpPr/>
            <p:nvPr/>
          </p:nvGrpSpPr>
          <p:grpSpPr>
            <a:xfrm>
              <a:off x="5016364" y="-47780"/>
              <a:ext cx="5155115" cy="5191005"/>
              <a:chOff x="9274947" y="2665165"/>
              <a:chExt cx="4269600" cy="4299325"/>
            </a:xfrm>
          </p:grpSpPr>
          <p:sp>
            <p:nvSpPr>
              <p:cNvPr id="8288" name="Google Shape;8288;p11"/>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1"/>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1"/>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1"/>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1"/>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1"/>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1"/>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1"/>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1"/>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1"/>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1"/>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1"/>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1"/>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1"/>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1"/>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1"/>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1"/>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1"/>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1"/>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1"/>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1"/>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1"/>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1"/>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1"/>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1"/>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1"/>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1"/>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1"/>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1"/>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1"/>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1"/>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1"/>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1"/>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1"/>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1"/>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1"/>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1"/>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1"/>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1"/>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1"/>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1"/>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1"/>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1"/>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1"/>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1"/>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1"/>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1"/>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1"/>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1"/>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1"/>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1"/>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1"/>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1"/>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1"/>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1"/>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1"/>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1"/>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1"/>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1"/>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1"/>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1"/>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1"/>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1"/>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1"/>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1"/>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1"/>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1"/>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1"/>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1"/>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1"/>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1"/>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1"/>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1"/>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1"/>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1"/>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1"/>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1"/>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1"/>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1"/>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1"/>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1"/>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1"/>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1"/>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1"/>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1"/>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1"/>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1"/>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1"/>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1"/>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1"/>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1"/>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1"/>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1"/>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1"/>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1"/>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1"/>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1"/>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1"/>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1"/>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1"/>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1"/>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1"/>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1"/>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1"/>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1"/>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1"/>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1"/>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1"/>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1"/>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1"/>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1"/>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1"/>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1"/>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1"/>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1"/>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1"/>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1"/>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1"/>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1"/>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1"/>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1"/>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1"/>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1"/>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1"/>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1"/>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1"/>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1"/>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1"/>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1"/>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1"/>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1"/>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1"/>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1"/>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1"/>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1"/>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1"/>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1"/>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1"/>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1"/>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1"/>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1"/>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1"/>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1"/>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1"/>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1"/>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1"/>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1"/>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1"/>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1"/>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1"/>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1"/>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1"/>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1"/>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1"/>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1"/>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1"/>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1"/>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1"/>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1"/>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1"/>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1"/>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1"/>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1"/>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1"/>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1"/>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1"/>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1"/>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1"/>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1"/>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1"/>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1"/>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1"/>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1"/>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1"/>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1"/>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1"/>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1"/>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1"/>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1"/>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1"/>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1"/>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1"/>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1"/>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1"/>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1"/>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1"/>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1"/>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1"/>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1"/>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1"/>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1"/>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1"/>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1"/>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1"/>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1"/>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1"/>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1"/>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1"/>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1"/>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1"/>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1"/>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1"/>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1"/>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1"/>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1"/>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1"/>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1"/>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1"/>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1"/>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1"/>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1"/>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1"/>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1"/>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1"/>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1"/>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1"/>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1"/>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1"/>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1"/>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1"/>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1"/>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1"/>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1"/>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1"/>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1"/>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1"/>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1"/>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1"/>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1"/>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1"/>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1"/>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1"/>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1"/>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1"/>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1"/>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1"/>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1"/>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1"/>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1"/>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1"/>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1"/>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1"/>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1"/>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1"/>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1"/>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1"/>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1"/>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1"/>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1"/>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1"/>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1"/>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1"/>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1"/>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1"/>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1"/>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1"/>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1"/>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1"/>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1"/>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1"/>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1"/>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1"/>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1"/>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1"/>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1"/>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1"/>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1"/>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1"/>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1"/>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1"/>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1"/>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1"/>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1"/>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1"/>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1"/>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1"/>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1"/>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1"/>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1"/>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1"/>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1"/>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1"/>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1"/>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1"/>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1"/>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1"/>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1"/>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1"/>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1"/>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1"/>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1"/>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1"/>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1"/>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1"/>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1"/>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1"/>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1"/>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1"/>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1"/>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1"/>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1"/>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1"/>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1"/>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1"/>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1"/>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1"/>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1"/>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1"/>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1"/>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1"/>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1"/>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1"/>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1"/>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1"/>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1"/>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1"/>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1"/>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1"/>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1"/>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1"/>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1"/>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1"/>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1"/>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1"/>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1"/>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1"/>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1"/>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1"/>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1"/>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1"/>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1"/>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1"/>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1"/>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1"/>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1"/>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1"/>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1"/>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1"/>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1"/>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1"/>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1"/>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1"/>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1"/>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1"/>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1"/>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1"/>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1"/>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1"/>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1"/>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1"/>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1"/>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1"/>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1"/>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1"/>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1"/>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1"/>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1"/>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1"/>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1"/>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1"/>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1"/>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1"/>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1"/>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1"/>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1"/>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1"/>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1"/>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1"/>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1"/>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1"/>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1"/>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1"/>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1"/>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1"/>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1"/>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1"/>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1"/>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1"/>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1"/>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1"/>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1"/>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1"/>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1"/>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1"/>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1"/>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1"/>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1"/>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1"/>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1"/>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1"/>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8" name="Google Shape;8678;p11"/>
              <p:cNvGrpSpPr/>
              <p:nvPr/>
            </p:nvGrpSpPr>
            <p:grpSpPr>
              <a:xfrm>
                <a:off x="12150382" y="2665165"/>
                <a:ext cx="1341446" cy="1221036"/>
                <a:chOff x="12150382" y="2665165"/>
                <a:chExt cx="1341446" cy="1221036"/>
              </a:xfrm>
            </p:grpSpPr>
            <p:sp>
              <p:nvSpPr>
                <p:cNvPr id="8679" name="Google Shape;8679;p11"/>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1"/>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1"/>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1"/>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1"/>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1"/>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1"/>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1"/>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1"/>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1"/>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1"/>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1"/>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1"/>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1"/>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1"/>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1"/>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1"/>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1"/>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1"/>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1"/>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1"/>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1"/>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1"/>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1"/>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1"/>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1"/>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1"/>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1"/>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1"/>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1"/>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1"/>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1"/>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1"/>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1"/>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1"/>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1"/>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1"/>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1"/>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1"/>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1"/>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1"/>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1"/>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1"/>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1"/>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1"/>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1"/>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1"/>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1"/>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1"/>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1"/>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1"/>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1"/>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1"/>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1"/>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1"/>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1"/>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1"/>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736" name="Google Shape;8736;p11"/>
          <p:cNvSpPr txBox="1"/>
          <p:nvPr>
            <p:ph hasCustomPrompt="1" type="title"/>
          </p:nvPr>
        </p:nvSpPr>
        <p:spPr>
          <a:xfrm rot="398">
            <a:off x="3241499" y="1610900"/>
            <a:ext cx="5182500" cy="1511100"/>
          </a:xfrm>
          <a:prstGeom prst="rect">
            <a:avLst/>
          </a:prstGeom>
          <a:noFill/>
          <a:ln>
            <a:noFill/>
          </a:ln>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737" name="Google Shape;8737;p11"/>
          <p:cNvSpPr txBox="1"/>
          <p:nvPr>
            <p:ph idx="1" type="subTitle"/>
          </p:nvPr>
        </p:nvSpPr>
        <p:spPr>
          <a:xfrm>
            <a:off x="3241425" y="3092500"/>
            <a:ext cx="5182500" cy="4404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8738" name="Google Shape;8738;p11"/>
          <p:cNvSpPr/>
          <p:nvPr/>
        </p:nvSpPr>
        <p:spPr>
          <a:xfrm>
            <a:off x="2449539" y="47651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9" name="Google Shape;8739;p11"/>
          <p:cNvGrpSpPr/>
          <p:nvPr/>
        </p:nvGrpSpPr>
        <p:grpSpPr>
          <a:xfrm>
            <a:off x="7188927" y="4646944"/>
            <a:ext cx="244246" cy="219081"/>
            <a:chOff x="9122209" y="4733906"/>
            <a:chExt cx="315604" cy="283088"/>
          </a:xfrm>
        </p:grpSpPr>
        <p:sp>
          <p:nvSpPr>
            <p:cNvPr id="8740" name="Google Shape;8740;p11"/>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1"/>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1"/>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1"/>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1"/>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1"/>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1"/>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1"/>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1"/>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1"/>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1"/>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1"/>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1"/>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1"/>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1"/>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1"/>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1"/>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1"/>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1"/>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1"/>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1"/>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1"/>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1"/>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1"/>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1"/>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1"/>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1"/>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1"/>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1"/>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1"/>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1"/>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1"/>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1"/>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3" name="Google Shape;8773;p11"/>
          <p:cNvSpPr/>
          <p:nvPr/>
        </p:nvSpPr>
        <p:spPr>
          <a:xfrm>
            <a:off x="6370962" y="-75424"/>
            <a:ext cx="1206140" cy="1206120"/>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1"/>
          <p:cNvSpPr/>
          <p:nvPr/>
        </p:nvSpPr>
        <p:spPr>
          <a:xfrm>
            <a:off x="6264576" y="3256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1"/>
          <p:cNvSpPr/>
          <p:nvPr/>
        </p:nvSpPr>
        <p:spPr>
          <a:xfrm>
            <a:off x="7766551" y="3640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1"/>
          <p:cNvSpPr/>
          <p:nvPr/>
        </p:nvSpPr>
        <p:spPr>
          <a:xfrm>
            <a:off x="2211089" y="4425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8777" name="Shape 877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8778" name="Shape 8778"/>
        <p:cNvGrpSpPr/>
        <p:nvPr/>
      </p:nvGrpSpPr>
      <p:grpSpPr>
        <a:xfrm>
          <a:off x="0" y="0"/>
          <a:ext cx="0" cy="0"/>
          <a:chOff x="0" y="0"/>
          <a:chExt cx="0" cy="0"/>
        </a:xfrm>
      </p:grpSpPr>
      <p:sp>
        <p:nvSpPr>
          <p:cNvPr id="8779" name="Google Shape;8779;p13"/>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0" name="Google Shape;8780;p13"/>
          <p:cNvGrpSpPr/>
          <p:nvPr/>
        </p:nvGrpSpPr>
        <p:grpSpPr>
          <a:xfrm>
            <a:off x="-553499" y="-47780"/>
            <a:ext cx="10250990" cy="5191005"/>
            <a:chOff x="-79511" y="-47780"/>
            <a:chExt cx="10250990" cy="5191005"/>
          </a:xfrm>
        </p:grpSpPr>
        <p:grpSp>
          <p:nvGrpSpPr>
            <p:cNvPr id="8781" name="Google Shape;8781;p13"/>
            <p:cNvGrpSpPr/>
            <p:nvPr/>
          </p:nvGrpSpPr>
          <p:grpSpPr>
            <a:xfrm>
              <a:off x="-79511" y="-47780"/>
              <a:ext cx="5155115" cy="5191005"/>
              <a:chOff x="9274947" y="2665165"/>
              <a:chExt cx="4269600" cy="4299325"/>
            </a:xfrm>
          </p:grpSpPr>
          <p:sp>
            <p:nvSpPr>
              <p:cNvPr id="8782" name="Google Shape;8782;p13"/>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3"/>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3"/>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3"/>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3"/>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3"/>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3"/>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3"/>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3"/>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3"/>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3"/>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3"/>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3"/>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3"/>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3"/>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3"/>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3"/>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3"/>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3"/>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3"/>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3"/>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3"/>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3"/>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3"/>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3"/>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3"/>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3"/>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3"/>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3"/>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3"/>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3"/>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3"/>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3"/>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3"/>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3"/>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3"/>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3"/>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3"/>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3"/>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3"/>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3"/>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3"/>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3"/>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3"/>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3"/>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3"/>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3"/>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3"/>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3"/>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3"/>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3"/>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3"/>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3"/>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3"/>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3"/>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3"/>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3"/>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3"/>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3"/>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3"/>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3"/>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3"/>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3"/>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3"/>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3"/>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3"/>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3"/>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3"/>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3"/>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3"/>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3"/>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3"/>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3"/>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3"/>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3"/>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3"/>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3"/>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3"/>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3"/>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3"/>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3"/>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3"/>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3"/>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3"/>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3"/>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3"/>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3"/>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3"/>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3"/>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3"/>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3"/>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3"/>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3"/>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3"/>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3"/>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3"/>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3"/>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3"/>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3"/>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3"/>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3"/>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3"/>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3"/>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3"/>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3"/>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3"/>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3"/>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3"/>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3"/>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3"/>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3"/>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3"/>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3"/>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3"/>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3"/>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3"/>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3"/>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3"/>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3"/>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3"/>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3"/>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3"/>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3"/>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3"/>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3"/>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3"/>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3"/>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3"/>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3"/>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3"/>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3"/>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3"/>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3"/>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3"/>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3"/>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3"/>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3"/>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3"/>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3"/>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3"/>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3"/>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3"/>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3"/>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3"/>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3"/>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3"/>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3"/>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3"/>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3"/>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3"/>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3"/>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3"/>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3"/>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3"/>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3"/>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3"/>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3"/>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3"/>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3"/>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3"/>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3"/>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3"/>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3"/>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3"/>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3"/>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3"/>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3"/>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3"/>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3"/>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3"/>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3"/>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3"/>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3"/>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3"/>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3"/>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3"/>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3"/>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3"/>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3"/>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3"/>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3"/>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3"/>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3"/>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3"/>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3"/>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3"/>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3"/>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3"/>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3"/>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3"/>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3"/>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3"/>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3"/>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3"/>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3"/>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3"/>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3"/>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3"/>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3"/>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3"/>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3"/>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3"/>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3"/>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3"/>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3"/>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3"/>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3"/>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3"/>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3"/>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3"/>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3"/>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3"/>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3"/>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3"/>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3"/>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3"/>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3"/>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3"/>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3"/>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3"/>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3"/>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3"/>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3"/>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3"/>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3"/>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3"/>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3"/>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3"/>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3"/>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3"/>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3"/>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3"/>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3"/>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3"/>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3"/>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3"/>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3"/>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3"/>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3"/>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3"/>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3"/>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3"/>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3"/>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3"/>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3"/>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3"/>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3"/>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3"/>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3"/>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3"/>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3"/>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3"/>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3"/>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3"/>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3"/>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3"/>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3"/>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3"/>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3"/>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3"/>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3"/>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3"/>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3"/>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3"/>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3"/>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3"/>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3"/>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3"/>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3"/>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3"/>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3"/>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3"/>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3"/>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3"/>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3"/>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3"/>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3"/>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3"/>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3"/>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3"/>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3"/>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3"/>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3"/>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3"/>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3"/>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3"/>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3"/>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3"/>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3"/>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3"/>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3"/>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3"/>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3"/>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3"/>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3"/>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3"/>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3"/>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3"/>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3"/>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3"/>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3"/>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3"/>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3"/>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3"/>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3"/>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3"/>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3"/>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3"/>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3"/>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3"/>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3"/>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3"/>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3"/>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3"/>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3"/>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3"/>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3"/>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3"/>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3"/>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3"/>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3"/>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3"/>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3"/>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3"/>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3"/>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3"/>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3"/>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3"/>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3"/>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3"/>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3"/>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3"/>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3"/>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3"/>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3"/>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3"/>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3"/>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3"/>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3"/>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3"/>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3"/>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3"/>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3"/>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3"/>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3"/>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3"/>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3"/>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3"/>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3"/>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3"/>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3"/>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3"/>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3"/>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3"/>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3"/>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3"/>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3"/>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3"/>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3"/>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3"/>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3"/>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3"/>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3"/>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3"/>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3"/>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3"/>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3"/>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3"/>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3"/>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3"/>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3"/>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3"/>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3"/>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3"/>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3"/>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3"/>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3"/>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3"/>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3"/>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3"/>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3"/>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3"/>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3"/>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3"/>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3"/>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3"/>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3"/>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3"/>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3"/>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3"/>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2" name="Google Shape;9172;p13"/>
              <p:cNvGrpSpPr/>
              <p:nvPr/>
            </p:nvGrpSpPr>
            <p:grpSpPr>
              <a:xfrm>
                <a:off x="12150382" y="2665165"/>
                <a:ext cx="1341446" cy="1221036"/>
                <a:chOff x="12150382" y="2665165"/>
                <a:chExt cx="1341446" cy="1221036"/>
              </a:xfrm>
            </p:grpSpPr>
            <p:sp>
              <p:nvSpPr>
                <p:cNvPr id="9173" name="Google Shape;9173;p13"/>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3"/>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3"/>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3"/>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3"/>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3"/>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3"/>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3"/>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3"/>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3"/>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3"/>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3"/>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3"/>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3"/>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3"/>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3"/>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3"/>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3"/>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3"/>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3"/>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3"/>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3"/>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3"/>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3"/>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3"/>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3"/>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3"/>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3"/>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3"/>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3"/>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3"/>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3"/>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3"/>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3"/>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3"/>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3"/>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3"/>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3"/>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3"/>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3"/>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3"/>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3"/>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3"/>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3"/>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3"/>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3"/>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3"/>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3"/>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3"/>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3"/>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3"/>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3"/>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3"/>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3"/>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3"/>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3"/>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3"/>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0" name="Google Shape;9230;p13"/>
            <p:cNvGrpSpPr/>
            <p:nvPr/>
          </p:nvGrpSpPr>
          <p:grpSpPr>
            <a:xfrm>
              <a:off x="5016364" y="-47780"/>
              <a:ext cx="5155115" cy="5191005"/>
              <a:chOff x="9274947" y="2665165"/>
              <a:chExt cx="4269600" cy="4299325"/>
            </a:xfrm>
          </p:grpSpPr>
          <p:sp>
            <p:nvSpPr>
              <p:cNvPr id="9231" name="Google Shape;9231;p13"/>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3"/>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3"/>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3"/>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3"/>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3"/>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3"/>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3"/>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3"/>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3"/>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3"/>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3"/>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3"/>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3"/>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3"/>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3"/>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3"/>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3"/>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3"/>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3"/>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3"/>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3"/>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3"/>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3"/>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3"/>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3"/>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3"/>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3"/>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3"/>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3"/>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3"/>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3"/>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3"/>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3"/>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3"/>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3"/>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3"/>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3"/>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3"/>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3"/>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3"/>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3"/>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3"/>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3"/>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3"/>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3"/>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3"/>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3"/>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3"/>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3"/>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3"/>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3"/>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3"/>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3"/>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3"/>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3"/>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3"/>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3"/>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3"/>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3"/>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3"/>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3"/>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3"/>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3"/>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3"/>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3"/>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3"/>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3"/>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3"/>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3"/>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3"/>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3"/>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3"/>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3"/>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3"/>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3"/>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3"/>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3"/>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3"/>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3"/>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3"/>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3"/>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3"/>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3"/>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3"/>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3"/>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3"/>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3"/>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3"/>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3"/>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3"/>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3"/>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3"/>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3"/>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3"/>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3"/>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3"/>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3"/>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3"/>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3"/>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3"/>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3"/>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3"/>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3"/>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3"/>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3"/>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3"/>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3"/>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3"/>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3"/>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3"/>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3"/>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3"/>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3"/>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3"/>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3"/>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3"/>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3"/>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3"/>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3"/>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3"/>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3"/>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3"/>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3"/>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3"/>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3"/>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3"/>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3"/>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3"/>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3"/>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3"/>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3"/>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3"/>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3"/>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3"/>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3"/>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3"/>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3"/>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3"/>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3"/>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3"/>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3"/>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3"/>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3"/>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3"/>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3"/>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3"/>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3"/>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3"/>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3"/>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3"/>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3"/>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3"/>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3"/>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3"/>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3"/>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3"/>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3"/>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3"/>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3"/>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3"/>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3"/>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3"/>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3"/>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3"/>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3"/>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3"/>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3"/>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3"/>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3"/>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3"/>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3"/>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3"/>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3"/>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3"/>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3"/>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3"/>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3"/>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3"/>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3"/>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3"/>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3"/>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3"/>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3"/>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3"/>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3"/>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3"/>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3"/>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3"/>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3"/>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3"/>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3"/>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3"/>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3"/>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3"/>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3"/>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3"/>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3"/>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3"/>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3"/>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3"/>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3"/>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3"/>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3"/>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3"/>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3"/>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3"/>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3"/>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3"/>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3"/>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3"/>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3"/>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3"/>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3"/>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3"/>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3"/>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3"/>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3"/>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3"/>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3"/>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3"/>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3"/>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3"/>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3"/>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3"/>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3"/>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3"/>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3"/>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3"/>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3"/>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3"/>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3"/>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3"/>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3"/>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3"/>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3"/>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3"/>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3"/>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3"/>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3"/>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3"/>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3"/>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3"/>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3"/>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3"/>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3"/>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3"/>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3"/>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3"/>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3"/>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3"/>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3"/>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3"/>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3"/>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3"/>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3"/>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3"/>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3"/>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3"/>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3"/>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3"/>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3"/>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3"/>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3"/>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3"/>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3"/>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3"/>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3"/>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3"/>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3"/>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3"/>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3"/>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3"/>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3"/>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3"/>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3"/>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3"/>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3"/>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3"/>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3"/>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3"/>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3"/>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3"/>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3"/>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3"/>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3"/>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3"/>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3"/>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3"/>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3"/>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3"/>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3"/>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3"/>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3"/>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3"/>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3"/>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3"/>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3"/>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3"/>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3"/>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3"/>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3"/>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3"/>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3"/>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3"/>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3"/>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3"/>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3"/>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3"/>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3"/>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3"/>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3"/>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3"/>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3"/>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3"/>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3"/>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3"/>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3"/>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3"/>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3"/>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3"/>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3"/>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3"/>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3"/>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3"/>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3"/>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3"/>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3"/>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3"/>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3"/>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3"/>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3"/>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3"/>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3"/>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3"/>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3"/>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3"/>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3"/>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3"/>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3"/>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3"/>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3"/>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3"/>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3"/>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3"/>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3"/>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3"/>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3"/>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3"/>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3"/>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3"/>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3"/>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3"/>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3"/>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3"/>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3"/>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3"/>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3"/>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3"/>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3"/>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3"/>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3"/>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3"/>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3"/>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3"/>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3"/>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3"/>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3"/>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3"/>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3"/>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3"/>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3"/>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3"/>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3"/>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3"/>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3"/>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3"/>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3"/>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3"/>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3"/>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3"/>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3"/>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3"/>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3"/>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3"/>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3"/>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3"/>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3"/>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3"/>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3"/>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1" name="Google Shape;9621;p13"/>
              <p:cNvGrpSpPr/>
              <p:nvPr/>
            </p:nvGrpSpPr>
            <p:grpSpPr>
              <a:xfrm>
                <a:off x="12150382" y="2665165"/>
                <a:ext cx="1341446" cy="1221036"/>
                <a:chOff x="12150382" y="2665165"/>
                <a:chExt cx="1341446" cy="1221036"/>
              </a:xfrm>
            </p:grpSpPr>
            <p:sp>
              <p:nvSpPr>
                <p:cNvPr id="9622" name="Google Shape;9622;p13"/>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3"/>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3"/>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3"/>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3"/>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3"/>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3"/>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3"/>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3"/>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3"/>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3"/>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3"/>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3"/>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3"/>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3"/>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3"/>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3"/>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3"/>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3"/>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3"/>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3"/>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3"/>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3"/>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3"/>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3"/>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3"/>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3"/>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3"/>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3"/>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3"/>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3"/>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3"/>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3"/>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3"/>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3"/>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3"/>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3"/>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3"/>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3"/>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3"/>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3"/>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3"/>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3"/>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3"/>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3"/>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3"/>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3"/>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3"/>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3"/>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3"/>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3"/>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3"/>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3"/>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3"/>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3"/>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3"/>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3"/>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9679" name="Google Shape;9679;p13"/>
          <p:cNvSpPr txBox="1"/>
          <p:nvPr>
            <p:ph type="title"/>
          </p:nvPr>
        </p:nvSpPr>
        <p:spPr>
          <a:xfrm>
            <a:off x="720159" y="1507387"/>
            <a:ext cx="2189700" cy="5277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SzPts val="2400"/>
              <a:buNone/>
              <a:defRPr sz="2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9680" name="Google Shape;9680;p13"/>
          <p:cNvSpPr txBox="1"/>
          <p:nvPr>
            <p:ph idx="1" type="subTitle"/>
          </p:nvPr>
        </p:nvSpPr>
        <p:spPr>
          <a:xfrm>
            <a:off x="720309" y="1946754"/>
            <a:ext cx="2189700" cy="592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9681" name="Google Shape;9681;p13"/>
          <p:cNvSpPr txBox="1"/>
          <p:nvPr>
            <p:ph hasCustomPrompt="1" idx="2" type="title"/>
          </p:nvPr>
        </p:nvSpPr>
        <p:spPr>
          <a:xfrm rot="2847">
            <a:off x="4959396" y="3354074"/>
            <a:ext cx="724500" cy="593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9682" name="Google Shape;9682;p13"/>
          <p:cNvSpPr txBox="1"/>
          <p:nvPr>
            <p:ph hasCustomPrompt="1" idx="3" type="title"/>
          </p:nvPr>
        </p:nvSpPr>
        <p:spPr>
          <a:xfrm>
            <a:off x="3460101" y="3354235"/>
            <a:ext cx="724500" cy="593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9683" name="Google Shape;9683;p13"/>
          <p:cNvSpPr txBox="1"/>
          <p:nvPr>
            <p:ph idx="4" type="title"/>
          </p:nvPr>
        </p:nvSpPr>
        <p:spPr>
          <a:xfrm>
            <a:off x="720159" y="3089722"/>
            <a:ext cx="2189700" cy="5277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SzPts val="2400"/>
              <a:buNone/>
              <a:defRPr sz="2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9684" name="Google Shape;9684;p13"/>
          <p:cNvSpPr txBox="1"/>
          <p:nvPr>
            <p:ph idx="5" type="subTitle"/>
          </p:nvPr>
        </p:nvSpPr>
        <p:spPr>
          <a:xfrm>
            <a:off x="720309" y="3509650"/>
            <a:ext cx="2189700" cy="591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1600"/>
              </a:spcBef>
              <a:spcAft>
                <a:spcPts val="0"/>
              </a:spcAft>
              <a:buSzPts val="1400"/>
              <a:buNone/>
              <a:defRPr/>
            </a:lvl3pPr>
            <a:lvl4pPr lvl="3" rtl="0" algn="r">
              <a:lnSpc>
                <a:spcPct val="100000"/>
              </a:lnSpc>
              <a:spcBef>
                <a:spcPts val="1600"/>
              </a:spcBef>
              <a:spcAft>
                <a:spcPts val="0"/>
              </a:spcAft>
              <a:buSzPts val="1400"/>
              <a:buNone/>
              <a:defRPr/>
            </a:lvl4pPr>
            <a:lvl5pPr lvl="4" rtl="0" algn="r">
              <a:lnSpc>
                <a:spcPct val="100000"/>
              </a:lnSpc>
              <a:spcBef>
                <a:spcPts val="1600"/>
              </a:spcBef>
              <a:spcAft>
                <a:spcPts val="0"/>
              </a:spcAft>
              <a:buSzPts val="1400"/>
              <a:buNone/>
              <a:defRPr/>
            </a:lvl5pPr>
            <a:lvl6pPr lvl="5" rtl="0" algn="r">
              <a:lnSpc>
                <a:spcPct val="100000"/>
              </a:lnSpc>
              <a:spcBef>
                <a:spcPts val="1600"/>
              </a:spcBef>
              <a:spcAft>
                <a:spcPts val="0"/>
              </a:spcAft>
              <a:buSzPts val="1400"/>
              <a:buNone/>
              <a:defRPr/>
            </a:lvl6pPr>
            <a:lvl7pPr lvl="6" rtl="0" algn="r">
              <a:lnSpc>
                <a:spcPct val="100000"/>
              </a:lnSpc>
              <a:spcBef>
                <a:spcPts val="1600"/>
              </a:spcBef>
              <a:spcAft>
                <a:spcPts val="0"/>
              </a:spcAft>
              <a:buSzPts val="1400"/>
              <a:buNone/>
              <a:defRPr/>
            </a:lvl7pPr>
            <a:lvl8pPr lvl="7" rtl="0" algn="r">
              <a:lnSpc>
                <a:spcPct val="100000"/>
              </a:lnSpc>
              <a:spcBef>
                <a:spcPts val="1600"/>
              </a:spcBef>
              <a:spcAft>
                <a:spcPts val="0"/>
              </a:spcAft>
              <a:buSzPts val="1400"/>
              <a:buNone/>
              <a:defRPr/>
            </a:lvl8pPr>
            <a:lvl9pPr lvl="8" rtl="0" algn="r">
              <a:lnSpc>
                <a:spcPct val="100000"/>
              </a:lnSpc>
              <a:spcBef>
                <a:spcPts val="1600"/>
              </a:spcBef>
              <a:spcAft>
                <a:spcPts val="1600"/>
              </a:spcAft>
              <a:buSzPts val="1400"/>
              <a:buNone/>
              <a:defRPr/>
            </a:lvl9pPr>
          </a:lstStyle>
          <a:p/>
        </p:txBody>
      </p:sp>
      <p:sp>
        <p:nvSpPr>
          <p:cNvPr id="9685" name="Google Shape;9685;p13"/>
          <p:cNvSpPr txBox="1"/>
          <p:nvPr>
            <p:ph idx="6" type="title"/>
          </p:nvPr>
        </p:nvSpPr>
        <p:spPr>
          <a:xfrm>
            <a:off x="6234144" y="3089084"/>
            <a:ext cx="2189700" cy="5277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686" name="Google Shape;9686;p13"/>
          <p:cNvSpPr txBox="1"/>
          <p:nvPr>
            <p:ph idx="7" type="subTitle"/>
          </p:nvPr>
        </p:nvSpPr>
        <p:spPr>
          <a:xfrm>
            <a:off x="6234013" y="3508696"/>
            <a:ext cx="2189700" cy="59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9687" name="Google Shape;9687;p13"/>
          <p:cNvSpPr txBox="1"/>
          <p:nvPr>
            <p:ph idx="8" type="title"/>
          </p:nvPr>
        </p:nvSpPr>
        <p:spPr>
          <a:xfrm>
            <a:off x="6234144" y="1506725"/>
            <a:ext cx="2189700" cy="5277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688" name="Google Shape;9688;p13"/>
          <p:cNvSpPr txBox="1"/>
          <p:nvPr>
            <p:ph idx="9" type="subTitle"/>
          </p:nvPr>
        </p:nvSpPr>
        <p:spPr>
          <a:xfrm>
            <a:off x="6234013" y="1945762"/>
            <a:ext cx="2189700" cy="59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1600"/>
              </a:spcBef>
              <a:spcAft>
                <a:spcPts val="0"/>
              </a:spcAft>
              <a:buSzPts val="1400"/>
              <a:buNone/>
              <a:defRPr/>
            </a:lvl3pPr>
            <a:lvl4pPr lvl="3" rtl="0">
              <a:lnSpc>
                <a:spcPct val="100000"/>
              </a:lnSpc>
              <a:spcBef>
                <a:spcPts val="1600"/>
              </a:spcBef>
              <a:spcAft>
                <a:spcPts val="0"/>
              </a:spcAft>
              <a:buSzPts val="1400"/>
              <a:buNone/>
              <a:defRPr/>
            </a:lvl4pPr>
            <a:lvl5pPr lvl="4" rtl="0">
              <a:lnSpc>
                <a:spcPct val="100000"/>
              </a:lnSpc>
              <a:spcBef>
                <a:spcPts val="1600"/>
              </a:spcBef>
              <a:spcAft>
                <a:spcPts val="0"/>
              </a:spcAft>
              <a:buSzPts val="1400"/>
              <a:buNone/>
              <a:defRPr/>
            </a:lvl5pPr>
            <a:lvl6pPr lvl="5" rtl="0">
              <a:lnSpc>
                <a:spcPct val="100000"/>
              </a:lnSpc>
              <a:spcBef>
                <a:spcPts val="1600"/>
              </a:spcBef>
              <a:spcAft>
                <a:spcPts val="0"/>
              </a:spcAft>
              <a:buSzPts val="1400"/>
              <a:buNone/>
              <a:defRPr/>
            </a:lvl6pPr>
            <a:lvl7pPr lvl="6" rtl="0">
              <a:lnSpc>
                <a:spcPct val="100000"/>
              </a:lnSpc>
              <a:spcBef>
                <a:spcPts val="1600"/>
              </a:spcBef>
              <a:spcAft>
                <a:spcPts val="0"/>
              </a:spcAft>
              <a:buSzPts val="1400"/>
              <a:buNone/>
              <a:defRPr/>
            </a:lvl7pPr>
            <a:lvl8pPr lvl="7" rtl="0">
              <a:lnSpc>
                <a:spcPct val="100000"/>
              </a:lnSpc>
              <a:spcBef>
                <a:spcPts val="1600"/>
              </a:spcBef>
              <a:spcAft>
                <a:spcPts val="0"/>
              </a:spcAft>
              <a:buSzPts val="1400"/>
              <a:buNone/>
              <a:defRPr/>
            </a:lvl8pPr>
            <a:lvl9pPr lvl="8" rtl="0">
              <a:lnSpc>
                <a:spcPct val="100000"/>
              </a:lnSpc>
              <a:spcBef>
                <a:spcPts val="1600"/>
              </a:spcBef>
              <a:spcAft>
                <a:spcPts val="1600"/>
              </a:spcAft>
              <a:buSzPts val="1400"/>
              <a:buNone/>
              <a:defRPr/>
            </a:lvl9pPr>
          </a:lstStyle>
          <a:p/>
        </p:txBody>
      </p:sp>
      <p:sp>
        <p:nvSpPr>
          <p:cNvPr id="9689" name="Google Shape;9689;p13"/>
          <p:cNvSpPr txBox="1"/>
          <p:nvPr>
            <p:ph hasCustomPrompt="1" idx="13" type="title"/>
          </p:nvPr>
        </p:nvSpPr>
        <p:spPr>
          <a:xfrm rot="2846">
            <a:off x="4987785" y="1757297"/>
            <a:ext cx="724800" cy="5931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9690" name="Google Shape;9690;p13"/>
          <p:cNvSpPr txBox="1"/>
          <p:nvPr>
            <p:ph hasCustomPrompt="1" idx="14" type="title"/>
          </p:nvPr>
        </p:nvSpPr>
        <p:spPr>
          <a:xfrm rot="1423">
            <a:off x="3460105" y="1758638"/>
            <a:ext cx="724500" cy="593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9691" name="Google Shape;9691;p13"/>
          <p:cNvSpPr txBox="1"/>
          <p:nvPr>
            <p:ph idx="15"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9692" name="Google Shape;9692;p13"/>
          <p:cNvSpPr/>
          <p:nvPr/>
        </p:nvSpPr>
        <p:spPr>
          <a:xfrm>
            <a:off x="8643351" y="4422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3"/>
          <p:cNvSpPr/>
          <p:nvPr/>
        </p:nvSpPr>
        <p:spPr>
          <a:xfrm>
            <a:off x="331714" y="4839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3"/>
          <p:cNvSpPr/>
          <p:nvPr/>
        </p:nvSpPr>
        <p:spPr>
          <a:xfrm>
            <a:off x="4987764" y="4839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3"/>
          <p:cNvSpPr/>
          <p:nvPr/>
        </p:nvSpPr>
        <p:spPr>
          <a:xfrm>
            <a:off x="5683889" y="46034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6" name="Google Shape;9696;p13"/>
          <p:cNvGrpSpPr/>
          <p:nvPr/>
        </p:nvGrpSpPr>
        <p:grpSpPr>
          <a:xfrm>
            <a:off x="6983534" y="398456"/>
            <a:ext cx="315604" cy="283088"/>
            <a:chOff x="9122209" y="4733906"/>
            <a:chExt cx="315604" cy="283088"/>
          </a:xfrm>
        </p:grpSpPr>
        <p:sp>
          <p:nvSpPr>
            <p:cNvPr id="9697" name="Google Shape;9697;p13"/>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3"/>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3"/>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3"/>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3"/>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3"/>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3"/>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3"/>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3"/>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3"/>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3"/>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3"/>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3"/>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3"/>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3"/>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3"/>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3"/>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3"/>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3"/>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3"/>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3"/>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3"/>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3"/>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3"/>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3"/>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3"/>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3"/>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3"/>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3"/>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3"/>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3"/>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3"/>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3"/>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0" name="Google Shape;9730;p13"/>
          <p:cNvSpPr/>
          <p:nvPr/>
        </p:nvSpPr>
        <p:spPr>
          <a:xfrm>
            <a:off x="8862226" y="43656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3"/>
          <p:cNvSpPr/>
          <p:nvPr/>
        </p:nvSpPr>
        <p:spPr>
          <a:xfrm>
            <a:off x="8692364" y="363175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3"/>
          <p:cNvSpPr/>
          <p:nvPr/>
        </p:nvSpPr>
        <p:spPr>
          <a:xfrm>
            <a:off x="7178262" y="-11"/>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3"/>
          <p:cNvSpPr/>
          <p:nvPr/>
        </p:nvSpPr>
        <p:spPr>
          <a:xfrm>
            <a:off x="6234026" y="467143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3"/>
          <p:cNvSpPr/>
          <p:nvPr/>
        </p:nvSpPr>
        <p:spPr>
          <a:xfrm>
            <a:off x="638726" y="447870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3"/>
          <p:cNvSpPr/>
          <p:nvPr/>
        </p:nvSpPr>
        <p:spPr>
          <a:xfrm>
            <a:off x="968926" y="4689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3"/>
          <p:cNvSpPr/>
          <p:nvPr/>
        </p:nvSpPr>
        <p:spPr>
          <a:xfrm>
            <a:off x="7386606" y="4267446"/>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7" name="Google Shape;9737;p13"/>
          <p:cNvGrpSpPr/>
          <p:nvPr/>
        </p:nvGrpSpPr>
        <p:grpSpPr>
          <a:xfrm rot="-1029869">
            <a:off x="1447804" y="4410644"/>
            <a:ext cx="353679" cy="385711"/>
            <a:chOff x="6260444" y="4005311"/>
            <a:chExt cx="432021" cy="471148"/>
          </a:xfrm>
        </p:grpSpPr>
        <p:sp>
          <p:nvSpPr>
            <p:cNvPr id="9738" name="Google Shape;9738;p13"/>
            <p:cNvSpPr/>
            <p:nvPr/>
          </p:nvSpPr>
          <p:spPr>
            <a:xfrm>
              <a:off x="6260444" y="4005311"/>
              <a:ext cx="432021" cy="471148"/>
            </a:xfrm>
            <a:custGeom>
              <a:rect b="b" l="l" r="r" t="t"/>
              <a:pathLst>
                <a:path extrusionOk="0" h="1444" w="1324">
                  <a:moveTo>
                    <a:pt x="547" y="1"/>
                  </a:moveTo>
                  <a:cubicBezTo>
                    <a:pt x="498" y="1"/>
                    <a:pt x="451" y="11"/>
                    <a:pt x="411" y="35"/>
                  </a:cubicBezTo>
                  <a:cubicBezTo>
                    <a:pt x="389" y="49"/>
                    <a:pt x="368" y="66"/>
                    <a:pt x="351" y="88"/>
                  </a:cubicBezTo>
                  <a:cubicBezTo>
                    <a:pt x="298" y="158"/>
                    <a:pt x="309" y="261"/>
                    <a:pt x="253" y="329"/>
                  </a:cubicBezTo>
                  <a:cubicBezTo>
                    <a:pt x="185" y="411"/>
                    <a:pt x="38" y="425"/>
                    <a:pt x="14" y="527"/>
                  </a:cubicBezTo>
                  <a:cubicBezTo>
                    <a:pt x="1" y="579"/>
                    <a:pt x="26" y="629"/>
                    <a:pt x="50" y="675"/>
                  </a:cubicBezTo>
                  <a:cubicBezTo>
                    <a:pt x="84" y="741"/>
                    <a:pt x="120" y="809"/>
                    <a:pt x="154" y="874"/>
                  </a:cubicBezTo>
                  <a:cubicBezTo>
                    <a:pt x="175" y="916"/>
                    <a:pt x="199" y="960"/>
                    <a:pt x="236" y="990"/>
                  </a:cubicBezTo>
                  <a:cubicBezTo>
                    <a:pt x="338" y="1074"/>
                    <a:pt x="520" y="1031"/>
                    <a:pt x="600" y="1138"/>
                  </a:cubicBezTo>
                  <a:cubicBezTo>
                    <a:pt x="629" y="1179"/>
                    <a:pt x="638" y="1233"/>
                    <a:pt x="671" y="1271"/>
                  </a:cubicBezTo>
                  <a:cubicBezTo>
                    <a:pt x="702" y="1307"/>
                    <a:pt x="750" y="1323"/>
                    <a:pt x="794" y="1342"/>
                  </a:cubicBezTo>
                  <a:cubicBezTo>
                    <a:pt x="868" y="1374"/>
                    <a:pt x="937" y="1415"/>
                    <a:pt x="1015" y="1434"/>
                  </a:cubicBezTo>
                  <a:cubicBezTo>
                    <a:pt x="1039" y="1440"/>
                    <a:pt x="1065" y="1443"/>
                    <a:pt x="1090" y="1443"/>
                  </a:cubicBezTo>
                  <a:cubicBezTo>
                    <a:pt x="1146" y="1443"/>
                    <a:pt x="1201" y="1427"/>
                    <a:pt x="1239" y="1389"/>
                  </a:cubicBezTo>
                  <a:cubicBezTo>
                    <a:pt x="1323" y="1301"/>
                    <a:pt x="1286" y="1155"/>
                    <a:pt x="1227" y="1048"/>
                  </a:cubicBezTo>
                  <a:cubicBezTo>
                    <a:pt x="1213" y="1023"/>
                    <a:pt x="1196" y="996"/>
                    <a:pt x="1180" y="972"/>
                  </a:cubicBezTo>
                  <a:cubicBezTo>
                    <a:pt x="1129" y="893"/>
                    <a:pt x="1082" y="811"/>
                    <a:pt x="1085" y="720"/>
                  </a:cubicBezTo>
                  <a:cubicBezTo>
                    <a:pt x="1086" y="654"/>
                    <a:pt x="1116" y="593"/>
                    <a:pt x="1118" y="526"/>
                  </a:cubicBezTo>
                  <a:cubicBezTo>
                    <a:pt x="1121" y="461"/>
                    <a:pt x="1082" y="384"/>
                    <a:pt x="1016" y="382"/>
                  </a:cubicBezTo>
                  <a:cubicBezTo>
                    <a:pt x="998" y="382"/>
                    <a:pt x="980" y="386"/>
                    <a:pt x="963" y="386"/>
                  </a:cubicBezTo>
                  <a:cubicBezTo>
                    <a:pt x="958" y="386"/>
                    <a:pt x="953" y="386"/>
                    <a:pt x="948" y="385"/>
                  </a:cubicBezTo>
                  <a:cubicBezTo>
                    <a:pt x="887" y="373"/>
                    <a:pt x="886" y="289"/>
                    <a:pt x="874" y="227"/>
                  </a:cubicBezTo>
                  <a:cubicBezTo>
                    <a:pt x="850" y="94"/>
                    <a:pt x="691"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3"/>
            <p:cNvSpPr/>
            <p:nvPr/>
          </p:nvSpPr>
          <p:spPr>
            <a:xfrm>
              <a:off x="6260444" y="4016404"/>
              <a:ext cx="432021" cy="460055"/>
            </a:xfrm>
            <a:custGeom>
              <a:rect b="b" l="l" r="r" t="t"/>
              <a:pathLst>
                <a:path extrusionOk="0" h="1410" w="1324">
                  <a:moveTo>
                    <a:pt x="411" y="1"/>
                  </a:moveTo>
                  <a:lnTo>
                    <a:pt x="411" y="1"/>
                  </a:lnTo>
                  <a:cubicBezTo>
                    <a:pt x="389" y="15"/>
                    <a:pt x="368" y="32"/>
                    <a:pt x="351" y="54"/>
                  </a:cubicBezTo>
                  <a:cubicBezTo>
                    <a:pt x="298" y="124"/>
                    <a:pt x="309" y="227"/>
                    <a:pt x="253" y="295"/>
                  </a:cubicBezTo>
                  <a:cubicBezTo>
                    <a:pt x="185" y="377"/>
                    <a:pt x="38" y="391"/>
                    <a:pt x="14" y="493"/>
                  </a:cubicBezTo>
                  <a:cubicBezTo>
                    <a:pt x="1" y="545"/>
                    <a:pt x="26" y="595"/>
                    <a:pt x="50" y="641"/>
                  </a:cubicBezTo>
                  <a:cubicBezTo>
                    <a:pt x="84" y="707"/>
                    <a:pt x="120" y="775"/>
                    <a:pt x="154" y="840"/>
                  </a:cubicBezTo>
                  <a:cubicBezTo>
                    <a:pt x="175" y="882"/>
                    <a:pt x="199" y="926"/>
                    <a:pt x="236" y="956"/>
                  </a:cubicBezTo>
                  <a:cubicBezTo>
                    <a:pt x="338" y="1040"/>
                    <a:pt x="520" y="997"/>
                    <a:pt x="600" y="1104"/>
                  </a:cubicBezTo>
                  <a:cubicBezTo>
                    <a:pt x="629" y="1145"/>
                    <a:pt x="638" y="1199"/>
                    <a:pt x="671" y="1237"/>
                  </a:cubicBezTo>
                  <a:cubicBezTo>
                    <a:pt x="702" y="1273"/>
                    <a:pt x="750" y="1289"/>
                    <a:pt x="794" y="1308"/>
                  </a:cubicBezTo>
                  <a:cubicBezTo>
                    <a:pt x="868" y="1340"/>
                    <a:pt x="937" y="1381"/>
                    <a:pt x="1015" y="1400"/>
                  </a:cubicBezTo>
                  <a:cubicBezTo>
                    <a:pt x="1039" y="1406"/>
                    <a:pt x="1065" y="1409"/>
                    <a:pt x="1090" y="1409"/>
                  </a:cubicBezTo>
                  <a:cubicBezTo>
                    <a:pt x="1146" y="1409"/>
                    <a:pt x="1201" y="1393"/>
                    <a:pt x="1239" y="1355"/>
                  </a:cubicBezTo>
                  <a:cubicBezTo>
                    <a:pt x="1323" y="1267"/>
                    <a:pt x="1286" y="1121"/>
                    <a:pt x="1224" y="1015"/>
                  </a:cubicBezTo>
                  <a:cubicBezTo>
                    <a:pt x="1209" y="991"/>
                    <a:pt x="1193" y="965"/>
                    <a:pt x="1177" y="939"/>
                  </a:cubicBezTo>
                  <a:cubicBezTo>
                    <a:pt x="1164" y="976"/>
                    <a:pt x="1143" y="1010"/>
                    <a:pt x="1112" y="1036"/>
                  </a:cubicBezTo>
                  <a:cubicBezTo>
                    <a:pt x="1080" y="1065"/>
                    <a:pt x="1034" y="1081"/>
                    <a:pt x="990" y="1081"/>
                  </a:cubicBezTo>
                  <a:cubicBezTo>
                    <a:pt x="945" y="1081"/>
                    <a:pt x="902" y="1065"/>
                    <a:pt x="875" y="1030"/>
                  </a:cubicBezTo>
                  <a:cubicBezTo>
                    <a:pt x="855" y="1004"/>
                    <a:pt x="844" y="970"/>
                    <a:pt x="814" y="954"/>
                  </a:cubicBezTo>
                  <a:cubicBezTo>
                    <a:pt x="781" y="935"/>
                    <a:pt x="739" y="947"/>
                    <a:pt x="706" y="933"/>
                  </a:cubicBezTo>
                  <a:cubicBezTo>
                    <a:pt x="674" y="918"/>
                    <a:pt x="658" y="880"/>
                    <a:pt x="638" y="849"/>
                  </a:cubicBezTo>
                  <a:cubicBezTo>
                    <a:pt x="592" y="776"/>
                    <a:pt x="507" y="732"/>
                    <a:pt x="422" y="732"/>
                  </a:cubicBezTo>
                  <a:cubicBezTo>
                    <a:pt x="412" y="732"/>
                    <a:pt x="402" y="732"/>
                    <a:pt x="392" y="734"/>
                  </a:cubicBezTo>
                  <a:cubicBezTo>
                    <a:pt x="337" y="672"/>
                    <a:pt x="449" y="598"/>
                    <a:pt x="469" y="518"/>
                  </a:cubicBezTo>
                  <a:cubicBezTo>
                    <a:pt x="479" y="486"/>
                    <a:pt x="468" y="451"/>
                    <a:pt x="460" y="417"/>
                  </a:cubicBezTo>
                  <a:cubicBezTo>
                    <a:pt x="428" y="292"/>
                    <a:pt x="407" y="142"/>
                    <a:pt x="4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3"/>
            <p:cNvSpPr/>
            <p:nvPr/>
          </p:nvSpPr>
          <p:spPr>
            <a:xfrm>
              <a:off x="6450675" y="4177914"/>
              <a:ext cx="34914" cy="28386"/>
            </a:xfrm>
            <a:custGeom>
              <a:rect b="b" l="l" r="r" t="t"/>
              <a:pathLst>
                <a:path extrusionOk="0" h="87" w="107">
                  <a:moveTo>
                    <a:pt x="54" y="0"/>
                  </a:moveTo>
                  <a:cubicBezTo>
                    <a:pt x="21" y="0"/>
                    <a:pt x="0" y="37"/>
                    <a:pt x="17" y="65"/>
                  </a:cubicBezTo>
                  <a:cubicBezTo>
                    <a:pt x="17" y="66"/>
                    <a:pt x="18" y="67"/>
                    <a:pt x="18" y="67"/>
                  </a:cubicBezTo>
                  <a:cubicBezTo>
                    <a:pt x="26" y="80"/>
                    <a:pt x="40" y="86"/>
                    <a:pt x="54" y="86"/>
                  </a:cubicBezTo>
                  <a:cubicBezTo>
                    <a:pt x="68" y="86"/>
                    <a:pt x="82" y="80"/>
                    <a:pt x="90" y="67"/>
                  </a:cubicBezTo>
                  <a:cubicBezTo>
                    <a:pt x="90" y="66"/>
                    <a:pt x="91" y="65"/>
                    <a:pt x="91" y="65"/>
                  </a:cubicBezTo>
                  <a:cubicBezTo>
                    <a:pt x="107" y="37"/>
                    <a:pt x="87" y="0"/>
                    <a:pt x="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3"/>
            <p:cNvSpPr/>
            <p:nvPr/>
          </p:nvSpPr>
          <p:spPr>
            <a:xfrm>
              <a:off x="6511040" y="4223267"/>
              <a:ext cx="29367" cy="26102"/>
            </a:xfrm>
            <a:custGeom>
              <a:rect b="b" l="l" r="r" t="t"/>
              <a:pathLst>
                <a:path extrusionOk="0" h="80" w="90">
                  <a:moveTo>
                    <a:pt x="40" y="1"/>
                  </a:moveTo>
                  <a:cubicBezTo>
                    <a:pt x="20" y="1"/>
                    <a:pt x="1" y="17"/>
                    <a:pt x="1" y="41"/>
                  </a:cubicBezTo>
                  <a:cubicBezTo>
                    <a:pt x="1" y="63"/>
                    <a:pt x="20" y="79"/>
                    <a:pt x="41" y="79"/>
                  </a:cubicBezTo>
                  <a:cubicBezTo>
                    <a:pt x="47" y="79"/>
                    <a:pt x="54" y="78"/>
                    <a:pt x="60" y="74"/>
                  </a:cubicBezTo>
                  <a:cubicBezTo>
                    <a:pt x="61" y="74"/>
                    <a:pt x="63" y="73"/>
                    <a:pt x="64" y="73"/>
                  </a:cubicBezTo>
                  <a:cubicBezTo>
                    <a:pt x="89" y="58"/>
                    <a:pt x="89" y="21"/>
                    <a:pt x="64" y="7"/>
                  </a:cubicBezTo>
                  <a:cubicBezTo>
                    <a:pt x="63" y="7"/>
                    <a:pt x="61" y="6"/>
                    <a:pt x="60" y="6"/>
                  </a:cubicBezTo>
                  <a:cubicBezTo>
                    <a:pt x="53" y="2"/>
                    <a:pt x="47" y="1"/>
                    <a:pt x="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3"/>
            <p:cNvSpPr/>
            <p:nvPr/>
          </p:nvSpPr>
          <p:spPr>
            <a:xfrm>
              <a:off x="6537144" y="4267968"/>
              <a:ext cx="51555" cy="39806"/>
            </a:xfrm>
            <a:custGeom>
              <a:rect b="b" l="l" r="r" t="t"/>
              <a:pathLst>
                <a:path extrusionOk="0" h="122" w="158">
                  <a:moveTo>
                    <a:pt x="79" y="1"/>
                  </a:moveTo>
                  <a:cubicBezTo>
                    <a:pt x="1" y="1"/>
                    <a:pt x="1" y="122"/>
                    <a:pt x="80" y="122"/>
                  </a:cubicBezTo>
                  <a:cubicBezTo>
                    <a:pt x="158" y="122"/>
                    <a:pt x="158" y="1"/>
                    <a:pt x="80" y="1"/>
                  </a:cubicBezTo>
                  <a:cubicBezTo>
                    <a:pt x="80" y="1"/>
                    <a:pt x="79" y="1"/>
                    <a:pt x="7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3"/>
            <p:cNvSpPr/>
            <p:nvPr/>
          </p:nvSpPr>
          <p:spPr>
            <a:xfrm>
              <a:off x="6556396" y="4197817"/>
              <a:ext cx="24473" cy="18924"/>
            </a:xfrm>
            <a:custGeom>
              <a:rect b="b" l="l" r="r" t="t"/>
              <a:pathLst>
                <a:path extrusionOk="0" h="58" w="75">
                  <a:moveTo>
                    <a:pt x="38" y="0"/>
                  </a:moveTo>
                  <a:cubicBezTo>
                    <a:pt x="1" y="0"/>
                    <a:pt x="1" y="57"/>
                    <a:pt x="38" y="57"/>
                  </a:cubicBezTo>
                  <a:cubicBezTo>
                    <a:pt x="75" y="57"/>
                    <a:pt x="75" y="0"/>
                    <a:pt x="3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3"/>
            <p:cNvSpPr/>
            <p:nvPr/>
          </p:nvSpPr>
          <p:spPr>
            <a:xfrm>
              <a:off x="6505493" y="4160947"/>
              <a:ext cx="23494" cy="18272"/>
            </a:xfrm>
            <a:custGeom>
              <a:rect b="b" l="l" r="r" t="t"/>
              <a:pathLst>
                <a:path extrusionOk="0" h="56" w="72">
                  <a:moveTo>
                    <a:pt x="36" y="1"/>
                  </a:moveTo>
                  <a:cubicBezTo>
                    <a:pt x="1" y="1"/>
                    <a:pt x="1" y="55"/>
                    <a:pt x="36" y="55"/>
                  </a:cubicBezTo>
                  <a:cubicBezTo>
                    <a:pt x="71" y="55"/>
                    <a:pt x="71" y="1"/>
                    <a:pt x="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3"/>
            <p:cNvSpPr/>
            <p:nvPr/>
          </p:nvSpPr>
          <p:spPr>
            <a:xfrm>
              <a:off x="6474821" y="4112331"/>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3"/>
            <p:cNvSpPr/>
            <p:nvPr/>
          </p:nvSpPr>
          <p:spPr>
            <a:xfrm>
              <a:off x="6436644" y="4042507"/>
              <a:ext cx="17620" cy="13704"/>
            </a:xfrm>
            <a:custGeom>
              <a:rect b="b" l="l" r="r" t="t"/>
              <a:pathLst>
                <a:path extrusionOk="0" h="42" w="54">
                  <a:moveTo>
                    <a:pt x="27" y="1"/>
                  </a:moveTo>
                  <a:cubicBezTo>
                    <a:pt x="1" y="1"/>
                    <a:pt x="1" y="42"/>
                    <a:pt x="27" y="42"/>
                  </a:cubicBezTo>
                  <a:cubicBezTo>
                    <a:pt x="54" y="42"/>
                    <a:pt x="54"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3"/>
            <p:cNvSpPr/>
            <p:nvPr/>
          </p:nvSpPr>
          <p:spPr>
            <a:xfrm>
              <a:off x="6474821" y="4066325"/>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3"/>
            <p:cNvSpPr/>
            <p:nvPr/>
          </p:nvSpPr>
          <p:spPr>
            <a:xfrm>
              <a:off x="6434360" y="4103848"/>
              <a:ext cx="16641" cy="12399"/>
            </a:xfrm>
            <a:custGeom>
              <a:rect b="b" l="l" r="r" t="t"/>
              <a:pathLst>
                <a:path extrusionOk="0" h="38" w="51">
                  <a:moveTo>
                    <a:pt x="26" y="1"/>
                  </a:moveTo>
                  <a:cubicBezTo>
                    <a:pt x="0" y="1"/>
                    <a:pt x="0" y="37"/>
                    <a:pt x="26" y="37"/>
                  </a:cubicBezTo>
                  <a:cubicBezTo>
                    <a:pt x="50" y="37"/>
                    <a:pt x="50"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3"/>
            <p:cNvSpPr/>
            <p:nvPr/>
          </p:nvSpPr>
          <p:spPr>
            <a:xfrm>
              <a:off x="6422287" y="4218047"/>
              <a:ext cx="17620" cy="13377"/>
            </a:xfrm>
            <a:custGeom>
              <a:rect b="b" l="l" r="r" t="t"/>
              <a:pathLst>
                <a:path extrusionOk="0" h="41" w="54">
                  <a:moveTo>
                    <a:pt x="26" y="1"/>
                  </a:moveTo>
                  <a:cubicBezTo>
                    <a:pt x="1" y="1"/>
                    <a:pt x="1" y="41"/>
                    <a:pt x="27" y="41"/>
                  </a:cubicBezTo>
                  <a:cubicBezTo>
                    <a:pt x="53" y="41"/>
                    <a:pt x="53" y="1"/>
                    <a:pt x="27" y="1"/>
                  </a:cubicBezTo>
                  <a:cubicBezTo>
                    <a:pt x="27" y="1"/>
                    <a:pt x="26"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3"/>
            <p:cNvSpPr/>
            <p:nvPr/>
          </p:nvSpPr>
          <p:spPr>
            <a:xfrm>
              <a:off x="6470579" y="4251980"/>
              <a:ext cx="18599" cy="14356"/>
            </a:xfrm>
            <a:custGeom>
              <a:rect b="b" l="l" r="r" t="t"/>
              <a:pathLst>
                <a:path extrusionOk="0" h="44" w="57">
                  <a:moveTo>
                    <a:pt x="29" y="0"/>
                  </a:moveTo>
                  <a:cubicBezTo>
                    <a:pt x="0" y="0"/>
                    <a:pt x="0" y="43"/>
                    <a:pt x="29" y="43"/>
                  </a:cubicBezTo>
                  <a:cubicBezTo>
                    <a:pt x="56" y="43"/>
                    <a:pt x="56"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3"/>
            <p:cNvSpPr/>
            <p:nvPr/>
          </p:nvSpPr>
          <p:spPr>
            <a:xfrm>
              <a:off x="6499620" y="4275146"/>
              <a:ext cx="17620" cy="13704"/>
            </a:xfrm>
            <a:custGeom>
              <a:rect b="b" l="l" r="r" t="t"/>
              <a:pathLst>
                <a:path extrusionOk="0" h="42" w="54">
                  <a:moveTo>
                    <a:pt x="26" y="1"/>
                  </a:moveTo>
                  <a:cubicBezTo>
                    <a:pt x="1" y="1"/>
                    <a:pt x="1" y="42"/>
                    <a:pt x="27" y="42"/>
                  </a:cubicBezTo>
                  <a:cubicBezTo>
                    <a:pt x="54" y="42"/>
                    <a:pt x="54" y="1"/>
                    <a:pt x="27" y="1"/>
                  </a:cubicBezTo>
                  <a:cubicBezTo>
                    <a:pt x="27"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3"/>
            <p:cNvSpPr/>
            <p:nvPr/>
          </p:nvSpPr>
          <p:spPr>
            <a:xfrm>
              <a:off x="6582826" y="4343339"/>
              <a:ext cx="18599" cy="14683"/>
            </a:xfrm>
            <a:custGeom>
              <a:rect b="b" l="l" r="r" t="t"/>
              <a:pathLst>
                <a:path extrusionOk="0" h="45" w="57">
                  <a:moveTo>
                    <a:pt x="28" y="1"/>
                  </a:moveTo>
                  <a:cubicBezTo>
                    <a:pt x="1" y="1"/>
                    <a:pt x="0" y="45"/>
                    <a:pt x="26" y="45"/>
                  </a:cubicBezTo>
                  <a:cubicBezTo>
                    <a:pt x="29" y="45"/>
                    <a:pt x="31" y="44"/>
                    <a:pt x="34" y="44"/>
                  </a:cubicBezTo>
                  <a:cubicBezTo>
                    <a:pt x="35" y="44"/>
                    <a:pt x="36" y="43"/>
                    <a:pt x="38" y="43"/>
                  </a:cubicBezTo>
                  <a:cubicBezTo>
                    <a:pt x="57" y="37"/>
                    <a:pt x="57" y="8"/>
                    <a:pt x="38" y="3"/>
                  </a:cubicBezTo>
                  <a:cubicBezTo>
                    <a:pt x="36" y="3"/>
                    <a:pt x="35" y="2"/>
                    <a:pt x="34" y="2"/>
                  </a:cubicBezTo>
                  <a:cubicBezTo>
                    <a:pt x="32" y="1"/>
                    <a:pt x="30"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3"/>
            <p:cNvSpPr/>
            <p:nvPr/>
          </p:nvSpPr>
          <p:spPr>
            <a:xfrm>
              <a:off x="6559659" y="4160621"/>
              <a:ext cx="24473" cy="19251"/>
            </a:xfrm>
            <a:custGeom>
              <a:rect b="b" l="l" r="r" t="t"/>
              <a:pathLst>
                <a:path extrusionOk="0" h="59" w="75">
                  <a:moveTo>
                    <a:pt x="37" y="1"/>
                  </a:moveTo>
                  <a:cubicBezTo>
                    <a:pt x="0" y="1"/>
                    <a:pt x="0" y="59"/>
                    <a:pt x="37" y="59"/>
                  </a:cubicBezTo>
                  <a:cubicBezTo>
                    <a:pt x="74" y="59"/>
                    <a:pt x="74"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3"/>
            <p:cNvSpPr/>
            <p:nvPr/>
          </p:nvSpPr>
          <p:spPr>
            <a:xfrm>
              <a:off x="6486568" y="4085576"/>
              <a:ext cx="32956" cy="25776"/>
            </a:xfrm>
            <a:custGeom>
              <a:rect b="b" l="l" r="r" t="t"/>
              <a:pathLst>
                <a:path extrusionOk="0" h="79" w="101">
                  <a:moveTo>
                    <a:pt x="50" y="1"/>
                  </a:moveTo>
                  <a:cubicBezTo>
                    <a:pt x="1" y="1"/>
                    <a:pt x="1" y="79"/>
                    <a:pt x="50" y="79"/>
                  </a:cubicBezTo>
                  <a:cubicBezTo>
                    <a:pt x="101" y="79"/>
                    <a:pt x="101" y="1"/>
                    <a:pt x="5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3"/>
            <p:cNvSpPr/>
            <p:nvPr/>
          </p:nvSpPr>
          <p:spPr>
            <a:xfrm>
              <a:off x="6552154" y="4389998"/>
              <a:ext cx="39156" cy="30670"/>
            </a:xfrm>
            <a:custGeom>
              <a:rect b="b" l="l" r="r" t="t"/>
              <a:pathLst>
                <a:path extrusionOk="0" h="94" w="120">
                  <a:moveTo>
                    <a:pt x="60" y="1"/>
                  </a:moveTo>
                  <a:cubicBezTo>
                    <a:pt x="0" y="1"/>
                    <a:pt x="0" y="94"/>
                    <a:pt x="60" y="94"/>
                  </a:cubicBezTo>
                  <a:cubicBezTo>
                    <a:pt x="119" y="94"/>
                    <a:pt x="119" y="1"/>
                    <a:pt x="6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3"/>
            <p:cNvSpPr/>
            <p:nvPr/>
          </p:nvSpPr>
          <p:spPr>
            <a:xfrm>
              <a:off x="6470579" y="4346602"/>
              <a:ext cx="18925" cy="14683"/>
            </a:xfrm>
            <a:custGeom>
              <a:rect b="b" l="l" r="r" t="t"/>
              <a:pathLst>
                <a:path extrusionOk="0" h="45" w="58">
                  <a:moveTo>
                    <a:pt x="29" y="0"/>
                  </a:moveTo>
                  <a:cubicBezTo>
                    <a:pt x="0" y="0"/>
                    <a:pt x="0" y="44"/>
                    <a:pt x="29" y="44"/>
                  </a:cubicBezTo>
                  <a:cubicBezTo>
                    <a:pt x="57" y="44"/>
                    <a:pt x="57"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3"/>
            <p:cNvSpPr/>
            <p:nvPr/>
          </p:nvSpPr>
          <p:spPr>
            <a:xfrm>
              <a:off x="6411846" y="4304512"/>
              <a:ext cx="15336" cy="12072"/>
            </a:xfrm>
            <a:custGeom>
              <a:rect b="b" l="l" r="r" t="t"/>
              <a:pathLst>
                <a:path extrusionOk="0" h="37" w="47">
                  <a:moveTo>
                    <a:pt x="24" y="0"/>
                  </a:moveTo>
                  <a:cubicBezTo>
                    <a:pt x="1" y="0"/>
                    <a:pt x="1" y="36"/>
                    <a:pt x="24" y="36"/>
                  </a:cubicBezTo>
                  <a:cubicBezTo>
                    <a:pt x="46" y="36"/>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3"/>
            <p:cNvSpPr/>
            <p:nvPr/>
          </p:nvSpPr>
          <p:spPr>
            <a:xfrm>
              <a:off x="6351481" y="4312669"/>
              <a:ext cx="15989" cy="12725"/>
            </a:xfrm>
            <a:custGeom>
              <a:rect b="b" l="l" r="r" t="t"/>
              <a:pathLst>
                <a:path extrusionOk="0" h="39" w="49">
                  <a:moveTo>
                    <a:pt x="25" y="1"/>
                  </a:moveTo>
                  <a:cubicBezTo>
                    <a:pt x="0" y="1"/>
                    <a:pt x="0" y="39"/>
                    <a:pt x="25" y="39"/>
                  </a:cubicBezTo>
                  <a:cubicBezTo>
                    <a:pt x="49" y="39"/>
                    <a:pt x="49"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3"/>
            <p:cNvSpPr/>
            <p:nvPr/>
          </p:nvSpPr>
          <p:spPr>
            <a:xfrm>
              <a:off x="6299273" y="4196838"/>
              <a:ext cx="40461" cy="38827"/>
            </a:xfrm>
            <a:custGeom>
              <a:rect b="b" l="l" r="r" t="t"/>
              <a:pathLst>
                <a:path extrusionOk="0" h="119" w="124">
                  <a:moveTo>
                    <a:pt x="61" y="0"/>
                  </a:moveTo>
                  <a:cubicBezTo>
                    <a:pt x="30" y="0"/>
                    <a:pt x="0" y="28"/>
                    <a:pt x="2" y="59"/>
                  </a:cubicBezTo>
                  <a:cubicBezTo>
                    <a:pt x="2" y="91"/>
                    <a:pt x="27" y="118"/>
                    <a:pt x="61" y="118"/>
                  </a:cubicBezTo>
                  <a:cubicBezTo>
                    <a:pt x="93" y="118"/>
                    <a:pt x="123" y="91"/>
                    <a:pt x="121" y="59"/>
                  </a:cubicBezTo>
                  <a:cubicBezTo>
                    <a:pt x="119" y="27"/>
                    <a:pt x="95"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3"/>
            <p:cNvSpPr/>
            <p:nvPr/>
          </p:nvSpPr>
          <p:spPr>
            <a:xfrm>
              <a:off x="6342997" y="4158990"/>
              <a:ext cx="21210" cy="16314"/>
            </a:xfrm>
            <a:custGeom>
              <a:rect b="b" l="l" r="r" t="t"/>
              <a:pathLst>
                <a:path extrusionOk="0" h="50" w="65">
                  <a:moveTo>
                    <a:pt x="33" y="0"/>
                  </a:moveTo>
                  <a:cubicBezTo>
                    <a:pt x="1" y="0"/>
                    <a:pt x="1" y="50"/>
                    <a:pt x="33" y="50"/>
                  </a:cubicBezTo>
                  <a:cubicBezTo>
                    <a:pt x="64" y="50"/>
                    <a:pt x="6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3"/>
            <p:cNvSpPr/>
            <p:nvPr/>
          </p:nvSpPr>
          <p:spPr>
            <a:xfrm>
              <a:off x="6353438" y="4205974"/>
              <a:ext cx="17620" cy="13704"/>
            </a:xfrm>
            <a:custGeom>
              <a:rect b="b" l="l" r="r" t="t"/>
              <a:pathLst>
                <a:path extrusionOk="0" h="42" w="54">
                  <a:moveTo>
                    <a:pt x="27" y="1"/>
                  </a:moveTo>
                  <a:cubicBezTo>
                    <a:pt x="1" y="2"/>
                    <a:pt x="1"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3"/>
            <p:cNvSpPr/>
            <p:nvPr/>
          </p:nvSpPr>
          <p:spPr>
            <a:xfrm>
              <a:off x="6328966" y="4263400"/>
              <a:ext cx="15336" cy="13051"/>
            </a:xfrm>
            <a:custGeom>
              <a:rect b="b" l="l" r="r" t="t"/>
              <a:pathLst>
                <a:path extrusionOk="0" h="40" w="47">
                  <a:moveTo>
                    <a:pt x="23" y="1"/>
                  </a:moveTo>
                  <a:cubicBezTo>
                    <a:pt x="19" y="1"/>
                    <a:pt x="15" y="3"/>
                    <a:pt x="12" y="7"/>
                  </a:cubicBezTo>
                  <a:cubicBezTo>
                    <a:pt x="11" y="9"/>
                    <a:pt x="10" y="10"/>
                    <a:pt x="9" y="14"/>
                  </a:cubicBezTo>
                  <a:cubicBezTo>
                    <a:pt x="1" y="24"/>
                    <a:pt x="11" y="40"/>
                    <a:pt x="24" y="40"/>
                  </a:cubicBezTo>
                  <a:cubicBezTo>
                    <a:pt x="36" y="40"/>
                    <a:pt x="46" y="24"/>
                    <a:pt x="38" y="14"/>
                  </a:cubicBezTo>
                  <a:cubicBezTo>
                    <a:pt x="37" y="10"/>
                    <a:pt x="36" y="9"/>
                    <a:pt x="33" y="7"/>
                  </a:cubicBezTo>
                  <a:cubicBezTo>
                    <a:pt x="31" y="3"/>
                    <a:pt x="27"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3"/>
            <p:cNvSpPr/>
            <p:nvPr/>
          </p:nvSpPr>
          <p:spPr>
            <a:xfrm>
              <a:off x="6371711" y="4275799"/>
              <a:ext cx="15662" cy="12399"/>
            </a:xfrm>
            <a:custGeom>
              <a:rect b="b" l="l" r="r" t="t"/>
              <a:pathLst>
                <a:path extrusionOk="0" h="38" w="48">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3"/>
            <p:cNvSpPr/>
            <p:nvPr/>
          </p:nvSpPr>
          <p:spPr>
            <a:xfrm>
              <a:off x="6348218" y="4111679"/>
              <a:ext cx="39156" cy="30670"/>
            </a:xfrm>
            <a:custGeom>
              <a:rect b="b" l="l" r="r" t="t"/>
              <a:pathLst>
                <a:path extrusionOk="0" h="94" w="120">
                  <a:moveTo>
                    <a:pt x="61" y="1"/>
                  </a:moveTo>
                  <a:cubicBezTo>
                    <a:pt x="1" y="1"/>
                    <a:pt x="1" y="94"/>
                    <a:pt x="61" y="94"/>
                  </a:cubicBezTo>
                  <a:cubicBezTo>
                    <a:pt x="120" y="94"/>
                    <a:pt x="120" y="1"/>
                    <a:pt x="6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3"/>
            <p:cNvSpPr/>
            <p:nvPr/>
          </p:nvSpPr>
          <p:spPr>
            <a:xfrm>
              <a:off x="6296663" y="4158990"/>
              <a:ext cx="22188" cy="16314"/>
            </a:xfrm>
            <a:custGeom>
              <a:rect b="b" l="l" r="r" t="t"/>
              <a:pathLst>
                <a:path extrusionOk="0" h="50" w="68">
                  <a:moveTo>
                    <a:pt x="34" y="0"/>
                  </a:moveTo>
                  <a:cubicBezTo>
                    <a:pt x="1" y="0"/>
                    <a:pt x="1" y="50"/>
                    <a:pt x="34" y="50"/>
                  </a:cubicBezTo>
                  <a:cubicBezTo>
                    <a:pt x="67" y="50"/>
                    <a:pt x="67"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3"/>
            <p:cNvSpPr/>
            <p:nvPr/>
          </p:nvSpPr>
          <p:spPr>
            <a:xfrm>
              <a:off x="6639928" y="4411859"/>
              <a:ext cx="13052" cy="9788"/>
            </a:xfrm>
            <a:custGeom>
              <a:rect b="b" l="l" r="r" t="t"/>
              <a:pathLst>
                <a:path extrusionOk="0" h="30" w="40">
                  <a:moveTo>
                    <a:pt x="19" y="0"/>
                  </a:moveTo>
                  <a:cubicBezTo>
                    <a:pt x="0" y="0"/>
                    <a:pt x="0" y="30"/>
                    <a:pt x="19" y="30"/>
                  </a:cubicBezTo>
                  <a:cubicBezTo>
                    <a:pt x="39" y="30"/>
                    <a:pt x="39"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3"/>
            <p:cNvSpPr/>
            <p:nvPr/>
          </p:nvSpPr>
          <p:spPr>
            <a:xfrm>
              <a:off x="6624266" y="4446445"/>
              <a:ext cx="15336" cy="14030"/>
            </a:xfrm>
            <a:custGeom>
              <a:rect b="b" l="l" r="r" t="t"/>
              <a:pathLst>
                <a:path extrusionOk="0" h="43" w="47">
                  <a:moveTo>
                    <a:pt x="24" y="0"/>
                  </a:moveTo>
                  <a:cubicBezTo>
                    <a:pt x="15" y="0"/>
                    <a:pt x="7" y="5"/>
                    <a:pt x="5" y="14"/>
                  </a:cubicBezTo>
                  <a:cubicBezTo>
                    <a:pt x="5" y="16"/>
                    <a:pt x="5" y="17"/>
                    <a:pt x="4" y="18"/>
                  </a:cubicBezTo>
                  <a:cubicBezTo>
                    <a:pt x="1" y="34"/>
                    <a:pt x="12" y="42"/>
                    <a:pt x="24" y="42"/>
                  </a:cubicBezTo>
                  <a:cubicBezTo>
                    <a:pt x="35" y="42"/>
                    <a:pt x="47" y="34"/>
                    <a:pt x="44" y="18"/>
                  </a:cubicBezTo>
                  <a:cubicBezTo>
                    <a:pt x="44" y="17"/>
                    <a:pt x="44" y="16"/>
                    <a:pt x="42" y="14"/>
                  </a:cubicBezTo>
                  <a:cubicBezTo>
                    <a:pt x="40" y="5"/>
                    <a:pt x="32"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3"/>
            <p:cNvSpPr/>
            <p:nvPr/>
          </p:nvSpPr>
          <p:spPr>
            <a:xfrm>
              <a:off x="6591962" y="4391955"/>
              <a:ext cx="22515" cy="19251"/>
            </a:xfrm>
            <a:custGeom>
              <a:rect b="b" l="l" r="r" t="t"/>
              <a:pathLst>
                <a:path extrusionOk="0" h="59" w="69">
                  <a:moveTo>
                    <a:pt x="34" y="0"/>
                  </a:moveTo>
                  <a:cubicBezTo>
                    <a:pt x="13" y="0"/>
                    <a:pt x="0" y="24"/>
                    <a:pt x="11" y="42"/>
                  </a:cubicBezTo>
                  <a:cubicBezTo>
                    <a:pt x="11" y="43"/>
                    <a:pt x="12" y="46"/>
                    <a:pt x="12" y="46"/>
                  </a:cubicBezTo>
                  <a:cubicBezTo>
                    <a:pt x="17" y="54"/>
                    <a:pt x="26" y="58"/>
                    <a:pt x="35" y="58"/>
                  </a:cubicBezTo>
                  <a:cubicBezTo>
                    <a:pt x="44" y="58"/>
                    <a:pt x="53" y="54"/>
                    <a:pt x="57" y="46"/>
                  </a:cubicBezTo>
                  <a:cubicBezTo>
                    <a:pt x="57" y="43"/>
                    <a:pt x="58" y="42"/>
                    <a:pt x="58" y="42"/>
                  </a:cubicBezTo>
                  <a:cubicBezTo>
                    <a:pt x="69" y="24"/>
                    <a:pt x="55"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3"/>
            <p:cNvSpPr/>
            <p:nvPr/>
          </p:nvSpPr>
          <p:spPr>
            <a:xfrm>
              <a:off x="6511693" y="4413816"/>
              <a:ext cx="16641" cy="12399"/>
            </a:xfrm>
            <a:custGeom>
              <a:rect b="b" l="l" r="r" t="t"/>
              <a:pathLst>
                <a:path extrusionOk="0" h="38" w="51">
                  <a:moveTo>
                    <a:pt x="25" y="1"/>
                  </a:moveTo>
                  <a:cubicBezTo>
                    <a:pt x="1" y="1"/>
                    <a:pt x="1" y="38"/>
                    <a:pt x="26" y="38"/>
                  </a:cubicBezTo>
                  <a:cubicBezTo>
                    <a:pt x="50" y="38"/>
                    <a:pt x="50" y="1"/>
                    <a:pt x="26" y="1"/>
                  </a:cubicBezTo>
                  <a:cubicBezTo>
                    <a:pt x="26" y="1"/>
                    <a:pt x="2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0" name="Google Shape;9770;p13"/>
          <p:cNvSpPr/>
          <p:nvPr/>
        </p:nvSpPr>
        <p:spPr>
          <a:xfrm>
            <a:off x="462214" y="15911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3"/>
          <p:cNvSpPr/>
          <p:nvPr/>
        </p:nvSpPr>
        <p:spPr>
          <a:xfrm>
            <a:off x="331731" y="2591071"/>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772" name="Shape 9772"/>
        <p:cNvGrpSpPr/>
        <p:nvPr/>
      </p:nvGrpSpPr>
      <p:grpSpPr>
        <a:xfrm>
          <a:off x="0" y="0"/>
          <a:ext cx="0" cy="0"/>
          <a:chOff x="0" y="0"/>
          <a:chExt cx="0" cy="0"/>
        </a:xfrm>
      </p:grpSpPr>
      <p:grpSp>
        <p:nvGrpSpPr>
          <p:cNvPr id="9773" name="Google Shape;9773;p14"/>
          <p:cNvGrpSpPr/>
          <p:nvPr/>
        </p:nvGrpSpPr>
        <p:grpSpPr>
          <a:xfrm>
            <a:off x="-294800" y="-419100"/>
            <a:ext cx="10029350" cy="5810248"/>
            <a:chOff x="-294800" y="-419100"/>
            <a:chExt cx="10029350" cy="5810248"/>
          </a:xfrm>
        </p:grpSpPr>
        <p:sp>
          <p:nvSpPr>
            <p:cNvPr id="9774" name="Google Shape;9774;p14"/>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4"/>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4"/>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4"/>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4"/>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4"/>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4"/>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4"/>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14"/>
          <p:cNvGrpSpPr/>
          <p:nvPr/>
        </p:nvGrpSpPr>
        <p:grpSpPr>
          <a:xfrm>
            <a:off x="-553499" y="-47780"/>
            <a:ext cx="10250990" cy="5191005"/>
            <a:chOff x="-79511" y="-47780"/>
            <a:chExt cx="10250990" cy="5191005"/>
          </a:xfrm>
        </p:grpSpPr>
        <p:grpSp>
          <p:nvGrpSpPr>
            <p:cNvPr id="9783" name="Google Shape;9783;p14"/>
            <p:cNvGrpSpPr/>
            <p:nvPr/>
          </p:nvGrpSpPr>
          <p:grpSpPr>
            <a:xfrm>
              <a:off x="-79511" y="-47780"/>
              <a:ext cx="5155115" cy="5191005"/>
              <a:chOff x="9274947" y="2665165"/>
              <a:chExt cx="4269600" cy="4299325"/>
            </a:xfrm>
          </p:grpSpPr>
          <p:sp>
            <p:nvSpPr>
              <p:cNvPr id="9784" name="Google Shape;9784;p14"/>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4"/>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4"/>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4"/>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4"/>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4"/>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4"/>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4"/>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4"/>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4"/>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4"/>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4"/>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4"/>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4"/>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4"/>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4"/>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4"/>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4"/>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4"/>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4"/>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4"/>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4"/>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4"/>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4"/>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4"/>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4"/>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4"/>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4"/>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4"/>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4"/>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4"/>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4"/>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4"/>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4"/>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4"/>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4"/>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4"/>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4"/>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4"/>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4"/>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4"/>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4"/>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4"/>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4"/>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4"/>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4"/>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4"/>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4"/>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4"/>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4"/>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4"/>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4"/>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4"/>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4"/>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4"/>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4"/>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4"/>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4"/>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4"/>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4"/>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4"/>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4"/>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4"/>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4"/>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4"/>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4"/>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4"/>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4"/>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4"/>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4"/>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4"/>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4"/>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4"/>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4"/>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4"/>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4"/>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4"/>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4"/>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4"/>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4"/>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4"/>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4"/>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4"/>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4"/>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4"/>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4"/>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4"/>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4"/>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4"/>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4"/>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4"/>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4"/>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4"/>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4"/>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4"/>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4"/>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4"/>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4"/>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4"/>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4"/>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4"/>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4"/>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4"/>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4"/>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4"/>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4"/>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4"/>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4"/>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4"/>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4"/>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4"/>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4"/>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4"/>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4"/>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4"/>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4"/>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4"/>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4"/>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4"/>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4"/>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4"/>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4"/>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4"/>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4"/>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4"/>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4"/>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4"/>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4"/>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4"/>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4"/>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4"/>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4"/>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4"/>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4"/>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4"/>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4"/>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4"/>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4"/>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4"/>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4"/>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4"/>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4"/>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4"/>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4"/>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4"/>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4"/>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4"/>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4"/>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4"/>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4"/>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4"/>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4"/>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4"/>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4"/>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4"/>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4"/>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4"/>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4"/>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4"/>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4"/>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4"/>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4"/>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4"/>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4"/>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4"/>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4"/>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4"/>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4"/>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4"/>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4"/>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4"/>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4"/>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4"/>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4"/>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4"/>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4"/>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4"/>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4"/>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4"/>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4"/>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4"/>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4"/>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4"/>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4"/>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4"/>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4"/>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4"/>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4"/>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4"/>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4"/>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4"/>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4"/>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4"/>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4"/>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4"/>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4"/>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4"/>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4"/>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4"/>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4"/>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4"/>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4"/>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4"/>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4"/>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4"/>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4"/>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4"/>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4"/>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4"/>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4"/>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4"/>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4"/>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4"/>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4"/>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4"/>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4"/>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4"/>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4"/>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4"/>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4"/>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4"/>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4"/>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4"/>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4"/>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4"/>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4"/>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4"/>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4"/>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4"/>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4"/>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4"/>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4"/>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4"/>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4"/>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4"/>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4"/>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4"/>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4"/>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4"/>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4"/>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4"/>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4"/>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4"/>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4"/>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4"/>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4"/>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4"/>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4"/>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4"/>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4"/>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4"/>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4"/>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4"/>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4"/>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4"/>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4"/>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4"/>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4"/>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4"/>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4"/>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4"/>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4"/>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4"/>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4"/>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4"/>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4"/>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4"/>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4"/>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4"/>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4"/>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4"/>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4"/>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4"/>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4"/>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4"/>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4"/>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4"/>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4"/>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4"/>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4"/>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4"/>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4"/>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4"/>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4"/>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4"/>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4"/>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4"/>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4"/>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4"/>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4"/>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4"/>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4"/>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4"/>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4"/>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4"/>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4"/>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4"/>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4"/>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4"/>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4"/>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4"/>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4"/>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4"/>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4"/>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4"/>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4"/>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4"/>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4"/>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4"/>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4"/>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4"/>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4"/>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4"/>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4"/>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4"/>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4"/>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4"/>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4"/>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4"/>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4"/>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4"/>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4"/>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4"/>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4"/>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4"/>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4"/>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4"/>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4"/>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4"/>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4"/>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4"/>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4"/>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4"/>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4"/>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4"/>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4"/>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4"/>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4"/>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4"/>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4"/>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4"/>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4"/>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4"/>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4"/>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4"/>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4"/>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4"/>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4"/>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4"/>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4"/>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4"/>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4"/>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4"/>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4"/>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4"/>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4"/>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4"/>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4"/>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4"/>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4"/>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4"/>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4"/>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4"/>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4"/>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4"/>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4"/>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4"/>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4"/>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4"/>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4"/>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4"/>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4"/>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4"/>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4"/>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4"/>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4"/>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4"/>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4"/>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4"/>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4"/>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4"/>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4"/>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4"/>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4"/>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4"/>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4"/>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4"/>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4"/>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4"/>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4"/>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4" name="Google Shape;10174;p14"/>
              <p:cNvGrpSpPr/>
              <p:nvPr/>
            </p:nvGrpSpPr>
            <p:grpSpPr>
              <a:xfrm>
                <a:off x="12150382" y="2665165"/>
                <a:ext cx="1341446" cy="1221036"/>
                <a:chOff x="12150382" y="2665165"/>
                <a:chExt cx="1341446" cy="1221036"/>
              </a:xfrm>
            </p:grpSpPr>
            <p:sp>
              <p:nvSpPr>
                <p:cNvPr id="10175" name="Google Shape;10175;p14"/>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4"/>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4"/>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4"/>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4"/>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4"/>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4"/>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4"/>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4"/>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4"/>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4"/>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4"/>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4"/>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4"/>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4"/>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4"/>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4"/>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4"/>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4"/>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4"/>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4"/>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4"/>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4"/>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4"/>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4"/>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4"/>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4"/>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4"/>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4"/>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4"/>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4"/>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4"/>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4"/>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4"/>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4"/>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4"/>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4"/>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4"/>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4"/>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4"/>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4"/>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4"/>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4"/>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4"/>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4"/>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4"/>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4"/>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4"/>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4"/>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4"/>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4"/>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4"/>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4"/>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4"/>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4"/>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4"/>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4"/>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2" name="Google Shape;10232;p14"/>
            <p:cNvGrpSpPr/>
            <p:nvPr/>
          </p:nvGrpSpPr>
          <p:grpSpPr>
            <a:xfrm>
              <a:off x="5016364" y="-47780"/>
              <a:ext cx="5155115" cy="5191005"/>
              <a:chOff x="9274947" y="2665165"/>
              <a:chExt cx="4269600" cy="4299325"/>
            </a:xfrm>
          </p:grpSpPr>
          <p:sp>
            <p:nvSpPr>
              <p:cNvPr id="10233" name="Google Shape;10233;p14"/>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4"/>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4"/>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4"/>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4"/>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4"/>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4"/>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4"/>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4"/>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4"/>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4"/>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4"/>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4"/>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4"/>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4"/>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4"/>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4"/>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4"/>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4"/>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4"/>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4"/>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4"/>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4"/>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4"/>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4"/>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4"/>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4"/>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4"/>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4"/>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4"/>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4"/>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4"/>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4"/>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4"/>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4"/>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4"/>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4"/>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4"/>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4"/>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4"/>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4"/>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4"/>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4"/>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4"/>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4"/>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4"/>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4"/>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4"/>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4"/>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4"/>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4"/>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4"/>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4"/>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4"/>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4"/>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4"/>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4"/>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4"/>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4"/>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4"/>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4"/>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4"/>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4"/>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4"/>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4"/>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4"/>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4"/>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4"/>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4"/>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4"/>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4"/>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4"/>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4"/>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4"/>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4"/>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4"/>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4"/>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4"/>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4"/>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4"/>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4"/>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4"/>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4"/>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4"/>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4"/>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4"/>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4"/>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4"/>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4"/>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4"/>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4"/>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4"/>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4"/>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4"/>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4"/>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4"/>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4"/>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4"/>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4"/>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4"/>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4"/>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4"/>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4"/>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4"/>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4"/>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4"/>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4"/>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4"/>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4"/>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4"/>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4"/>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4"/>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4"/>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4"/>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4"/>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4"/>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4"/>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4"/>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4"/>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4"/>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4"/>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4"/>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4"/>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4"/>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4"/>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4"/>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4"/>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4"/>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4"/>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4"/>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4"/>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4"/>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4"/>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4"/>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4"/>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4"/>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4"/>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4"/>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4"/>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4"/>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4"/>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4"/>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4"/>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4"/>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4"/>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4"/>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4"/>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4"/>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4"/>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4"/>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4"/>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4"/>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4"/>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4"/>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4"/>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4"/>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4"/>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4"/>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4"/>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4"/>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4"/>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4"/>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4"/>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4"/>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4"/>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4"/>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4"/>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4"/>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4"/>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4"/>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4"/>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4"/>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4"/>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4"/>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4"/>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4"/>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4"/>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4"/>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4"/>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4"/>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4"/>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4"/>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4"/>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4"/>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4"/>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4"/>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4"/>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4"/>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4"/>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4"/>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4"/>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4"/>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4"/>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4"/>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4"/>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4"/>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4"/>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4"/>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4"/>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4"/>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4"/>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4"/>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4"/>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4"/>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4"/>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4"/>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4"/>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4"/>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4"/>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4"/>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4"/>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4"/>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4"/>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4"/>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4"/>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4"/>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4"/>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4"/>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4"/>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4"/>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4"/>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4"/>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4"/>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4"/>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4"/>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4"/>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4"/>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4"/>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4"/>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4"/>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4"/>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4"/>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4"/>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4"/>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4"/>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4"/>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4"/>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4"/>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4"/>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4"/>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4"/>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4"/>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4"/>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4"/>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4"/>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4"/>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4"/>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4"/>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4"/>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4"/>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4"/>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4"/>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4"/>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4"/>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4"/>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4"/>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4"/>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4"/>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4"/>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4"/>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4"/>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4"/>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4"/>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4"/>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4"/>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4"/>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4"/>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4"/>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4"/>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4"/>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4"/>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4"/>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4"/>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4"/>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4"/>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4"/>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4"/>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4"/>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4"/>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4"/>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4"/>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4"/>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4"/>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4"/>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4"/>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4"/>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4"/>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4"/>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4"/>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4"/>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4"/>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4"/>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4"/>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4"/>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4"/>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4"/>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4"/>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4"/>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4"/>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4"/>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4"/>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4"/>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4"/>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4"/>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4"/>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4"/>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4"/>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4"/>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4"/>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4"/>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4"/>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4"/>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4"/>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4"/>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4"/>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4"/>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4"/>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4"/>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4"/>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4"/>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4"/>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4"/>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4"/>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4"/>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4"/>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4"/>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4"/>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4"/>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4"/>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4"/>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4"/>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4"/>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4"/>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4"/>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4"/>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4"/>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4"/>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4"/>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4"/>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4"/>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4"/>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4"/>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4"/>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4"/>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4"/>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4"/>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4"/>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4"/>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4"/>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4"/>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4"/>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4"/>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4"/>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4"/>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4"/>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4"/>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4"/>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4"/>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4"/>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4"/>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4"/>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4"/>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4"/>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4"/>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4"/>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4"/>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4"/>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4"/>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4"/>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4"/>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4"/>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4"/>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4"/>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4"/>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4"/>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4"/>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4"/>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4"/>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4"/>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4"/>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4"/>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4"/>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4"/>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4"/>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4"/>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4"/>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4"/>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4"/>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4"/>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4"/>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3" name="Google Shape;10623;p14"/>
              <p:cNvGrpSpPr/>
              <p:nvPr/>
            </p:nvGrpSpPr>
            <p:grpSpPr>
              <a:xfrm>
                <a:off x="12150382" y="2665165"/>
                <a:ext cx="1341446" cy="1221036"/>
                <a:chOff x="12150382" y="2665165"/>
                <a:chExt cx="1341446" cy="1221036"/>
              </a:xfrm>
            </p:grpSpPr>
            <p:sp>
              <p:nvSpPr>
                <p:cNvPr id="10624" name="Google Shape;10624;p14"/>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4"/>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4"/>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4"/>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4"/>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4"/>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4"/>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4"/>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4"/>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4"/>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4"/>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4"/>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4"/>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4"/>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4"/>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4"/>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4"/>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4"/>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4"/>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4"/>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4"/>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4"/>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4"/>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4"/>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4"/>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4"/>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4"/>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4"/>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4"/>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4"/>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4"/>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4"/>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4"/>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4"/>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4"/>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4"/>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4"/>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4"/>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4"/>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4"/>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4"/>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4"/>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4"/>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4"/>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4"/>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4"/>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4"/>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4"/>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4"/>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4"/>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4"/>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4"/>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4"/>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4"/>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4"/>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4"/>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4"/>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0681" name="Google Shape;10681;p14"/>
          <p:cNvSpPr txBox="1"/>
          <p:nvPr>
            <p:ph type="title"/>
          </p:nvPr>
        </p:nvSpPr>
        <p:spPr>
          <a:xfrm rot="-799">
            <a:off x="3258250" y="2906091"/>
            <a:ext cx="5165700" cy="6045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SzPts val="18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682" name="Google Shape;10682;p14"/>
          <p:cNvSpPr txBox="1"/>
          <p:nvPr>
            <p:ph idx="1" type="subTitle"/>
          </p:nvPr>
        </p:nvSpPr>
        <p:spPr>
          <a:xfrm>
            <a:off x="3258300" y="1651688"/>
            <a:ext cx="5165700" cy="1297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2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0683" name="Google Shape;10683;p14"/>
          <p:cNvGrpSpPr/>
          <p:nvPr/>
        </p:nvGrpSpPr>
        <p:grpSpPr>
          <a:xfrm flipH="1">
            <a:off x="1128448" y="4603506"/>
            <a:ext cx="315604" cy="283088"/>
            <a:chOff x="9122209" y="4733906"/>
            <a:chExt cx="315604" cy="283088"/>
          </a:xfrm>
        </p:grpSpPr>
        <p:sp>
          <p:nvSpPr>
            <p:cNvPr id="10684" name="Google Shape;10684;p14"/>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4"/>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4"/>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4"/>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4"/>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4"/>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4"/>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4"/>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4"/>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4"/>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4"/>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4"/>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4"/>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4"/>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4"/>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4"/>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4"/>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4"/>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4"/>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4"/>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4"/>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4"/>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4"/>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4"/>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4"/>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4"/>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4"/>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4"/>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4"/>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4"/>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4"/>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4"/>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4"/>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14"/>
          <p:cNvGrpSpPr/>
          <p:nvPr/>
        </p:nvGrpSpPr>
        <p:grpSpPr>
          <a:xfrm flipH="1">
            <a:off x="7506019" y="-133340"/>
            <a:ext cx="995850" cy="913347"/>
            <a:chOff x="10394090" y="4418785"/>
            <a:chExt cx="995850" cy="913347"/>
          </a:xfrm>
        </p:grpSpPr>
        <p:sp>
          <p:nvSpPr>
            <p:cNvPr id="10718" name="Google Shape;10718;p14"/>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4"/>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4"/>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4"/>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4"/>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4"/>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4"/>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4"/>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4"/>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4"/>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4"/>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4"/>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4"/>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4"/>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4"/>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4"/>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4"/>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4"/>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4"/>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4"/>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4"/>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4"/>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4"/>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4"/>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4"/>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4"/>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14"/>
          <p:cNvGrpSpPr/>
          <p:nvPr/>
        </p:nvGrpSpPr>
        <p:grpSpPr>
          <a:xfrm flipH="1" rot="-1495424">
            <a:off x="7228391" y="4750600"/>
            <a:ext cx="801399" cy="467307"/>
            <a:chOff x="8120762" y="5581287"/>
            <a:chExt cx="880392" cy="513420"/>
          </a:xfrm>
        </p:grpSpPr>
        <p:sp>
          <p:nvSpPr>
            <p:cNvPr id="10745" name="Google Shape;10745;p14"/>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4"/>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4"/>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4"/>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4"/>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4"/>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4"/>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4"/>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4"/>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4"/>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4"/>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4"/>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4"/>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4"/>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4"/>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4"/>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4"/>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4"/>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4"/>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4"/>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4"/>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4"/>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4"/>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4"/>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4"/>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4"/>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4"/>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4"/>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4"/>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4"/>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4"/>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4"/>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4"/>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4"/>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4"/>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4"/>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4"/>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4"/>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4"/>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4"/>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4"/>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4"/>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7" name="Google Shape;10787;p14"/>
          <p:cNvSpPr/>
          <p:nvPr/>
        </p:nvSpPr>
        <p:spPr>
          <a:xfrm flipH="1" rot="-581979">
            <a:off x="5779000" y="3958430"/>
            <a:ext cx="1019573" cy="1019573"/>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4"/>
          <p:cNvSpPr/>
          <p:nvPr/>
        </p:nvSpPr>
        <p:spPr>
          <a:xfrm flipH="1">
            <a:off x="4343705" y="4839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4"/>
          <p:cNvSpPr/>
          <p:nvPr/>
        </p:nvSpPr>
        <p:spPr>
          <a:xfrm flipH="1">
            <a:off x="3617111" y="466465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4"/>
          <p:cNvSpPr/>
          <p:nvPr/>
        </p:nvSpPr>
        <p:spPr>
          <a:xfrm flipH="1">
            <a:off x="8379711" y="432353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4"/>
          <p:cNvSpPr/>
          <p:nvPr/>
        </p:nvSpPr>
        <p:spPr>
          <a:xfrm flipH="1">
            <a:off x="8829268" y="4689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4"/>
          <p:cNvSpPr/>
          <p:nvPr/>
        </p:nvSpPr>
        <p:spPr>
          <a:xfrm flipH="1">
            <a:off x="8829268" y="3836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4"/>
          <p:cNvSpPr/>
          <p:nvPr/>
        </p:nvSpPr>
        <p:spPr>
          <a:xfrm flipH="1">
            <a:off x="2491768" y="4219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0794" name="Shape 10794"/>
        <p:cNvGrpSpPr/>
        <p:nvPr/>
      </p:nvGrpSpPr>
      <p:grpSpPr>
        <a:xfrm>
          <a:off x="0" y="0"/>
          <a:ext cx="0" cy="0"/>
          <a:chOff x="0" y="0"/>
          <a:chExt cx="0" cy="0"/>
        </a:xfrm>
      </p:grpSpPr>
      <p:grpSp>
        <p:nvGrpSpPr>
          <p:cNvPr id="10795" name="Google Shape;10795;p15"/>
          <p:cNvGrpSpPr/>
          <p:nvPr/>
        </p:nvGrpSpPr>
        <p:grpSpPr>
          <a:xfrm>
            <a:off x="-294800" y="-419100"/>
            <a:ext cx="10029350" cy="5810248"/>
            <a:chOff x="-294800" y="-419100"/>
            <a:chExt cx="10029350" cy="5810248"/>
          </a:xfrm>
        </p:grpSpPr>
        <p:sp>
          <p:nvSpPr>
            <p:cNvPr id="10796" name="Google Shape;10796;p15"/>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5"/>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5"/>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5"/>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5"/>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5"/>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5"/>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5"/>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15"/>
          <p:cNvGrpSpPr/>
          <p:nvPr/>
        </p:nvGrpSpPr>
        <p:grpSpPr>
          <a:xfrm>
            <a:off x="-553499" y="-47780"/>
            <a:ext cx="10250990" cy="5191005"/>
            <a:chOff x="-79511" y="-47780"/>
            <a:chExt cx="10250990" cy="5191005"/>
          </a:xfrm>
        </p:grpSpPr>
        <p:grpSp>
          <p:nvGrpSpPr>
            <p:cNvPr id="10805" name="Google Shape;10805;p15"/>
            <p:cNvGrpSpPr/>
            <p:nvPr/>
          </p:nvGrpSpPr>
          <p:grpSpPr>
            <a:xfrm>
              <a:off x="-79511" y="-47780"/>
              <a:ext cx="5155115" cy="5191005"/>
              <a:chOff x="9274947" y="2665165"/>
              <a:chExt cx="4269600" cy="4299325"/>
            </a:xfrm>
          </p:grpSpPr>
          <p:sp>
            <p:nvSpPr>
              <p:cNvPr id="10806" name="Google Shape;10806;p15"/>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5"/>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5"/>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5"/>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5"/>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5"/>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5"/>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5"/>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5"/>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5"/>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5"/>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5"/>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5"/>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5"/>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5"/>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5"/>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5"/>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5"/>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5"/>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5"/>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5"/>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5"/>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5"/>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5"/>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5"/>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5"/>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5"/>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5"/>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5"/>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5"/>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5"/>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5"/>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5"/>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5"/>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5"/>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5"/>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5"/>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5"/>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5"/>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5"/>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5"/>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5"/>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5"/>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5"/>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5"/>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5"/>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5"/>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5"/>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5"/>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5"/>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5"/>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5"/>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5"/>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5"/>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5"/>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5"/>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5"/>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5"/>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5"/>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5"/>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5"/>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5"/>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5"/>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5"/>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5"/>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5"/>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5"/>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5"/>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5"/>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5"/>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5"/>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5"/>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5"/>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5"/>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5"/>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5"/>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5"/>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5"/>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5"/>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5"/>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5"/>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5"/>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5"/>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5"/>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5"/>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5"/>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5"/>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5"/>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5"/>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5"/>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5"/>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5"/>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5"/>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5"/>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5"/>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5"/>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5"/>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5"/>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5"/>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5"/>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5"/>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5"/>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5"/>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5"/>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5"/>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5"/>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5"/>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5"/>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5"/>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5"/>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5"/>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5"/>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5"/>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5"/>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5"/>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5"/>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5"/>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5"/>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5"/>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5"/>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5"/>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5"/>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5"/>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5"/>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5"/>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5"/>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5"/>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5"/>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5"/>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5"/>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5"/>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5"/>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5"/>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5"/>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5"/>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5"/>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5"/>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5"/>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5"/>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5"/>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5"/>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5"/>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5"/>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5"/>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5"/>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5"/>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5"/>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5"/>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5"/>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5"/>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5"/>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5"/>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5"/>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5"/>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5"/>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5"/>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5"/>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5"/>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5"/>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5"/>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5"/>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5"/>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5"/>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5"/>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5"/>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5"/>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5"/>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5"/>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5"/>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5"/>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5"/>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5"/>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5"/>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5"/>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5"/>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5"/>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5"/>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5"/>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5"/>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5"/>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5"/>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5"/>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5"/>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5"/>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5"/>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5"/>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5"/>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5"/>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5"/>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5"/>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5"/>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5"/>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5"/>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5"/>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5"/>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5"/>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5"/>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5"/>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5"/>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5"/>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5"/>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5"/>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5"/>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5"/>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5"/>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5"/>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5"/>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5"/>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5"/>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5"/>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5"/>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5"/>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5"/>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5"/>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5"/>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5"/>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5"/>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5"/>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5"/>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5"/>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5"/>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5"/>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5"/>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5"/>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5"/>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5"/>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5"/>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5"/>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5"/>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5"/>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5"/>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5"/>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5"/>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5"/>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5"/>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5"/>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5"/>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5"/>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5"/>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5"/>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5"/>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5"/>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5"/>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5"/>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5"/>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5"/>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5"/>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5"/>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5"/>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5"/>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5"/>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5"/>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5"/>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5"/>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5"/>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5"/>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5"/>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5"/>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5"/>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5"/>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5"/>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5"/>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5"/>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5"/>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5"/>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5"/>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5"/>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5"/>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5"/>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5"/>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5"/>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5"/>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5"/>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5"/>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5"/>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5"/>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5"/>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5"/>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5"/>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5"/>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5"/>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5"/>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5"/>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5"/>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5"/>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5"/>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5"/>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5"/>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5"/>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5"/>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5"/>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5"/>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5"/>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5"/>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5"/>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5"/>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5"/>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5"/>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5"/>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5"/>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5"/>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5"/>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5"/>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5"/>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5"/>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5"/>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5"/>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5"/>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5"/>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5"/>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5"/>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5"/>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5"/>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5"/>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5"/>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5"/>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5"/>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5"/>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5"/>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5"/>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5"/>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5"/>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5"/>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5"/>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5"/>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5"/>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5"/>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5"/>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5"/>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5"/>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5"/>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5"/>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5"/>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5"/>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5"/>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5"/>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5"/>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5"/>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5"/>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5"/>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5"/>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5"/>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5"/>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5"/>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5"/>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5"/>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5"/>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5"/>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5"/>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5"/>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5"/>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5"/>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5"/>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5"/>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5"/>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5"/>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5"/>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5"/>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5"/>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5"/>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5"/>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5"/>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5"/>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5"/>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5"/>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5"/>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5"/>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5"/>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5"/>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5"/>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5"/>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5"/>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5"/>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5"/>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5"/>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5"/>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5"/>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5"/>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5"/>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5"/>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5"/>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5"/>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5"/>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5"/>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5"/>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5"/>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5"/>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5"/>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5"/>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5"/>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6" name="Google Shape;11196;p15"/>
              <p:cNvGrpSpPr/>
              <p:nvPr/>
            </p:nvGrpSpPr>
            <p:grpSpPr>
              <a:xfrm>
                <a:off x="12150382" y="2665165"/>
                <a:ext cx="1341446" cy="1221036"/>
                <a:chOff x="12150382" y="2665165"/>
                <a:chExt cx="1341446" cy="1221036"/>
              </a:xfrm>
            </p:grpSpPr>
            <p:sp>
              <p:nvSpPr>
                <p:cNvPr id="11197" name="Google Shape;11197;p15"/>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5"/>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5"/>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5"/>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5"/>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5"/>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5"/>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5"/>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5"/>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5"/>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5"/>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5"/>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5"/>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5"/>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5"/>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5"/>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5"/>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5"/>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5"/>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5"/>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5"/>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5"/>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5"/>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5"/>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5"/>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5"/>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5"/>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5"/>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5"/>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5"/>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5"/>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5"/>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5"/>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5"/>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5"/>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5"/>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5"/>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5"/>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5"/>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5"/>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5"/>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5"/>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5"/>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5"/>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5"/>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5"/>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5"/>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5"/>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5"/>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5"/>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5"/>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5"/>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5"/>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5"/>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5"/>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5"/>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5"/>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54" name="Google Shape;11254;p15"/>
            <p:cNvGrpSpPr/>
            <p:nvPr/>
          </p:nvGrpSpPr>
          <p:grpSpPr>
            <a:xfrm>
              <a:off x="5016364" y="-47780"/>
              <a:ext cx="5155115" cy="5191005"/>
              <a:chOff x="9274947" y="2665165"/>
              <a:chExt cx="4269600" cy="4299325"/>
            </a:xfrm>
          </p:grpSpPr>
          <p:sp>
            <p:nvSpPr>
              <p:cNvPr id="11255" name="Google Shape;11255;p15"/>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5"/>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5"/>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5"/>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5"/>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5"/>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5"/>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5"/>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5"/>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5"/>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5"/>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5"/>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5"/>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5"/>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5"/>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5"/>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5"/>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5"/>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5"/>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5"/>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5"/>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5"/>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5"/>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5"/>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5"/>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5"/>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5"/>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5"/>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5"/>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5"/>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5"/>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5"/>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5"/>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5"/>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5"/>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5"/>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5"/>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5"/>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5"/>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5"/>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5"/>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5"/>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5"/>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5"/>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5"/>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5"/>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5"/>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5"/>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5"/>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5"/>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5"/>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5"/>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5"/>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5"/>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5"/>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5"/>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5"/>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5"/>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5"/>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5"/>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5"/>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5"/>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5"/>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5"/>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5"/>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5"/>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5"/>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5"/>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5"/>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5"/>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5"/>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5"/>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5"/>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5"/>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5"/>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5"/>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5"/>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5"/>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5"/>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5"/>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5"/>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5"/>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5"/>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5"/>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5"/>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5"/>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5"/>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5"/>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5"/>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5"/>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5"/>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5"/>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5"/>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5"/>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5"/>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5"/>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5"/>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5"/>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5"/>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5"/>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5"/>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5"/>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5"/>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5"/>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5"/>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5"/>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5"/>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5"/>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5"/>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5"/>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5"/>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5"/>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5"/>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5"/>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5"/>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5"/>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5"/>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5"/>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5"/>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5"/>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5"/>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5"/>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5"/>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5"/>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5"/>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5"/>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5"/>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5"/>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5"/>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5"/>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5"/>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5"/>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5"/>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5"/>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5"/>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5"/>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5"/>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5"/>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5"/>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5"/>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5"/>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5"/>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5"/>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5"/>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5"/>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5"/>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5"/>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5"/>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5"/>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5"/>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5"/>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5"/>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5"/>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5"/>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5"/>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5"/>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5"/>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5"/>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5"/>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5"/>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5"/>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5"/>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5"/>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5"/>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5"/>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5"/>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5"/>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5"/>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5"/>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5"/>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5"/>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5"/>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5"/>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5"/>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5"/>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5"/>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5"/>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5"/>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5"/>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5"/>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5"/>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5"/>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5"/>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5"/>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5"/>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5"/>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5"/>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5"/>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5"/>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5"/>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5"/>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5"/>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5"/>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5"/>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5"/>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5"/>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5"/>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5"/>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5"/>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5"/>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5"/>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5"/>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5"/>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5"/>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5"/>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5"/>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5"/>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5"/>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5"/>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5"/>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5"/>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5"/>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5"/>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5"/>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5"/>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5"/>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5"/>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5"/>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5"/>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5"/>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5"/>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5"/>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5"/>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5"/>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5"/>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5"/>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5"/>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5"/>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5"/>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5"/>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5"/>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5"/>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5"/>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5"/>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5"/>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5"/>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5"/>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5"/>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5"/>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5"/>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5"/>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5"/>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5"/>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5"/>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5"/>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5"/>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5"/>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5"/>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5"/>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5"/>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5"/>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5"/>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5"/>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5"/>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5"/>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5"/>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5"/>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5"/>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5"/>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5"/>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5"/>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5"/>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5"/>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5"/>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5"/>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5"/>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5"/>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5"/>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5"/>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5"/>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5"/>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5"/>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5"/>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5"/>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5"/>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5"/>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5"/>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5"/>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5"/>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5"/>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5"/>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5"/>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5"/>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5"/>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5"/>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5"/>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5"/>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5"/>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5"/>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5"/>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5"/>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5"/>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5"/>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5"/>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5"/>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5"/>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5"/>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5"/>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5"/>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5"/>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5"/>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5"/>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5"/>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5"/>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5"/>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5"/>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5"/>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5"/>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5"/>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5"/>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5"/>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5"/>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5"/>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5"/>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5"/>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5"/>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5"/>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5"/>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5"/>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5"/>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5"/>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5"/>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5"/>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5"/>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5"/>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5"/>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5"/>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5"/>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5"/>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5"/>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5"/>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5"/>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5"/>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5"/>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5"/>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5"/>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5"/>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5"/>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5"/>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5"/>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5"/>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5"/>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5"/>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5"/>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5"/>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5"/>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5"/>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5"/>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5"/>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5"/>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5"/>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5"/>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5"/>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5"/>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5"/>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5"/>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5"/>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5"/>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5"/>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5"/>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5"/>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5"/>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5"/>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5"/>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5"/>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5"/>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5"/>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5"/>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5"/>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5"/>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5"/>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5"/>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5"/>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5"/>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5"/>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5"/>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5"/>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5"/>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5"/>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5"/>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5"/>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5"/>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5"/>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5"/>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5"/>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5"/>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5"/>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5"/>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5"/>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5"/>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5" name="Google Shape;11645;p15"/>
              <p:cNvGrpSpPr/>
              <p:nvPr/>
            </p:nvGrpSpPr>
            <p:grpSpPr>
              <a:xfrm>
                <a:off x="12150382" y="2665165"/>
                <a:ext cx="1341446" cy="1221036"/>
                <a:chOff x="12150382" y="2665165"/>
                <a:chExt cx="1341446" cy="1221036"/>
              </a:xfrm>
            </p:grpSpPr>
            <p:sp>
              <p:nvSpPr>
                <p:cNvPr id="11646" name="Google Shape;11646;p15"/>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5"/>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5"/>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5"/>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5"/>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5"/>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5"/>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5"/>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5"/>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5"/>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5"/>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5"/>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5"/>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5"/>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5"/>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5"/>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5"/>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5"/>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5"/>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5"/>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5"/>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5"/>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5"/>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5"/>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5"/>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5"/>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5"/>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5"/>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5"/>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5"/>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5"/>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5"/>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5"/>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5"/>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5"/>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5"/>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5"/>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5"/>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5"/>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5"/>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5"/>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5"/>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5"/>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5"/>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5"/>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5"/>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5"/>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5"/>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5"/>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5"/>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5"/>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5"/>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5"/>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5"/>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5"/>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5"/>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5"/>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703" name="Google Shape;11703;p15"/>
          <p:cNvSpPr txBox="1"/>
          <p:nvPr>
            <p:ph type="title"/>
          </p:nvPr>
        </p:nvSpPr>
        <p:spPr>
          <a:xfrm>
            <a:off x="2672000" y="1994750"/>
            <a:ext cx="3520500" cy="841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704" name="Google Shape;11704;p15"/>
          <p:cNvSpPr txBox="1"/>
          <p:nvPr>
            <p:ph hasCustomPrompt="1" idx="2" type="title"/>
          </p:nvPr>
        </p:nvSpPr>
        <p:spPr>
          <a:xfrm>
            <a:off x="6680675" y="2031350"/>
            <a:ext cx="1061700" cy="10809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7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705" name="Google Shape;11705;p15"/>
          <p:cNvSpPr txBox="1"/>
          <p:nvPr>
            <p:ph idx="1" type="subTitle"/>
          </p:nvPr>
        </p:nvSpPr>
        <p:spPr>
          <a:xfrm rot="293">
            <a:off x="2672000" y="2764650"/>
            <a:ext cx="3520500" cy="383700"/>
          </a:xfrm>
          <a:prstGeom prst="rect">
            <a:avLst/>
          </a:prstGeom>
          <a:noFill/>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11706" name="Google Shape;11706;p15"/>
          <p:cNvGrpSpPr/>
          <p:nvPr/>
        </p:nvGrpSpPr>
        <p:grpSpPr>
          <a:xfrm>
            <a:off x="6717542" y="4603491"/>
            <a:ext cx="672099" cy="616418"/>
            <a:chOff x="10394090" y="4418785"/>
            <a:chExt cx="995850" cy="913347"/>
          </a:xfrm>
        </p:grpSpPr>
        <p:sp>
          <p:nvSpPr>
            <p:cNvPr id="11707" name="Google Shape;11707;p15"/>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5"/>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5"/>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5"/>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5"/>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5"/>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5"/>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5"/>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5"/>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5"/>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5"/>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5"/>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5"/>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5"/>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5"/>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5"/>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5"/>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5"/>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5"/>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5"/>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5"/>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5"/>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5"/>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5"/>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5"/>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5"/>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3" name="Google Shape;11733;p15"/>
          <p:cNvSpPr/>
          <p:nvPr/>
        </p:nvSpPr>
        <p:spPr>
          <a:xfrm>
            <a:off x="6169331" y="413695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5"/>
          <p:cNvSpPr/>
          <p:nvPr/>
        </p:nvSpPr>
        <p:spPr>
          <a:xfrm>
            <a:off x="5736714" y="48090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2">
    <p:spTree>
      <p:nvGrpSpPr>
        <p:cNvPr id="11735" name="Shape 11735"/>
        <p:cNvGrpSpPr/>
        <p:nvPr/>
      </p:nvGrpSpPr>
      <p:grpSpPr>
        <a:xfrm>
          <a:off x="0" y="0"/>
          <a:ext cx="0" cy="0"/>
          <a:chOff x="0" y="0"/>
          <a:chExt cx="0" cy="0"/>
        </a:xfrm>
      </p:grpSpPr>
      <p:grpSp>
        <p:nvGrpSpPr>
          <p:cNvPr id="11736" name="Google Shape;11736;p16"/>
          <p:cNvGrpSpPr/>
          <p:nvPr/>
        </p:nvGrpSpPr>
        <p:grpSpPr>
          <a:xfrm>
            <a:off x="-294800" y="-419100"/>
            <a:ext cx="10029350" cy="5810248"/>
            <a:chOff x="-294800" y="-419100"/>
            <a:chExt cx="10029350" cy="5810248"/>
          </a:xfrm>
        </p:grpSpPr>
        <p:sp>
          <p:nvSpPr>
            <p:cNvPr id="11737" name="Google Shape;11737;p16"/>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6"/>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6"/>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6"/>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6"/>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6"/>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6"/>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6"/>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16"/>
          <p:cNvGrpSpPr/>
          <p:nvPr/>
        </p:nvGrpSpPr>
        <p:grpSpPr>
          <a:xfrm>
            <a:off x="-553499" y="-47780"/>
            <a:ext cx="10250990" cy="5191005"/>
            <a:chOff x="-79511" y="-47780"/>
            <a:chExt cx="10250990" cy="5191005"/>
          </a:xfrm>
        </p:grpSpPr>
        <p:grpSp>
          <p:nvGrpSpPr>
            <p:cNvPr id="11746" name="Google Shape;11746;p16"/>
            <p:cNvGrpSpPr/>
            <p:nvPr/>
          </p:nvGrpSpPr>
          <p:grpSpPr>
            <a:xfrm>
              <a:off x="-79511" y="-47780"/>
              <a:ext cx="5155115" cy="5191005"/>
              <a:chOff x="9274947" y="2665165"/>
              <a:chExt cx="4269600" cy="4299325"/>
            </a:xfrm>
          </p:grpSpPr>
          <p:sp>
            <p:nvSpPr>
              <p:cNvPr id="11747" name="Google Shape;11747;p16"/>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6"/>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6"/>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6"/>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6"/>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6"/>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6"/>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6"/>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6"/>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6"/>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6"/>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6"/>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6"/>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6"/>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6"/>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6"/>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6"/>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6"/>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6"/>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6"/>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6"/>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6"/>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6"/>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6"/>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6"/>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6"/>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6"/>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6"/>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6"/>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6"/>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6"/>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6"/>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6"/>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6"/>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6"/>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6"/>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6"/>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6"/>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6"/>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6"/>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6"/>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6"/>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6"/>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6"/>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6"/>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6"/>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6"/>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6"/>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6"/>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6"/>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6"/>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6"/>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6"/>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6"/>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6"/>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6"/>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6"/>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6"/>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6"/>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6"/>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6"/>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6"/>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6"/>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6"/>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6"/>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6"/>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6"/>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6"/>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6"/>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6"/>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6"/>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6"/>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6"/>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6"/>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6"/>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6"/>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6"/>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6"/>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6"/>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6"/>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6"/>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6"/>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6"/>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6"/>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16"/>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6"/>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6"/>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6"/>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6"/>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6"/>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6"/>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6"/>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6"/>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6"/>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6"/>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6"/>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6"/>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6"/>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6"/>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6"/>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6"/>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6"/>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6"/>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6"/>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6"/>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6"/>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6"/>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6"/>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6"/>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6"/>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6"/>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6"/>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6"/>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6"/>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6"/>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6"/>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6"/>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6"/>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6"/>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6"/>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6"/>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6"/>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6"/>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6"/>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6"/>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6"/>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6"/>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6"/>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6"/>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6"/>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6"/>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6"/>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6"/>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6"/>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6"/>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6"/>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6"/>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6"/>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6"/>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6"/>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6"/>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6"/>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6"/>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6"/>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6"/>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6"/>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6"/>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6"/>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6"/>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6"/>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6"/>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6"/>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6"/>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6"/>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6"/>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6"/>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6"/>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6"/>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6"/>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6"/>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6"/>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6"/>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6"/>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6"/>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6"/>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6"/>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6"/>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6"/>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6"/>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6"/>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6"/>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6"/>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6"/>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6"/>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6"/>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6"/>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6"/>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6"/>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6"/>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6"/>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6"/>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6"/>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6"/>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6"/>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6"/>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6"/>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6"/>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6"/>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6"/>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6"/>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6"/>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6"/>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6"/>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6"/>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6"/>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6"/>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6"/>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6"/>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6"/>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6"/>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6"/>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6"/>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6"/>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6"/>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6"/>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6"/>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6"/>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6"/>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6"/>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6"/>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6"/>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6"/>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6"/>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6"/>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6"/>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6"/>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6"/>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6"/>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6"/>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6"/>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6"/>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6"/>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6"/>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6"/>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6"/>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6"/>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6"/>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6"/>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6"/>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6"/>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6"/>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6"/>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6"/>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6"/>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6"/>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6"/>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6"/>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6"/>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6"/>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6"/>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6"/>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6"/>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6"/>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6"/>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6"/>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6"/>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6"/>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6"/>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6"/>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6"/>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6"/>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6"/>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6"/>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6"/>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6"/>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6"/>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6"/>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6"/>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6"/>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6"/>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6"/>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6"/>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6"/>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6"/>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6"/>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6"/>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6"/>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6"/>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6"/>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6"/>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6"/>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6"/>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6"/>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6"/>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6"/>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6"/>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6"/>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6"/>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6"/>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6"/>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6"/>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6"/>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6"/>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6"/>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6"/>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6"/>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6"/>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6"/>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6"/>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6"/>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6"/>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6"/>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6"/>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6"/>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6"/>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6"/>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6"/>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6"/>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6"/>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6"/>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6"/>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6"/>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6"/>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6"/>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6"/>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6"/>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6"/>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6"/>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6"/>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6"/>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6"/>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6"/>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6"/>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6"/>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6"/>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6"/>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6"/>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6"/>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6"/>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6"/>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6"/>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6"/>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6"/>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6"/>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6"/>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6"/>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6"/>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6"/>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6"/>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6"/>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6"/>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6"/>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6"/>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6"/>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6"/>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6"/>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6"/>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6"/>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6"/>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6"/>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6"/>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6"/>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6"/>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6"/>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6"/>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6"/>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6"/>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6"/>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6"/>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6"/>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6"/>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6"/>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6"/>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6"/>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6"/>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6"/>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6"/>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6"/>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6"/>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6"/>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6"/>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6"/>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6"/>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6"/>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6"/>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6"/>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6"/>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6"/>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6"/>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6"/>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6"/>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6"/>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6"/>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6"/>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6"/>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6"/>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6"/>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6"/>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6"/>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6"/>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6"/>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6"/>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6"/>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6"/>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6"/>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6"/>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6"/>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6"/>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6"/>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6"/>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7" name="Google Shape;12137;p16"/>
              <p:cNvGrpSpPr/>
              <p:nvPr/>
            </p:nvGrpSpPr>
            <p:grpSpPr>
              <a:xfrm>
                <a:off x="12150382" y="2665165"/>
                <a:ext cx="1341446" cy="1221036"/>
                <a:chOff x="12150382" y="2665165"/>
                <a:chExt cx="1341446" cy="1221036"/>
              </a:xfrm>
            </p:grpSpPr>
            <p:sp>
              <p:nvSpPr>
                <p:cNvPr id="12138" name="Google Shape;12138;p16"/>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6"/>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6"/>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6"/>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6"/>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6"/>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6"/>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6"/>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6"/>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6"/>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6"/>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6"/>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6"/>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6"/>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6"/>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6"/>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6"/>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6"/>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6"/>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6"/>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6"/>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6"/>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6"/>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6"/>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6"/>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6"/>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6"/>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6"/>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6"/>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6"/>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6"/>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6"/>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6"/>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6"/>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6"/>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6"/>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6"/>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6"/>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6"/>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6"/>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6"/>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6"/>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6"/>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6"/>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6"/>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6"/>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6"/>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6"/>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6"/>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6"/>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6"/>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6"/>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6"/>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6"/>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6"/>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6"/>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6"/>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95" name="Google Shape;12195;p16"/>
            <p:cNvGrpSpPr/>
            <p:nvPr/>
          </p:nvGrpSpPr>
          <p:grpSpPr>
            <a:xfrm>
              <a:off x="5016364" y="-47780"/>
              <a:ext cx="5155115" cy="5191005"/>
              <a:chOff x="9274947" y="2665165"/>
              <a:chExt cx="4269600" cy="4299325"/>
            </a:xfrm>
          </p:grpSpPr>
          <p:sp>
            <p:nvSpPr>
              <p:cNvPr id="12196" name="Google Shape;12196;p16"/>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6"/>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6"/>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6"/>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6"/>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6"/>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6"/>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6"/>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6"/>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6"/>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6"/>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6"/>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6"/>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6"/>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6"/>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6"/>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6"/>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6"/>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6"/>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6"/>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6"/>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6"/>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6"/>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6"/>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6"/>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6"/>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6"/>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6"/>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6"/>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6"/>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6"/>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6"/>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6"/>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6"/>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6"/>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6"/>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6"/>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6"/>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6"/>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6"/>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6"/>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6"/>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6"/>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6"/>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6"/>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6"/>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6"/>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6"/>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6"/>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6"/>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6"/>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6"/>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6"/>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6"/>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6"/>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6"/>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6"/>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6"/>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6"/>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6"/>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6"/>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6"/>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6"/>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6"/>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6"/>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6"/>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6"/>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6"/>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6"/>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6"/>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6"/>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6"/>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6"/>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6"/>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6"/>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6"/>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6"/>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6"/>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6"/>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6"/>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6"/>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6"/>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6"/>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6"/>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6"/>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6"/>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6"/>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6"/>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6"/>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6"/>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6"/>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6"/>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6"/>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6"/>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6"/>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6"/>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6"/>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6"/>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6"/>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6"/>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6"/>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6"/>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6"/>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6"/>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6"/>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6"/>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6"/>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6"/>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6"/>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6"/>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6"/>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6"/>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6"/>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6"/>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6"/>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6"/>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6"/>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6"/>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6"/>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6"/>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6"/>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6"/>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6"/>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6"/>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6"/>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6"/>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6"/>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6"/>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6"/>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6"/>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6"/>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6"/>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6"/>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6"/>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6"/>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6"/>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6"/>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6"/>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6"/>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6"/>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6"/>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6"/>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6"/>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6"/>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6"/>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6"/>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6"/>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6"/>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6"/>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6"/>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6"/>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6"/>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6"/>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6"/>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6"/>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6"/>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6"/>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6"/>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6"/>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6"/>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6"/>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6"/>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6"/>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6"/>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6"/>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6"/>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6"/>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6"/>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6"/>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6"/>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6"/>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6"/>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6"/>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6"/>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6"/>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6"/>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6"/>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6"/>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6"/>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6"/>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6"/>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6"/>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6"/>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6"/>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6"/>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6"/>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6"/>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6"/>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6"/>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6"/>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6"/>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6"/>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6"/>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6"/>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6"/>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6"/>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6"/>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6"/>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6"/>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6"/>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6"/>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6"/>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6"/>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6"/>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6"/>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6"/>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6"/>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6"/>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6"/>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6"/>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6"/>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6"/>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6"/>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6"/>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6"/>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6"/>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6"/>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6"/>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6"/>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6"/>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6"/>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6"/>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6"/>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6"/>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6"/>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6"/>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6"/>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6"/>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6"/>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6"/>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6"/>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6"/>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6"/>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6"/>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6"/>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6"/>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6"/>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6"/>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6"/>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6"/>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6"/>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6"/>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6"/>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6"/>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6"/>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6"/>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6"/>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6"/>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6"/>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6"/>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6"/>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6"/>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6"/>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6"/>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6"/>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6"/>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6"/>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6"/>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6"/>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6"/>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6"/>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6"/>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6"/>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6"/>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6"/>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6"/>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6"/>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6"/>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6"/>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6"/>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6"/>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6"/>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6"/>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6"/>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6"/>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6"/>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6"/>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6"/>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6"/>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6"/>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6"/>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6"/>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6"/>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6"/>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6"/>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6"/>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6"/>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6"/>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6"/>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6"/>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6"/>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6"/>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6"/>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6"/>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6"/>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6"/>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6"/>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6"/>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6"/>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6"/>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6"/>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6"/>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6"/>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6"/>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6"/>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6"/>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6"/>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6"/>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6"/>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6"/>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6"/>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6"/>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6"/>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6"/>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6"/>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6"/>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6"/>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6"/>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6"/>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6"/>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6"/>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6"/>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6"/>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6"/>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6"/>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6"/>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6"/>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6"/>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6"/>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6"/>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6"/>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6"/>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6"/>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6"/>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6"/>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6"/>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6"/>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6"/>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6"/>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6"/>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6"/>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6"/>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6"/>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6"/>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6"/>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6"/>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6"/>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6"/>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6"/>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6"/>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6"/>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6"/>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6"/>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6"/>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6"/>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6"/>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6"/>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6"/>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6"/>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6"/>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6"/>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6"/>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6"/>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6"/>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6"/>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6"/>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6"/>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6"/>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6"/>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6"/>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6"/>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6"/>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6"/>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6"/>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6"/>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6"/>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6"/>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6"/>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6"/>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6"/>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6"/>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6"/>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6"/>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6"/>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6"/>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6"/>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6"/>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6"/>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6"/>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6"/>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6" name="Google Shape;12586;p16"/>
              <p:cNvGrpSpPr/>
              <p:nvPr/>
            </p:nvGrpSpPr>
            <p:grpSpPr>
              <a:xfrm>
                <a:off x="12150382" y="2665165"/>
                <a:ext cx="1341446" cy="1221036"/>
                <a:chOff x="12150382" y="2665165"/>
                <a:chExt cx="1341446" cy="1221036"/>
              </a:xfrm>
            </p:grpSpPr>
            <p:sp>
              <p:nvSpPr>
                <p:cNvPr id="12587" name="Google Shape;12587;p16"/>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6"/>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6"/>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6"/>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6"/>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6"/>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6"/>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6"/>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6"/>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6"/>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6"/>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6"/>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6"/>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6"/>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6"/>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6"/>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6"/>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6"/>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6"/>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6"/>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6"/>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6"/>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6"/>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6"/>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6"/>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6"/>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6"/>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6"/>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6"/>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6"/>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6"/>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6"/>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6"/>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6"/>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6"/>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6"/>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6"/>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6"/>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6"/>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6"/>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6"/>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6"/>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6"/>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6"/>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6"/>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6"/>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6"/>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6"/>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6"/>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6"/>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6"/>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6"/>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6"/>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6"/>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6"/>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6"/>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6"/>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644" name="Google Shape;12644;p16"/>
          <p:cNvSpPr txBox="1"/>
          <p:nvPr>
            <p:ph type="title"/>
          </p:nvPr>
        </p:nvSpPr>
        <p:spPr>
          <a:xfrm>
            <a:off x="3005300" y="1994750"/>
            <a:ext cx="3663300" cy="841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43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645" name="Google Shape;12645;p16"/>
          <p:cNvSpPr txBox="1"/>
          <p:nvPr>
            <p:ph hasCustomPrompt="1" idx="2" type="title"/>
          </p:nvPr>
        </p:nvSpPr>
        <p:spPr>
          <a:xfrm>
            <a:off x="1400725" y="2031350"/>
            <a:ext cx="1061700" cy="10809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7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646" name="Google Shape;12646;p16"/>
          <p:cNvSpPr txBox="1"/>
          <p:nvPr>
            <p:ph idx="1" type="subTitle"/>
          </p:nvPr>
        </p:nvSpPr>
        <p:spPr>
          <a:xfrm rot="282">
            <a:off x="3005300" y="2764650"/>
            <a:ext cx="3663300" cy="3837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647" name="Google Shape;12647;p16"/>
          <p:cNvSpPr/>
          <p:nvPr/>
        </p:nvSpPr>
        <p:spPr>
          <a:xfrm>
            <a:off x="7599133" y="389329"/>
            <a:ext cx="45221" cy="35380"/>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6"/>
          <p:cNvSpPr/>
          <p:nvPr/>
        </p:nvSpPr>
        <p:spPr>
          <a:xfrm>
            <a:off x="1290158" y="379720"/>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6"/>
          <p:cNvSpPr/>
          <p:nvPr/>
        </p:nvSpPr>
        <p:spPr>
          <a:xfrm>
            <a:off x="3621673" y="2285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0" name="Google Shape;12650;p16"/>
          <p:cNvGrpSpPr/>
          <p:nvPr/>
        </p:nvGrpSpPr>
        <p:grpSpPr>
          <a:xfrm>
            <a:off x="8315868" y="4513554"/>
            <a:ext cx="291176" cy="261177"/>
            <a:chOff x="9122209" y="4733906"/>
            <a:chExt cx="315604" cy="283088"/>
          </a:xfrm>
        </p:grpSpPr>
        <p:sp>
          <p:nvSpPr>
            <p:cNvPr id="12651" name="Google Shape;12651;p16"/>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6"/>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6"/>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6"/>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6"/>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6"/>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6"/>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6"/>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6"/>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6"/>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6"/>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6"/>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6"/>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6"/>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6"/>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6"/>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6"/>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6"/>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6"/>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6"/>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6"/>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6"/>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6"/>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6"/>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6"/>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6"/>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6"/>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6"/>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6"/>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6"/>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6"/>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6"/>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6"/>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16"/>
          <p:cNvGrpSpPr/>
          <p:nvPr/>
        </p:nvGrpSpPr>
        <p:grpSpPr>
          <a:xfrm>
            <a:off x="5593809" y="4442242"/>
            <a:ext cx="417628" cy="403776"/>
            <a:chOff x="7104606" y="3870108"/>
            <a:chExt cx="452664" cy="437650"/>
          </a:xfrm>
        </p:grpSpPr>
        <p:sp>
          <p:nvSpPr>
            <p:cNvPr id="12685" name="Google Shape;12685;p16"/>
            <p:cNvSpPr/>
            <p:nvPr/>
          </p:nvSpPr>
          <p:spPr>
            <a:xfrm>
              <a:off x="7104606" y="3870108"/>
              <a:ext cx="452664" cy="437650"/>
            </a:xfrm>
            <a:custGeom>
              <a:rect b="b" l="l" r="r" t="t"/>
              <a:pathLst>
                <a:path extrusionOk="0" h="523" w="541">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2" y="475"/>
                  </a:cubicBezTo>
                  <a:cubicBezTo>
                    <a:pt x="541" y="400"/>
                    <a:pt x="481" y="342"/>
                    <a:pt x="465" y="277"/>
                  </a:cubicBezTo>
                  <a:cubicBezTo>
                    <a:pt x="519" y="268"/>
                    <a:pt x="507" y="191"/>
                    <a:pt x="491" y="139"/>
                  </a:cubicBezTo>
                  <a:cubicBezTo>
                    <a:pt x="488" y="129"/>
                    <a:pt x="483" y="11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6"/>
            <p:cNvSpPr/>
            <p:nvPr/>
          </p:nvSpPr>
          <p:spPr>
            <a:xfrm>
              <a:off x="7104606" y="3870108"/>
              <a:ext cx="411665" cy="437650"/>
            </a:xfrm>
            <a:custGeom>
              <a:rect b="b" l="l" r="r" t="t"/>
              <a:pathLst>
                <a:path extrusionOk="0" h="523" w="492">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1" y="475"/>
                  </a:cubicBezTo>
                  <a:cubicBezTo>
                    <a:pt x="472" y="475"/>
                    <a:pt x="451" y="471"/>
                    <a:pt x="433" y="464"/>
                  </a:cubicBezTo>
                  <a:cubicBezTo>
                    <a:pt x="430" y="463"/>
                    <a:pt x="428" y="463"/>
                    <a:pt x="425" y="461"/>
                  </a:cubicBezTo>
                  <a:cubicBezTo>
                    <a:pt x="383" y="447"/>
                    <a:pt x="338" y="432"/>
                    <a:pt x="312" y="396"/>
                  </a:cubicBezTo>
                  <a:cubicBezTo>
                    <a:pt x="302" y="382"/>
                    <a:pt x="295" y="365"/>
                    <a:pt x="281" y="356"/>
                  </a:cubicBezTo>
                  <a:cubicBezTo>
                    <a:pt x="264" y="344"/>
                    <a:pt x="243" y="345"/>
                    <a:pt x="223" y="339"/>
                  </a:cubicBezTo>
                  <a:cubicBezTo>
                    <a:pt x="205" y="332"/>
                    <a:pt x="186" y="311"/>
                    <a:pt x="197" y="294"/>
                  </a:cubicBezTo>
                  <a:cubicBezTo>
                    <a:pt x="203" y="285"/>
                    <a:pt x="214" y="282"/>
                    <a:pt x="222" y="274"/>
                  </a:cubicBezTo>
                  <a:cubicBezTo>
                    <a:pt x="249" y="249"/>
                    <a:pt x="217" y="200"/>
                    <a:pt x="240" y="173"/>
                  </a:cubicBezTo>
                  <a:cubicBezTo>
                    <a:pt x="249" y="163"/>
                    <a:pt x="261" y="161"/>
                    <a:pt x="275" y="161"/>
                  </a:cubicBezTo>
                  <a:cubicBezTo>
                    <a:pt x="286" y="161"/>
                    <a:pt x="299" y="162"/>
                    <a:pt x="310" y="162"/>
                  </a:cubicBezTo>
                  <a:cubicBezTo>
                    <a:pt x="318" y="162"/>
                    <a:pt x="325" y="162"/>
                    <a:pt x="332" y="159"/>
                  </a:cubicBezTo>
                  <a:cubicBezTo>
                    <a:pt x="348" y="155"/>
                    <a:pt x="358" y="143"/>
                    <a:pt x="371" y="133"/>
                  </a:cubicBezTo>
                  <a:cubicBezTo>
                    <a:pt x="397" y="114"/>
                    <a:pt x="422" y="107"/>
                    <a:pt x="447" y="107"/>
                  </a:cubicBezTo>
                  <a:cubicBezTo>
                    <a:pt x="457" y="107"/>
                    <a:pt x="467" y="10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6"/>
            <p:cNvSpPr/>
            <p:nvPr/>
          </p:nvSpPr>
          <p:spPr>
            <a:xfrm>
              <a:off x="7425068" y="4032449"/>
              <a:ext cx="26775" cy="24267"/>
            </a:xfrm>
            <a:custGeom>
              <a:rect b="b" l="l" r="r" t="t"/>
              <a:pathLst>
                <a:path extrusionOk="0" h="29" w="32">
                  <a:moveTo>
                    <a:pt x="18" y="1"/>
                  </a:moveTo>
                  <a:cubicBezTo>
                    <a:pt x="10" y="1"/>
                    <a:pt x="0" y="8"/>
                    <a:pt x="5" y="18"/>
                  </a:cubicBezTo>
                  <a:cubicBezTo>
                    <a:pt x="5" y="19"/>
                    <a:pt x="7" y="19"/>
                    <a:pt x="7" y="21"/>
                  </a:cubicBezTo>
                  <a:cubicBezTo>
                    <a:pt x="9" y="26"/>
                    <a:pt x="13" y="28"/>
                    <a:pt x="18" y="28"/>
                  </a:cubicBezTo>
                  <a:cubicBezTo>
                    <a:pt x="25" y="28"/>
                    <a:pt x="32" y="22"/>
                    <a:pt x="29" y="12"/>
                  </a:cubicBezTo>
                  <a:lnTo>
                    <a:pt x="29" y="9"/>
                  </a:lnTo>
                  <a:cubicBezTo>
                    <a:pt x="28" y="3"/>
                    <a:pt x="23" y="1"/>
                    <a:pt x="1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6"/>
            <p:cNvSpPr/>
            <p:nvPr/>
          </p:nvSpPr>
          <p:spPr>
            <a:xfrm>
              <a:off x="7360641" y="4046675"/>
              <a:ext cx="21755" cy="17573"/>
            </a:xfrm>
            <a:custGeom>
              <a:rect b="b" l="l" r="r" t="t"/>
              <a:pathLst>
                <a:path extrusionOk="0" h="21" w="26">
                  <a:moveTo>
                    <a:pt x="13" y="1"/>
                  </a:moveTo>
                  <a:cubicBezTo>
                    <a:pt x="7" y="1"/>
                    <a:pt x="1" y="6"/>
                    <a:pt x="3" y="15"/>
                  </a:cubicBezTo>
                  <a:cubicBezTo>
                    <a:pt x="4" y="19"/>
                    <a:pt x="8" y="21"/>
                    <a:pt x="12" y="21"/>
                  </a:cubicBezTo>
                  <a:cubicBezTo>
                    <a:pt x="18" y="21"/>
                    <a:pt x="25" y="16"/>
                    <a:pt x="23" y="8"/>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6"/>
            <p:cNvSpPr/>
            <p:nvPr/>
          </p:nvSpPr>
          <p:spPr>
            <a:xfrm>
              <a:off x="7378212" y="4107762"/>
              <a:ext cx="60244" cy="41840"/>
            </a:xfrm>
            <a:custGeom>
              <a:rect b="b" l="l" r="r" t="t"/>
              <a:pathLst>
                <a:path extrusionOk="0" h="50" w="72">
                  <a:moveTo>
                    <a:pt x="43" y="1"/>
                  </a:moveTo>
                  <a:cubicBezTo>
                    <a:pt x="37" y="1"/>
                    <a:pt x="32" y="2"/>
                    <a:pt x="27" y="3"/>
                  </a:cubicBezTo>
                  <a:cubicBezTo>
                    <a:pt x="1" y="11"/>
                    <a:pt x="12" y="49"/>
                    <a:pt x="34" y="49"/>
                  </a:cubicBezTo>
                  <a:cubicBezTo>
                    <a:pt x="37" y="49"/>
                    <a:pt x="40" y="49"/>
                    <a:pt x="43" y="47"/>
                  </a:cubicBezTo>
                  <a:cubicBezTo>
                    <a:pt x="50" y="43"/>
                    <a:pt x="56" y="40"/>
                    <a:pt x="61" y="34"/>
                  </a:cubicBezTo>
                  <a:cubicBezTo>
                    <a:pt x="71" y="23"/>
                    <a:pt x="64" y="3"/>
                    <a:pt x="49" y="1"/>
                  </a:cubicBezTo>
                  <a:cubicBezTo>
                    <a:pt x="47" y="1"/>
                    <a:pt x="45" y="1"/>
                    <a:pt x="4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6"/>
            <p:cNvSpPr/>
            <p:nvPr/>
          </p:nvSpPr>
          <p:spPr>
            <a:xfrm>
              <a:off x="7448496" y="4178054"/>
              <a:ext cx="13387" cy="11715"/>
            </a:xfrm>
            <a:custGeom>
              <a:rect b="b" l="l" r="r" t="t"/>
              <a:pathLst>
                <a:path extrusionOk="0" h="14" w="16">
                  <a:moveTo>
                    <a:pt x="8" y="1"/>
                  </a:moveTo>
                  <a:cubicBezTo>
                    <a:pt x="5" y="1"/>
                    <a:pt x="1" y="4"/>
                    <a:pt x="2" y="9"/>
                  </a:cubicBezTo>
                  <a:cubicBezTo>
                    <a:pt x="3" y="12"/>
                    <a:pt x="6" y="13"/>
                    <a:pt x="8" y="13"/>
                  </a:cubicBezTo>
                  <a:cubicBezTo>
                    <a:pt x="12" y="13"/>
                    <a:pt x="16" y="10"/>
                    <a:pt x="14" y="6"/>
                  </a:cubicBezTo>
                  <a:cubicBezTo>
                    <a:pt x="13" y="2"/>
                    <a:pt x="11"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6"/>
            <p:cNvSpPr/>
            <p:nvPr/>
          </p:nvSpPr>
          <p:spPr>
            <a:xfrm>
              <a:off x="7424231" y="4193954"/>
              <a:ext cx="17571" cy="14226"/>
            </a:xfrm>
            <a:custGeom>
              <a:rect b="b" l="l" r="r" t="t"/>
              <a:pathLst>
                <a:path extrusionOk="0" h="17" w="21">
                  <a:moveTo>
                    <a:pt x="12" y="0"/>
                  </a:moveTo>
                  <a:cubicBezTo>
                    <a:pt x="7" y="0"/>
                    <a:pt x="1" y="5"/>
                    <a:pt x="3" y="11"/>
                  </a:cubicBezTo>
                  <a:cubicBezTo>
                    <a:pt x="4" y="15"/>
                    <a:pt x="7" y="16"/>
                    <a:pt x="10" y="16"/>
                  </a:cubicBezTo>
                  <a:cubicBezTo>
                    <a:pt x="15" y="16"/>
                    <a:pt x="20" y="12"/>
                    <a:pt x="18" y="6"/>
                  </a:cubicBezTo>
                  <a:cubicBezTo>
                    <a:pt x="17"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6"/>
            <p:cNvSpPr/>
            <p:nvPr/>
          </p:nvSpPr>
          <p:spPr>
            <a:xfrm>
              <a:off x="7475270" y="4183075"/>
              <a:ext cx="39326" cy="31799"/>
            </a:xfrm>
            <a:custGeom>
              <a:rect b="b" l="l" r="r" t="t"/>
              <a:pathLst>
                <a:path extrusionOk="0" h="38" w="47">
                  <a:moveTo>
                    <a:pt x="24" y="0"/>
                  </a:moveTo>
                  <a:cubicBezTo>
                    <a:pt x="12" y="0"/>
                    <a:pt x="0" y="11"/>
                    <a:pt x="6" y="26"/>
                  </a:cubicBezTo>
                  <a:cubicBezTo>
                    <a:pt x="9" y="34"/>
                    <a:pt x="15" y="38"/>
                    <a:pt x="22" y="38"/>
                  </a:cubicBezTo>
                  <a:cubicBezTo>
                    <a:pt x="34" y="38"/>
                    <a:pt x="46" y="27"/>
                    <a:pt x="42" y="12"/>
                  </a:cubicBezTo>
                  <a:cubicBezTo>
                    <a:pt x="38" y="4"/>
                    <a:pt x="31"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6"/>
            <p:cNvSpPr/>
            <p:nvPr/>
          </p:nvSpPr>
          <p:spPr>
            <a:xfrm>
              <a:off x="7470250" y="3998977"/>
              <a:ext cx="27612" cy="21757"/>
            </a:xfrm>
            <a:custGeom>
              <a:rect b="b" l="l" r="r" t="t"/>
              <a:pathLst>
                <a:path extrusionOk="0" h="26" w="33">
                  <a:moveTo>
                    <a:pt x="17" y="0"/>
                  </a:moveTo>
                  <a:cubicBezTo>
                    <a:pt x="9" y="0"/>
                    <a:pt x="0" y="7"/>
                    <a:pt x="4" y="17"/>
                  </a:cubicBezTo>
                  <a:cubicBezTo>
                    <a:pt x="6" y="23"/>
                    <a:pt x="10" y="26"/>
                    <a:pt x="15" y="26"/>
                  </a:cubicBezTo>
                  <a:cubicBezTo>
                    <a:pt x="23" y="26"/>
                    <a:pt x="32" y="19"/>
                    <a:pt x="29" y="9"/>
                  </a:cubicBezTo>
                  <a:cubicBezTo>
                    <a:pt x="27" y="3"/>
                    <a:pt x="22"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6"/>
            <p:cNvSpPr/>
            <p:nvPr/>
          </p:nvSpPr>
          <p:spPr>
            <a:xfrm>
              <a:off x="7298724" y="4096047"/>
              <a:ext cx="41836" cy="33472"/>
            </a:xfrm>
            <a:custGeom>
              <a:rect b="b" l="l" r="r" t="t"/>
              <a:pathLst>
                <a:path extrusionOk="0" h="40" w="50">
                  <a:moveTo>
                    <a:pt x="25" y="0"/>
                  </a:moveTo>
                  <a:cubicBezTo>
                    <a:pt x="12" y="0"/>
                    <a:pt x="0" y="11"/>
                    <a:pt x="6" y="27"/>
                  </a:cubicBezTo>
                  <a:cubicBezTo>
                    <a:pt x="10" y="36"/>
                    <a:pt x="17" y="40"/>
                    <a:pt x="24" y="40"/>
                  </a:cubicBezTo>
                  <a:cubicBezTo>
                    <a:pt x="37" y="40"/>
                    <a:pt x="50" y="29"/>
                    <a:pt x="44" y="14"/>
                  </a:cubicBezTo>
                  <a:cubicBezTo>
                    <a:pt x="40" y="4"/>
                    <a:pt x="33"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6"/>
            <p:cNvSpPr/>
            <p:nvPr/>
          </p:nvSpPr>
          <p:spPr>
            <a:xfrm>
              <a:off x="7442639" y="4071779"/>
              <a:ext cx="19245" cy="15063"/>
            </a:xfrm>
            <a:custGeom>
              <a:rect b="b" l="l" r="r" t="t"/>
              <a:pathLst>
                <a:path extrusionOk="0" h="18" w="23">
                  <a:moveTo>
                    <a:pt x="12" y="1"/>
                  </a:moveTo>
                  <a:cubicBezTo>
                    <a:pt x="6" y="1"/>
                    <a:pt x="0" y="6"/>
                    <a:pt x="3" y="12"/>
                  </a:cubicBezTo>
                  <a:cubicBezTo>
                    <a:pt x="4" y="16"/>
                    <a:pt x="8" y="18"/>
                    <a:pt x="11" y="18"/>
                  </a:cubicBezTo>
                  <a:cubicBezTo>
                    <a:pt x="17" y="18"/>
                    <a:pt x="22" y="13"/>
                    <a:pt x="20" y="6"/>
                  </a:cubicBezTo>
                  <a:cubicBezTo>
                    <a:pt x="18" y="2"/>
                    <a:pt x="1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6"/>
            <p:cNvSpPr/>
            <p:nvPr/>
          </p:nvSpPr>
          <p:spPr>
            <a:xfrm>
              <a:off x="7193298" y="3985588"/>
              <a:ext cx="54387" cy="46024"/>
            </a:xfrm>
            <a:custGeom>
              <a:rect b="b" l="l" r="r" t="t"/>
              <a:pathLst>
                <a:path extrusionOk="0" h="55" w="65">
                  <a:moveTo>
                    <a:pt x="31" y="1"/>
                  </a:moveTo>
                  <a:cubicBezTo>
                    <a:pt x="29" y="1"/>
                    <a:pt x="27" y="1"/>
                    <a:pt x="24" y="1"/>
                  </a:cubicBezTo>
                  <a:cubicBezTo>
                    <a:pt x="23" y="1"/>
                    <a:pt x="23" y="1"/>
                    <a:pt x="22" y="4"/>
                  </a:cubicBezTo>
                  <a:cubicBezTo>
                    <a:pt x="0" y="10"/>
                    <a:pt x="0" y="43"/>
                    <a:pt x="20" y="52"/>
                  </a:cubicBezTo>
                  <a:cubicBezTo>
                    <a:pt x="24" y="54"/>
                    <a:pt x="28" y="54"/>
                    <a:pt x="31" y="54"/>
                  </a:cubicBezTo>
                  <a:cubicBezTo>
                    <a:pt x="49" y="54"/>
                    <a:pt x="64" y="38"/>
                    <a:pt x="57" y="19"/>
                  </a:cubicBezTo>
                  <a:cubicBezTo>
                    <a:pt x="57" y="17"/>
                    <a:pt x="55" y="17"/>
                    <a:pt x="55" y="16"/>
                  </a:cubicBezTo>
                  <a:cubicBezTo>
                    <a:pt x="51" y="7"/>
                    <a:pt x="42"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16"/>
            <p:cNvSpPr/>
            <p:nvPr/>
          </p:nvSpPr>
          <p:spPr>
            <a:xfrm>
              <a:off x="7184931" y="4097720"/>
              <a:ext cx="25938" cy="21757"/>
            </a:xfrm>
            <a:custGeom>
              <a:rect b="b" l="l" r="r" t="t"/>
              <a:pathLst>
                <a:path extrusionOk="0" h="26" w="31">
                  <a:moveTo>
                    <a:pt x="16" y="0"/>
                  </a:moveTo>
                  <a:cubicBezTo>
                    <a:pt x="8" y="0"/>
                    <a:pt x="1" y="7"/>
                    <a:pt x="4" y="17"/>
                  </a:cubicBezTo>
                  <a:cubicBezTo>
                    <a:pt x="5" y="23"/>
                    <a:pt x="10" y="25"/>
                    <a:pt x="14" y="25"/>
                  </a:cubicBezTo>
                  <a:cubicBezTo>
                    <a:pt x="22" y="25"/>
                    <a:pt x="30" y="18"/>
                    <a:pt x="27" y="9"/>
                  </a:cubicBezTo>
                  <a:cubicBezTo>
                    <a:pt x="25" y="3"/>
                    <a:pt x="21"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16"/>
            <p:cNvSpPr/>
            <p:nvPr/>
          </p:nvSpPr>
          <p:spPr>
            <a:xfrm>
              <a:off x="7234297" y="4045838"/>
              <a:ext cx="25938" cy="22594"/>
            </a:xfrm>
            <a:custGeom>
              <a:rect b="b" l="l" r="r" t="t"/>
              <a:pathLst>
                <a:path extrusionOk="0" h="27" w="31">
                  <a:moveTo>
                    <a:pt x="15" y="1"/>
                  </a:moveTo>
                  <a:cubicBezTo>
                    <a:pt x="7" y="1"/>
                    <a:pt x="0" y="8"/>
                    <a:pt x="4" y="18"/>
                  </a:cubicBezTo>
                  <a:cubicBezTo>
                    <a:pt x="6" y="24"/>
                    <a:pt x="10" y="26"/>
                    <a:pt x="15" y="26"/>
                  </a:cubicBezTo>
                  <a:cubicBezTo>
                    <a:pt x="22" y="26"/>
                    <a:pt x="30" y="19"/>
                    <a:pt x="27" y="11"/>
                  </a:cubicBezTo>
                  <a:cubicBezTo>
                    <a:pt x="25" y="4"/>
                    <a:pt x="20"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6"/>
            <p:cNvSpPr/>
            <p:nvPr/>
          </p:nvSpPr>
          <p:spPr>
            <a:xfrm>
              <a:off x="7134728" y="3944584"/>
              <a:ext cx="38489" cy="31799"/>
            </a:xfrm>
            <a:custGeom>
              <a:rect b="b" l="l" r="r" t="t"/>
              <a:pathLst>
                <a:path extrusionOk="0" h="38" w="46">
                  <a:moveTo>
                    <a:pt x="26" y="0"/>
                  </a:moveTo>
                  <a:cubicBezTo>
                    <a:pt x="13" y="0"/>
                    <a:pt x="1" y="12"/>
                    <a:pt x="7" y="26"/>
                  </a:cubicBezTo>
                  <a:cubicBezTo>
                    <a:pt x="9" y="34"/>
                    <a:pt x="16" y="38"/>
                    <a:pt x="23" y="38"/>
                  </a:cubicBezTo>
                  <a:cubicBezTo>
                    <a:pt x="32" y="38"/>
                    <a:pt x="41" y="32"/>
                    <a:pt x="44" y="23"/>
                  </a:cubicBezTo>
                  <a:cubicBezTo>
                    <a:pt x="44" y="22"/>
                    <a:pt x="44" y="22"/>
                    <a:pt x="45" y="21"/>
                  </a:cubicBezTo>
                  <a:cubicBezTo>
                    <a:pt x="46" y="16"/>
                    <a:pt x="44" y="8"/>
                    <a:pt x="40" y="6"/>
                  </a:cubicBezTo>
                  <a:cubicBezTo>
                    <a:pt x="39" y="6"/>
                    <a:pt x="39" y="4"/>
                    <a:pt x="38" y="4"/>
                  </a:cubicBezTo>
                  <a:cubicBezTo>
                    <a:pt x="34" y="1"/>
                    <a:pt x="30"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16"/>
            <p:cNvSpPr/>
            <p:nvPr/>
          </p:nvSpPr>
          <p:spPr>
            <a:xfrm>
              <a:off x="7245174" y="3920316"/>
              <a:ext cx="30122" cy="24267"/>
            </a:xfrm>
            <a:custGeom>
              <a:rect b="b" l="l" r="r" t="t"/>
              <a:pathLst>
                <a:path extrusionOk="0" h="29" w="36">
                  <a:moveTo>
                    <a:pt x="17" y="0"/>
                  </a:moveTo>
                  <a:cubicBezTo>
                    <a:pt x="8" y="0"/>
                    <a:pt x="1" y="11"/>
                    <a:pt x="4" y="19"/>
                  </a:cubicBezTo>
                  <a:cubicBezTo>
                    <a:pt x="6" y="25"/>
                    <a:pt x="12" y="28"/>
                    <a:pt x="18" y="28"/>
                  </a:cubicBezTo>
                  <a:cubicBezTo>
                    <a:pt x="22" y="28"/>
                    <a:pt x="26" y="27"/>
                    <a:pt x="28" y="24"/>
                  </a:cubicBezTo>
                  <a:cubicBezTo>
                    <a:pt x="35" y="13"/>
                    <a:pt x="32" y="3"/>
                    <a:pt x="19" y="0"/>
                  </a:cubicBezTo>
                  <a:cubicBezTo>
                    <a:pt x="19" y="0"/>
                    <a:pt x="18"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16"/>
            <p:cNvSpPr/>
            <p:nvPr/>
          </p:nvSpPr>
          <p:spPr>
            <a:xfrm>
              <a:off x="7284500" y="3962994"/>
              <a:ext cx="25938" cy="19247"/>
            </a:xfrm>
            <a:custGeom>
              <a:rect b="b" l="l" r="r" t="t"/>
              <a:pathLst>
                <a:path extrusionOk="0" h="23" w="31">
                  <a:moveTo>
                    <a:pt x="15" y="1"/>
                  </a:moveTo>
                  <a:cubicBezTo>
                    <a:pt x="0" y="1"/>
                    <a:pt x="6" y="22"/>
                    <a:pt x="17" y="22"/>
                  </a:cubicBezTo>
                  <a:cubicBezTo>
                    <a:pt x="19" y="22"/>
                    <a:pt x="21" y="22"/>
                    <a:pt x="23" y="20"/>
                  </a:cubicBezTo>
                  <a:cubicBezTo>
                    <a:pt x="25" y="17"/>
                    <a:pt x="28" y="15"/>
                    <a:pt x="29" y="10"/>
                  </a:cubicBezTo>
                  <a:cubicBezTo>
                    <a:pt x="30" y="7"/>
                    <a:pt x="29" y="5"/>
                    <a:pt x="27" y="4"/>
                  </a:cubicBezTo>
                  <a:cubicBezTo>
                    <a:pt x="23" y="1"/>
                    <a:pt x="20" y="1"/>
                    <a:pt x="17" y="1"/>
                  </a:cubicBezTo>
                  <a:cubicBezTo>
                    <a:pt x="16" y="1"/>
                    <a:pt x="16"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6"/>
            <p:cNvSpPr/>
            <p:nvPr/>
          </p:nvSpPr>
          <p:spPr>
            <a:xfrm>
              <a:off x="7370681" y="3939563"/>
              <a:ext cx="19245" cy="15899"/>
            </a:xfrm>
            <a:custGeom>
              <a:rect b="b" l="l" r="r" t="t"/>
              <a:pathLst>
                <a:path extrusionOk="0" h="19" w="23">
                  <a:moveTo>
                    <a:pt x="12" y="0"/>
                  </a:moveTo>
                  <a:cubicBezTo>
                    <a:pt x="6" y="0"/>
                    <a:pt x="1" y="5"/>
                    <a:pt x="3" y="12"/>
                  </a:cubicBezTo>
                  <a:cubicBezTo>
                    <a:pt x="5" y="16"/>
                    <a:pt x="8" y="18"/>
                    <a:pt x="11" y="18"/>
                  </a:cubicBezTo>
                  <a:cubicBezTo>
                    <a:pt x="17" y="18"/>
                    <a:pt x="23" y="13"/>
                    <a:pt x="20" y="6"/>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6"/>
            <p:cNvSpPr/>
            <p:nvPr/>
          </p:nvSpPr>
          <p:spPr>
            <a:xfrm>
              <a:off x="7265255" y="4163828"/>
              <a:ext cx="28448" cy="22594"/>
            </a:xfrm>
            <a:custGeom>
              <a:rect b="b" l="l" r="r" t="t"/>
              <a:pathLst>
                <a:path extrusionOk="0" h="27" w="34">
                  <a:moveTo>
                    <a:pt x="18" y="0"/>
                  </a:moveTo>
                  <a:cubicBezTo>
                    <a:pt x="9" y="0"/>
                    <a:pt x="1" y="8"/>
                    <a:pt x="5" y="18"/>
                  </a:cubicBezTo>
                  <a:cubicBezTo>
                    <a:pt x="7" y="24"/>
                    <a:pt x="11" y="26"/>
                    <a:pt x="16" y="26"/>
                  </a:cubicBezTo>
                  <a:cubicBezTo>
                    <a:pt x="25" y="26"/>
                    <a:pt x="34" y="19"/>
                    <a:pt x="30" y="9"/>
                  </a:cubicBezTo>
                  <a:cubicBezTo>
                    <a:pt x="28" y="3"/>
                    <a:pt x="23"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6"/>
            <p:cNvSpPr/>
            <p:nvPr/>
          </p:nvSpPr>
          <p:spPr>
            <a:xfrm>
              <a:off x="7225930" y="4186422"/>
              <a:ext cx="14224" cy="10878"/>
            </a:xfrm>
            <a:custGeom>
              <a:rect b="b" l="l" r="r" t="t"/>
              <a:pathLst>
                <a:path extrusionOk="0" h="13" w="17">
                  <a:moveTo>
                    <a:pt x="8" y="0"/>
                  </a:moveTo>
                  <a:cubicBezTo>
                    <a:pt x="4" y="0"/>
                    <a:pt x="0" y="4"/>
                    <a:pt x="2" y="8"/>
                  </a:cubicBezTo>
                  <a:cubicBezTo>
                    <a:pt x="3" y="11"/>
                    <a:pt x="6" y="13"/>
                    <a:pt x="8" y="13"/>
                  </a:cubicBezTo>
                  <a:cubicBezTo>
                    <a:pt x="12" y="13"/>
                    <a:pt x="17" y="9"/>
                    <a:pt x="14" y="4"/>
                  </a:cubicBezTo>
                  <a:cubicBezTo>
                    <a:pt x="13" y="1"/>
                    <a:pt x="11" y="0"/>
                    <a:pt x="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6"/>
            <p:cNvSpPr/>
            <p:nvPr/>
          </p:nvSpPr>
          <p:spPr>
            <a:xfrm>
              <a:off x="7296214" y="4210690"/>
              <a:ext cx="17571" cy="15063"/>
            </a:xfrm>
            <a:custGeom>
              <a:rect b="b" l="l" r="r" t="t"/>
              <a:pathLst>
                <a:path extrusionOk="0" h="18" w="21">
                  <a:moveTo>
                    <a:pt x="10" y="1"/>
                  </a:moveTo>
                  <a:cubicBezTo>
                    <a:pt x="5" y="1"/>
                    <a:pt x="0" y="5"/>
                    <a:pt x="3" y="12"/>
                  </a:cubicBezTo>
                  <a:cubicBezTo>
                    <a:pt x="4" y="16"/>
                    <a:pt x="7" y="17"/>
                    <a:pt x="10" y="17"/>
                  </a:cubicBezTo>
                  <a:cubicBezTo>
                    <a:pt x="15" y="17"/>
                    <a:pt x="21" y="13"/>
                    <a:pt x="19" y="7"/>
                  </a:cubicBezTo>
                  <a:cubicBezTo>
                    <a:pt x="17" y="3"/>
                    <a:pt x="14" y="1"/>
                    <a:pt x="1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6"/>
            <p:cNvSpPr/>
            <p:nvPr/>
          </p:nvSpPr>
          <p:spPr>
            <a:xfrm>
              <a:off x="7163176" y="4045838"/>
              <a:ext cx="21755" cy="17573"/>
            </a:xfrm>
            <a:custGeom>
              <a:rect b="b" l="l" r="r" t="t"/>
              <a:pathLst>
                <a:path extrusionOk="0" h="21" w="26">
                  <a:moveTo>
                    <a:pt x="13" y="1"/>
                  </a:moveTo>
                  <a:cubicBezTo>
                    <a:pt x="7" y="1"/>
                    <a:pt x="1" y="6"/>
                    <a:pt x="4" y="14"/>
                  </a:cubicBezTo>
                  <a:cubicBezTo>
                    <a:pt x="5" y="18"/>
                    <a:pt x="8" y="20"/>
                    <a:pt x="12" y="20"/>
                  </a:cubicBezTo>
                  <a:cubicBezTo>
                    <a:pt x="18" y="20"/>
                    <a:pt x="25" y="15"/>
                    <a:pt x="23" y="7"/>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7" name="Google Shape;12707;p16"/>
          <p:cNvSpPr/>
          <p:nvPr/>
        </p:nvSpPr>
        <p:spPr>
          <a:xfrm>
            <a:off x="3657083" y="4846020"/>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6"/>
          <p:cNvSpPr/>
          <p:nvPr/>
        </p:nvSpPr>
        <p:spPr>
          <a:xfrm>
            <a:off x="695498" y="47747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2709" name="Shape 12709"/>
        <p:cNvGrpSpPr/>
        <p:nvPr/>
      </p:nvGrpSpPr>
      <p:grpSpPr>
        <a:xfrm>
          <a:off x="0" y="0"/>
          <a:ext cx="0" cy="0"/>
          <a:chOff x="0" y="0"/>
          <a:chExt cx="0" cy="0"/>
        </a:xfrm>
      </p:grpSpPr>
      <p:sp>
        <p:nvSpPr>
          <p:cNvPr id="12710" name="Google Shape;12710;p17"/>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1" name="Google Shape;12711;p17"/>
          <p:cNvGrpSpPr/>
          <p:nvPr/>
        </p:nvGrpSpPr>
        <p:grpSpPr>
          <a:xfrm>
            <a:off x="-553499" y="-47780"/>
            <a:ext cx="10250990" cy="5191005"/>
            <a:chOff x="-79511" y="-47780"/>
            <a:chExt cx="10250990" cy="5191005"/>
          </a:xfrm>
        </p:grpSpPr>
        <p:grpSp>
          <p:nvGrpSpPr>
            <p:cNvPr id="12712" name="Google Shape;12712;p17"/>
            <p:cNvGrpSpPr/>
            <p:nvPr/>
          </p:nvGrpSpPr>
          <p:grpSpPr>
            <a:xfrm>
              <a:off x="-79511" y="-47780"/>
              <a:ext cx="5155115" cy="5191005"/>
              <a:chOff x="9274947" y="2665165"/>
              <a:chExt cx="4269600" cy="4299325"/>
            </a:xfrm>
          </p:grpSpPr>
          <p:sp>
            <p:nvSpPr>
              <p:cNvPr id="12713" name="Google Shape;12713;p17"/>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7"/>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7"/>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7"/>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7"/>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7"/>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7"/>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7"/>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7"/>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7"/>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7"/>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7"/>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7"/>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7"/>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7"/>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7"/>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17"/>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17"/>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7"/>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7"/>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7"/>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7"/>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7"/>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7"/>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7"/>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7"/>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7"/>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7"/>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7"/>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7"/>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7"/>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7"/>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7"/>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7"/>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7"/>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7"/>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7"/>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7"/>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7"/>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7"/>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7"/>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17"/>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7"/>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7"/>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7"/>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7"/>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7"/>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7"/>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7"/>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7"/>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7"/>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7"/>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7"/>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7"/>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7"/>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7"/>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7"/>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7"/>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7"/>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7"/>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7"/>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7"/>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7"/>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7"/>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7"/>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7"/>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7"/>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7"/>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7"/>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7"/>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7"/>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7"/>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7"/>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7"/>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7"/>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7"/>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7"/>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7"/>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7"/>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7"/>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7"/>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7"/>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7"/>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7"/>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7"/>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7"/>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7"/>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7"/>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7"/>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7"/>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7"/>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7"/>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7"/>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7"/>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7"/>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7"/>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7"/>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7"/>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7"/>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17"/>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7"/>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7"/>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17"/>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17"/>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7"/>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7"/>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7"/>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7"/>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7"/>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7"/>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17"/>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17"/>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7"/>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7"/>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7"/>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7"/>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7"/>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7"/>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7"/>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7"/>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7"/>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17"/>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17"/>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7"/>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7"/>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7"/>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7"/>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7"/>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7"/>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7"/>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7"/>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7"/>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7"/>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7"/>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7"/>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7"/>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17"/>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17"/>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7"/>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7"/>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7"/>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7"/>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7"/>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17"/>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17"/>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7"/>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7"/>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7"/>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7"/>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7"/>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7"/>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7"/>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7"/>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7"/>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7"/>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7"/>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7"/>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7"/>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7"/>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7"/>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7"/>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7"/>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7"/>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17"/>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17"/>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7"/>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7"/>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7"/>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7"/>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7"/>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7"/>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7"/>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7"/>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17"/>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17"/>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7"/>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7"/>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7"/>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7"/>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7"/>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7"/>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17"/>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17"/>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7"/>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7"/>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7"/>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7"/>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7"/>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17"/>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17"/>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7"/>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7"/>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7"/>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7"/>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7"/>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7"/>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17"/>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17"/>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7"/>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7"/>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7"/>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7"/>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7"/>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7"/>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7"/>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7"/>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7"/>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7"/>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7"/>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7"/>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17"/>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17"/>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7"/>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7"/>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7"/>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7"/>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7"/>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7"/>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17"/>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17"/>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7"/>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7"/>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17"/>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17"/>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7"/>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7"/>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7"/>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7"/>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7"/>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7"/>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7"/>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7"/>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17"/>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17"/>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7"/>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7"/>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7"/>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7"/>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7"/>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7"/>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17"/>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17"/>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7"/>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7"/>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7"/>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7"/>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7"/>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7"/>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7"/>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7"/>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7"/>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7"/>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7"/>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7"/>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7"/>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7"/>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7"/>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7"/>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7"/>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7"/>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7"/>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7"/>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7"/>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7"/>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7"/>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7"/>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7"/>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7"/>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7"/>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7"/>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7"/>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17"/>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17"/>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7"/>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7"/>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7"/>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7"/>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7"/>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7"/>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7"/>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7"/>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7"/>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7"/>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17"/>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17"/>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7"/>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7"/>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7"/>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17"/>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17"/>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7"/>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7"/>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7"/>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7"/>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7"/>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7"/>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7"/>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7"/>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7"/>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17"/>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17"/>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7"/>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7"/>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7"/>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7"/>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7"/>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7"/>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7"/>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7"/>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7"/>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7"/>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17"/>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17"/>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7"/>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7"/>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7"/>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7"/>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7"/>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7"/>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7"/>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7"/>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7"/>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17"/>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17"/>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7"/>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7"/>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7"/>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7"/>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7"/>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7"/>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7"/>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7"/>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7"/>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7"/>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7"/>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7"/>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7"/>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7"/>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7"/>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17"/>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17"/>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7"/>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7"/>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7"/>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7"/>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7"/>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7"/>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7"/>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7"/>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7"/>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7"/>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7"/>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7"/>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17"/>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17"/>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7"/>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7"/>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7"/>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7"/>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7"/>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7"/>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7"/>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7"/>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17"/>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17"/>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7"/>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7"/>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7"/>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7"/>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7"/>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17"/>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17"/>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7"/>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17"/>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17"/>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7"/>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7"/>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7"/>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7"/>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7"/>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7"/>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7"/>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7"/>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7"/>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17"/>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17"/>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7"/>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7"/>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7"/>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7"/>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3" name="Google Shape;13103;p17"/>
              <p:cNvGrpSpPr/>
              <p:nvPr/>
            </p:nvGrpSpPr>
            <p:grpSpPr>
              <a:xfrm>
                <a:off x="12150382" y="2665165"/>
                <a:ext cx="1341446" cy="1221036"/>
                <a:chOff x="12150382" y="2665165"/>
                <a:chExt cx="1341446" cy="1221036"/>
              </a:xfrm>
            </p:grpSpPr>
            <p:sp>
              <p:nvSpPr>
                <p:cNvPr id="13104" name="Google Shape;13104;p17"/>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7"/>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17"/>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17"/>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7"/>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7"/>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7"/>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7"/>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17"/>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17"/>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7"/>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17"/>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17"/>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17"/>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7"/>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7"/>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7"/>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7"/>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7"/>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7"/>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7"/>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7"/>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7"/>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7"/>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7"/>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7"/>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7"/>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7"/>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17"/>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17"/>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7"/>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7"/>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7"/>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7"/>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7"/>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7"/>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7"/>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7"/>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7"/>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7"/>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17"/>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17"/>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7"/>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7"/>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7"/>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7"/>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7"/>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7"/>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7"/>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7"/>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7"/>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17"/>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17"/>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7"/>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7"/>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7"/>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7"/>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61" name="Google Shape;13161;p17"/>
            <p:cNvGrpSpPr/>
            <p:nvPr/>
          </p:nvGrpSpPr>
          <p:grpSpPr>
            <a:xfrm>
              <a:off x="5016364" y="-47780"/>
              <a:ext cx="5155115" cy="5191005"/>
              <a:chOff x="9274947" y="2665165"/>
              <a:chExt cx="4269600" cy="4299325"/>
            </a:xfrm>
          </p:grpSpPr>
          <p:sp>
            <p:nvSpPr>
              <p:cNvPr id="13162" name="Google Shape;13162;p17"/>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7"/>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7"/>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7"/>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7"/>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7"/>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7"/>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7"/>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7"/>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7"/>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7"/>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7"/>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17"/>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7"/>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7"/>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7"/>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7"/>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7"/>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17"/>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17"/>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7"/>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7"/>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7"/>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7"/>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7"/>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7"/>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7"/>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7"/>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7"/>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7"/>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7"/>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17"/>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7"/>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7"/>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7"/>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7"/>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7"/>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7"/>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7"/>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7"/>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7"/>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7"/>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7"/>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7"/>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7"/>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7"/>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7"/>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7"/>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7"/>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7"/>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7"/>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7"/>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17"/>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17"/>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7"/>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7"/>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7"/>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7"/>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7"/>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7"/>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7"/>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17"/>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7"/>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7"/>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7"/>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7"/>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7"/>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7"/>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7"/>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7"/>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7"/>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17"/>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7"/>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7"/>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7"/>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7"/>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7"/>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7"/>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7"/>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17"/>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17"/>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7"/>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17"/>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7"/>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7"/>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7"/>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7"/>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7"/>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7"/>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7"/>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17"/>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17"/>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17"/>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7"/>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7"/>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7"/>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7"/>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7"/>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7"/>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7"/>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7"/>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17"/>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17"/>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7"/>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7"/>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7"/>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7"/>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7"/>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7"/>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7"/>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7"/>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7"/>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7"/>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7"/>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7"/>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17"/>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7"/>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7"/>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7"/>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7"/>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7"/>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7"/>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7"/>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7"/>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7"/>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7"/>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7"/>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7"/>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7"/>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7"/>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7"/>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7"/>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7"/>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7"/>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7"/>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7"/>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7"/>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7"/>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7"/>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7"/>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7"/>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7"/>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7"/>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7"/>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7"/>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7"/>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7"/>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7"/>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7"/>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7"/>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7"/>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7"/>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7"/>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7"/>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7"/>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17"/>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7"/>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7"/>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7"/>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7"/>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7"/>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7"/>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7"/>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7"/>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7"/>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7"/>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7"/>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7"/>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7"/>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7"/>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7"/>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17"/>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7"/>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7"/>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7"/>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7"/>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7"/>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7"/>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7"/>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7"/>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7"/>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7"/>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7"/>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7"/>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7"/>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17"/>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17"/>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7"/>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7"/>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7"/>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7"/>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7"/>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7"/>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7"/>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7"/>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7"/>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7"/>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7"/>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7"/>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7"/>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7"/>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7"/>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7"/>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7"/>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7"/>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7"/>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7"/>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7"/>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7"/>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7"/>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7"/>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7"/>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7"/>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17"/>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17"/>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7"/>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7"/>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7"/>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7"/>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7"/>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7"/>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7"/>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7"/>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7"/>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7"/>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7"/>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7"/>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7"/>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7"/>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7"/>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7"/>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17"/>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7"/>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7"/>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7"/>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7"/>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7"/>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7"/>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7"/>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7"/>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17"/>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7"/>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7"/>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7"/>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7"/>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7"/>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7"/>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7"/>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7"/>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7"/>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7"/>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7"/>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7"/>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7"/>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17"/>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17"/>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7"/>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7"/>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7"/>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7"/>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7"/>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7"/>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7"/>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7"/>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7"/>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17"/>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7"/>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7"/>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7"/>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7"/>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7"/>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7"/>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7"/>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7"/>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7"/>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7"/>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7"/>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7"/>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17"/>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7"/>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7"/>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7"/>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7"/>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7"/>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7"/>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7"/>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7"/>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7"/>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7"/>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7"/>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7"/>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7"/>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7"/>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7"/>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7"/>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7"/>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7"/>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7"/>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7"/>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17"/>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7"/>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7"/>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7"/>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7"/>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7"/>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7"/>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7"/>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7"/>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7"/>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7"/>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7"/>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7"/>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7"/>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7"/>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7"/>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7"/>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7"/>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7"/>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7"/>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7"/>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17"/>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17"/>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7"/>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7"/>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7"/>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7"/>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7"/>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7"/>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7"/>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7"/>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7"/>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7"/>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7"/>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7"/>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7"/>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7"/>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17"/>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17"/>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7"/>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7"/>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7"/>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7"/>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7"/>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7"/>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7"/>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7"/>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7"/>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7"/>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7"/>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7"/>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7"/>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7"/>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7"/>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7"/>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7"/>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17"/>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17"/>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7"/>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17"/>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17"/>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7"/>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7"/>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7"/>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7"/>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7"/>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7"/>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7"/>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7"/>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7"/>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17"/>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17"/>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7"/>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7"/>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7"/>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7"/>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7"/>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7"/>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7"/>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7"/>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7"/>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7"/>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7"/>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7"/>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17"/>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7"/>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7"/>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7"/>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7"/>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7"/>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7"/>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2" name="Google Shape;13552;p17"/>
              <p:cNvGrpSpPr/>
              <p:nvPr/>
            </p:nvGrpSpPr>
            <p:grpSpPr>
              <a:xfrm>
                <a:off x="12150382" y="2665165"/>
                <a:ext cx="1341446" cy="1221036"/>
                <a:chOff x="12150382" y="2665165"/>
                <a:chExt cx="1341446" cy="1221036"/>
              </a:xfrm>
            </p:grpSpPr>
            <p:sp>
              <p:nvSpPr>
                <p:cNvPr id="13553" name="Google Shape;13553;p17"/>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7"/>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7"/>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7"/>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7"/>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7"/>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7"/>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7"/>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7"/>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7"/>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7"/>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7"/>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7"/>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7"/>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7"/>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7"/>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7"/>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7"/>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7"/>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7"/>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7"/>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7"/>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7"/>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7"/>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7"/>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7"/>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7"/>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7"/>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7"/>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7"/>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7"/>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7"/>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7"/>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17"/>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7"/>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7"/>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7"/>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7"/>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7"/>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7"/>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7"/>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7"/>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7"/>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7"/>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7"/>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7"/>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7"/>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7"/>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7"/>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7"/>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17"/>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17"/>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7"/>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7"/>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7"/>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7"/>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7"/>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3610" name="Google Shape;13610;p1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3611" name="Google Shape;13611;p17"/>
          <p:cNvSpPr/>
          <p:nvPr/>
        </p:nvSpPr>
        <p:spPr>
          <a:xfrm>
            <a:off x="8496189" y="4168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2" name="Google Shape;13612;p17"/>
          <p:cNvGrpSpPr/>
          <p:nvPr/>
        </p:nvGrpSpPr>
        <p:grpSpPr>
          <a:xfrm>
            <a:off x="7560271" y="446881"/>
            <a:ext cx="315604" cy="283088"/>
            <a:chOff x="9122209" y="4733906"/>
            <a:chExt cx="315604" cy="283088"/>
          </a:xfrm>
        </p:grpSpPr>
        <p:sp>
          <p:nvSpPr>
            <p:cNvPr id="13613" name="Google Shape;13613;p17"/>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7"/>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7"/>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7"/>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7"/>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7"/>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7"/>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7"/>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7"/>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7"/>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7"/>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7"/>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7"/>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7"/>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7"/>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7"/>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7"/>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7"/>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7"/>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7"/>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7"/>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7"/>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7"/>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7"/>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7"/>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7"/>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7"/>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7"/>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7"/>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7"/>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7"/>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7"/>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7"/>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6" name="Google Shape;13646;p17"/>
          <p:cNvSpPr/>
          <p:nvPr/>
        </p:nvSpPr>
        <p:spPr>
          <a:xfrm>
            <a:off x="281789" y="7299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7"/>
          <p:cNvSpPr/>
          <p:nvPr/>
        </p:nvSpPr>
        <p:spPr>
          <a:xfrm>
            <a:off x="549776" y="10375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7"/>
          <p:cNvSpPr/>
          <p:nvPr/>
        </p:nvSpPr>
        <p:spPr>
          <a:xfrm>
            <a:off x="301576" y="171045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7"/>
          <p:cNvSpPr/>
          <p:nvPr/>
        </p:nvSpPr>
        <p:spPr>
          <a:xfrm>
            <a:off x="8545201" y="10123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3650" name="Shape 13650"/>
        <p:cNvGrpSpPr/>
        <p:nvPr/>
      </p:nvGrpSpPr>
      <p:grpSpPr>
        <a:xfrm>
          <a:off x="0" y="0"/>
          <a:ext cx="0" cy="0"/>
          <a:chOff x="0" y="0"/>
          <a:chExt cx="0" cy="0"/>
        </a:xfrm>
      </p:grpSpPr>
      <p:sp>
        <p:nvSpPr>
          <p:cNvPr id="13651" name="Google Shape;13651;p18"/>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2" name="Google Shape;13652;p18"/>
          <p:cNvGrpSpPr/>
          <p:nvPr/>
        </p:nvGrpSpPr>
        <p:grpSpPr>
          <a:xfrm>
            <a:off x="-553499" y="-47780"/>
            <a:ext cx="10250990" cy="5191005"/>
            <a:chOff x="-79511" y="-47780"/>
            <a:chExt cx="10250990" cy="5191005"/>
          </a:xfrm>
        </p:grpSpPr>
        <p:grpSp>
          <p:nvGrpSpPr>
            <p:cNvPr id="13653" name="Google Shape;13653;p18"/>
            <p:cNvGrpSpPr/>
            <p:nvPr/>
          </p:nvGrpSpPr>
          <p:grpSpPr>
            <a:xfrm>
              <a:off x="-79511" y="-47780"/>
              <a:ext cx="5155115" cy="5191005"/>
              <a:chOff x="9274947" y="2665165"/>
              <a:chExt cx="4269600" cy="4299325"/>
            </a:xfrm>
          </p:grpSpPr>
          <p:sp>
            <p:nvSpPr>
              <p:cNvPr id="13654" name="Google Shape;13654;p18"/>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18"/>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18"/>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8"/>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8"/>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8"/>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8"/>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8"/>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8"/>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8"/>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8"/>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8"/>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8"/>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8"/>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8"/>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8"/>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8"/>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8"/>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8"/>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8"/>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8"/>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18"/>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18"/>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8"/>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8"/>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8"/>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8"/>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8"/>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8"/>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8"/>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8"/>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8"/>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8"/>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8"/>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8"/>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8"/>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8"/>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8"/>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8"/>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8"/>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8"/>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18"/>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8"/>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8"/>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8"/>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18"/>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18"/>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8"/>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8"/>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8"/>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8"/>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8"/>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8"/>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8"/>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8"/>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8"/>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8"/>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8"/>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8"/>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8"/>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8"/>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8"/>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8"/>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8"/>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8"/>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8"/>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8"/>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8"/>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8"/>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8"/>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8"/>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18"/>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8"/>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8"/>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8"/>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8"/>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8"/>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8"/>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8"/>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8"/>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8"/>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8"/>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8"/>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8"/>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8"/>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8"/>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8"/>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18"/>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18"/>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8"/>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8"/>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18"/>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18"/>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8"/>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8"/>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8"/>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8"/>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8"/>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8"/>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8"/>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8"/>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8"/>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8"/>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8"/>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8"/>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8"/>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8"/>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8"/>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8"/>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8"/>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8"/>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18"/>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18"/>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8"/>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8"/>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8"/>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8"/>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8"/>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8"/>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8"/>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8"/>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8"/>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8"/>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8"/>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8"/>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8"/>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8"/>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8"/>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8"/>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8"/>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8"/>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8"/>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8"/>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8"/>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8"/>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8"/>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8"/>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8"/>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8"/>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8"/>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8"/>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8"/>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8"/>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8"/>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8"/>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8"/>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8"/>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8"/>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8"/>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8"/>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8"/>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8"/>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8"/>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8"/>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8"/>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8"/>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8"/>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8"/>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8"/>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8"/>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8"/>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18"/>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18"/>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8"/>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8"/>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8"/>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8"/>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8"/>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8"/>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8"/>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8"/>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8"/>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8"/>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8"/>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8"/>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8"/>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8"/>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8"/>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8"/>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8"/>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8"/>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8"/>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8"/>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8"/>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8"/>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18"/>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8"/>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8"/>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8"/>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8"/>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8"/>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8"/>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8"/>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8"/>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8"/>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8"/>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8"/>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8"/>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8"/>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8"/>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8"/>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8"/>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8"/>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8"/>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8"/>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8"/>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8"/>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8"/>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18"/>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18"/>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8"/>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8"/>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8"/>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8"/>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8"/>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8"/>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8"/>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8"/>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18"/>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18"/>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18"/>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8"/>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8"/>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8"/>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8"/>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8"/>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8"/>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8"/>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8"/>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8"/>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8"/>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8"/>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8"/>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8"/>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8"/>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8"/>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8"/>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8"/>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8"/>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8"/>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8"/>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8"/>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18"/>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8"/>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8"/>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8"/>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8"/>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8"/>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8"/>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8"/>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8"/>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18"/>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8"/>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8"/>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8"/>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8"/>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8"/>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8"/>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8"/>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18"/>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8"/>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8"/>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18"/>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18"/>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8"/>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18"/>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18"/>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8"/>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8"/>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8"/>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8"/>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8"/>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8"/>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8"/>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8"/>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8"/>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18"/>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8"/>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18"/>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18"/>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8"/>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8"/>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8"/>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8"/>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8"/>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18"/>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8"/>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8"/>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8"/>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8"/>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18"/>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18"/>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8"/>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8"/>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18"/>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8"/>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8"/>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8"/>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8"/>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18"/>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18"/>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18"/>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8"/>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8"/>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8"/>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8"/>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8"/>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8"/>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8"/>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8"/>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8"/>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8"/>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8"/>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8"/>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8"/>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8"/>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8"/>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8"/>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8"/>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8"/>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18"/>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18"/>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8"/>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8"/>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8"/>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8"/>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8"/>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8"/>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8"/>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8"/>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8"/>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8"/>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8"/>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18"/>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8"/>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8"/>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8"/>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8"/>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8"/>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18"/>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8"/>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8"/>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8"/>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8"/>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8"/>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8"/>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8"/>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8"/>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8"/>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8"/>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8"/>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8"/>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8"/>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18"/>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8"/>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8"/>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8"/>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8"/>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8"/>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8"/>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8"/>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8"/>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8"/>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8"/>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8"/>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18"/>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8"/>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8"/>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18"/>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8"/>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8"/>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8"/>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8"/>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8"/>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18"/>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18"/>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8"/>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8"/>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8"/>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8"/>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8"/>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8"/>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8"/>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8"/>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8"/>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8"/>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8"/>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8"/>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8"/>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8"/>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4" name="Google Shape;14044;p18"/>
              <p:cNvGrpSpPr/>
              <p:nvPr/>
            </p:nvGrpSpPr>
            <p:grpSpPr>
              <a:xfrm>
                <a:off x="12150382" y="2665165"/>
                <a:ext cx="1341446" cy="1221036"/>
                <a:chOff x="12150382" y="2665165"/>
                <a:chExt cx="1341446" cy="1221036"/>
              </a:xfrm>
            </p:grpSpPr>
            <p:sp>
              <p:nvSpPr>
                <p:cNvPr id="14045" name="Google Shape;14045;p18"/>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8"/>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8"/>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8"/>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18"/>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8"/>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8"/>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8"/>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8"/>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8"/>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8"/>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8"/>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8"/>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8"/>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8"/>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18"/>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18"/>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8"/>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8"/>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8"/>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8"/>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8"/>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8"/>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18"/>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18"/>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8"/>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8"/>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8"/>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8"/>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18"/>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8"/>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8"/>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8"/>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8"/>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8"/>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8"/>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8"/>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8"/>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8"/>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8"/>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8"/>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8"/>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8"/>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8"/>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8"/>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18"/>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18"/>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8"/>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8"/>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8"/>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8"/>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8"/>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8"/>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8"/>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8"/>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8"/>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8"/>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02" name="Google Shape;14102;p18"/>
            <p:cNvGrpSpPr/>
            <p:nvPr/>
          </p:nvGrpSpPr>
          <p:grpSpPr>
            <a:xfrm>
              <a:off x="5016364" y="-47780"/>
              <a:ext cx="5155115" cy="5191005"/>
              <a:chOff x="9274947" y="2665165"/>
              <a:chExt cx="4269600" cy="4299325"/>
            </a:xfrm>
          </p:grpSpPr>
          <p:sp>
            <p:nvSpPr>
              <p:cNvPr id="14103" name="Google Shape;14103;p18"/>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18"/>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8"/>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8"/>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8"/>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8"/>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8"/>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8"/>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8"/>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8"/>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8"/>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8"/>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18"/>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8"/>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8"/>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8"/>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8"/>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8"/>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8"/>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8"/>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8"/>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8"/>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8"/>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8"/>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8"/>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8"/>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8"/>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8"/>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8"/>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8"/>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8"/>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8"/>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8"/>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8"/>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8"/>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8"/>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8"/>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8"/>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8"/>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8"/>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8"/>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8"/>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8"/>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18"/>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8"/>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8"/>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8"/>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8"/>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8"/>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8"/>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8"/>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8"/>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8"/>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8"/>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8"/>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8"/>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8"/>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8"/>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8"/>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8"/>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8"/>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18"/>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8"/>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8"/>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8"/>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8"/>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8"/>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8"/>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8"/>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8"/>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8"/>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8"/>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8"/>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8"/>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8"/>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8"/>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8"/>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8"/>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8"/>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8"/>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8"/>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8"/>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8"/>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8"/>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18"/>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8"/>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8"/>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8"/>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8"/>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8"/>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18"/>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8"/>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8"/>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8"/>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8"/>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8"/>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8"/>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18"/>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8"/>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18"/>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8"/>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8"/>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8"/>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8"/>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8"/>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8"/>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8"/>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8"/>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8"/>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8"/>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8"/>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8"/>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8"/>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8"/>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8"/>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8"/>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8"/>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8"/>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8"/>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8"/>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8"/>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8"/>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8"/>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8"/>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8"/>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8"/>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8"/>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8"/>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18"/>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18"/>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8"/>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8"/>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8"/>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18"/>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8"/>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8"/>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8"/>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18"/>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8"/>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8"/>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8"/>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8"/>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8"/>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18"/>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8"/>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8"/>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18"/>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8"/>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8"/>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8"/>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8"/>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8"/>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8"/>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8"/>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8"/>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18"/>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18"/>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8"/>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18"/>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8"/>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8"/>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18"/>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8"/>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8"/>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8"/>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8"/>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8"/>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8"/>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8"/>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8"/>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8"/>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8"/>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8"/>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8"/>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18"/>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8"/>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8"/>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8"/>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8"/>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8"/>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8"/>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8"/>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8"/>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8"/>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8"/>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8"/>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8"/>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8"/>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8"/>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8"/>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8"/>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8"/>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8"/>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18"/>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8"/>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8"/>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8"/>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8"/>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18"/>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8"/>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8"/>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8"/>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8"/>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8"/>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8"/>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8"/>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8"/>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18"/>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8"/>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8"/>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8"/>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8"/>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8"/>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8"/>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8"/>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18"/>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8"/>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8"/>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8"/>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8"/>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8"/>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8"/>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8"/>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18"/>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8"/>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8"/>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8"/>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18"/>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18"/>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8"/>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8"/>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18"/>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18"/>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8"/>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8"/>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18"/>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18"/>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8"/>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8"/>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8"/>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8"/>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8"/>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8"/>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8"/>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18"/>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18"/>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8"/>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8"/>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8"/>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8"/>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8"/>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8"/>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8"/>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8"/>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8"/>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8"/>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8"/>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8"/>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18"/>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18"/>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18"/>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18"/>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8"/>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8"/>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8"/>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8"/>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8"/>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8"/>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8"/>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8"/>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8"/>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18"/>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18"/>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18"/>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8"/>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8"/>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8"/>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8"/>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8"/>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8"/>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8"/>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8"/>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8"/>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18"/>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18"/>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8"/>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8"/>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8"/>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8"/>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8"/>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18"/>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18"/>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8"/>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18"/>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18"/>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18"/>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8"/>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8"/>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8"/>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8"/>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8"/>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8"/>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8"/>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18"/>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8"/>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8"/>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8"/>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18"/>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18"/>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8"/>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8"/>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8"/>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8"/>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8"/>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8"/>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8"/>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8"/>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8"/>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8"/>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8"/>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8"/>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8"/>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8"/>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8"/>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8"/>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8"/>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8"/>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18"/>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8"/>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8"/>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8"/>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8"/>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8"/>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8"/>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8"/>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8"/>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8"/>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8"/>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8"/>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8"/>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8"/>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8"/>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8"/>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8"/>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8"/>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8"/>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8"/>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8"/>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8"/>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8"/>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8"/>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8"/>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8"/>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8"/>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8"/>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18"/>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8"/>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8"/>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8"/>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8"/>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8"/>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8"/>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8"/>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18"/>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8"/>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8"/>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8"/>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8"/>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8"/>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8"/>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8"/>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8"/>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8"/>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8"/>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8"/>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8"/>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8"/>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8"/>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8"/>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8"/>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8"/>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18"/>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8"/>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8"/>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18"/>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18"/>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8"/>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8"/>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8"/>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8"/>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3" name="Google Shape;14493;p18"/>
              <p:cNvGrpSpPr/>
              <p:nvPr/>
            </p:nvGrpSpPr>
            <p:grpSpPr>
              <a:xfrm>
                <a:off x="12150382" y="2665165"/>
                <a:ext cx="1341446" cy="1221036"/>
                <a:chOff x="12150382" y="2665165"/>
                <a:chExt cx="1341446" cy="1221036"/>
              </a:xfrm>
            </p:grpSpPr>
            <p:sp>
              <p:nvSpPr>
                <p:cNvPr id="14494" name="Google Shape;14494;p18"/>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8"/>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8"/>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8"/>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8"/>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8"/>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8"/>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8"/>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8"/>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18"/>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18"/>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8"/>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8"/>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8"/>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8"/>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8"/>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8"/>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8"/>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8"/>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8"/>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8"/>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8"/>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8"/>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8"/>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8"/>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8"/>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8"/>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18"/>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18"/>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8"/>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8"/>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8"/>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8"/>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8"/>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8"/>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8"/>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18"/>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8"/>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18"/>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18"/>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8"/>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8"/>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8"/>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8"/>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8"/>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8"/>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18"/>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8"/>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8"/>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8"/>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8"/>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8"/>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18"/>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18"/>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8"/>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8"/>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8"/>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4551" name="Google Shape;14551;p18"/>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4552" name="Google Shape;14552;p18"/>
          <p:cNvSpPr/>
          <p:nvPr/>
        </p:nvSpPr>
        <p:spPr>
          <a:xfrm>
            <a:off x="8596698" y="67098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8"/>
          <p:cNvSpPr/>
          <p:nvPr/>
        </p:nvSpPr>
        <p:spPr>
          <a:xfrm>
            <a:off x="8297914" y="4173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14554" name="Shape 14554"/>
        <p:cNvGrpSpPr/>
        <p:nvPr/>
      </p:nvGrpSpPr>
      <p:grpSpPr>
        <a:xfrm>
          <a:off x="0" y="0"/>
          <a:ext cx="0" cy="0"/>
          <a:chOff x="0" y="0"/>
          <a:chExt cx="0" cy="0"/>
        </a:xfrm>
      </p:grpSpPr>
      <p:sp>
        <p:nvSpPr>
          <p:cNvPr id="14555" name="Google Shape;14555;p19"/>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6" name="Google Shape;14556;p19"/>
          <p:cNvGrpSpPr/>
          <p:nvPr/>
        </p:nvGrpSpPr>
        <p:grpSpPr>
          <a:xfrm>
            <a:off x="-553499" y="-47780"/>
            <a:ext cx="10250990" cy="5191005"/>
            <a:chOff x="-79511" y="-47780"/>
            <a:chExt cx="10250990" cy="5191005"/>
          </a:xfrm>
        </p:grpSpPr>
        <p:grpSp>
          <p:nvGrpSpPr>
            <p:cNvPr id="14557" name="Google Shape;14557;p19"/>
            <p:cNvGrpSpPr/>
            <p:nvPr/>
          </p:nvGrpSpPr>
          <p:grpSpPr>
            <a:xfrm>
              <a:off x="-79511" y="-47780"/>
              <a:ext cx="5155115" cy="5191005"/>
              <a:chOff x="9274947" y="2665165"/>
              <a:chExt cx="4269600" cy="4299325"/>
            </a:xfrm>
          </p:grpSpPr>
          <p:sp>
            <p:nvSpPr>
              <p:cNvPr id="14558" name="Google Shape;14558;p19"/>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9"/>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9"/>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9"/>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9"/>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9"/>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9"/>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9"/>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9"/>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9"/>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9"/>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9"/>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9"/>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9"/>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9"/>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9"/>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9"/>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19"/>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19"/>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9"/>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9"/>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9"/>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9"/>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9"/>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9"/>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9"/>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9"/>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19"/>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9"/>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9"/>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9"/>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19"/>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9"/>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9"/>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9"/>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19"/>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9"/>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9"/>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9"/>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19"/>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9"/>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9"/>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9"/>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9"/>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9"/>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9"/>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19"/>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19"/>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19"/>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19"/>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9"/>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9"/>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9"/>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9"/>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9"/>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9"/>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9"/>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9"/>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9"/>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9"/>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19"/>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9"/>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9"/>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9"/>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9"/>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19"/>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9"/>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9"/>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9"/>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9"/>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19"/>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19"/>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9"/>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19"/>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19"/>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9"/>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9"/>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9"/>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9"/>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9"/>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9"/>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9"/>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9"/>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9"/>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9"/>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9"/>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9"/>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9"/>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9"/>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19"/>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19"/>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9"/>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9"/>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19"/>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9"/>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9"/>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9"/>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9"/>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9"/>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9"/>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9"/>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9"/>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19"/>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19"/>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19"/>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9"/>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9"/>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19"/>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19"/>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9"/>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9"/>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19"/>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9"/>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19"/>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19"/>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9"/>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9"/>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9"/>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9"/>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19"/>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19"/>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9"/>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19"/>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19"/>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19"/>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9"/>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9"/>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19"/>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19"/>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9"/>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9"/>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19"/>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19"/>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19"/>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19"/>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19"/>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9"/>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9"/>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9"/>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9"/>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9"/>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19"/>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9"/>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9"/>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9"/>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9"/>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9"/>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19"/>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19"/>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9"/>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19"/>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9"/>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9"/>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19"/>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19"/>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19"/>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9"/>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9"/>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19"/>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9"/>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9"/>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19"/>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19"/>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9"/>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9"/>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9"/>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9"/>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9"/>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9"/>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9"/>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9"/>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19"/>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9"/>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19"/>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19"/>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9"/>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9"/>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9"/>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19"/>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19"/>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9"/>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9"/>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9"/>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9"/>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9"/>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9"/>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9"/>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9"/>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19"/>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19"/>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19"/>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9"/>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9"/>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9"/>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9"/>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19"/>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19"/>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19"/>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19"/>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19"/>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19"/>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19"/>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9"/>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9"/>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19"/>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9"/>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9"/>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9"/>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9"/>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9"/>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19"/>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19"/>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19"/>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19"/>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19"/>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19"/>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9"/>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9"/>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19"/>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19"/>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9"/>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19"/>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9"/>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9"/>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19"/>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9"/>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9"/>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9"/>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19"/>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9"/>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9"/>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9"/>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9"/>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19"/>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9"/>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9"/>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9"/>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9"/>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19"/>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19"/>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9"/>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9"/>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19"/>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19"/>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19"/>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19"/>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9"/>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9"/>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9"/>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9"/>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9"/>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9"/>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9"/>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19"/>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19"/>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19"/>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9"/>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9"/>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19"/>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9"/>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9"/>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9"/>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9"/>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9"/>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9"/>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9"/>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9"/>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9"/>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9"/>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19"/>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19"/>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19"/>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19"/>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9"/>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9"/>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9"/>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9"/>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9"/>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19"/>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9"/>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9"/>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19"/>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19"/>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9"/>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9"/>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19"/>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19"/>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19"/>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19"/>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19"/>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19"/>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19"/>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19"/>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9"/>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9"/>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19"/>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9"/>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9"/>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19"/>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19"/>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19"/>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19"/>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9"/>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9"/>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9"/>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19"/>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19"/>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19"/>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9"/>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19"/>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19"/>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9"/>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19"/>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19"/>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19"/>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9"/>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19"/>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19"/>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9"/>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19"/>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19"/>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9"/>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9"/>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19"/>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19"/>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19"/>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19"/>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19"/>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9"/>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19"/>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19"/>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9"/>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19"/>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19"/>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19"/>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9"/>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9"/>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19"/>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19"/>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9"/>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9"/>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19"/>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19"/>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9"/>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9"/>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9"/>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9"/>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19"/>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9"/>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19"/>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9"/>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9"/>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9"/>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9"/>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9"/>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9"/>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19"/>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9"/>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9"/>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9"/>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9"/>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9"/>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9"/>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9"/>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9"/>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19"/>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19"/>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9"/>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9"/>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9"/>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19"/>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19"/>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19"/>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9"/>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9"/>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9"/>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9"/>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9"/>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19"/>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9"/>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9"/>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9"/>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19"/>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9"/>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9"/>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9"/>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9"/>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9"/>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9"/>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9"/>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8" name="Google Shape;14948;p19"/>
              <p:cNvGrpSpPr/>
              <p:nvPr/>
            </p:nvGrpSpPr>
            <p:grpSpPr>
              <a:xfrm>
                <a:off x="12150382" y="2665165"/>
                <a:ext cx="1341446" cy="1221036"/>
                <a:chOff x="12150382" y="2665165"/>
                <a:chExt cx="1341446" cy="1221036"/>
              </a:xfrm>
            </p:grpSpPr>
            <p:sp>
              <p:nvSpPr>
                <p:cNvPr id="14949" name="Google Shape;14949;p19"/>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19"/>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19"/>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9"/>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9"/>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9"/>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9"/>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9"/>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9"/>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9"/>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19"/>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9"/>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9"/>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19"/>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19"/>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9"/>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9"/>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9"/>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9"/>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9"/>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9"/>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9"/>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9"/>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9"/>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9"/>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19"/>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9"/>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9"/>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9"/>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9"/>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9"/>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19"/>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19"/>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19"/>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19"/>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19"/>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19"/>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19"/>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19"/>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9"/>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9"/>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19"/>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9"/>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9"/>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9"/>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9"/>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19"/>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19"/>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9"/>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9"/>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9"/>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9"/>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19"/>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19"/>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19"/>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9"/>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19"/>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06" name="Google Shape;15006;p19"/>
            <p:cNvGrpSpPr/>
            <p:nvPr/>
          </p:nvGrpSpPr>
          <p:grpSpPr>
            <a:xfrm>
              <a:off x="5016364" y="-47780"/>
              <a:ext cx="5155115" cy="5191005"/>
              <a:chOff x="9274947" y="2665165"/>
              <a:chExt cx="4269600" cy="4299325"/>
            </a:xfrm>
          </p:grpSpPr>
          <p:sp>
            <p:nvSpPr>
              <p:cNvPr id="15007" name="Google Shape;15007;p19"/>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19"/>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9"/>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9"/>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9"/>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19"/>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19"/>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19"/>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9"/>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9"/>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9"/>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9"/>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19"/>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19"/>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19"/>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19"/>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19"/>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9"/>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19"/>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19"/>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19"/>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19"/>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19"/>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19"/>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19"/>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19"/>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19"/>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19"/>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19"/>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19"/>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19"/>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19"/>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19"/>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19"/>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19"/>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19"/>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19"/>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9"/>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19"/>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9"/>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9"/>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9"/>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9"/>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19"/>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19"/>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9"/>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19"/>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9"/>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9"/>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9"/>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19"/>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19"/>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19"/>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19"/>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19"/>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19"/>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9"/>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19"/>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19"/>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19"/>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19"/>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19"/>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19"/>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9"/>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9"/>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19"/>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19"/>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19"/>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19"/>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9"/>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19"/>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19"/>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19"/>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9"/>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9"/>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19"/>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9"/>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19"/>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19"/>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19"/>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19"/>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19"/>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9"/>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19"/>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19"/>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19"/>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19"/>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19"/>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19"/>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19"/>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19"/>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9"/>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19"/>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19"/>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19"/>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19"/>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19"/>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19"/>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19"/>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19"/>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9"/>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9"/>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19"/>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19"/>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19"/>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19"/>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9"/>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9"/>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9"/>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9"/>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19"/>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19"/>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9"/>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9"/>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9"/>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9"/>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19"/>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9"/>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19"/>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19"/>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19"/>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19"/>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19"/>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9"/>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9"/>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9"/>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19"/>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19"/>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9"/>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9"/>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9"/>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9"/>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19"/>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9"/>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9"/>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9"/>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9"/>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9"/>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9"/>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9"/>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9"/>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9"/>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19"/>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19"/>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19"/>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9"/>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19"/>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19"/>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19"/>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19"/>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19"/>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19"/>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19"/>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9"/>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9"/>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9"/>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9"/>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9"/>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9"/>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19"/>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19"/>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19"/>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9"/>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9"/>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19"/>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19"/>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19"/>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19"/>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19"/>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19"/>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19"/>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19"/>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19"/>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19"/>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19"/>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19"/>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19"/>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19"/>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19"/>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9"/>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9"/>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19"/>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19"/>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9"/>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9"/>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9"/>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19"/>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19"/>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9"/>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9"/>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9"/>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19"/>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9"/>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9"/>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9"/>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19"/>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19"/>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19"/>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19"/>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9"/>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9"/>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9"/>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19"/>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19"/>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19"/>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19"/>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19"/>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19"/>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19"/>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19"/>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19"/>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9"/>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19"/>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19"/>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19"/>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19"/>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19"/>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9"/>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19"/>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19"/>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19"/>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19"/>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19"/>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19"/>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9"/>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19"/>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19"/>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19"/>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19"/>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19"/>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19"/>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19"/>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19"/>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19"/>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19"/>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19"/>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19"/>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19"/>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19"/>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19"/>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19"/>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19"/>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19"/>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19"/>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19"/>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19"/>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19"/>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19"/>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19"/>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19"/>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19"/>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19"/>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9"/>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9"/>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19"/>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19"/>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9"/>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19"/>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19"/>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19"/>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19"/>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19"/>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9"/>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9"/>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9"/>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19"/>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9"/>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19"/>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19"/>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9"/>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19"/>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19"/>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19"/>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19"/>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9"/>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19"/>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19"/>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9"/>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9"/>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9"/>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19"/>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9"/>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9"/>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9"/>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19"/>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19"/>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19"/>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19"/>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19"/>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19"/>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9"/>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19"/>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19"/>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19"/>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19"/>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9"/>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9"/>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19"/>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19"/>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19"/>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19"/>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9"/>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9"/>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19"/>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19"/>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9"/>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9"/>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9"/>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19"/>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19"/>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19"/>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19"/>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9"/>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9"/>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19"/>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9"/>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9"/>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9"/>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19"/>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9"/>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19"/>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19"/>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9"/>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9"/>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9"/>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9"/>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9"/>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19"/>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19"/>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19"/>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9"/>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9"/>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9"/>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19"/>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19"/>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19"/>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19"/>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9"/>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19"/>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19"/>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19"/>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19"/>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19"/>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19"/>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19"/>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19"/>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9"/>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19"/>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19"/>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19"/>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9"/>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19"/>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19"/>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19"/>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9"/>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19"/>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19"/>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9"/>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9"/>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9"/>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19"/>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19"/>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9"/>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9"/>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9"/>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9"/>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19"/>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9"/>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9"/>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9"/>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9"/>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9"/>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9"/>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9"/>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9"/>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9"/>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9"/>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9"/>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9"/>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9"/>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9"/>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19"/>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9"/>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9"/>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9"/>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9"/>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9"/>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9"/>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9"/>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9"/>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7" name="Google Shape;15397;p19"/>
              <p:cNvGrpSpPr/>
              <p:nvPr/>
            </p:nvGrpSpPr>
            <p:grpSpPr>
              <a:xfrm>
                <a:off x="12150382" y="2665165"/>
                <a:ext cx="1341446" cy="1221036"/>
                <a:chOff x="12150382" y="2665165"/>
                <a:chExt cx="1341446" cy="1221036"/>
              </a:xfrm>
            </p:grpSpPr>
            <p:sp>
              <p:nvSpPr>
                <p:cNvPr id="15398" name="Google Shape;15398;p19"/>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9"/>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19"/>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19"/>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9"/>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9"/>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19"/>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19"/>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19"/>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9"/>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9"/>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9"/>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9"/>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19"/>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19"/>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9"/>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9"/>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19"/>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19"/>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19"/>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9"/>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9"/>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9"/>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9"/>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9"/>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19"/>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19"/>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19"/>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19"/>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19"/>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19"/>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9"/>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9"/>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9"/>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9"/>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9"/>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9"/>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9"/>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9"/>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19"/>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19"/>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9"/>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9"/>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9"/>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19"/>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19"/>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9"/>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9"/>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9"/>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19"/>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9"/>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9"/>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9"/>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19"/>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19"/>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19"/>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19"/>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5455" name="Google Shape;15455;p19"/>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5456" name="Google Shape;15456;p19"/>
          <p:cNvSpPr/>
          <p:nvPr/>
        </p:nvSpPr>
        <p:spPr>
          <a:xfrm flipH="1">
            <a:off x="380121" y="45590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19"/>
          <p:cNvSpPr/>
          <p:nvPr/>
        </p:nvSpPr>
        <p:spPr>
          <a:xfrm flipH="1">
            <a:off x="716378" y="48830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9"/>
          <p:cNvSpPr/>
          <p:nvPr/>
        </p:nvSpPr>
        <p:spPr>
          <a:xfrm flipH="1">
            <a:off x="5708350" y="413688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9"/>
          <p:cNvSpPr/>
          <p:nvPr/>
        </p:nvSpPr>
        <p:spPr>
          <a:xfrm flipH="1">
            <a:off x="5941253" y="4808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60" name="Google Shape;15460;p19"/>
          <p:cNvGrpSpPr/>
          <p:nvPr/>
        </p:nvGrpSpPr>
        <p:grpSpPr>
          <a:xfrm flipH="1">
            <a:off x="8000360" y="235211"/>
            <a:ext cx="672103" cy="672736"/>
            <a:chOff x="6319100" y="5477342"/>
            <a:chExt cx="1271477" cy="1272675"/>
          </a:xfrm>
        </p:grpSpPr>
        <p:sp>
          <p:nvSpPr>
            <p:cNvPr id="15461" name="Google Shape;15461;p19"/>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19"/>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9"/>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9"/>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9"/>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9"/>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9"/>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19"/>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19"/>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9"/>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9"/>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15472" name="Shape 15472"/>
        <p:cNvGrpSpPr/>
        <p:nvPr/>
      </p:nvGrpSpPr>
      <p:grpSpPr>
        <a:xfrm>
          <a:off x="0" y="0"/>
          <a:ext cx="0" cy="0"/>
          <a:chOff x="0" y="0"/>
          <a:chExt cx="0" cy="0"/>
        </a:xfrm>
      </p:grpSpPr>
      <p:sp>
        <p:nvSpPr>
          <p:cNvPr id="15473" name="Google Shape;15473;p20"/>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4" name="Google Shape;15474;p20"/>
          <p:cNvGrpSpPr/>
          <p:nvPr/>
        </p:nvGrpSpPr>
        <p:grpSpPr>
          <a:xfrm>
            <a:off x="-553499" y="-47780"/>
            <a:ext cx="10250990" cy="5191005"/>
            <a:chOff x="-79511" y="-47780"/>
            <a:chExt cx="10250990" cy="5191005"/>
          </a:xfrm>
        </p:grpSpPr>
        <p:grpSp>
          <p:nvGrpSpPr>
            <p:cNvPr id="15475" name="Google Shape;15475;p20"/>
            <p:cNvGrpSpPr/>
            <p:nvPr/>
          </p:nvGrpSpPr>
          <p:grpSpPr>
            <a:xfrm>
              <a:off x="-79511" y="-47780"/>
              <a:ext cx="5155115" cy="5191005"/>
              <a:chOff x="9274947" y="2665165"/>
              <a:chExt cx="4269600" cy="4299325"/>
            </a:xfrm>
          </p:grpSpPr>
          <p:sp>
            <p:nvSpPr>
              <p:cNvPr id="15476" name="Google Shape;15476;p20"/>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20"/>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20"/>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20"/>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20"/>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20"/>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20"/>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20"/>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20"/>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20"/>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20"/>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20"/>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20"/>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20"/>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20"/>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20"/>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20"/>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20"/>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20"/>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20"/>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20"/>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20"/>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20"/>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20"/>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20"/>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20"/>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20"/>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20"/>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20"/>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20"/>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20"/>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20"/>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20"/>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20"/>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20"/>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20"/>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20"/>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20"/>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20"/>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20"/>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20"/>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20"/>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20"/>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20"/>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20"/>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20"/>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20"/>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20"/>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20"/>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20"/>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20"/>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20"/>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20"/>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20"/>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20"/>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20"/>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20"/>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20"/>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20"/>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20"/>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20"/>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20"/>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20"/>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20"/>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20"/>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20"/>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20"/>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20"/>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20"/>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20"/>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20"/>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20"/>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20"/>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20"/>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20"/>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20"/>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20"/>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20"/>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20"/>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20"/>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20"/>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20"/>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20"/>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20"/>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20"/>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20"/>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20"/>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20"/>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20"/>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20"/>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20"/>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20"/>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20"/>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20"/>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20"/>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20"/>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20"/>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20"/>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20"/>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20"/>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20"/>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20"/>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20"/>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20"/>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20"/>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20"/>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20"/>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20"/>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20"/>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20"/>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20"/>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20"/>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20"/>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20"/>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20"/>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20"/>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20"/>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20"/>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20"/>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20"/>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20"/>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20"/>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20"/>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20"/>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20"/>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20"/>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20"/>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20"/>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20"/>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20"/>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20"/>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20"/>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20"/>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20"/>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20"/>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20"/>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20"/>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20"/>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20"/>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20"/>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20"/>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20"/>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20"/>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20"/>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20"/>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20"/>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20"/>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20"/>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20"/>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20"/>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20"/>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20"/>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20"/>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20"/>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20"/>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20"/>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20"/>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20"/>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20"/>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20"/>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20"/>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20"/>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20"/>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20"/>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20"/>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20"/>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20"/>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20"/>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20"/>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20"/>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20"/>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20"/>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20"/>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20"/>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20"/>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20"/>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20"/>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20"/>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20"/>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20"/>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20"/>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20"/>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20"/>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20"/>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20"/>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20"/>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20"/>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20"/>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20"/>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20"/>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20"/>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20"/>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20"/>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20"/>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20"/>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20"/>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20"/>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20"/>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20"/>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20"/>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20"/>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20"/>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20"/>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20"/>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20"/>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20"/>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20"/>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20"/>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20"/>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20"/>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20"/>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20"/>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20"/>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20"/>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20"/>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20"/>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20"/>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20"/>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20"/>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20"/>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20"/>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20"/>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20"/>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20"/>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20"/>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20"/>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20"/>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20"/>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20"/>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20"/>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20"/>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20"/>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20"/>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20"/>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20"/>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20"/>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20"/>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20"/>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20"/>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20"/>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20"/>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20"/>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20"/>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20"/>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20"/>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20"/>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20"/>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20"/>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20"/>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20"/>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20"/>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20"/>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20"/>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20"/>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20"/>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20"/>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20"/>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20"/>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20"/>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20"/>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20"/>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20"/>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20"/>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20"/>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20"/>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20"/>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20"/>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20"/>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20"/>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20"/>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20"/>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20"/>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20"/>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20"/>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20"/>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20"/>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20"/>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20"/>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20"/>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20"/>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20"/>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20"/>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20"/>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20"/>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20"/>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20"/>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20"/>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20"/>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20"/>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20"/>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20"/>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20"/>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20"/>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20"/>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20"/>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20"/>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20"/>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20"/>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20"/>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20"/>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20"/>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20"/>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20"/>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20"/>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20"/>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20"/>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20"/>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20"/>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20"/>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20"/>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20"/>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20"/>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20"/>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20"/>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20"/>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20"/>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20"/>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20"/>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20"/>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20"/>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20"/>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20"/>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20"/>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20"/>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20"/>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20"/>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20"/>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20"/>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20"/>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20"/>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20"/>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20"/>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20"/>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20"/>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20"/>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20"/>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20"/>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20"/>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20"/>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20"/>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20"/>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20"/>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20"/>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20"/>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20"/>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20"/>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20"/>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20"/>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20"/>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20"/>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20"/>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20"/>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20"/>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20"/>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20"/>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20"/>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20"/>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20"/>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20"/>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20"/>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20"/>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20"/>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20"/>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20"/>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20"/>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20"/>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20"/>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20"/>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20"/>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20"/>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20"/>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20"/>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20"/>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20"/>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20"/>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20"/>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20"/>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20"/>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20"/>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20"/>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20"/>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20"/>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20"/>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20"/>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20"/>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20"/>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20"/>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20"/>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20"/>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20"/>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6" name="Google Shape;15866;p20"/>
              <p:cNvGrpSpPr/>
              <p:nvPr/>
            </p:nvGrpSpPr>
            <p:grpSpPr>
              <a:xfrm>
                <a:off x="12150382" y="2665165"/>
                <a:ext cx="1341446" cy="1221036"/>
                <a:chOff x="12150382" y="2665165"/>
                <a:chExt cx="1341446" cy="1221036"/>
              </a:xfrm>
            </p:grpSpPr>
            <p:sp>
              <p:nvSpPr>
                <p:cNvPr id="15867" name="Google Shape;15867;p20"/>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20"/>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20"/>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20"/>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20"/>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20"/>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20"/>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20"/>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20"/>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20"/>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20"/>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20"/>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20"/>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20"/>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20"/>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20"/>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20"/>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20"/>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20"/>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20"/>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20"/>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20"/>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20"/>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20"/>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20"/>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20"/>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20"/>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20"/>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20"/>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20"/>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20"/>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20"/>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20"/>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20"/>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20"/>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20"/>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20"/>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20"/>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20"/>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20"/>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20"/>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20"/>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20"/>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20"/>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20"/>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20"/>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20"/>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20"/>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20"/>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20"/>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20"/>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20"/>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20"/>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20"/>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20"/>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20"/>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20"/>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24" name="Google Shape;15924;p20"/>
            <p:cNvGrpSpPr/>
            <p:nvPr/>
          </p:nvGrpSpPr>
          <p:grpSpPr>
            <a:xfrm>
              <a:off x="5016364" y="-47780"/>
              <a:ext cx="5155115" cy="5191005"/>
              <a:chOff x="9274947" y="2665165"/>
              <a:chExt cx="4269600" cy="4299325"/>
            </a:xfrm>
          </p:grpSpPr>
          <p:sp>
            <p:nvSpPr>
              <p:cNvPr id="15925" name="Google Shape;15925;p20"/>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20"/>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20"/>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20"/>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20"/>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20"/>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20"/>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20"/>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20"/>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20"/>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20"/>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20"/>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20"/>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20"/>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20"/>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20"/>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20"/>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20"/>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20"/>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20"/>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20"/>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20"/>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20"/>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20"/>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20"/>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20"/>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20"/>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20"/>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20"/>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20"/>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20"/>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20"/>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20"/>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20"/>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20"/>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20"/>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20"/>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20"/>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20"/>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20"/>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20"/>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20"/>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20"/>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20"/>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20"/>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20"/>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20"/>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20"/>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20"/>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20"/>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20"/>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20"/>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20"/>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20"/>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20"/>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20"/>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20"/>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20"/>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20"/>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20"/>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20"/>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20"/>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20"/>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20"/>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20"/>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20"/>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20"/>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20"/>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20"/>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20"/>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20"/>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20"/>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20"/>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20"/>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20"/>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20"/>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20"/>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20"/>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20"/>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20"/>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20"/>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20"/>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20"/>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20"/>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20"/>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20"/>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20"/>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20"/>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20"/>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20"/>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20"/>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20"/>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20"/>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20"/>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20"/>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20"/>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20"/>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20"/>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20"/>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20"/>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20"/>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20"/>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20"/>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20"/>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20"/>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20"/>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20"/>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20"/>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20"/>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20"/>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20"/>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20"/>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20"/>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20"/>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20"/>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20"/>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20"/>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20"/>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20"/>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20"/>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20"/>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20"/>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20"/>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20"/>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20"/>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20"/>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20"/>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20"/>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20"/>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20"/>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20"/>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20"/>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20"/>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20"/>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20"/>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20"/>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20"/>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20"/>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20"/>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20"/>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20"/>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20"/>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20"/>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20"/>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20"/>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20"/>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20"/>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20"/>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20"/>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20"/>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20"/>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20"/>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20"/>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20"/>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20"/>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20"/>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20"/>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20"/>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20"/>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20"/>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20"/>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20"/>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20"/>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20"/>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20"/>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20"/>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20"/>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20"/>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20"/>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20"/>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20"/>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20"/>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20"/>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20"/>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20"/>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20"/>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20"/>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20"/>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20"/>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20"/>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20"/>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20"/>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20"/>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20"/>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20"/>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20"/>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20"/>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20"/>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20"/>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20"/>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20"/>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20"/>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20"/>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20"/>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20"/>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20"/>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20"/>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20"/>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20"/>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20"/>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20"/>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20"/>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20"/>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20"/>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20"/>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20"/>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20"/>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20"/>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20"/>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20"/>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20"/>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20"/>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20"/>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20"/>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20"/>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20"/>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20"/>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20"/>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20"/>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20"/>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20"/>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20"/>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20"/>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20"/>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20"/>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20"/>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20"/>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20"/>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20"/>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20"/>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20"/>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20"/>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20"/>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20"/>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20"/>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20"/>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20"/>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20"/>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20"/>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20"/>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20"/>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20"/>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20"/>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20"/>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20"/>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20"/>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20"/>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20"/>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20"/>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20"/>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20"/>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20"/>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20"/>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20"/>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20"/>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20"/>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20"/>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20"/>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20"/>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20"/>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20"/>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20"/>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20"/>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20"/>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20"/>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20"/>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20"/>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20"/>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20"/>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20"/>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20"/>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20"/>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20"/>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20"/>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20"/>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20"/>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20"/>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20"/>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20"/>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20"/>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20"/>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20"/>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20"/>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20"/>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20"/>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20"/>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20"/>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20"/>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20"/>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20"/>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20"/>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20"/>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20"/>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20"/>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20"/>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20"/>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20"/>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20"/>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20"/>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20"/>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20"/>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20"/>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20"/>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20"/>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20"/>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20"/>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20"/>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20"/>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20"/>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20"/>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20"/>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20"/>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20"/>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20"/>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20"/>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20"/>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20"/>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20"/>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20"/>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20"/>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20"/>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20"/>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20"/>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20"/>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20"/>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20"/>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20"/>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20"/>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20"/>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20"/>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20"/>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20"/>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20"/>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20"/>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20"/>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20"/>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20"/>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20"/>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20"/>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20"/>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20"/>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20"/>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20"/>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20"/>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20"/>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20"/>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20"/>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20"/>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20"/>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20"/>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20"/>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20"/>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20"/>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20"/>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20"/>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20"/>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20"/>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20"/>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20"/>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20"/>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20"/>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20"/>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20"/>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20"/>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20"/>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20"/>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20"/>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20"/>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20"/>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20"/>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20"/>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20"/>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20"/>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20"/>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20"/>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20"/>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20"/>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20"/>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20"/>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20"/>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20"/>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20"/>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20"/>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20"/>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20"/>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20"/>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20"/>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20"/>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20"/>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20"/>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5" name="Google Shape;16315;p20"/>
              <p:cNvGrpSpPr/>
              <p:nvPr/>
            </p:nvGrpSpPr>
            <p:grpSpPr>
              <a:xfrm>
                <a:off x="12150382" y="2665165"/>
                <a:ext cx="1341446" cy="1221036"/>
                <a:chOff x="12150382" y="2665165"/>
                <a:chExt cx="1341446" cy="1221036"/>
              </a:xfrm>
            </p:grpSpPr>
            <p:sp>
              <p:nvSpPr>
                <p:cNvPr id="16316" name="Google Shape;16316;p20"/>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20"/>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20"/>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20"/>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20"/>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20"/>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20"/>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20"/>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20"/>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20"/>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20"/>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20"/>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20"/>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20"/>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20"/>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20"/>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20"/>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20"/>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20"/>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20"/>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20"/>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20"/>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20"/>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20"/>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20"/>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20"/>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20"/>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20"/>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20"/>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20"/>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20"/>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20"/>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20"/>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20"/>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20"/>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20"/>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20"/>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20"/>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20"/>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20"/>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20"/>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20"/>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20"/>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20"/>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20"/>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20"/>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20"/>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20"/>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20"/>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20"/>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20"/>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20"/>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20"/>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20"/>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20"/>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20"/>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20"/>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6373" name="Google Shape;16373;p2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6374" name="Google Shape;16374;p20"/>
          <p:cNvSpPr/>
          <p:nvPr/>
        </p:nvSpPr>
        <p:spPr>
          <a:xfrm>
            <a:off x="8497626" y="4571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20"/>
          <p:cNvSpPr/>
          <p:nvPr/>
        </p:nvSpPr>
        <p:spPr>
          <a:xfrm>
            <a:off x="8517414" y="920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20"/>
          <p:cNvSpPr/>
          <p:nvPr/>
        </p:nvSpPr>
        <p:spPr>
          <a:xfrm>
            <a:off x="8860314" y="10827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20"/>
          <p:cNvSpPr/>
          <p:nvPr/>
        </p:nvSpPr>
        <p:spPr>
          <a:xfrm>
            <a:off x="6777301" y="2255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16378" name="Shape 16378"/>
        <p:cNvGrpSpPr/>
        <p:nvPr/>
      </p:nvGrpSpPr>
      <p:grpSpPr>
        <a:xfrm>
          <a:off x="0" y="0"/>
          <a:ext cx="0" cy="0"/>
          <a:chOff x="0" y="0"/>
          <a:chExt cx="0" cy="0"/>
        </a:xfrm>
      </p:grpSpPr>
      <p:sp>
        <p:nvSpPr>
          <p:cNvPr id="16379" name="Google Shape;16379;p21"/>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80" name="Google Shape;16380;p21"/>
          <p:cNvGrpSpPr/>
          <p:nvPr/>
        </p:nvGrpSpPr>
        <p:grpSpPr>
          <a:xfrm>
            <a:off x="-553499" y="-47780"/>
            <a:ext cx="10250990" cy="5191005"/>
            <a:chOff x="-79511" y="-47780"/>
            <a:chExt cx="10250990" cy="5191005"/>
          </a:xfrm>
        </p:grpSpPr>
        <p:grpSp>
          <p:nvGrpSpPr>
            <p:cNvPr id="16381" name="Google Shape;16381;p21"/>
            <p:cNvGrpSpPr/>
            <p:nvPr/>
          </p:nvGrpSpPr>
          <p:grpSpPr>
            <a:xfrm>
              <a:off x="-79511" y="-47780"/>
              <a:ext cx="5155115" cy="5191005"/>
              <a:chOff x="9274947" y="2665165"/>
              <a:chExt cx="4269600" cy="4299325"/>
            </a:xfrm>
          </p:grpSpPr>
          <p:sp>
            <p:nvSpPr>
              <p:cNvPr id="16382" name="Google Shape;16382;p21"/>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21"/>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21"/>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21"/>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21"/>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21"/>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21"/>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21"/>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21"/>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21"/>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21"/>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21"/>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21"/>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21"/>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21"/>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21"/>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21"/>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21"/>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21"/>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21"/>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21"/>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21"/>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21"/>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21"/>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21"/>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21"/>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21"/>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21"/>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21"/>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21"/>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21"/>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21"/>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21"/>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21"/>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21"/>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21"/>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21"/>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21"/>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21"/>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21"/>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21"/>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21"/>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21"/>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21"/>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21"/>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21"/>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21"/>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21"/>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21"/>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21"/>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21"/>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21"/>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21"/>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21"/>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21"/>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21"/>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21"/>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21"/>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21"/>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21"/>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21"/>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21"/>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21"/>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21"/>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21"/>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21"/>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21"/>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21"/>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21"/>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21"/>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21"/>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21"/>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21"/>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21"/>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21"/>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21"/>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21"/>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21"/>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21"/>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21"/>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21"/>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21"/>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21"/>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21"/>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21"/>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21"/>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21"/>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21"/>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21"/>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21"/>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21"/>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21"/>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21"/>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21"/>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21"/>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21"/>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21"/>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21"/>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21"/>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21"/>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21"/>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21"/>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21"/>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21"/>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21"/>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21"/>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21"/>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21"/>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21"/>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21"/>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21"/>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21"/>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21"/>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21"/>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21"/>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21"/>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21"/>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21"/>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21"/>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21"/>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21"/>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21"/>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21"/>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21"/>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21"/>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21"/>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21"/>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21"/>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21"/>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21"/>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21"/>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21"/>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21"/>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21"/>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21"/>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21"/>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21"/>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21"/>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21"/>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21"/>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21"/>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21"/>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21"/>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21"/>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21"/>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21"/>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21"/>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21"/>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21"/>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21"/>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21"/>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21"/>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21"/>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21"/>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21"/>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21"/>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21"/>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21"/>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21"/>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21"/>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21"/>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21"/>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21"/>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21"/>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21"/>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21"/>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21"/>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21"/>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21"/>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21"/>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21"/>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21"/>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21"/>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21"/>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21"/>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21"/>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21"/>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21"/>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21"/>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21"/>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21"/>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21"/>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21"/>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21"/>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21"/>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21"/>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21"/>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21"/>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21"/>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21"/>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21"/>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21"/>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21"/>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21"/>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21"/>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21"/>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21"/>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21"/>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21"/>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21"/>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21"/>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21"/>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21"/>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21"/>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21"/>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21"/>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21"/>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21"/>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21"/>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21"/>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21"/>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21"/>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21"/>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21"/>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21"/>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21"/>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21"/>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21"/>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21"/>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21"/>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21"/>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21"/>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21"/>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21"/>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21"/>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21"/>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21"/>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21"/>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21"/>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21"/>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21"/>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21"/>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21"/>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21"/>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21"/>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21"/>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21"/>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21"/>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21"/>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21"/>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21"/>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21"/>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21"/>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21"/>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21"/>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21"/>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21"/>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21"/>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21"/>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21"/>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21"/>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21"/>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21"/>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21"/>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21"/>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21"/>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21"/>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21"/>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21"/>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21"/>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21"/>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21"/>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21"/>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21"/>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21"/>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21"/>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21"/>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21"/>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21"/>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21"/>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21"/>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21"/>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21"/>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21"/>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21"/>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21"/>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21"/>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21"/>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21"/>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21"/>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21"/>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21"/>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21"/>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21"/>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21"/>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21"/>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21"/>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21"/>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21"/>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21"/>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21"/>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21"/>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21"/>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21"/>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21"/>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21"/>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21"/>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21"/>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21"/>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21"/>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21"/>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21"/>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21"/>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21"/>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21"/>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21"/>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21"/>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21"/>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21"/>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21"/>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21"/>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21"/>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21"/>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21"/>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21"/>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21"/>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21"/>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21"/>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21"/>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21"/>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21"/>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21"/>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21"/>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21"/>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21"/>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21"/>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21"/>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21"/>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21"/>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21"/>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21"/>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21"/>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21"/>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21"/>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21"/>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21"/>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21"/>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21"/>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21"/>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21"/>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21"/>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21"/>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21"/>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21"/>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21"/>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21"/>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21"/>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21"/>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21"/>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21"/>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21"/>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21"/>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21"/>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21"/>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21"/>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21"/>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21"/>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21"/>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21"/>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21"/>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21"/>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21"/>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21"/>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21"/>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21"/>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21"/>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21"/>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21"/>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21"/>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21"/>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21"/>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21"/>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21"/>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21"/>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21"/>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21"/>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21"/>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21"/>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21"/>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21"/>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21"/>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21"/>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21"/>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21"/>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21"/>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21"/>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21"/>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21"/>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21"/>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21"/>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72" name="Google Shape;16772;p21"/>
              <p:cNvGrpSpPr/>
              <p:nvPr/>
            </p:nvGrpSpPr>
            <p:grpSpPr>
              <a:xfrm>
                <a:off x="12150382" y="2665165"/>
                <a:ext cx="1341446" cy="1221036"/>
                <a:chOff x="12150382" y="2665165"/>
                <a:chExt cx="1341446" cy="1221036"/>
              </a:xfrm>
            </p:grpSpPr>
            <p:sp>
              <p:nvSpPr>
                <p:cNvPr id="16773" name="Google Shape;16773;p21"/>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21"/>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21"/>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21"/>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21"/>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21"/>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21"/>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21"/>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21"/>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21"/>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21"/>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21"/>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21"/>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21"/>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21"/>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21"/>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21"/>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21"/>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21"/>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21"/>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21"/>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21"/>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21"/>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21"/>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21"/>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21"/>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21"/>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21"/>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21"/>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21"/>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21"/>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21"/>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21"/>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21"/>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21"/>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21"/>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21"/>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21"/>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21"/>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21"/>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21"/>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21"/>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21"/>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21"/>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21"/>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21"/>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21"/>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21"/>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21"/>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21"/>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21"/>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21"/>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21"/>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21"/>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21"/>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21"/>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21"/>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30" name="Google Shape;16830;p21"/>
            <p:cNvGrpSpPr/>
            <p:nvPr/>
          </p:nvGrpSpPr>
          <p:grpSpPr>
            <a:xfrm>
              <a:off x="5016364" y="-47780"/>
              <a:ext cx="5155115" cy="5191005"/>
              <a:chOff x="9274947" y="2665165"/>
              <a:chExt cx="4269600" cy="4299325"/>
            </a:xfrm>
          </p:grpSpPr>
          <p:sp>
            <p:nvSpPr>
              <p:cNvPr id="16831" name="Google Shape;16831;p21"/>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21"/>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21"/>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21"/>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21"/>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21"/>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21"/>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21"/>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21"/>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21"/>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21"/>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21"/>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21"/>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21"/>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21"/>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21"/>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21"/>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21"/>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21"/>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21"/>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21"/>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21"/>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21"/>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21"/>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21"/>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21"/>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21"/>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21"/>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21"/>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21"/>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21"/>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21"/>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21"/>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21"/>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21"/>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21"/>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21"/>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21"/>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21"/>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21"/>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21"/>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21"/>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21"/>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21"/>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21"/>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21"/>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21"/>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21"/>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21"/>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21"/>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21"/>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21"/>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21"/>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21"/>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21"/>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21"/>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21"/>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21"/>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21"/>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21"/>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21"/>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21"/>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21"/>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21"/>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21"/>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21"/>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21"/>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21"/>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21"/>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21"/>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21"/>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21"/>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21"/>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21"/>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21"/>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21"/>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21"/>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21"/>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21"/>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21"/>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21"/>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21"/>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21"/>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21"/>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21"/>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21"/>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21"/>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21"/>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21"/>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21"/>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21"/>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21"/>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21"/>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21"/>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21"/>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21"/>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21"/>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21"/>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21"/>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21"/>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21"/>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21"/>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21"/>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21"/>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21"/>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21"/>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21"/>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21"/>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21"/>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21"/>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21"/>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21"/>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21"/>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21"/>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21"/>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21"/>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21"/>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21"/>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21"/>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21"/>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21"/>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21"/>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21"/>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21"/>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21"/>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21"/>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21"/>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21"/>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21"/>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21"/>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21"/>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21"/>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21"/>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21"/>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21"/>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21"/>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21"/>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21"/>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21"/>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21"/>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21"/>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21"/>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21"/>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21"/>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21"/>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21"/>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21"/>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21"/>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21"/>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21"/>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21"/>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21"/>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21"/>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21"/>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21"/>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21"/>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21"/>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21"/>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21"/>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21"/>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21"/>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21"/>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21"/>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21"/>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21"/>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21"/>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21"/>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21"/>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21"/>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21"/>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21"/>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21"/>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21"/>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21"/>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21"/>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21"/>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21"/>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21"/>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21"/>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21"/>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21"/>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21"/>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21"/>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21"/>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21"/>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21"/>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21"/>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21"/>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21"/>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21"/>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21"/>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21"/>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21"/>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21"/>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21"/>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21"/>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21"/>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21"/>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21"/>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21"/>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21"/>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21"/>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21"/>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21"/>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21"/>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21"/>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21"/>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21"/>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21"/>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21"/>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21"/>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21"/>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21"/>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21"/>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21"/>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21"/>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21"/>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21"/>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21"/>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21"/>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21"/>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21"/>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21"/>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21"/>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21"/>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21"/>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21"/>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21"/>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21"/>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21"/>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21"/>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21"/>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21"/>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21"/>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21"/>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21"/>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21"/>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21"/>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21"/>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21"/>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21"/>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21"/>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21"/>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21"/>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21"/>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21"/>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21"/>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21"/>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21"/>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21"/>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21"/>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21"/>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21"/>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21"/>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21"/>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21"/>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21"/>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21"/>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21"/>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21"/>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21"/>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21"/>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21"/>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21"/>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21"/>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21"/>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21"/>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21"/>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21"/>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21"/>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21"/>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21"/>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21"/>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21"/>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21"/>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21"/>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21"/>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21"/>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21"/>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21"/>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21"/>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21"/>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21"/>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21"/>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21"/>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21"/>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21"/>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21"/>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21"/>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21"/>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21"/>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21"/>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21"/>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21"/>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21"/>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21"/>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21"/>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21"/>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21"/>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21"/>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21"/>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21"/>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21"/>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21"/>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21"/>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21"/>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21"/>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21"/>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21"/>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21"/>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21"/>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21"/>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21"/>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21"/>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21"/>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21"/>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21"/>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21"/>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21"/>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21"/>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21"/>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21"/>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21"/>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21"/>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21"/>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21"/>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21"/>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21"/>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21"/>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21"/>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21"/>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21"/>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21"/>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21"/>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21"/>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21"/>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21"/>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21"/>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21"/>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21"/>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21"/>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21"/>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21"/>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21"/>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21"/>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21"/>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21"/>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21"/>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21"/>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21"/>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21"/>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21"/>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21"/>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21"/>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21"/>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21"/>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21"/>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21"/>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21"/>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21"/>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21"/>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21"/>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21"/>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21"/>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21"/>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21"/>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21"/>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21"/>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21"/>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21"/>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21"/>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21"/>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21"/>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21"/>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21"/>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21"/>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21"/>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21"/>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21"/>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21"/>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21"/>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21"/>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21"/>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21"/>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21"/>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21"/>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21"/>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21"/>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21"/>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21"/>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21" name="Google Shape;17221;p21"/>
              <p:cNvGrpSpPr/>
              <p:nvPr/>
            </p:nvGrpSpPr>
            <p:grpSpPr>
              <a:xfrm>
                <a:off x="12150382" y="2665165"/>
                <a:ext cx="1341446" cy="1221036"/>
                <a:chOff x="12150382" y="2665165"/>
                <a:chExt cx="1341446" cy="1221036"/>
              </a:xfrm>
            </p:grpSpPr>
            <p:sp>
              <p:nvSpPr>
                <p:cNvPr id="17222" name="Google Shape;17222;p21"/>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21"/>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21"/>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21"/>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21"/>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21"/>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21"/>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21"/>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21"/>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21"/>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21"/>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21"/>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21"/>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21"/>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21"/>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21"/>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21"/>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21"/>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21"/>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21"/>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21"/>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21"/>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21"/>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21"/>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21"/>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21"/>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21"/>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21"/>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21"/>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21"/>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21"/>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21"/>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21"/>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21"/>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21"/>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21"/>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21"/>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21"/>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21"/>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21"/>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21"/>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21"/>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21"/>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21"/>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21"/>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21"/>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21"/>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21"/>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21"/>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21"/>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21"/>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21"/>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21"/>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21"/>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21"/>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21"/>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21"/>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7279" name="Google Shape;17279;p2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7280" name="Google Shape;17280;p21"/>
          <p:cNvSpPr/>
          <p:nvPr/>
        </p:nvSpPr>
        <p:spPr>
          <a:xfrm flipH="1">
            <a:off x="8465436" y="33280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21"/>
          <p:cNvSpPr/>
          <p:nvPr/>
        </p:nvSpPr>
        <p:spPr>
          <a:xfrm flipH="1">
            <a:off x="8772118" y="802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21"/>
          <p:cNvSpPr/>
          <p:nvPr/>
        </p:nvSpPr>
        <p:spPr>
          <a:xfrm flipH="1">
            <a:off x="7544630" y="3580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6">
    <p:spTree>
      <p:nvGrpSpPr>
        <p:cNvPr id="17283" name="Shape 17283"/>
        <p:cNvGrpSpPr/>
        <p:nvPr/>
      </p:nvGrpSpPr>
      <p:grpSpPr>
        <a:xfrm>
          <a:off x="0" y="0"/>
          <a:ext cx="0" cy="0"/>
          <a:chOff x="0" y="0"/>
          <a:chExt cx="0" cy="0"/>
        </a:xfrm>
      </p:grpSpPr>
      <p:sp>
        <p:nvSpPr>
          <p:cNvPr id="17284" name="Google Shape;17284;p22"/>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5" name="Google Shape;17285;p22"/>
          <p:cNvGrpSpPr/>
          <p:nvPr/>
        </p:nvGrpSpPr>
        <p:grpSpPr>
          <a:xfrm>
            <a:off x="-553499" y="-47780"/>
            <a:ext cx="10250990" cy="5191005"/>
            <a:chOff x="-79511" y="-47780"/>
            <a:chExt cx="10250990" cy="5191005"/>
          </a:xfrm>
        </p:grpSpPr>
        <p:grpSp>
          <p:nvGrpSpPr>
            <p:cNvPr id="17286" name="Google Shape;17286;p22"/>
            <p:cNvGrpSpPr/>
            <p:nvPr/>
          </p:nvGrpSpPr>
          <p:grpSpPr>
            <a:xfrm>
              <a:off x="-79511" y="-47780"/>
              <a:ext cx="5155115" cy="5191005"/>
              <a:chOff x="9274947" y="2665165"/>
              <a:chExt cx="4269600" cy="4299325"/>
            </a:xfrm>
          </p:grpSpPr>
          <p:sp>
            <p:nvSpPr>
              <p:cNvPr id="17287" name="Google Shape;17287;p22"/>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22"/>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22"/>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22"/>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22"/>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22"/>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22"/>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22"/>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22"/>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22"/>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22"/>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22"/>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22"/>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22"/>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22"/>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22"/>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22"/>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22"/>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22"/>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22"/>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22"/>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22"/>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22"/>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22"/>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22"/>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22"/>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22"/>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22"/>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22"/>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22"/>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22"/>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22"/>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22"/>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22"/>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22"/>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22"/>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22"/>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22"/>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22"/>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22"/>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22"/>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22"/>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22"/>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22"/>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22"/>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22"/>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22"/>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22"/>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22"/>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22"/>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22"/>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22"/>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22"/>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22"/>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22"/>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22"/>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22"/>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22"/>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22"/>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22"/>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22"/>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22"/>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22"/>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22"/>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22"/>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22"/>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22"/>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22"/>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22"/>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22"/>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22"/>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22"/>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22"/>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22"/>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22"/>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22"/>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22"/>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22"/>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22"/>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22"/>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22"/>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22"/>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22"/>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22"/>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22"/>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22"/>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22"/>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22"/>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22"/>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22"/>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22"/>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22"/>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22"/>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22"/>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22"/>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22"/>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22"/>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22"/>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22"/>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22"/>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22"/>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22"/>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22"/>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22"/>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22"/>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22"/>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22"/>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22"/>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22"/>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22"/>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22"/>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22"/>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22"/>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22"/>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22"/>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22"/>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22"/>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22"/>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22"/>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22"/>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22"/>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22"/>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22"/>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22"/>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22"/>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22"/>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22"/>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22"/>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22"/>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22"/>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22"/>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22"/>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22"/>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22"/>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22"/>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22"/>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22"/>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22"/>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22"/>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22"/>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22"/>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22"/>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22"/>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22"/>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22"/>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22"/>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22"/>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22"/>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22"/>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22"/>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22"/>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22"/>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22"/>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22"/>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22"/>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22"/>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22"/>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22"/>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22"/>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22"/>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22"/>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22"/>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22"/>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22"/>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22"/>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22"/>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22"/>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22"/>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22"/>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22"/>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22"/>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22"/>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22"/>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22"/>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22"/>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22"/>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22"/>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22"/>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22"/>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22"/>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22"/>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22"/>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22"/>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22"/>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22"/>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22"/>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22"/>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22"/>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22"/>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22"/>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22"/>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22"/>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22"/>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22"/>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22"/>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22"/>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22"/>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22"/>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22"/>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22"/>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22"/>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22"/>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22"/>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22"/>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22"/>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22"/>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22"/>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22"/>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22"/>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22"/>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22"/>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22"/>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22"/>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22"/>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22"/>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22"/>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22"/>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22"/>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22"/>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22"/>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22"/>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22"/>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22"/>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22"/>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22"/>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22"/>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22"/>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22"/>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22"/>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22"/>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22"/>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22"/>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22"/>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22"/>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22"/>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22"/>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22"/>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22"/>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22"/>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22"/>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22"/>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22"/>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22"/>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22"/>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22"/>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22"/>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22"/>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22"/>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22"/>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22"/>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22"/>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22"/>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22"/>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22"/>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22"/>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22"/>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22"/>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22"/>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22"/>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22"/>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22"/>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22"/>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22"/>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22"/>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22"/>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22"/>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22"/>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22"/>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22"/>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22"/>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22"/>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22"/>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22"/>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22"/>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22"/>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22"/>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22"/>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22"/>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22"/>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22"/>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22"/>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22"/>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22"/>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22"/>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22"/>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22"/>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22"/>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22"/>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22"/>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22"/>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22"/>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22"/>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22"/>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22"/>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22"/>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22"/>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22"/>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22"/>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22"/>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22"/>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22"/>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22"/>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22"/>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22"/>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22"/>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22"/>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22"/>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22"/>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22"/>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22"/>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22"/>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22"/>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22"/>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22"/>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22"/>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22"/>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22"/>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22"/>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22"/>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22"/>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22"/>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22"/>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22"/>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22"/>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22"/>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22"/>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22"/>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22"/>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22"/>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22"/>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22"/>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22"/>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22"/>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22"/>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22"/>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22"/>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22"/>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22"/>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22"/>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22"/>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22"/>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22"/>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22"/>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22"/>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22"/>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22"/>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22"/>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22"/>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22"/>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22"/>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22"/>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22"/>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22"/>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22"/>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22"/>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22"/>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22"/>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22"/>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22"/>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22"/>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22"/>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22"/>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22"/>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22"/>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22"/>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22"/>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22"/>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22"/>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22"/>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22"/>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22"/>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22"/>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22"/>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22"/>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22"/>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22"/>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22"/>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22"/>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22"/>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22"/>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22"/>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22"/>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22"/>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22"/>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22"/>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22"/>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22"/>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22"/>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22"/>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22"/>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7" name="Google Shape;17677;p22"/>
              <p:cNvGrpSpPr/>
              <p:nvPr/>
            </p:nvGrpSpPr>
            <p:grpSpPr>
              <a:xfrm>
                <a:off x="12150382" y="2665165"/>
                <a:ext cx="1341446" cy="1221036"/>
                <a:chOff x="12150382" y="2665165"/>
                <a:chExt cx="1341446" cy="1221036"/>
              </a:xfrm>
            </p:grpSpPr>
            <p:sp>
              <p:nvSpPr>
                <p:cNvPr id="17678" name="Google Shape;17678;p22"/>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22"/>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22"/>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22"/>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22"/>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22"/>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22"/>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22"/>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22"/>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22"/>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22"/>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22"/>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22"/>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22"/>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22"/>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22"/>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22"/>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22"/>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22"/>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22"/>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22"/>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22"/>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22"/>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22"/>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22"/>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22"/>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22"/>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22"/>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22"/>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22"/>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22"/>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22"/>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22"/>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22"/>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22"/>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22"/>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22"/>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22"/>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22"/>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22"/>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22"/>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22"/>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22"/>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22"/>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22"/>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22"/>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22"/>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22"/>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22"/>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22"/>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22"/>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22"/>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22"/>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22"/>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22"/>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22"/>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22"/>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35" name="Google Shape;17735;p22"/>
            <p:cNvGrpSpPr/>
            <p:nvPr/>
          </p:nvGrpSpPr>
          <p:grpSpPr>
            <a:xfrm>
              <a:off x="5016364" y="-47780"/>
              <a:ext cx="5155115" cy="5191005"/>
              <a:chOff x="9274947" y="2665165"/>
              <a:chExt cx="4269600" cy="4299325"/>
            </a:xfrm>
          </p:grpSpPr>
          <p:sp>
            <p:nvSpPr>
              <p:cNvPr id="17736" name="Google Shape;17736;p22"/>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22"/>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22"/>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22"/>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22"/>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22"/>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22"/>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22"/>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22"/>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22"/>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22"/>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22"/>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22"/>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22"/>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22"/>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22"/>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22"/>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22"/>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22"/>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22"/>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22"/>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22"/>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22"/>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22"/>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22"/>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22"/>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22"/>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22"/>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22"/>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22"/>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22"/>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22"/>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22"/>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22"/>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22"/>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22"/>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22"/>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22"/>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22"/>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22"/>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22"/>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22"/>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22"/>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22"/>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22"/>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22"/>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22"/>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22"/>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22"/>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22"/>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22"/>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22"/>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22"/>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22"/>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22"/>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22"/>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22"/>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22"/>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22"/>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22"/>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22"/>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22"/>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22"/>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22"/>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22"/>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22"/>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22"/>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22"/>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22"/>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22"/>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22"/>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22"/>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22"/>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22"/>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22"/>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22"/>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22"/>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22"/>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22"/>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22"/>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22"/>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22"/>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22"/>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22"/>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22"/>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22"/>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22"/>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22"/>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22"/>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22"/>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22"/>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22"/>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22"/>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22"/>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22"/>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22"/>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22"/>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22"/>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22"/>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22"/>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22"/>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22"/>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22"/>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22"/>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22"/>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22"/>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22"/>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22"/>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22"/>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22"/>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22"/>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22"/>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22"/>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22"/>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22"/>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22"/>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22"/>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22"/>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22"/>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22"/>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22"/>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22"/>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22"/>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22"/>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22"/>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22"/>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22"/>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22"/>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22"/>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22"/>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22"/>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22"/>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22"/>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22"/>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22"/>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22"/>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22"/>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22"/>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22"/>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22"/>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22"/>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22"/>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22"/>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22"/>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22"/>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22"/>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22"/>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22"/>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22"/>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22"/>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22"/>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22"/>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22"/>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22"/>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22"/>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22"/>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22"/>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22"/>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22"/>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22"/>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22"/>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22"/>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22"/>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22"/>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22"/>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22"/>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22"/>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22"/>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22"/>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22"/>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22"/>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22"/>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22"/>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22"/>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22"/>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22"/>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22"/>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22"/>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22"/>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22"/>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22"/>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22"/>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22"/>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22"/>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22"/>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22"/>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22"/>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22"/>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22"/>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22"/>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22"/>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22"/>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22"/>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22"/>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22"/>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22"/>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22"/>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22"/>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22"/>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22"/>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22"/>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22"/>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22"/>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22"/>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22"/>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22"/>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22"/>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22"/>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22"/>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22"/>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22"/>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22"/>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22"/>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22"/>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22"/>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22"/>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22"/>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22"/>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22"/>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22"/>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22"/>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22"/>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22"/>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22"/>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22"/>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22"/>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22"/>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22"/>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22"/>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22"/>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22"/>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22"/>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22"/>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22"/>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22"/>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22"/>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22"/>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22"/>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22"/>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22"/>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22"/>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22"/>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22"/>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22"/>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22"/>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22"/>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22"/>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22"/>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22"/>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22"/>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22"/>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22"/>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22"/>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22"/>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22"/>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22"/>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22"/>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22"/>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22"/>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22"/>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22"/>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22"/>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22"/>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22"/>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22"/>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22"/>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22"/>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22"/>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22"/>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22"/>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22"/>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22"/>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22"/>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22"/>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22"/>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22"/>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22"/>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22"/>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22"/>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22"/>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22"/>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22"/>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22"/>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22"/>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22"/>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22"/>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22"/>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22"/>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22"/>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22"/>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22"/>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22"/>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22"/>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22"/>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22"/>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22"/>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22"/>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22"/>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22"/>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22"/>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22"/>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22"/>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22"/>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22"/>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22"/>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22"/>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22"/>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22"/>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22"/>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22"/>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22"/>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22"/>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22"/>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22"/>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22"/>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22"/>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22"/>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22"/>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22"/>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22"/>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22"/>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22"/>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22"/>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22"/>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22"/>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22"/>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22"/>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22"/>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22"/>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22"/>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22"/>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22"/>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22"/>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22"/>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22"/>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22"/>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22"/>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22"/>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22"/>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22"/>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22"/>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22"/>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22"/>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22"/>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22"/>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22"/>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22"/>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22"/>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22"/>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22"/>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22"/>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22"/>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22"/>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22"/>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22"/>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22"/>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22"/>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22"/>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22"/>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22"/>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22"/>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22"/>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22"/>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22"/>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22"/>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22"/>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22"/>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22"/>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22"/>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22"/>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22"/>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22"/>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22"/>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22"/>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22"/>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22"/>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22"/>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22"/>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22"/>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22"/>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22"/>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22"/>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22"/>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22"/>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22"/>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22"/>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22"/>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22"/>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22"/>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22"/>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26" name="Google Shape;18126;p22"/>
              <p:cNvGrpSpPr/>
              <p:nvPr/>
            </p:nvGrpSpPr>
            <p:grpSpPr>
              <a:xfrm>
                <a:off x="12150382" y="2665165"/>
                <a:ext cx="1341446" cy="1221036"/>
                <a:chOff x="12150382" y="2665165"/>
                <a:chExt cx="1341446" cy="1221036"/>
              </a:xfrm>
            </p:grpSpPr>
            <p:sp>
              <p:nvSpPr>
                <p:cNvPr id="18127" name="Google Shape;18127;p22"/>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22"/>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22"/>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22"/>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22"/>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22"/>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22"/>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22"/>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22"/>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22"/>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22"/>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22"/>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22"/>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22"/>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22"/>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22"/>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22"/>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22"/>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22"/>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22"/>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22"/>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22"/>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22"/>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22"/>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22"/>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22"/>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22"/>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22"/>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22"/>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22"/>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22"/>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22"/>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22"/>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22"/>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22"/>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22"/>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22"/>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22"/>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22"/>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22"/>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22"/>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22"/>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22"/>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22"/>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22"/>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22"/>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22"/>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22"/>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22"/>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22"/>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22"/>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22"/>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22"/>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22"/>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22"/>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22"/>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22"/>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8184" name="Google Shape;18184;p2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8185" name="Google Shape;18185;p22"/>
          <p:cNvSpPr/>
          <p:nvPr/>
        </p:nvSpPr>
        <p:spPr>
          <a:xfrm>
            <a:off x="8381539" y="40462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22"/>
          <p:cNvSpPr/>
          <p:nvPr/>
        </p:nvSpPr>
        <p:spPr>
          <a:xfrm>
            <a:off x="8674389" y="43701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22"/>
          <p:cNvSpPr/>
          <p:nvPr/>
        </p:nvSpPr>
        <p:spPr>
          <a:xfrm>
            <a:off x="7559964" y="47175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TITLE_ONLY_7">
    <p:spTree>
      <p:nvGrpSpPr>
        <p:cNvPr id="18188" name="Shape 18188"/>
        <p:cNvGrpSpPr/>
        <p:nvPr/>
      </p:nvGrpSpPr>
      <p:grpSpPr>
        <a:xfrm>
          <a:off x="0" y="0"/>
          <a:ext cx="0" cy="0"/>
          <a:chOff x="0" y="0"/>
          <a:chExt cx="0" cy="0"/>
        </a:xfrm>
      </p:grpSpPr>
      <p:sp>
        <p:nvSpPr>
          <p:cNvPr id="18189" name="Google Shape;18189;p23"/>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90" name="Google Shape;18190;p23"/>
          <p:cNvGrpSpPr/>
          <p:nvPr/>
        </p:nvGrpSpPr>
        <p:grpSpPr>
          <a:xfrm>
            <a:off x="-553499" y="-47780"/>
            <a:ext cx="10250990" cy="5191005"/>
            <a:chOff x="-79511" y="-47780"/>
            <a:chExt cx="10250990" cy="5191005"/>
          </a:xfrm>
        </p:grpSpPr>
        <p:grpSp>
          <p:nvGrpSpPr>
            <p:cNvPr id="18191" name="Google Shape;18191;p23"/>
            <p:cNvGrpSpPr/>
            <p:nvPr/>
          </p:nvGrpSpPr>
          <p:grpSpPr>
            <a:xfrm>
              <a:off x="-79511" y="-47780"/>
              <a:ext cx="5155115" cy="5191005"/>
              <a:chOff x="9274947" y="2665165"/>
              <a:chExt cx="4269600" cy="4299325"/>
            </a:xfrm>
          </p:grpSpPr>
          <p:sp>
            <p:nvSpPr>
              <p:cNvPr id="18192" name="Google Shape;18192;p23"/>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23"/>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23"/>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23"/>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23"/>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23"/>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23"/>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23"/>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23"/>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23"/>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23"/>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23"/>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23"/>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23"/>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23"/>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23"/>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23"/>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23"/>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23"/>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23"/>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23"/>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23"/>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23"/>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23"/>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23"/>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23"/>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23"/>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23"/>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23"/>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23"/>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23"/>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23"/>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23"/>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23"/>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23"/>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23"/>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23"/>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23"/>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23"/>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23"/>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23"/>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23"/>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23"/>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23"/>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23"/>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23"/>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23"/>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23"/>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23"/>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23"/>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23"/>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23"/>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23"/>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23"/>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23"/>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23"/>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23"/>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23"/>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23"/>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23"/>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23"/>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23"/>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23"/>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23"/>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23"/>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23"/>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23"/>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23"/>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23"/>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23"/>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23"/>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23"/>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23"/>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23"/>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23"/>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23"/>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23"/>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23"/>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23"/>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23"/>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23"/>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23"/>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23"/>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23"/>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23"/>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23"/>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23"/>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23"/>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23"/>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23"/>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23"/>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23"/>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23"/>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23"/>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23"/>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23"/>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23"/>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23"/>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23"/>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23"/>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23"/>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23"/>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23"/>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23"/>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23"/>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23"/>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23"/>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23"/>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23"/>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23"/>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23"/>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23"/>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23"/>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23"/>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23"/>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23"/>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23"/>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23"/>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23"/>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23"/>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23"/>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23"/>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23"/>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23"/>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23"/>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23"/>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23"/>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23"/>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23"/>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23"/>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23"/>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23"/>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23"/>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23"/>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23"/>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23"/>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23"/>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23"/>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23"/>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23"/>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23"/>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23"/>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23"/>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23"/>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23"/>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23"/>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23"/>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23"/>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23"/>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23"/>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23"/>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23"/>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23"/>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23"/>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23"/>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23"/>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23"/>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23"/>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23"/>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23"/>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23"/>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23"/>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23"/>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23"/>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23"/>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23"/>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23"/>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23"/>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23"/>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23"/>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23"/>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23"/>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23"/>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23"/>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23"/>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23"/>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23"/>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23"/>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23"/>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23"/>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23"/>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23"/>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23"/>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23"/>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23"/>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23"/>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23"/>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23"/>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23"/>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23"/>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23"/>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23"/>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23"/>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23"/>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23"/>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23"/>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23"/>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23"/>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23"/>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23"/>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23"/>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23"/>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23"/>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23"/>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23"/>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23"/>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23"/>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23"/>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23"/>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23"/>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23"/>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23"/>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23"/>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23"/>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23"/>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23"/>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23"/>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23"/>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23"/>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23"/>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23"/>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23"/>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23"/>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23"/>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23"/>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23"/>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23"/>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23"/>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23"/>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23"/>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23"/>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23"/>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23"/>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23"/>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23"/>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23"/>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23"/>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23"/>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23"/>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23"/>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23"/>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23"/>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23"/>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23"/>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23"/>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23"/>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23"/>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23"/>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23"/>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23"/>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23"/>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23"/>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23"/>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23"/>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23"/>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23"/>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23"/>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23"/>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23"/>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23"/>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23"/>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23"/>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23"/>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23"/>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23"/>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23"/>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23"/>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23"/>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23"/>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23"/>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23"/>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23"/>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23"/>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23"/>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23"/>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23"/>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23"/>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23"/>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23"/>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23"/>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23"/>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23"/>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23"/>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23"/>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23"/>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23"/>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23"/>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23"/>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23"/>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23"/>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23"/>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23"/>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23"/>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23"/>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23"/>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23"/>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23"/>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23"/>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23"/>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23"/>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23"/>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23"/>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23"/>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23"/>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23"/>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23"/>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23"/>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23"/>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23"/>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23"/>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23"/>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23"/>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23"/>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23"/>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23"/>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23"/>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23"/>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23"/>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23"/>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23"/>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23"/>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23"/>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23"/>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23"/>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23"/>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23"/>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23"/>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23"/>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23"/>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23"/>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23"/>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23"/>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23"/>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23"/>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23"/>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23"/>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23"/>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23"/>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23"/>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23"/>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23"/>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23"/>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23"/>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23"/>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23"/>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23"/>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23"/>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23"/>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23"/>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23"/>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23"/>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23"/>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23"/>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23"/>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23"/>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23"/>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23"/>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23"/>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23"/>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23"/>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23"/>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23"/>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23"/>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23"/>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23"/>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23"/>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23"/>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23"/>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23"/>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23"/>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23"/>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23"/>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23"/>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23"/>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23"/>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23"/>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23"/>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23"/>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23"/>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23"/>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23"/>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23"/>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23"/>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23"/>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23"/>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23"/>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23"/>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23"/>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23"/>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23"/>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82" name="Google Shape;18582;p23"/>
              <p:cNvGrpSpPr/>
              <p:nvPr/>
            </p:nvGrpSpPr>
            <p:grpSpPr>
              <a:xfrm>
                <a:off x="12150382" y="2665165"/>
                <a:ext cx="1341446" cy="1221036"/>
                <a:chOff x="12150382" y="2665165"/>
                <a:chExt cx="1341446" cy="1221036"/>
              </a:xfrm>
            </p:grpSpPr>
            <p:sp>
              <p:nvSpPr>
                <p:cNvPr id="18583" name="Google Shape;18583;p23"/>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23"/>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23"/>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23"/>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23"/>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23"/>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23"/>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23"/>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23"/>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23"/>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23"/>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23"/>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23"/>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23"/>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23"/>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23"/>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23"/>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23"/>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23"/>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23"/>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23"/>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23"/>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23"/>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23"/>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23"/>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23"/>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23"/>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23"/>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23"/>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23"/>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23"/>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23"/>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23"/>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23"/>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23"/>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23"/>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23"/>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23"/>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23"/>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23"/>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23"/>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23"/>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23"/>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23"/>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23"/>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23"/>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23"/>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23"/>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23"/>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23"/>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23"/>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23"/>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23"/>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23"/>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23"/>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23"/>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23"/>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40" name="Google Shape;18640;p23"/>
            <p:cNvGrpSpPr/>
            <p:nvPr/>
          </p:nvGrpSpPr>
          <p:grpSpPr>
            <a:xfrm>
              <a:off x="5016364" y="-47780"/>
              <a:ext cx="5155115" cy="5191005"/>
              <a:chOff x="9274947" y="2665165"/>
              <a:chExt cx="4269600" cy="4299325"/>
            </a:xfrm>
          </p:grpSpPr>
          <p:sp>
            <p:nvSpPr>
              <p:cNvPr id="18641" name="Google Shape;18641;p23"/>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23"/>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23"/>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23"/>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23"/>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23"/>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23"/>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23"/>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23"/>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23"/>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23"/>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23"/>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23"/>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23"/>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23"/>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23"/>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23"/>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23"/>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23"/>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23"/>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23"/>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23"/>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23"/>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23"/>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23"/>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23"/>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23"/>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23"/>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23"/>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23"/>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23"/>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23"/>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23"/>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23"/>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23"/>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23"/>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23"/>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23"/>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23"/>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23"/>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23"/>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23"/>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23"/>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23"/>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23"/>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23"/>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23"/>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23"/>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23"/>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23"/>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23"/>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23"/>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23"/>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23"/>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23"/>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23"/>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23"/>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23"/>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23"/>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23"/>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23"/>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23"/>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23"/>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23"/>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23"/>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23"/>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23"/>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23"/>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23"/>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23"/>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23"/>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23"/>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23"/>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23"/>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23"/>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23"/>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23"/>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23"/>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23"/>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23"/>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23"/>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23"/>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23"/>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23"/>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23"/>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23"/>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23"/>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23"/>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23"/>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23"/>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23"/>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23"/>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23"/>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23"/>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23"/>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23"/>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23"/>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23"/>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23"/>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23"/>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23"/>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23"/>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23"/>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23"/>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23"/>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23"/>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23"/>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23"/>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23"/>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23"/>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23"/>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23"/>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23"/>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23"/>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23"/>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23"/>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23"/>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23"/>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23"/>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23"/>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23"/>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23"/>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23"/>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23"/>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23"/>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23"/>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23"/>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23"/>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23"/>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23"/>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23"/>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23"/>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23"/>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23"/>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23"/>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23"/>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23"/>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23"/>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23"/>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23"/>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23"/>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23"/>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23"/>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23"/>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23"/>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23"/>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23"/>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23"/>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23"/>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23"/>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23"/>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23"/>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23"/>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23"/>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23"/>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23"/>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23"/>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23"/>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23"/>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23"/>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23"/>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23"/>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23"/>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23"/>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23"/>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23"/>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23"/>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23"/>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23"/>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23"/>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23"/>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23"/>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23"/>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23"/>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23"/>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23"/>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23"/>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23"/>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23"/>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23"/>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23"/>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23"/>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23"/>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23"/>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23"/>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23"/>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23"/>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23"/>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23"/>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23"/>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23"/>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23"/>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23"/>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23"/>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23"/>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23"/>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23"/>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23"/>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23"/>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23"/>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23"/>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23"/>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23"/>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23"/>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23"/>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23"/>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23"/>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23"/>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23"/>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23"/>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23"/>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23"/>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23"/>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23"/>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23"/>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23"/>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23"/>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23"/>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23"/>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23"/>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23"/>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23"/>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23"/>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23"/>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23"/>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23"/>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23"/>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23"/>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23"/>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23"/>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23"/>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23"/>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23"/>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23"/>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23"/>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23"/>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23"/>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23"/>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23"/>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23"/>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23"/>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23"/>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23"/>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23"/>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23"/>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23"/>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23"/>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23"/>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23"/>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23"/>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23"/>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23"/>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23"/>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23"/>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23"/>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23"/>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23"/>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23"/>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23"/>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23"/>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23"/>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23"/>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23"/>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23"/>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23"/>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23"/>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23"/>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23"/>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23"/>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23"/>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23"/>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23"/>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23"/>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23"/>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23"/>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23"/>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23"/>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23"/>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23"/>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23"/>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23"/>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23"/>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23"/>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23"/>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23"/>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23"/>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23"/>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23"/>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23"/>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23"/>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23"/>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23"/>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23"/>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23"/>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23"/>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23"/>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23"/>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23"/>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23"/>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23"/>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23"/>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23"/>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23"/>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23"/>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23"/>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23"/>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23"/>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23"/>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23"/>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23"/>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23"/>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23"/>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23"/>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23"/>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23"/>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23"/>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23"/>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23"/>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23"/>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23"/>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23"/>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23"/>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23"/>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23"/>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23"/>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23"/>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23"/>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23"/>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23"/>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23"/>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23"/>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23"/>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23"/>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23"/>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23"/>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23"/>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23"/>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23"/>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23"/>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23"/>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23"/>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23"/>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23"/>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23"/>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23"/>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23"/>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23"/>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23"/>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23"/>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23"/>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23"/>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23"/>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23"/>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23"/>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23"/>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23"/>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23"/>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23"/>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23"/>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23"/>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23"/>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23"/>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23"/>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23"/>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23"/>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23"/>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23"/>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23"/>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23"/>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23"/>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23"/>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23"/>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23"/>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23"/>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23"/>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23"/>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23"/>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23"/>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23"/>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23"/>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23"/>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23"/>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23"/>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23"/>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23"/>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23"/>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23"/>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23"/>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23"/>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23"/>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31" name="Google Shape;19031;p23"/>
              <p:cNvGrpSpPr/>
              <p:nvPr/>
            </p:nvGrpSpPr>
            <p:grpSpPr>
              <a:xfrm>
                <a:off x="12150382" y="2665165"/>
                <a:ext cx="1341446" cy="1221036"/>
                <a:chOff x="12150382" y="2665165"/>
                <a:chExt cx="1341446" cy="1221036"/>
              </a:xfrm>
            </p:grpSpPr>
            <p:sp>
              <p:nvSpPr>
                <p:cNvPr id="19032" name="Google Shape;19032;p23"/>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23"/>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23"/>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23"/>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23"/>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23"/>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23"/>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23"/>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23"/>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23"/>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23"/>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23"/>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23"/>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23"/>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23"/>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23"/>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23"/>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23"/>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23"/>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23"/>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23"/>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23"/>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23"/>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23"/>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23"/>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23"/>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23"/>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23"/>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23"/>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23"/>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23"/>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23"/>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23"/>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23"/>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23"/>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23"/>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23"/>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23"/>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23"/>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23"/>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23"/>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23"/>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23"/>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23"/>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23"/>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23"/>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23"/>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23"/>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23"/>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23"/>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23"/>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23"/>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23"/>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23"/>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23"/>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23"/>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23"/>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9089" name="Google Shape;19089;p23"/>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9090" name="Google Shape;19090;p23"/>
          <p:cNvSpPr/>
          <p:nvPr/>
        </p:nvSpPr>
        <p:spPr>
          <a:xfrm>
            <a:off x="8376901" y="1179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23"/>
          <p:cNvSpPr/>
          <p:nvPr/>
        </p:nvSpPr>
        <p:spPr>
          <a:xfrm>
            <a:off x="7214851" y="5433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23"/>
          <p:cNvSpPr/>
          <p:nvPr/>
        </p:nvSpPr>
        <p:spPr>
          <a:xfrm>
            <a:off x="8716826" y="5816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23"/>
          <p:cNvSpPr/>
          <p:nvPr/>
        </p:nvSpPr>
        <p:spPr>
          <a:xfrm>
            <a:off x="7599276" y="481650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23"/>
          <p:cNvSpPr/>
          <p:nvPr/>
        </p:nvSpPr>
        <p:spPr>
          <a:xfrm>
            <a:off x="8805426" y="31807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TITLE_ONLY_8">
    <p:spTree>
      <p:nvGrpSpPr>
        <p:cNvPr id="19095" name="Shape 19095"/>
        <p:cNvGrpSpPr/>
        <p:nvPr/>
      </p:nvGrpSpPr>
      <p:grpSpPr>
        <a:xfrm>
          <a:off x="0" y="0"/>
          <a:ext cx="0" cy="0"/>
          <a:chOff x="0" y="0"/>
          <a:chExt cx="0" cy="0"/>
        </a:xfrm>
      </p:grpSpPr>
      <p:sp>
        <p:nvSpPr>
          <p:cNvPr id="19096" name="Google Shape;19096;p24"/>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97" name="Google Shape;19097;p24"/>
          <p:cNvGrpSpPr/>
          <p:nvPr/>
        </p:nvGrpSpPr>
        <p:grpSpPr>
          <a:xfrm>
            <a:off x="-553499" y="-47780"/>
            <a:ext cx="10250990" cy="5191005"/>
            <a:chOff x="-79511" y="-47780"/>
            <a:chExt cx="10250990" cy="5191005"/>
          </a:xfrm>
        </p:grpSpPr>
        <p:grpSp>
          <p:nvGrpSpPr>
            <p:cNvPr id="19098" name="Google Shape;19098;p24"/>
            <p:cNvGrpSpPr/>
            <p:nvPr/>
          </p:nvGrpSpPr>
          <p:grpSpPr>
            <a:xfrm>
              <a:off x="-79511" y="-47780"/>
              <a:ext cx="5155115" cy="5191005"/>
              <a:chOff x="9274947" y="2665165"/>
              <a:chExt cx="4269600" cy="4299325"/>
            </a:xfrm>
          </p:grpSpPr>
          <p:sp>
            <p:nvSpPr>
              <p:cNvPr id="19099" name="Google Shape;19099;p24"/>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24"/>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24"/>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24"/>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24"/>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24"/>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24"/>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24"/>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24"/>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24"/>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24"/>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24"/>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24"/>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24"/>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24"/>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24"/>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24"/>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24"/>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24"/>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24"/>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24"/>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24"/>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24"/>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24"/>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24"/>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24"/>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24"/>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24"/>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24"/>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24"/>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24"/>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24"/>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24"/>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24"/>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24"/>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24"/>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24"/>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24"/>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24"/>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24"/>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24"/>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24"/>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24"/>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24"/>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24"/>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24"/>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24"/>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24"/>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24"/>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24"/>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24"/>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24"/>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24"/>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24"/>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24"/>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24"/>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24"/>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24"/>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24"/>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24"/>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24"/>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24"/>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24"/>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24"/>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24"/>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24"/>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24"/>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24"/>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24"/>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24"/>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24"/>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24"/>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24"/>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24"/>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24"/>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24"/>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24"/>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24"/>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24"/>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24"/>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24"/>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24"/>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24"/>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24"/>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24"/>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24"/>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24"/>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24"/>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24"/>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24"/>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24"/>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24"/>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24"/>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24"/>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24"/>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24"/>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24"/>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24"/>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24"/>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24"/>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24"/>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24"/>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24"/>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24"/>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24"/>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24"/>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24"/>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24"/>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24"/>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24"/>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24"/>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24"/>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24"/>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24"/>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24"/>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24"/>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24"/>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24"/>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24"/>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24"/>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24"/>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24"/>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24"/>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24"/>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24"/>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24"/>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24"/>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24"/>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24"/>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24"/>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24"/>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24"/>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24"/>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24"/>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24"/>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24"/>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24"/>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24"/>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24"/>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24"/>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24"/>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24"/>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24"/>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24"/>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24"/>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24"/>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24"/>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24"/>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24"/>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24"/>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24"/>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24"/>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24"/>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24"/>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24"/>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24"/>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24"/>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24"/>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24"/>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24"/>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24"/>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24"/>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24"/>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24"/>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24"/>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24"/>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24"/>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24"/>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24"/>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24"/>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24"/>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24"/>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24"/>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24"/>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24"/>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24"/>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24"/>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24"/>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24"/>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24"/>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24"/>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24"/>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24"/>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24"/>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24"/>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24"/>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24"/>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24"/>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24"/>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24"/>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24"/>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24"/>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24"/>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24"/>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24"/>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24"/>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24"/>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24"/>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24"/>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24"/>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24"/>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24"/>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24"/>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24"/>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24"/>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24"/>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24"/>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24"/>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24"/>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24"/>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24"/>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24"/>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24"/>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24"/>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24"/>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24"/>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24"/>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24"/>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24"/>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24"/>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24"/>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24"/>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24"/>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24"/>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24"/>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24"/>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24"/>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24"/>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24"/>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24"/>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24"/>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24"/>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24"/>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24"/>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24"/>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24"/>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24"/>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24"/>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24"/>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24"/>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24"/>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24"/>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24"/>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24"/>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24"/>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24"/>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24"/>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24"/>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24"/>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24"/>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24"/>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24"/>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24"/>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24"/>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24"/>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24"/>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24"/>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24"/>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24"/>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24"/>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24"/>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24"/>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24"/>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24"/>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24"/>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24"/>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24"/>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24"/>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24"/>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24"/>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24"/>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24"/>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24"/>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24"/>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24"/>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24"/>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24"/>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24"/>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24"/>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24"/>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24"/>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24"/>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24"/>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24"/>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24"/>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24"/>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24"/>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24"/>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24"/>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24"/>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24"/>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24"/>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24"/>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24"/>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24"/>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24"/>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24"/>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24"/>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24"/>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24"/>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24"/>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24"/>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24"/>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24"/>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24"/>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24"/>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24"/>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24"/>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24"/>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24"/>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24"/>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24"/>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24"/>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24"/>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24"/>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24"/>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24"/>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24"/>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24"/>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24"/>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24"/>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24"/>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24"/>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24"/>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24"/>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24"/>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24"/>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24"/>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24"/>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24"/>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24"/>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24"/>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24"/>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24"/>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24"/>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24"/>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24"/>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24"/>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24"/>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24"/>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24"/>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24"/>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24"/>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24"/>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24"/>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24"/>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24"/>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24"/>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24"/>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24"/>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24"/>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24"/>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24"/>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24"/>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24"/>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24"/>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24"/>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24"/>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24"/>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24"/>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24"/>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24"/>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24"/>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24"/>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24"/>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24"/>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24"/>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24"/>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24"/>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24"/>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24"/>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24"/>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24"/>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24"/>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24"/>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24"/>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24"/>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24"/>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24"/>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24"/>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24"/>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24"/>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24"/>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24"/>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24"/>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24"/>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24"/>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24"/>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24"/>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24"/>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9" name="Google Shape;19489;p24"/>
              <p:cNvGrpSpPr/>
              <p:nvPr/>
            </p:nvGrpSpPr>
            <p:grpSpPr>
              <a:xfrm>
                <a:off x="12150382" y="2665165"/>
                <a:ext cx="1341446" cy="1221036"/>
                <a:chOff x="12150382" y="2665165"/>
                <a:chExt cx="1341446" cy="1221036"/>
              </a:xfrm>
            </p:grpSpPr>
            <p:sp>
              <p:nvSpPr>
                <p:cNvPr id="19490" name="Google Shape;19490;p24"/>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24"/>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24"/>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24"/>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24"/>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24"/>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24"/>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24"/>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24"/>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24"/>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24"/>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24"/>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24"/>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24"/>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24"/>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24"/>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24"/>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24"/>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24"/>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24"/>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24"/>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24"/>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24"/>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24"/>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24"/>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24"/>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24"/>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24"/>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24"/>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24"/>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24"/>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24"/>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24"/>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24"/>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24"/>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24"/>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24"/>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24"/>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24"/>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24"/>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24"/>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24"/>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24"/>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24"/>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24"/>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24"/>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24"/>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24"/>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24"/>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24"/>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24"/>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24"/>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24"/>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24"/>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24"/>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24"/>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24"/>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547" name="Google Shape;19547;p24"/>
            <p:cNvGrpSpPr/>
            <p:nvPr/>
          </p:nvGrpSpPr>
          <p:grpSpPr>
            <a:xfrm>
              <a:off x="5016364" y="-47780"/>
              <a:ext cx="5155115" cy="5191005"/>
              <a:chOff x="9274947" y="2665165"/>
              <a:chExt cx="4269600" cy="4299325"/>
            </a:xfrm>
          </p:grpSpPr>
          <p:sp>
            <p:nvSpPr>
              <p:cNvPr id="19548" name="Google Shape;19548;p24"/>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24"/>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24"/>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24"/>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24"/>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24"/>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24"/>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24"/>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24"/>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24"/>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24"/>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24"/>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24"/>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24"/>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24"/>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24"/>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24"/>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24"/>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24"/>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24"/>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24"/>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24"/>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24"/>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24"/>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24"/>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24"/>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24"/>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24"/>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24"/>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24"/>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24"/>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24"/>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24"/>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24"/>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24"/>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24"/>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24"/>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24"/>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24"/>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24"/>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24"/>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24"/>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24"/>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24"/>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24"/>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24"/>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24"/>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24"/>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24"/>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24"/>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24"/>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24"/>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24"/>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24"/>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24"/>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24"/>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24"/>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24"/>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24"/>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24"/>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24"/>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24"/>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24"/>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24"/>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24"/>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24"/>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24"/>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24"/>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24"/>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24"/>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24"/>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24"/>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24"/>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24"/>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24"/>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24"/>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24"/>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24"/>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24"/>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24"/>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24"/>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24"/>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24"/>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24"/>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24"/>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24"/>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24"/>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24"/>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24"/>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24"/>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24"/>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24"/>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24"/>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24"/>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24"/>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24"/>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24"/>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24"/>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24"/>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24"/>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24"/>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24"/>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24"/>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24"/>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24"/>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24"/>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24"/>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24"/>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24"/>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24"/>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24"/>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24"/>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24"/>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24"/>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24"/>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24"/>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24"/>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24"/>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24"/>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24"/>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24"/>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24"/>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24"/>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24"/>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24"/>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24"/>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24"/>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24"/>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24"/>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24"/>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24"/>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24"/>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24"/>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24"/>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24"/>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24"/>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24"/>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24"/>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24"/>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24"/>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24"/>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24"/>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24"/>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24"/>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24"/>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24"/>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24"/>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24"/>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24"/>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24"/>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24"/>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24"/>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24"/>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24"/>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24"/>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24"/>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24"/>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24"/>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24"/>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24"/>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24"/>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24"/>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24"/>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24"/>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24"/>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24"/>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24"/>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24"/>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24"/>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24"/>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24"/>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24"/>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24"/>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24"/>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24"/>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24"/>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24"/>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24"/>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24"/>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24"/>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24"/>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24"/>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24"/>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24"/>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24"/>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24"/>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24"/>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24"/>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24"/>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24"/>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24"/>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24"/>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24"/>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24"/>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24"/>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24"/>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24"/>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24"/>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24"/>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24"/>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24"/>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24"/>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24"/>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24"/>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24"/>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24"/>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24"/>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24"/>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24"/>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24"/>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24"/>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24"/>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24"/>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24"/>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24"/>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24"/>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24"/>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24"/>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24"/>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24"/>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24"/>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24"/>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24"/>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24"/>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24"/>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24"/>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24"/>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24"/>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24"/>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24"/>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24"/>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24"/>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24"/>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24"/>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24"/>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24"/>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24"/>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24"/>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24"/>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24"/>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24"/>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24"/>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24"/>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24"/>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24"/>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24"/>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24"/>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24"/>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24"/>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24"/>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24"/>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24"/>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24"/>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24"/>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24"/>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24"/>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24"/>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24"/>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24"/>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24"/>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24"/>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24"/>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24"/>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24"/>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24"/>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24"/>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24"/>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24"/>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24"/>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24"/>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24"/>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24"/>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24"/>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24"/>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24"/>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24"/>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24"/>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24"/>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24"/>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24"/>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24"/>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24"/>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24"/>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24"/>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24"/>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24"/>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24"/>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24"/>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24"/>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24"/>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24"/>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24"/>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24"/>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24"/>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24"/>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24"/>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24"/>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24"/>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24"/>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24"/>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24"/>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24"/>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24"/>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24"/>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24"/>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24"/>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24"/>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24"/>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24"/>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24"/>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24"/>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24"/>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24"/>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24"/>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24"/>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24"/>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24"/>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24"/>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24"/>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24"/>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24"/>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24"/>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24"/>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24"/>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24"/>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24"/>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24"/>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24"/>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24"/>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24"/>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24"/>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24"/>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24"/>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24"/>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24"/>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24"/>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24"/>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24"/>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24"/>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24"/>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24"/>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24"/>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24"/>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24"/>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24"/>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24"/>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24"/>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24"/>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24"/>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24"/>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24"/>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24"/>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24"/>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24"/>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24"/>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24"/>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24"/>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24"/>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24"/>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24"/>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24"/>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24"/>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24"/>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24"/>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24"/>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24"/>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24"/>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24"/>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24"/>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24"/>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24"/>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24"/>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24"/>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24"/>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24"/>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24"/>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24"/>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24"/>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24"/>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24"/>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24"/>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24"/>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24"/>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24"/>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24"/>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24"/>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24"/>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24"/>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24"/>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24"/>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38" name="Google Shape;19938;p24"/>
              <p:cNvGrpSpPr/>
              <p:nvPr/>
            </p:nvGrpSpPr>
            <p:grpSpPr>
              <a:xfrm>
                <a:off x="12150382" y="2665165"/>
                <a:ext cx="1341446" cy="1221036"/>
                <a:chOff x="12150382" y="2665165"/>
                <a:chExt cx="1341446" cy="1221036"/>
              </a:xfrm>
            </p:grpSpPr>
            <p:sp>
              <p:nvSpPr>
                <p:cNvPr id="19939" name="Google Shape;19939;p24"/>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24"/>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24"/>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24"/>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24"/>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24"/>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24"/>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24"/>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24"/>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24"/>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24"/>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24"/>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24"/>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24"/>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24"/>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24"/>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24"/>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24"/>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24"/>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24"/>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24"/>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24"/>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24"/>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24"/>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24"/>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24"/>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24"/>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24"/>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24"/>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24"/>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24"/>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24"/>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24"/>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24"/>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24"/>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24"/>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24"/>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24"/>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24"/>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24"/>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24"/>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24"/>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24"/>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24"/>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24"/>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24"/>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24"/>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24"/>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24"/>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24"/>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24"/>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24"/>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24"/>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24"/>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24"/>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24"/>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24"/>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9996" name="Google Shape;19996;p2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19997" name="Google Shape;19997;p24"/>
          <p:cNvSpPr/>
          <p:nvPr/>
        </p:nvSpPr>
        <p:spPr>
          <a:xfrm flipH="1">
            <a:off x="8205162" y="20395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24"/>
          <p:cNvSpPr/>
          <p:nvPr/>
        </p:nvSpPr>
        <p:spPr>
          <a:xfrm flipH="1">
            <a:off x="380121" y="45590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24"/>
          <p:cNvSpPr/>
          <p:nvPr/>
        </p:nvSpPr>
        <p:spPr>
          <a:xfrm flipH="1">
            <a:off x="8660228" y="3015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24"/>
          <p:cNvSpPr/>
          <p:nvPr/>
        </p:nvSpPr>
        <p:spPr>
          <a:xfrm flipH="1">
            <a:off x="716378" y="48830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TITLE_ONLY_9">
    <p:spTree>
      <p:nvGrpSpPr>
        <p:cNvPr id="20001" name="Shape 20001"/>
        <p:cNvGrpSpPr/>
        <p:nvPr/>
      </p:nvGrpSpPr>
      <p:grpSpPr>
        <a:xfrm>
          <a:off x="0" y="0"/>
          <a:ext cx="0" cy="0"/>
          <a:chOff x="0" y="0"/>
          <a:chExt cx="0" cy="0"/>
        </a:xfrm>
      </p:grpSpPr>
      <p:sp>
        <p:nvSpPr>
          <p:cNvPr id="20002" name="Google Shape;20002;p25"/>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03" name="Google Shape;20003;p25"/>
          <p:cNvGrpSpPr/>
          <p:nvPr/>
        </p:nvGrpSpPr>
        <p:grpSpPr>
          <a:xfrm>
            <a:off x="-553499" y="-47780"/>
            <a:ext cx="10250990" cy="5191005"/>
            <a:chOff x="-79511" y="-47780"/>
            <a:chExt cx="10250990" cy="5191005"/>
          </a:xfrm>
        </p:grpSpPr>
        <p:grpSp>
          <p:nvGrpSpPr>
            <p:cNvPr id="20004" name="Google Shape;20004;p25"/>
            <p:cNvGrpSpPr/>
            <p:nvPr/>
          </p:nvGrpSpPr>
          <p:grpSpPr>
            <a:xfrm>
              <a:off x="-79511" y="-47780"/>
              <a:ext cx="5155115" cy="5191005"/>
              <a:chOff x="9274947" y="2665165"/>
              <a:chExt cx="4269600" cy="4299325"/>
            </a:xfrm>
          </p:grpSpPr>
          <p:sp>
            <p:nvSpPr>
              <p:cNvPr id="20005" name="Google Shape;20005;p25"/>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25"/>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25"/>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25"/>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25"/>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25"/>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25"/>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25"/>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25"/>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25"/>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25"/>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25"/>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25"/>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25"/>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25"/>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25"/>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25"/>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25"/>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25"/>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25"/>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25"/>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25"/>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25"/>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25"/>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25"/>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25"/>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25"/>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25"/>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25"/>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25"/>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25"/>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25"/>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25"/>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25"/>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25"/>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25"/>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25"/>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25"/>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25"/>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25"/>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25"/>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25"/>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25"/>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25"/>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25"/>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25"/>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25"/>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25"/>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25"/>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25"/>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25"/>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25"/>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25"/>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25"/>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25"/>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25"/>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25"/>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25"/>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25"/>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25"/>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25"/>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25"/>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25"/>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25"/>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25"/>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25"/>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25"/>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25"/>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25"/>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25"/>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25"/>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25"/>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25"/>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25"/>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25"/>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25"/>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25"/>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25"/>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25"/>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25"/>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25"/>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25"/>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25"/>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25"/>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25"/>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25"/>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25"/>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25"/>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25"/>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25"/>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25"/>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25"/>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25"/>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25"/>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25"/>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25"/>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25"/>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25"/>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25"/>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25"/>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25"/>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25"/>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25"/>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25"/>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25"/>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25"/>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25"/>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25"/>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25"/>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25"/>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25"/>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25"/>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25"/>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25"/>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25"/>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25"/>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25"/>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25"/>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25"/>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25"/>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25"/>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25"/>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25"/>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25"/>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25"/>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25"/>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25"/>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25"/>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25"/>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25"/>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25"/>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25"/>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25"/>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25"/>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25"/>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25"/>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25"/>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25"/>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25"/>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25"/>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25"/>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25"/>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25"/>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25"/>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25"/>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25"/>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25"/>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25"/>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25"/>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25"/>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25"/>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25"/>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25"/>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25"/>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25"/>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25"/>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25"/>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25"/>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25"/>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25"/>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25"/>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25"/>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25"/>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25"/>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25"/>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25"/>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25"/>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25"/>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25"/>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25"/>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25"/>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25"/>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25"/>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25"/>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25"/>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25"/>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25"/>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25"/>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25"/>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25"/>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25"/>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25"/>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25"/>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25"/>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25"/>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25"/>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25"/>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25"/>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25"/>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25"/>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25"/>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25"/>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25"/>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25"/>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25"/>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25"/>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25"/>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25"/>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25"/>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25"/>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25"/>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25"/>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25"/>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25"/>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25"/>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25"/>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25"/>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25"/>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25"/>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25"/>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25"/>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25"/>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25"/>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25"/>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25"/>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25"/>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25"/>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25"/>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25"/>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25"/>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25"/>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25"/>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25"/>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25"/>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25"/>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25"/>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25"/>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25"/>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25"/>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25"/>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25"/>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25"/>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25"/>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25"/>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25"/>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25"/>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25"/>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25"/>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25"/>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25"/>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25"/>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25"/>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25"/>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25"/>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25"/>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25"/>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25"/>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25"/>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25"/>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25"/>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25"/>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25"/>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25"/>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25"/>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25"/>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25"/>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25"/>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25"/>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25"/>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25"/>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25"/>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25"/>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25"/>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25"/>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25"/>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25"/>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25"/>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25"/>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25"/>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25"/>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25"/>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25"/>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25"/>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25"/>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25"/>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25"/>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25"/>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25"/>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25"/>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25"/>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25"/>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25"/>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25"/>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25"/>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25"/>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25"/>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25"/>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25"/>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25"/>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25"/>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25"/>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25"/>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25"/>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25"/>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25"/>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25"/>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25"/>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25"/>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25"/>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25"/>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25"/>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25"/>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25"/>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25"/>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25"/>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25"/>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25"/>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25"/>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25"/>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25"/>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25"/>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25"/>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25"/>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25"/>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25"/>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25"/>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25"/>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25"/>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25"/>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25"/>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25"/>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25"/>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25"/>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25"/>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25"/>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25"/>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25"/>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25"/>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25"/>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25"/>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25"/>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25"/>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25"/>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25"/>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25"/>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25"/>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25"/>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25"/>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25"/>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25"/>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25"/>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25"/>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25"/>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25"/>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25"/>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25"/>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25"/>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25"/>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25"/>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25"/>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25"/>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25"/>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25"/>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25"/>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25"/>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25"/>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25"/>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25"/>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25"/>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25"/>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25"/>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25"/>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25"/>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25"/>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25"/>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25"/>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25"/>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25"/>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25"/>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25"/>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25"/>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25"/>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25"/>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25"/>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25"/>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25"/>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25"/>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25"/>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25"/>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25"/>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25"/>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25"/>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25"/>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25"/>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25"/>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25"/>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25"/>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25"/>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25"/>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25"/>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95" name="Google Shape;20395;p25"/>
              <p:cNvGrpSpPr/>
              <p:nvPr/>
            </p:nvGrpSpPr>
            <p:grpSpPr>
              <a:xfrm>
                <a:off x="12150382" y="2665165"/>
                <a:ext cx="1341446" cy="1221036"/>
                <a:chOff x="12150382" y="2665165"/>
                <a:chExt cx="1341446" cy="1221036"/>
              </a:xfrm>
            </p:grpSpPr>
            <p:sp>
              <p:nvSpPr>
                <p:cNvPr id="20396" name="Google Shape;20396;p25"/>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25"/>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25"/>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25"/>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25"/>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25"/>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25"/>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25"/>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25"/>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25"/>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25"/>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25"/>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25"/>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25"/>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25"/>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25"/>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25"/>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25"/>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25"/>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25"/>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25"/>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25"/>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25"/>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25"/>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25"/>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25"/>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25"/>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25"/>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25"/>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25"/>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25"/>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25"/>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25"/>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25"/>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25"/>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25"/>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25"/>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25"/>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25"/>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25"/>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25"/>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25"/>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25"/>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25"/>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25"/>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25"/>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25"/>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25"/>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25"/>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25"/>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25"/>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25"/>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25"/>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25"/>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25"/>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25"/>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25"/>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53" name="Google Shape;20453;p25"/>
            <p:cNvGrpSpPr/>
            <p:nvPr/>
          </p:nvGrpSpPr>
          <p:grpSpPr>
            <a:xfrm>
              <a:off x="5016364" y="-47780"/>
              <a:ext cx="5155115" cy="5191005"/>
              <a:chOff x="9274947" y="2665165"/>
              <a:chExt cx="4269600" cy="4299325"/>
            </a:xfrm>
          </p:grpSpPr>
          <p:sp>
            <p:nvSpPr>
              <p:cNvPr id="20454" name="Google Shape;20454;p25"/>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25"/>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25"/>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25"/>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25"/>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25"/>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25"/>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25"/>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25"/>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25"/>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25"/>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25"/>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25"/>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25"/>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25"/>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25"/>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25"/>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25"/>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25"/>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25"/>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25"/>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25"/>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25"/>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25"/>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25"/>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25"/>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25"/>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25"/>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25"/>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25"/>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25"/>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25"/>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25"/>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25"/>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25"/>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25"/>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25"/>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25"/>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25"/>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25"/>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25"/>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25"/>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25"/>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25"/>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25"/>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25"/>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25"/>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25"/>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25"/>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25"/>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25"/>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25"/>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25"/>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25"/>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25"/>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25"/>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25"/>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25"/>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25"/>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25"/>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25"/>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25"/>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25"/>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25"/>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25"/>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25"/>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25"/>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25"/>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25"/>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25"/>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25"/>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25"/>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25"/>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25"/>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25"/>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25"/>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25"/>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25"/>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25"/>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25"/>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25"/>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25"/>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25"/>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25"/>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25"/>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25"/>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25"/>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25"/>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25"/>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25"/>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25"/>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25"/>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25"/>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25"/>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25"/>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25"/>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25"/>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25"/>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25"/>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25"/>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25"/>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25"/>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25"/>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25"/>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25"/>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25"/>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25"/>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25"/>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25"/>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25"/>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25"/>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25"/>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25"/>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25"/>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25"/>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25"/>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25"/>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25"/>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25"/>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25"/>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25"/>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25"/>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25"/>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25"/>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25"/>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25"/>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25"/>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25"/>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25"/>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25"/>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25"/>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25"/>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25"/>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25"/>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25"/>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25"/>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25"/>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25"/>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25"/>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25"/>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25"/>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25"/>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25"/>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25"/>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25"/>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25"/>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25"/>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25"/>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25"/>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25"/>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25"/>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25"/>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25"/>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25"/>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25"/>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25"/>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25"/>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25"/>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25"/>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25"/>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25"/>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25"/>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25"/>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25"/>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25"/>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25"/>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25"/>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25"/>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25"/>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25"/>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25"/>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25"/>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25"/>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25"/>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25"/>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25"/>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25"/>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25"/>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25"/>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25"/>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25"/>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25"/>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25"/>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25"/>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25"/>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25"/>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25"/>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25"/>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25"/>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25"/>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25"/>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25"/>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25"/>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25"/>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25"/>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25"/>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25"/>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25"/>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25"/>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25"/>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25"/>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25"/>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25"/>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25"/>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25"/>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25"/>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25"/>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25"/>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25"/>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25"/>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25"/>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25"/>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25"/>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25"/>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25"/>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25"/>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25"/>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25"/>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25"/>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25"/>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25"/>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25"/>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25"/>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25"/>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25"/>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25"/>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25"/>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25"/>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25"/>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25"/>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25"/>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25"/>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25"/>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25"/>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25"/>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25"/>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25"/>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25"/>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25"/>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25"/>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25"/>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25"/>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25"/>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25"/>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25"/>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25"/>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25"/>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25"/>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25"/>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25"/>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25"/>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25"/>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25"/>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25"/>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25"/>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25"/>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25"/>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25"/>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25"/>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25"/>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25"/>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25"/>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25"/>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25"/>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25"/>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25"/>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25"/>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25"/>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25"/>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25"/>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25"/>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25"/>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25"/>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25"/>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25"/>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25"/>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25"/>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25"/>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25"/>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25"/>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25"/>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25"/>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25"/>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25"/>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25"/>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25"/>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25"/>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25"/>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25"/>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25"/>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25"/>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25"/>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25"/>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25"/>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25"/>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25"/>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25"/>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25"/>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25"/>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25"/>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25"/>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25"/>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25"/>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25"/>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25"/>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25"/>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25"/>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25"/>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25"/>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25"/>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25"/>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25"/>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25"/>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25"/>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25"/>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25"/>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25"/>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25"/>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25"/>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25"/>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25"/>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25"/>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25"/>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25"/>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25"/>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25"/>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25"/>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25"/>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25"/>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25"/>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25"/>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25"/>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25"/>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25"/>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25"/>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25"/>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25"/>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25"/>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25"/>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25"/>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25"/>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25"/>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25"/>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25"/>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25"/>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25"/>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25"/>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25"/>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25"/>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25"/>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25"/>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25"/>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25"/>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25"/>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25"/>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25"/>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25"/>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25"/>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25"/>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25"/>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25"/>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25"/>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25"/>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25"/>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25"/>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25"/>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25"/>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25"/>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25"/>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25"/>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25"/>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25"/>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25"/>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25"/>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25"/>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25"/>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25"/>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25"/>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25"/>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25"/>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25"/>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25"/>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25"/>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25"/>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25"/>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25"/>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25"/>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25"/>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25"/>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25"/>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44" name="Google Shape;20844;p25"/>
              <p:cNvGrpSpPr/>
              <p:nvPr/>
            </p:nvGrpSpPr>
            <p:grpSpPr>
              <a:xfrm>
                <a:off x="12150382" y="2665165"/>
                <a:ext cx="1341446" cy="1221036"/>
                <a:chOff x="12150382" y="2665165"/>
                <a:chExt cx="1341446" cy="1221036"/>
              </a:xfrm>
            </p:grpSpPr>
            <p:sp>
              <p:nvSpPr>
                <p:cNvPr id="20845" name="Google Shape;20845;p25"/>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25"/>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25"/>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25"/>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25"/>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25"/>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25"/>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25"/>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25"/>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25"/>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25"/>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25"/>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25"/>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25"/>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25"/>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25"/>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25"/>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25"/>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25"/>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25"/>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25"/>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25"/>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25"/>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25"/>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25"/>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25"/>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25"/>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25"/>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25"/>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25"/>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25"/>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25"/>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25"/>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25"/>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25"/>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25"/>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25"/>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25"/>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25"/>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25"/>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25"/>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25"/>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25"/>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25"/>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25"/>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25"/>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25"/>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25"/>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25"/>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25"/>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25"/>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25"/>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25"/>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25"/>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25"/>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25"/>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25"/>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0902" name="Google Shape;20902;p25"/>
          <p:cNvSpPr txBox="1"/>
          <p:nvPr>
            <p:ph type="title"/>
          </p:nvPr>
        </p:nvSpPr>
        <p:spPr>
          <a:xfrm>
            <a:off x="720000" y="889925"/>
            <a:ext cx="2847000" cy="11124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grpSp>
        <p:nvGrpSpPr>
          <p:cNvPr id="20903" name="Google Shape;20903;p25"/>
          <p:cNvGrpSpPr/>
          <p:nvPr/>
        </p:nvGrpSpPr>
        <p:grpSpPr>
          <a:xfrm flipH="1">
            <a:off x="8405286" y="2833998"/>
            <a:ext cx="436702" cy="436096"/>
            <a:chOff x="1066344" y="-1616309"/>
            <a:chExt cx="606531" cy="605689"/>
          </a:xfrm>
        </p:grpSpPr>
        <p:sp>
          <p:nvSpPr>
            <p:cNvPr id="20904" name="Google Shape;20904;p25"/>
            <p:cNvSpPr/>
            <p:nvPr/>
          </p:nvSpPr>
          <p:spPr>
            <a:xfrm>
              <a:off x="1066344" y="-1616309"/>
              <a:ext cx="606531" cy="605689"/>
            </a:xfrm>
            <a:custGeom>
              <a:rect b="b" l="l" r="r" t="t"/>
              <a:pathLst>
                <a:path extrusionOk="0" h="744" w="745">
                  <a:moveTo>
                    <a:pt x="371" y="0"/>
                  </a:moveTo>
                  <a:cubicBezTo>
                    <a:pt x="300" y="0"/>
                    <a:pt x="234" y="20"/>
                    <a:pt x="178" y="56"/>
                  </a:cubicBezTo>
                  <a:cubicBezTo>
                    <a:pt x="72" y="120"/>
                    <a:pt x="1" y="237"/>
                    <a:pt x="1" y="372"/>
                  </a:cubicBezTo>
                  <a:cubicBezTo>
                    <a:pt x="1" y="578"/>
                    <a:pt x="167" y="744"/>
                    <a:pt x="373" y="744"/>
                  </a:cubicBezTo>
                  <a:cubicBezTo>
                    <a:pt x="420" y="744"/>
                    <a:pt x="465" y="735"/>
                    <a:pt x="507" y="719"/>
                  </a:cubicBezTo>
                  <a:cubicBezTo>
                    <a:pt x="647" y="667"/>
                    <a:pt x="744" y="532"/>
                    <a:pt x="744" y="374"/>
                  </a:cubicBezTo>
                  <a:cubicBezTo>
                    <a:pt x="744" y="168"/>
                    <a:pt x="579" y="2"/>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25"/>
            <p:cNvSpPr/>
            <p:nvPr/>
          </p:nvSpPr>
          <p:spPr>
            <a:xfrm>
              <a:off x="1066344" y="-1570719"/>
              <a:ext cx="416023" cy="560099"/>
            </a:xfrm>
            <a:custGeom>
              <a:rect b="b" l="l" r="r" t="t"/>
              <a:pathLst>
                <a:path extrusionOk="0" h="688" w="511">
                  <a:moveTo>
                    <a:pt x="178" y="0"/>
                  </a:moveTo>
                  <a:lnTo>
                    <a:pt x="178" y="0"/>
                  </a:lnTo>
                  <a:cubicBezTo>
                    <a:pt x="72" y="64"/>
                    <a:pt x="1" y="181"/>
                    <a:pt x="1" y="316"/>
                  </a:cubicBezTo>
                  <a:cubicBezTo>
                    <a:pt x="1" y="522"/>
                    <a:pt x="167" y="688"/>
                    <a:pt x="373" y="688"/>
                  </a:cubicBezTo>
                  <a:cubicBezTo>
                    <a:pt x="420" y="688"/>
                    <a:pt x="465" y="679"/>
                    <a:pt x="507" y="663"/>
                  </a:cubicBezTo>
                  <a:cubicBezTo>
                    <a:pt x="510" y="638"/>
                    <a:pt x="510" y="612"/>
                    <a:pt x="501" y="586"/>
                  </a:cubicBezTo>
                  <a:cubicBezTo>
                    <a:pt x="492" y="592"/>
                    <a:pt x="483" y="594"/>
                    <a:pt x="474" y="594"/>
                  </a:cubicBezTo>
                  <a:cubicBezTo>
                    <a:pt x="442" y="594"/>
                    <a:pt x="410" y="566"/>
                    <a:pt x="405" y="534"/>
                  </a:cubicBezTo>
                  <a:cubicBezTo>
                    <a:pt x="396" y="492"/>
                    <a:pt x="417" y="449"/>
                    <a:pt x="439" y="412"/>
                  </a:cubicBezTo>
                  <a:cubicBezTo>
                    <a:pt x="376" y="405"/>
                    <a:pt x="313" y="396"/>
                    <a:pt x="250" y="387"/>
                  </a:cubicBezTo>
                  <a:cubicBezTo>
                    <a:pt x="257" y="290"/>
                    <a:pt x="281" y="192"/>
                    <a:pt x="323" y="102"/>
                  </a:cubicBezTo>
                  <a:cubicBezTo>
                    <a:pt x="290" y="102"/>
                    <a:pt x="254" y="102"/>
                    <a:pt x="223" y="89"/>
                  </a:cubicBezTo>
                  <a:cubicBezTo>
                    <a:pt x="175" y="65"/>
                    <a:pt x="167" y="34"/>
                    <a:pt x="17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06" name="Google Shape;20906;p25"/>
          <p:cNvSpPr/>
          <p:nvPr/>
        </p:nvSpPr>
        <p:spPr>
          <a:xfrm>
            <a:off x="8631289" y="23571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25"/>
          <p:cNvSpPr/>
          <p:nvPr/>
        </p:nvSpPr>
        <p:spPr>
          <a:xfrm>
            <a:off x="8930073" y="26108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25"/>
          <p:cNvSpPr/>
          <p:nvPr/>
        </p:nvSpPr>
        <p:spPr>
          <a:xfrm flipH="1">
            <a:off x="7979902" y="3074651"/>
            <a:ext cx="862099" cy="862099"/>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25"/>
          <p:cNvSpPr/>
          <p:nvPr/>
        </p:nvSpPr>
        <p:spPr>
          <a:xfrm flipH="1">
            <a:off x="4667215" y="5015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MAIN_POINT_1">
    <p:spTree>
      <p:nvGrpSpPr>
        <p:cNvPr id="20910" name="Shape 20910"/>
        <p:cNvGrpSpPr/>
        <p:nvPr/>
      </p:nvGrpSpPr>
      <p:grpSpPr>
        <a:xfrm>
          <a:off x="0" y="0"/>
          <a:ext cx="0" cy="0"/>
          <a:chOff x="0" y="0"/>
          <a:chExt cx="0" cy="0"/>
        </a:xfrm>
      </p:grpSpPr>
      <p:grpSp>
        <p:nvGrpSpPr>
          <p:cNvPr id="20911" name="Google Shape;20911;p26"/>
          <p:cNvGrpSpPr/>
          <p:nvPr/>
        </p:nvGrpSpPr>
        <p:grpSpPr>
          <a:xfrm>
            <a:off x="-294800" y="-419100"/>
            <a:ext cx="10029350" cy="5810248"/>
            <a:chOff x="-294800" y="-419100"/>
            <a:chExt cx="10029350" cy="5810248"/>
          </a:xfrm>
        </p:grpSpPr>
        <p:sp>
          <p:nvSpPr>
            <p:cNvPr id="20912" name="Google Shape;20912;p26"/>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26"/>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26"/>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26"/>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26"/>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26"/>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26"/>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26"/>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0" name="Google Shape;20920;p26"/>
          <p:cNvGrpSpPr/>
          <p:nvPr/>
        </p:nvGrpSpPr>
        <p:grpSpPr>
          <a:xfrm>
            <a:off x="-553499" y="-47780"/>
            <a:ext cx="10250990" cy="5191005"/>
            <a:chOff x="-79511" y="-47780"/>
            <a:chExt cx="10250990" cy="5191005"/>
          </a:xfrm>
        </p:grpSpPr>
        <p:grpSp>
          <p:nvGrpSpPr>
            <p:cNvPr id="20921" name="Google Shape;20921;p26"/>
            <p:cNvGrpSpPr/>
            <p:nvPr/>
          </p:nvGrpSpPr>
          <p:grpSpPr>
            <a:xfrm>
              <a:off x="-79511" y="-47780"/>
              <a:ext cx="5155115" cy="5191005"/>
              <a:chOff x="9274947" y="2665165"/>
              <a:chExt cx="4269600" cy="4299325"/>
            </a:xfrm>
          </p:grpSpPr>
          <p:sp>
            <p:nvSpPr>
              <p:cNvPr id="20922" name="Google Shape;20922;p26"/>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26"/>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26"/>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26"/>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26"/>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26"/>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26"/>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26"/>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26"/>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26"/>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26"/>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26"/>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26"/>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26"/>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26"/>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26"/>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26"/>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26"/>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26"/>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26"/>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26"/>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26"/>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26"/>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26"/>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26"/>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26"/>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26"/>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26"/>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26"/>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26"/>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26"/>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26"/>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26"/>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26"/>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26"/>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26"/>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26"/>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26"/>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26"/>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26"/>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26"/>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26"/>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26"/>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26"/>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26"/>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26"/>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26"/>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26"/>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26"/>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26"/>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26"/>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26"/>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26"/>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26"/>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26"/>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26"/>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26"/>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26"/>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26"/>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26"/>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26"/>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26"/>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26"/>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26"/>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26"/>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26"/>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26"/>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26"/>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26"/>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26"/>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26"/>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26"/>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26"/>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26"/>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26"/>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26"/>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26"/>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26"/>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26"/>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26"/>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26"/>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26"/>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26"/>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26"/>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26"/>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26"/>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26"/>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26"/>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26"/>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26"/>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26"/>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26"/>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26"/>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26"/>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26"/>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26"/>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26"/>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26"/>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26"/>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26"/>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26"/>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26"/>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26"/>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26"/>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26"/>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26"/>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26"/>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26"/>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26"/>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26"/>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26"/>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26"/>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26"/>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26"/>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26"/>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26"/>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26"/>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26"/>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26"/>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26"/>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26"/>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26"/>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26"/>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26"/>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26"/>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26"/>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26"/>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26"/>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26"/>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26"/>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26"/>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26"/>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26"/>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26"/>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26"/>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26"/>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26"/>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26"/>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26"/>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26"/>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26"/>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26"/>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26"/>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26"/>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26"/>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26"/>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26"/>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26"/>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26"/>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26"/>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26"/>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26"/>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26"/>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26"/>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26"/>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26"/>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26"/>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26"/>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26"/>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26"/>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26"/>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26"/>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26"/>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26"/>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26"/>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26"/>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26"/>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26"/>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26"/>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26"/>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26"/>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26"/>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26"/>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26"/>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26"/>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26"/>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26"/>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26"/>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26"/>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26"/>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26"/>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26"/>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26"/>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26"/>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26"/>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26"/>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26"/>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26"/>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26"/>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26"/>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26"/>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26"/>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26"/>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26"/>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26"/>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26"/>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26"/>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26"/>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26"/>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26"/>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26"/>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26"/>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26"/>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26"/>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26"/>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26"/>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26"/>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26"/>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26"/>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26"/>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26"/>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26"/>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26"/>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26"/>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26"/>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26"/>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26"/>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26"/>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26"/>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26"/>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26"/>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26"/>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26"/>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26"/>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26"/>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26"/>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26"/>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26"/>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26"/>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26"/>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26"/>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26"/>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26"/>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26"/>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26"/>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26"/>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26"/>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26"/>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26"/>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26"/>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26"/>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26"/>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26"/>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26"/>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26"/>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26"/>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26"/>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26"/>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26"/>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26"/>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26"/>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26"/>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26"/>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26"/>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26"/>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26"/>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26"/>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26"/>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26"/>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26"/>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26"/>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26"/>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26"/>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26"/>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26"/>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26"/>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26"/>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26"/>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26"/>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26"/>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26"/>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26"/>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26"/>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26"/>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26"/>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26"/>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26"/>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26"/>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26"/>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26"/>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26"/>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26"/>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26"/>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26"/>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26"/>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26"/>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26"/>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26"/>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26"/>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26"/>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26"/>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26"/>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26"/>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26"/>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26"/>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26"/>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26"/>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26"/>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26"/>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26"/>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26"/>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26"/>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26"/>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26"/>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26"/>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26"/>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26"/>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26"/>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26"/>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26"/>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26"/>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26"/>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26"/>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26"/>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26"/>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26"/>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26"/>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26"/>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26"/>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26"/>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26"/>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26"/>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26"/>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26"/>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26"/>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26"/>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26"/>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26"/>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26"/>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26"/>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26"/>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26"/>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26"/>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26"/>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26"/>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26"/>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26"/>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26"/>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26"/>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26"/>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26"/>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26"/>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26"/>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26"/>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26"/>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26"/>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26"/>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26"/>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26"/>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26"/>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26"/>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26"/>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26"/>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26"/>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26"/>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26"/>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26"/>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26"/>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26"/>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26"/>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26"/>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26"/>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26"/>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26"/>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26"/>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26"/>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26"/>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26"/>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26"/>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26"/>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26"/>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26"/>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26"/>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26"/>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26"/>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26"/>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26"/>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26"/>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26"/>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26"/>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26"/>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26"/>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26"/>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26"/>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26"/>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26"/>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26"/>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26"/>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26"/>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26"/>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12" name="Google Shape;21312;p26"/>
              <p:cNvGrpSpPr/>
              <p:nvPr/>
            </p:nvGrpSpPr>
            <p:grpSpPr>
              <a:xfrm>
                <a:off x="12150382" y="2665165"/>
                <a:ext cx="1341446" cy="1221036"/>
                <a:chOff x="12150382" y="2665165"/>
                <a:chExt cx="1341446" cy="1221036"/>
              </a:xfrm>
            </p:grpSpPr>
            <p:sp>
              <p:nvSpPr>
                <p:cNvPr id="21313" name="Google Shape;21313;p26"/>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26"/>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26"/>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26"/>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26"/>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26"/>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26"/>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26"/>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26"/>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26"/>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26"/>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26"/>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26"/>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26"/>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26"/>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26"/>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26"/>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26"/>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26"/>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26"/>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26"/>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26"/>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26"/>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26"/>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26"/>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26"/>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26"/>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26"/>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26"/>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26"/>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26"/>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26"/>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26"/>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26"/>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26"/>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26"/>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26"/>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26"/>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26"/>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26"/>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26"/>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26"/>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26"/>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26"/>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26"/>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26"/>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26"/>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26"/>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26"/>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26"/>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26"/>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26"/>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26"/>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26"/>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26"/>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26"/>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26"/>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370" name="Google Shape;21370;p26"/>
            <p:cNvGrpSpPr/>
            <p:nvPr/>
          </p:nvGrpSpPr>
          <p:grpSpPr>
            <a:xfrm>
              <a:off x="5016364" y="-47780"/>
              <a:ext cx="5155115" cy="5191005"/>
              <a:chOff x="9274947" y="2665165"/>
              <a:chExt cx="4269600" cy="4299325"/>
            </a:xfrm>
          </p:grpSpPr>
          <p:sp>
            <p:nvSpPr>
              <p:cNvPr id="21371" name="Google Shape;21371;p26"/>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26"/>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26"/>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26"/>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26"/>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26"/>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26"/>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26"/>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26"/>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26"/>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26"/>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26"/>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26"/>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26"/>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26"/>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26"/>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26"/>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26"/>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26"/>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26"/>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26"/>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26"/>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26"/>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26"/>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26"/>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26"/>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26"/>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26"/>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26"/>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26"/>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26"/>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26"/>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26"/>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26"/>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26"/>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26"/>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26"/>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26"/>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26"/>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26"/>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26"/>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26"/>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26"/>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26"/>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26"/>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26"/>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26"/>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26"/>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26"/>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26"/>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26"/>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26"/>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26"/>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26"/>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26"/>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26"/>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26"/>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26"/>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26"/>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26"/>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26"/>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26"/>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26"/>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26"/>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26"/>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26"/>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26"/>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26"/>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26"/>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26"/>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26"/>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26"/>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26"/>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26"/>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26"/>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26"/>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26"/>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26"/>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26"/>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26"/>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26"/>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26"/>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26"/>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26"/>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26"/>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26"/>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26"/>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26"/>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26"/>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26"/>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26"/>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26"/>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26"/>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26"/>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26"/>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26"/>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26"/>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26"/>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26"/>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26"/>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26"/>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26"/>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26"/>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26"/>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26"/>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26"/>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26"/>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26"/>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26"/>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26"/>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26"/>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26"/>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26"/>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26"/>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26"/>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26"/>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26"/>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26"/>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26"/>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26"/>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26"/>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26"/>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26"/>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26"/>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26"/>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26"/>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26"/>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26"/>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26"/>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26"/>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26"/>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26"/>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26"/>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26"/>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26"/>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26"/>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26"/>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26"/>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26"/>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26"/>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26"/>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26"/>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26"/>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26"/>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26"/>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26"/>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26"/>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26"/>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26"/>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26"/>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26"/>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26"/>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26"/>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26"/>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26"/>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26"/>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26"/>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26"/>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26"/>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26"/>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26"/>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26"/>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26"/>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26"/>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26"/>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26"/>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26"/>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26"/>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26"/>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26"/>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26"/>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26"/>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26"/>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26"/>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26"/>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26"/>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26"/>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26"/>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26"/>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26"/>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26"/>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26"/>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26"/>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26"/>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26"/>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26"/>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26"/>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26"/>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26"/>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26"/>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26"/>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26"/>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26"/>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26"/>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26"/>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26"/>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26"/>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26"/>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26"/>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26"/>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26"/>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26"/>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26"/>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26"/>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26"/>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26"/>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26"/>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26"/>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26"/>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26"/>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26"/>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26"/>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26"/>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26"/>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26"/>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26"/>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26"/>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26"/>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26"/>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26"/>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26"/>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26"/>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26"/>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26"/>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26"/>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26"/>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26"/>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26"/>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26"/>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26"/>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26"/>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26"/>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26"/>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26"/>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26"/>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26"/>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26"/>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26"/>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26"/>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26"/>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26"/>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26"/>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26"/>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26"/>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26"/>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26"/>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26"/>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26"/>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26"/>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26"/>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26"/>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26"/>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26"/>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26"/>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26"/>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26"/>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26"/>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26"/>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26"/>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26"/>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26"/>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26"/>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26"/>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26"/>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26"/>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26"/>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26"/>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26"/>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26"/>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26"/>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26"/>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26"/>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26"/>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26"/>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26"/>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26"/>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26"/>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26"/>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26"/>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26"/>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26"/>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26"/>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26"/>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26"/>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26"/>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26"/>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26"/>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26"/>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26"/>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26"/>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26"/>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26"/>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26"/>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26"/>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26"/>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26"/>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26"/>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26"/>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26"/>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26"/>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26"/>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26"/>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26"/>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26"/>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26"/>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26"/>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26"/>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26"/>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26"/>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26"/>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26"/>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26"/>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26"/>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26"/>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26"/>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26"/>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26"/>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26"/>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26"/>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26"/>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26"/>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26"/>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26"/>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26"/>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26"/>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26"/>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26"/>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26"/>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26"/>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26"/>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26"/>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26"/>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26"/>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26"/>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26"/>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26"/>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26"/>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26"/>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26"/>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26"/>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26"/>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26"/>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26"/>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26"/>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26"/>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26"/>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26"/>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26"/>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26"/>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26"/>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26"/>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26"/>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26"/>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26"/>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26"/>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26"/>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26"/>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26"/>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26"/>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26"/>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26"/>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26"/>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26"/>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26"/>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26"/>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26"/>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26"/>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26"/>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26"/>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26"/>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26"/>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26"/>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26"/>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26"/>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26"/>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26"/>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26"/>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26"/>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26"/>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26"/>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26"/>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26"/>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26"/>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26"/>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26"/>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26"/>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26"/>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26"/>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26"/>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26"/>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61" name="Google Shape;21761;p26"/>
              <p:cNvGrpSpPr/>
              <p:nvPr/>
            </p:nvGrpSpPr>
            <p:grpSpPr>
              <a:xfrm>
                <a:off x="12150382" y="2665165"/>
                <a:ext cx="1341446" cy="1221036"/>
                <a:chOff x="12150382" y="2665165"/>
                <a:chExt cx="1341446" cy="1221036"/>
              </a:xfrm>
            </p:grpSpPr>
            <p:sp>
              <p:nvSpPr>
                <p:cNvPr id="21762" name="Google Shape;21762;p26"/>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26"/>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26"/>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26"/>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26"/>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26"/>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26"/>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26"/>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26"/>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26"/>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26"/>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26"/>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26"/>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26"/>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26"/>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26"/>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26"/>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26"/>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26"/>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26"/>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26"/>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26"/>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26"/>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26"/>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26"/>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26"/>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26"/>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26"/>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26"/>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26"/>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26"/>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26"/>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26"/>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26"/>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26"/>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26"/>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26"/>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26"/>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26"/>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26"/>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26"/>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26"/>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26"/>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26"/>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26"/>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26"/>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26"/>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26"/>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26"/>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26"/>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26"/>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26"/>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26"/>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26"/>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26"/>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26"/>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26"/>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1819" name="Google Shape;21819;p26"/>
          <p:cNvSpPr txBox="1"/>
          <p:nvPr>
            <p:ph idx="1" type="subTitle"/>
          </p:nvPr>
        </p:nvSpPr>
        <p:spPr>
          <a:xfrm rot="282">
            <a:off x="1098147" y="2988901"/>
            <a:ext cx="3657600" cy="6306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1820" name="Google Shape;21820;p26"/>
          <p:cNvSpPr txBox="1"/>
          <p:nvPr>
            <p:ph type="title"/>
          </p:nvPr>
        </p:nvSpPr>
        <p:spPr>
          <a:xfrm>
            <a:off x="805725" y="1645050"/>
            <a:ext cx="4242600" cy="152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96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21821" name="Google Shape;21821;p26"/>
          <p:cNvSpPr/>
          <p:nvPr/>
        </p:nvSpPr>
        <p:spPr>
          <a:xfrm>
            <a:off x="310873" y="11043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26"/>
          <p:cNvSpPr/>
          <p:nvPr/>
        </p:nvSpPr>
        <p:spPr>
          <a:xfrm>
            <a:off x="431189" y="802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26"/>
          <p:cNvSpPr/>
          <p:nvPr/>
        </p:nvSpPr>
        <p:spPr>
          <a:xfrm>
            <a:off x="2878314" y="48081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26"/>
          <p:cNvSpPr/>
          <p:nvPr/>
        </p:nvSpPr>
        <p:spPr>
          <a:xfrm>
            <a:off x="8517639" y="40289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26"/>
          <p:cNvSpPr/>
          <p:nvPr/>
        </p:nvSpPr>
        <p:spPr>
          <a:xfrm>
            <a:off x="8810489" y="43528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26"/>
          <p:cNvSpPr/>
          <p:nvPr/>
        </p:nvSpPr>
        <p:spPr>
          <a:xfrm>
            <a:off x="480198" y="418328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26"/>
          <p:cNvSpPr/>
          <p:nvPr/>
        </p:nvSpPr>
        <p:spPr>
          <a:xfrm>
            <a:off x="431189" y="48605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26"/>
          <p:cNvSpPr/>
          <p:nvPr/>
        </p:nvSpPr>
        <p:spPr>
          <a:xfrm>
            <a:off x="8606689" y="6481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29" name="Google Shape;21829;p26"/>
          <p:cNvGrpSpPr/>
          <p:nvPr/>
        </p:nvGrpSpPr>
        <p:grpSpPr>
          <a:xfrm>
            <a:off x="2090850" y="4360516"/>
            <a:ext cx="465460" cy="426898"/>
            <a:chOff x="10394090" y="4418785"/>
            <a:chExt cx="995850" cy="913347"/>
          </a:xfrm>
        </p:grpSpPr>
        <p:sp>
          <p:nvSpPr>
            <p:cNvPr id="21830" name="Google Shape;21830;p26"/>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26"/>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26"/>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26"/>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26"/>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26"/>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26"/>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26"/>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26"/>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26"/>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26"/>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26"/>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26"/>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26"/>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26"/>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26"/>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26"/>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26"/>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26"/>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26"/>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26"/>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26"/>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26"/>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26"/>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26"/>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26"/>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6" name="Google Shape;21856;p26"/>
          <p:cNvSpPr/>
          <p:nvPr/>
        </p:nvSpPr>
        <p:spPr>
          <a:xfrm>
            <a:off x="805714" y="45843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MAIN_POINT_1_1">
    <p:spTree>
      <p:nvGrpSpPr>
        <p:cNvPr id="21857" name="Shape 21857"/>
        <p:cNvGrpSpPr/>
        <p:nvPr/>
      </p:nvGrpSpPr>
      <p:grpSpPr>
        <a:xfrm>
          <a:off x="0" y="0"/>
          <a:ext cx="0" cy="0"/>
          <a:chOff x="0" y="0"/>
          <a:chExt cx="0" cy="0"/>
        </a:xfrm>
      </p:grpSpPr>
      <p:sp>
        <p:nvSpPr>
          <p:cNvPr id="21858" name="Google Shape;21858;p27"/>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59" name="Google Shape;21859;p27"/>
          <p:cNvGrpSpPr/>
          <p:nvPr/>
        </p:nvGrpSpPr>
        <p:grpSpPr>
          <a:xfrm>
            <a:off x="-553499" y="-47780"/>
            <a:ext cx="10250990" cy="5191005"/>
            <a:chOff x="-79511" y="-47780"/>
            <a:chExt cx="10250990" cy="5191005"/>
          </a:xfrm>
        </p:grpSpPr>
        <p:grpSp>
          <p:nvGrpSpPr>
            <p:cNvPr id="21860" name="Google Shape;21860;p27"/>
            <p:cNvGrpSpPr/>
            <p:nvPr/>
          </p:nvGrpSpPr>
          <p:grpSpPr>
            <a:xfrm>
              <a:off x="-79511" y="-47780"/>
              <a:ext cx="5155115" cy="5191005"/>
              <a:chOff x="9274947" y="2665165"/>
              <a:chExt cx="4269600" cy="4299325"/>
            </a:xfrm>
          </p:grpSpPr>
          <p:sp>
            <p:nvSpPr>
              <p:cNvPr id="21861" name="Google Shape;21861;p27"/>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27"/>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27"/>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27"/>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27"/>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27"/>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27"/>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27"/>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27"/>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27"/>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27"/>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27"/>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27"/>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27"/>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27"/>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27"/>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27"/>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27"/>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27"/>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27"/>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27"/>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27"/>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27"/>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27"/>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27"/>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27"/>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27"/>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27"/>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27"/>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27"/>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27"/>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27"/>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27"/>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27"/>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27"/>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27"/>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27"/>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27"/>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27"/>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27"/>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27"/>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27"/>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27"/>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27"/>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27"/>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27"/>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27"/>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27"/>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27"/>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27"/>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27"/>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27"/>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27"/>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27"/>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27"/>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27"/>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27"/>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27"/>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27"/>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27"/>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27"/>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27"/>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27"/>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27"/>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27"/>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27"/>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27"/>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27"/>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27"/>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27"/>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27"/>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27"/>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27"/>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27"/>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27"/>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27"/>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27"/>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27"/>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27"/>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27"/>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27"/>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27"/>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27"/>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27"/>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27"/>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27"/>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27"/>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27"/>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27"/>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27"/>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27"/>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27"/>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27"/>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27"/>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27"/>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27"/>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27"/>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27"/>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27"/>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27"/>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27"/>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27"/>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27"/>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27"/>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27"/>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27"/>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27"/>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27"/>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27"/>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27"/>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27"/>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27"/>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27"/>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27"/>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27"/>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27"/>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27"/>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27"/>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27"/>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27"/>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27"/>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27"/>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27"/>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27"/>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27"/>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27"/>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27"/>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27"/>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27"/>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27"/>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27"/>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27"/>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27"/>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27"/>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27"/>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27"/>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27"/>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27"/>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27"/>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27"/>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27"/>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27"/>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27"/>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27"/>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27"/>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27"/>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27"/>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27"/>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27"/>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27"/>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27"/>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27"/>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27"/>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27"/>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27"/>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27"/>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27"/>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27"/>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27"/>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27"/>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27"/>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27"/>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27"/>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27"/>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27"/>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27"/>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27"/>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27"/>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27"/>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27"/>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27"/>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27"/>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27"/>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27"/>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27"/>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27"/>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27"/>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27"/>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27"/>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27"/>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27"/>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27"/>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27"/>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27"/>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27"/>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27"/>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27"/>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27"/>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27"/>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27"/>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27"/>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27"/>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27"/>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27"/>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27"/>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27"/>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27"/>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27"/>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27"/>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27"/>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27"/>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27"/>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27"/>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27"/>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27"/>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27"/>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27"/>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27"/>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27"/>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27"/>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27"/>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27"/>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27"/>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27"/>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27"/>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27"/>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27"/>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27"/>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27"/>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27"/>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27"/>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27"/>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27"/>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27"/>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27"/>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27"/>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27"/>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27"/>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27"/>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27"/>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27"/>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27"/>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27"/>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27"/>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27"/>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27"/>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27"/>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27"/>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27"/>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27"/>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27"/>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27"/>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27"/>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27"/>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27"/>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27"/>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27"/>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27"/>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27"/>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27"/>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27"/>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27"/>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27"/>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27"/>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27"/>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27"/>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27"/>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27"/>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27"/>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27"/>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27"/>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27"/>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27"/>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27"/>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27"/>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27"/>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27"/>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27"/>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27"/>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27"/>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27"/>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27"/>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27"/>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27"/>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27"/>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27"/>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27"/>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27"/>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27"/>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27"/>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27"/>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27"/>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27"/>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27"/>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27"/>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27"/>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27"/>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27"/>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27"/>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27"/>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27"/>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27"/>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27"/>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27"/>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27"/>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27"/>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27"/>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27"/>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27"/>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27"/>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27"/>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27"/>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27"/>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27"/>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27"/>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27"/>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27"/>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27"/>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27"/>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27"/>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27"/>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27"/>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27"/>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27"/>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27"/>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27"/>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27"/>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27"/>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27"/>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27"/>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27"/>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27"/>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27"/>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27"/>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27"/>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27"/>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27"/>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27"/>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27"/>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27"/>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27"/>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27"/>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27"/>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27"/>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27"/>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27"/>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27"/>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27"/>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27"/>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27"/>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27"/>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27"/>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27"/>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27"/>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27"/>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27"/>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27"/>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27"/>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27"/>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27"/>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27"/>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27"/>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27"/>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27"/>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27"/>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27"/>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27"/>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27"/>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27"/>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27"/>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27"/>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27"/>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27"/>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27"/>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27"/>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27"/>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27"/>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27"/>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27"/>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27"/>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27"/>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27"/>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27"/>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27"/>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27"/>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27"/>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27"/>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27"/>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27"/>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27"/>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27"/>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27"/>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27"/>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27"/>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27"/>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27"/>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27"/>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27"/>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27"/>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27"/>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51" name="Google Shape;22251;p27"/>
              <p:cNvGrpSpPr/>
              <p:nvPr/>
            </p:nvGrpSpPr>
            <p:grpSpPr>
              <a:xfrm>
                <a:off x="12150382" y="2665165"/>
                <a:ext cx="1341446" cy="1221036"/>
                <a:chOff x="12150382" y="2665165"/>
                <a:chExt cx="1341446" cy="1221036"/>
              </a:xfrm>
            </p:grpSpPr>
            <p:sp>
              <p:nvSpPr>
                <p:cNvPr id="22252" name="Google Shape;22252;p27"/>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27"/>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27"/>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27"/>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27"/>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27"/>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27"/>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27"/>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27"/>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27"/>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27"/>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27"/>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27"/>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27"/>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27"/>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27"/>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27"/>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27"/>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27"/>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27"/>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27"/>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27"/>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27"/>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27"/>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27"/>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27"/>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27"/>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27"/>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27"/>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27"/>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27"/>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27"/>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27"/>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27"/>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27"/>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27"/>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27"/>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27"/>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27"/>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27"/>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27"/>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27"/>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27"/>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27"/>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27"/>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27"/>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27"/>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27"/>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27"/>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27"/>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27"/>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27"/>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27"/>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27"/>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27"/>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27"/>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27"/>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09" name="Google Shape;22309;p27"/>
            <p:cNvGrpSpPr/>
            <p:nvPr/>
          </p:nvGrpSpPr>
          <p:grpSpPr>
            <a:xfrm>
              <a:off x="5016364" y="-47780"/>
              <a:ext cx="5155115" cy="5191005"/>
              <a:chOff x="9274947" y="2665165"/>
              <a:chExt cx="4269600" cy="4299325"/>
            </a:xfrm>
          </p:grpSpPr>
          <p:sp>
            <p:nvSpPr>
              <p:cNvPr id="22310" name="Google Shape;22310;p27"/>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27"/>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27"/>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27"/>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27"/>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27"/>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27"/>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27"/>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27"/>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27"/>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27"/>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27"/>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27"/>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27"/>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27"/>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27"/>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27"/>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27"/>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27"/>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27"/>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27"/>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27"/>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27"/>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27"/>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27"/>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27"/>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27"/>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27"/>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27"/>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27"/>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27"/>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27"/>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27"/>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27"/>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27"/>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27"/>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27"/>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27"/>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27"/>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27"/>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27"/>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27"/>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27"/>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27"/>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27"/>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27"/>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27"/>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27"/>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27"/>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27"/>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27"/>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27"/>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27"/>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27"/>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27"/>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27"/>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27"/>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27"/>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27"/>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27"/>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27"/>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27"/>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27"/>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27"/>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27"/>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27"/>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27"/>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27"/>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27"/>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27"/>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27"/>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27"/>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27"/>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27"/>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27"/>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27"/>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27"/>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27"/>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27"/>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27"/>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27"/>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27"/>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27"/>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27"/>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27"/>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27"/>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27"/>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27"/>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27"/>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27"/>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27"/>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27"/>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27"/>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27"/>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27"/>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27"/>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27"/>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27"/>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27"/>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27"/>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27"/>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27"/>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27"/>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27"/>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27"/>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27"/>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27"/>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27"/>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27"/>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27"/>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27"/>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27"/>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27"/>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27"/>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27"/>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27"/>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27"/>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27"/>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27"/>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27"/>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27"/>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27"/>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27"/>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27"/>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27"/>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27"/>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27"/>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27"/>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27"/>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27"/>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27"/>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27"/>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27"/>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27"/>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27"/>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27"/>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27"/>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27"/>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27"/>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27"/>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27"/>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27"/>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27"/>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27"/>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27"/>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27"/>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27"/>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27"/>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27"/>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27"/>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27"/>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27"/>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27"/>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27"/>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27"/>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27"/>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27"/>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27"/>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27"/>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27"/>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27"/>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27"/>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27"/>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27"/>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27"/>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27"/>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27"/>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27"/>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27"/>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27"/>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27"/>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27"/>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27"/>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27"/>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27"/>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27"/>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27"/>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27"/>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27"/>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27"/>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27"/>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27"/>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27"/>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27"/>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27"/>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27"/>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27"/>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27"/>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27"/>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27"/>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27"/>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27"/>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27"/>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27"/>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27"/>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27"/>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27"/>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27"/>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27"/>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27"/>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27"/>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27"/>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27"/>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27"/>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27"/>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27"/>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27"/>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27"/>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27"/>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27"/>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27"/>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27"/>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27"/>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27"/>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27"/>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27"/>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27"/>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27"/>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27"/>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27"/>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27"/>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27"/>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27"/>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27"/>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27"/>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27"/>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27"/>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27"/>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27"/>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27"/>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27"/>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27"/>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27"/>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27"/>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27"/>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27"/>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27"/>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27"/>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27"/>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27"/>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27"/>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27"/>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27"/>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27"/>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27"/>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27"/>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27"/>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27"/>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27"/>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27"/>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27"/>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27"/>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27"/>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27"/>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27"/>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27"/>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27"/>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27"/>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27"/>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27"/>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27"/>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27"/>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27"/>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27"/>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27"/>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27"/>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27"/>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27"/>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27"/>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27"/>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27"/>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27"/>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27"/>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27"/>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27"/>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27"/>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27"/>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27"/>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27"/>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27"/>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27"/>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27"/>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27"/>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27"/>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27"/>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27"/>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27"/>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27"/>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27"/>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27"/>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27"/>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27"/>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27"/>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27"/>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27"/>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27"/>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27"/>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27"/>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27"/>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27"/>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27"/>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27"/>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27"/>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27"/>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27"/>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27"/>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27"/>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27"/>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27"/>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27"/>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27"/>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27"/>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27"/>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27"/>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27"/>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27"/>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27"/>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27"/>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27"/>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27"/>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27"/>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27"/>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27"/>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27"/>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27"/>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27"/>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27"/>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27"/>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27"/>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27"/>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27"/>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27"/>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27"/>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27"/>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27"/>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27"/>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27"/>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27"/>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27"/>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27"/>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27"/>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27"/>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27"/>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27"/>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27"/>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27"/>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27"/>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27"/>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27"/>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27"/>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27"/>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27"/>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27"/>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27"/>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27"/>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27"/>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27"/>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27"/>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27"/>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27"/>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27"/>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27"/>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27"/>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27"/>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27"/>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27"/>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27"/>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27"/>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27"/>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27"/>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27"/>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27"/>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27"/>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27"/>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27"/>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27"/>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27"/>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27"/>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27"/>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27"/>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27"/>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27"/>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27"/>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27"/>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27"/>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27"/>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27"/>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27"/>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27"/>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27"/>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00" name="Google Shape;22700;p27"/>
              <p:cNvGrpSpPr/>
              <p:nvPr/>
            </p:nvGrpSpPr>
            <p:grpSpPr>
              <a:xfrm>
                <a:off x="12150382" y="2665165"/>
                <a:ext cx="1341446" cy="1221036"/>
                <a:chOff x="12150382" y="2665165"/>
                <a:chExt cx="1341446" cy="1221036"/>
              </a:xfrm>
            </p:grpSpPr>
            <p:sp>
              <p:nvSpPr>
                <p:cNvPr id="22701" name="Google Shape;22701;p27"/>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27"/>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27"/>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27"/>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27"/>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27"/>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27"/>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27"/>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27"/>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27"/>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27"/>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27"/>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27"/>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27"/>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27"/>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27"/>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27"/>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27"/>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27"/>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27"/>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27"/>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27"/>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27"/>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27"/>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27"/>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27"/>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27"/>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27"/>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27"/>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27"/>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27"/>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27"/>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27"/>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27"/>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27"/>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27"/>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27"/>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27"/>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27"/>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27"/>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27"/>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27"/>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27"/>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27"/>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27"/>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27"/>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27"/>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27"/>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27"/>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27"/>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27"/>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27"/>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27"/>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27"/>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27"/>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27"/>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27"/>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2758" name="Google Shape;22758;p27"/>
          <p:cNvSpPr txBox="1"/>
          <p:nvPr>
            <p:ph type="title"/>
          </p:nvPr>
        </p:nvSpPr>
        <p:spPr>
          <a:xfrm>
            <a:off x="720000" y="1278925"/>
            <a:ext cx="5510100" cy="6273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2759" name="Google Shape;22759;p27"/>
          <p:cNvSpPr txBox="1"/>
          <p:nvPr>
            <p:ph idx="1" type="subTitle"/>
          </p:nvPr>
        </p:nvSpPr>
        <p:spPr>
          <a:xfrm rot="-374">
            <a:off x="720000" y="1921774"/>
            <a:ext cx="5510100" cy="19425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grpSp>
        <p:nvGrpSpPr>
          <p:cNvPr id="22760" name="Google Shape;22760;p27"/>
          <p:cNvGrpSpPr/>
          <p:nvPr/>
        </p:nvGrpSpPr>
        <p:grpSpPr>
          <a:xfrm>
            <a:off x="8403159" y="4603506"/>
            <a:ext cx="315604" cy="283088"/>
            <a:chOff x="9122209" y="4733906"/>
            <a:chExt cx="315604" cy="283088"/>
          </a:xfrm>
        </p:grpSpPr>
        <p:sp>
          <p:nvSpPr>
            <p:cNvPr id="22761" name="Google Shape;22761;p27"/>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27"/>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27"/>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27"/>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27"/>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27"/>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27"/>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27"/>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27"/>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27"/>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27"/>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27"/>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27"/>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27"/>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27"/>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27"/>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27"/>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27"/>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27"/>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27"/>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27"/>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27"/>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27"/>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27"/>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27"/>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27"/>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27"/>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27"/>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27"/>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27"/>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27"/>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27"/>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27"/>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4" name="Google Shape;22794;p27"/>
          <p:cNvGrpSpPr/>
          <p:nvPr/>
        </p:nvGrpSpPr>
        <p:grpSpPr>
          <a:xfrm rot="1495424">
            <a:off x="1817420" y="4750600"/>
            <a:ext cx="801399" cy="467307"/>
            <a:chOff x="8120762" y="5581287"/>
            <a:chExt cx="880392" cy="513420"/>
          </a:xfrm>
        </p:grpSpPr>
        <p:sp>
          <p:nvSpPr>
            <p:cNvPr id="22795" name="Google Shape;22795;p27"/>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27"/>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27"/>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27"/>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27"/>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27"/>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27"/>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27"/>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27"/>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27"/>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27"/>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27"/>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27"/>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27"/>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27"/>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27"/>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27"/>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27"/>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27"/>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27"/>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27"/>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27"/>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27"/>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27"/>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27"/>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27"/>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27"/>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27"/>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27"/>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27"/>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27"/>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27"/>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27"/>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27"/>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27"/>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27"/>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27"/>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27"/>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27"/>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27"/>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27"/>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27"/>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37" name="Google Shape;22837;p27"/>
          <p:cNvSpPr/>
          <p:nvPr/>
        </p:nvSpPr>
        <p:spPr>
          <a:xfrm>
            <a:off x="331714" y="4839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27"/>
          <p:cNvSpPr/>
          <p:nvPr/>
        </p:nvSpPr>
        <p:spPr>
          <a:xfrm>
            <a:off x="5454489" y="4839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27"/>
          <p:cNvSpPr/>
          <p:nvPr/>
        </p:nvSpPr>
        <p:spPr>
          <a:xfrm>
            <a:off x="6141501" y="466465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27"/>
          <p:cNvSpPr/>
          <p:nvPr/>
        </p:nvSpPr>
        <p:spPr>
          <a:xfrm>
            <a:off x="638726" y="447870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27"/>
          <p:cNvSpPr/>
          <p:nvPr/>
        </p:nvSpPr>
        <p:spPr>
          <a:xfrm>
            <a:off x="968926" y="4689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27"/>
          <p:cNvSpPr/>
          <p:nvPr/>
        </p:nvSpPr>
        <p:spPr>
          <a:xfrm>
            <a:off x="7306426" y="4219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MAIN_POINT_1_2">
    <p:spTree>
      <p:nvGrpSpPr>
        <p:cNvPr id="22843" name="Shape 22843"/>
        <p:cNvGrpSpPr/>
        <p:nvPr/>
      </p:nvGrpSpPr>
      <p:grpSpPr>
        <a:xfrm>
          <a:off x="0" y="0"/>
          <a:ext cx="0" cy="0"/>
          <a:chOff x="0" y="0"/>
          <a:chExt cx="0" cy="0"/>
        </a:xfrm>
      </p:grpSpPr>
      <p:grpSp>
        <p:nvGrpSpPr>
          <p:cNvPr id="22844" name="Google Shape;22844;p28"/>
          <p:cNvGrpSpPr/>
          <p:nvPr/>
        </p:nvGrpSpPr>
        <p:grpSpPr>
          <a:xfrm>
            <a:off x="-294800" y="-419100"/>
            <a:ext cx="10029350" cy="5810248"/>
            <a:chOff x="-294800" y="-419100"/>
            <a:chExt cx="10029350" cy="5810248"/>
          </a:xfrm>
        </p:grpSpPr>
        <p:sp>
          <p:nvSpPr>
            <p:cNvPr id="22845" name="Google Shape;22845;p28"/>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28"/>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28"/>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28"/>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28"/>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28"/>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28"/>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28"/>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3" name="Google Shape;22853;p28"/>
          <p:cNvGrpSpPr/>
          <p:nvPr/>
        </p:nvGrpSpPr>
        <p:grpSpPr>
          <a:xfrm>
            <a:off x="-553499" y="-47780"/>
            <a:ext cx="10250990" cy="5191005"/>
            <a:chOff x="-79511" y="-47780"/>
            <a:chExt cx="10250990" cy="5191005"/>
          </a:xfrm>
        </p:grpSpPr>
        <p:grpSp>
          <p:nvGrpSpPr>
            <p:cNvPr id="22854" name="Google Shape;22854;p28"/>
            <p:cNvGrpSpPr/>
            <p:nvPr/>
          </p:nvGrpSpPr>
          <p:grpSpPr>
            <a:xfrm>
              <a:off x="-79511" y="-47780"/>
              <a:ext cx="5155115" cy="5191005"/>
              <a:chOff x="9274947" y="2665165"/>
              <a:chExt cx="4269600" cy="4299325"/>
            </a:xfrm>
          </p:grpSpPr>
          <p:sp>
            <p:nvSpPr>
              <p:cNvPr id="22855" name="Google Shape;22855;p28"/>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28"/>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28"/>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28"/>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28"/>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28"/>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28"/>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28"/>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28"/>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28"/>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28"/>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28"/>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28"/>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28"/>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28"/>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28"/>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28"/>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28"/>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28"/>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28"/>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28"/>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28"/>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28"/>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28"/>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28"/>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28"/>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28"/>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28"/>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28"/>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28"/>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28"/>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28"/>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28"/>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28"/>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28"/>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28"/>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28"/>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28"/>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28"/>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28"/>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28"/>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28"/>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28"/>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28"/>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28"/>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28"/>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28"/>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28"/>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28"/>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28"/>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28"/>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28"/>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28"/>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28"/>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28"/>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28"/>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28"/>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28"/>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28"/>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28"/>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28"/>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28"/>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28"/>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28"/>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28"/>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28"/>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28"/>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28"/>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28"/>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28"/>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28"/>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28"/>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28"/>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28"/>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28"/>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28"/>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28"/>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28"/>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28"/>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28"/>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28"/>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28"/>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28"/>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28"/>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28"/>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28"/>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28"/>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28"/>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28"/>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28"/>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28"/>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28"/>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28"/>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28"/>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28"/>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28"/>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28"/>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28"/>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28"/>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28"/>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28"/>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28"/>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28"/>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28"/>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28"/>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28"/>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28"/>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28"/>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28"/>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28"/>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28"/>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28"/>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28"/>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28"/>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28"/>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28"/>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28"/>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28"/>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28"/>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28"/>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28"/>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28"/>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28"/>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28"/>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28"/>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28"/>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28"/>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28"/>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28"/>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28"/>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28"/>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28"/>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28"/>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28"/>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28"/>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28"/>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28"/>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28"/>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28"/>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28"/>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28"/>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28"/>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28"/>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28"/>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28"/>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28"/>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28"/>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28"/>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28"/>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28"/>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28"/>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28"/>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28"/>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28"/>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28"/>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28"/>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28"/>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28"/>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28"/>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28"/>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28"/>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28"/>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28"/>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28"/>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28"/>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28"/>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28"/>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28"/>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28"/>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28"/>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28"/>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28"/>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28"/>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28"/>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28"/>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28"/>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28"/>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28"/>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28"/>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28"/>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28"/>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28"/>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28"/>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28"/>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28"/>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28"/>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28"/>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28"/>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28"/>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28"/>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28"/>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28"/>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28"/>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28"/>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28"/>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28"/>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28"/>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28"/>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28"/>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28"/>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28"/>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28"/>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28"/>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28"/>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28"/>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28"/>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28"/>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28"/>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28"/>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28"/>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28"/>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28"/>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28"/>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28"/>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28"/>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28"/>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28"/>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28"/>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28"/>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28"/>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28"/>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28"/>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28"/>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28"/>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28"/>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28"/>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28"/>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28"/>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28"/>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28"/>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28"/>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28"/>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28"/>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28"/>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28"/>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28"/>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28"/>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28"/>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28"/>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28"/>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28"/>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28"/>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28"/>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28"/>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28"/>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28"/>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28"/>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28"/>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28"/>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28"/>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28"/>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28"/>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28"/>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28"/>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28"/>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28"/>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28"/>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28"/>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28"/>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28"/>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28"/>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28"/>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28"/>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28"/>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28"/>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28"/>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28"/>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28"/>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28"/>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28"/>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28"/>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28"/>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28"/>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28"/>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28"/>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28"/>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28"/>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28"/>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28"/>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28"/>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28"/>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28"/>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28"/>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28"/>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28"/>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28"/>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28"/>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28"/>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28"/>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28"/>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28"/>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28"/>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28"/>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28"/>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28"/>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28"/>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28"/>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28"/>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28"/>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28"/>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28"/>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28"/>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28"/>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28"/>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28"/>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28"/>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28"/>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28"/>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28"/>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28"/>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28"/>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28"/>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28"/>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28"/>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28"/>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28"/>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28"/>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28"/>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28"/>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28"/>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28"/>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28"/>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28"/>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28"/>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28"/>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28"/>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28"/>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28"/>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28"/>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28"/>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28"/>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28"/>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28"/>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28"/>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28"/>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28"/>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28"/>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28"/>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28"/>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28"/>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28"/>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28"/>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28"/>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28"/>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28"/>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28"/>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28"/>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28"/>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28"/>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28"/>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28"/>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28"/>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28"/>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28"/>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28"/>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28"/>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28"/>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28"/>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28"/>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28"/>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28"/>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28"/>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28"/>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28"/>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28"/>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28"/>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28"/>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28"/>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28"/>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28"/>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28"/>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28"/>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28"/>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28"/>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28"/>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28"/>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28"/>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28"/>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28"/>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28"/>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28"/>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28"/>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28"/>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28"/>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28"/>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28"/>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28"/>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28"/>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28"/>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28"/>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45" name="Google Shape;23245;p28"/>
              <p:cNvGrpSpPr/>
              <p:nvPr/>
            </p:nvGrpSpPr>
            <p:grpSpPr>
              <a:xfrm>
                <a:off x="12150382" y="2665165"/>
                <a:ext cx="1341446" cy="1221036"/>
                <a:chOff x="12150382" y="2665165"/>
                <a:chExt cx="1341446" cy="1221036"/>
              </a:xfrm>
            </p:grpSpPr>
            <p:sp>
              <p:nvSpPr>
                <p:cNvPr id="23246" name="Google Shape;23246;p28"/>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28"/>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28"/>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28"/>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28"/>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28"/>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28"/>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28"/>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28"/>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28"/>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28"/>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28"/>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28"/>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28"/>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28"/>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28"/>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28"/>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28"/>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28"/>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28"/>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28"/>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28"/>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28"/>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28"/>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28"/>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28"/>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28"/>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28"/>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28"/>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28"/>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28"/>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28"/>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28"/>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28"/>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28"/>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28"/>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28"/>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28"/>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28"/>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28"/>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28"/>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28"/>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28"/>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28"/>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28"/>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28"/>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28"/>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28"/>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28"/>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28"/>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28"/>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28"/>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28"/>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28"/>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28"/>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28"/>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28"/>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03" name="Google Shape;23303;p28"/>
            <p:cNvGrpSpPr/>
            <p:nvPr/>
          </p:nvGrpSpPr>
          <p:grpSpPr>
            <a:xfrm>
              <a:off x="5016364" y="-47780"/>
              <a:ext cx="5155115" cy="5191005"/>
              <a:chOff x="9274947" y="2665165"/>
              <a:chExt cx="4269600" cy="4299325"/>
            </a:xfrm>
          </p:grpSpPr>
          <p:sp>
            <p:nvSpPr>
              <p:cNvPr id="23304" name="Google Shape;23304;p28"/>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28"/>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28"/>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28"/>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28"/>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28"/>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28"/>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28"/>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28"/>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28"/>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28"/>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28"/>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28"/>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28"/>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28"/>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28"/>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28"/>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28"/>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28"/>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28"/>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28"/>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28"/>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28"/>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28"/>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28"/>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28"/>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28"/>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28"/>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28"/>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28"/>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28"/>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28"/>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28"/>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28"/>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28"/>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28"/>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28"/>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28"/>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28"/>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28"/>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28"/>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28"/>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28"/>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28"/>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28"/>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28"/>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28"/>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28"/>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28"/>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28"/>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28"/>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28"/>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28"/>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28"/>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28"/>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28"/>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28"/>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28"/>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28"/>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28"/>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28"/>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28"/>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28"/>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28"/>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28"/>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28"/>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28"/>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28"/>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28"/>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28"/>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28"/>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28"/>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28"/>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28"/>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28"/>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28"/>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28"/>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28"/>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28"/>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28"/>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28"/>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28"/>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28"/>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7" name="Google Shape;23387;p28"/>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28"/>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28"/>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28"/>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28"/>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28"/>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28"/>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28"/>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28"/>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28"/>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7" name="Google Shape;23397;p28"/>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28"/>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28"/>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28"/>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28"/>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28"/>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28"/>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28"/>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28"/>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28"/>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28"/>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28"/>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28"/>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28"/>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28"/>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28"/>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3" name="Google Shape;23413;p28"/>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28"/>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28"/>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28"/>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28"/>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28"/>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28"/>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28"/>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28"/>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28"/>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28"/>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28"/>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28"/>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28"/>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28"/>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28"/>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28"/>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28"/>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28"/>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2" name="Google Shape;23432;p28"/>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3" name="Google Shape;23433;p28"/>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28"/>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28"/>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28"/>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28"/>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28"/>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28"/>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28"/>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28"/>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28"/>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28"/>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28"/>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28"/>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28"/>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28"/>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28"/>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28"/>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28"/>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28"/>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28"/>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28"/>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28"/>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28"/>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28"/>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28"/>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28"/>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28"/>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28"/>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28"/>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28"/>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28"/>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28"/>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28"/>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28"/>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28"/>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28"/>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28"/>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28"/>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28"/>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28"/>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28"/>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28"/>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28"/>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28"/>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28"/>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28"/>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28"/>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28"/>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28"/>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28"/>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28"/>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4" name="Google Shape;23484;p28"/>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28"/>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28"/>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28"/>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28"/>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28"/>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28"/>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28"/>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28"/>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28"/>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28"/>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28"/>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28"/>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28"/>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28"/>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28"/>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28"/>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28"/>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28"/>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28"/>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28"/>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28"/>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28"/>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28"/>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28"/>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28"/>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28"/>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28"/>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28"/>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28"/>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28"/>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28"/>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28"/>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28"/>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28"/>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28"/>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28"/>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28"/>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28"/>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28"/>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28"/>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28"/>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28"/>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28"/>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28"/>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28"/>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28"/>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28"/>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28"/>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28"/>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28"/>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28"/>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28"/>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28"/>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28"/>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28"/>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28"/>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28"/>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28"/>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3" name="Google Shape;23543;p28"/>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28"/>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28"/>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28"/>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28"/>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28"/>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28"/>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28"/>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28"/>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28"/>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28"/>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28"/>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28"/>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28"/>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28"/>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28"/>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28"/>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28"/>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28"/>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28"/>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28"/>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28"/>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28"/>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28"/>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28"/>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28"/>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28"/>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28"/>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28"/>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28"/>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28"/>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28"/>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28"/>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28"/>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28"/>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28"/>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28"/>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28"/>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28"/>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28"/>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28"/>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28"/>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28"/>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28"/>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28"/>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28"/>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28"/>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28"/>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28"/>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2" name="Google Shape;23592;p28"/>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28"/>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28"/>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28"/>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28"/>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28"/>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28"/>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28"/>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28"/>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28"/>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2" name="Google Shape;23602;p28"/>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3" name="Google Shape;23603;p28"/>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28"/>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28"/>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28"/>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28"/>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28"/>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28"/>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28"/>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28"/>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28"/>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28"/>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28"/>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28"/>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28"/>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28"/>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8" name="Google Shape;23618;p28"/>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9" name="Google Shape;23619;p28"/>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28"/>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28"/>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28"/>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3" name="Google Shape;23623;p28"/>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4" name="Google Shape;23624;p28"/>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28"/>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28"/>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28"/>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28"/>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28"/>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28"/>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28"/>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28"/>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28"/>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28"/>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28"/>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28"/>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28"/>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28"/>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28"/>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0" name="Google Shape;23640;p28"/>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28"/>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28"/>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28"/>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28"/>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28"/>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28"/>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28"/>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28"/>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28"/>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28"/>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28"/>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2" name="Google Shape;23652;p28"/>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3" name="Google Shape;23653;p28"/>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28"/>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28"/>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28"/>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28"/>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28"/>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28"/>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28"/>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28"/>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28"/>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28"/>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28"/>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28"/>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28"/>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28"/>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28"/>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28"/>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28"/>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28"/>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28"/>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28"/>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28"/>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28"/>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28"/>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28"/>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28"/>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28"/>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28"/>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28"/>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28"/>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28"/>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28"/>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28"/>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28"/>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28"/>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8" name="Google Shape;23688;p28"/>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28"/>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28"/>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28"/>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28"/>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28"/>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94" name="Google Shape;23694;p28"/>
              <p:cNvGrpSpPr/>
              <p:nvPr/>
            </p:nvGrpSpPr>
            <p:grpSpPr>
              <a:xfrm>
                <a:off x="12150382" y="2665165"/>
                <a:ext cx="1341446" cy="1221036"/>
                <a:chOff x="12150382" y="2665165"/>
                <a:chExt cx="1341446" cy="1221036"/>
              </a:xfrm>
            </p:grpSpPr>
            <p:sp>
              <p:nvSpPr>
                <p:cNvPr id="23695" name="Google Shape;23695;p28"/>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28"/>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28"/>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28"/>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28"/>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28"/>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28"/>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28"/>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28"/>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28"/>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28"/>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28"/>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28"/>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28"/>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28"/>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28"/>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28"/>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28"/>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3" name="Google Shape;23713;p28"/>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28"/>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28"/>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28"/>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28"/>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28"/>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28"/>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28"/>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28"/>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28"/>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28"/>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4" name="Google Shape;23724;p28"/>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28"/>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28"/>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28"/>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28"/>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28"/>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28"/>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1" name="Google Shape;23731;p28"/>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2" name="Google Shape;23732;p28"/>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28"/>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28"/>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28"/>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28"/>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28"/>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28"/>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28"/>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28"/>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28"/>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2" name="Google Shape;23742;p28"/>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3" name="Google Shape;23743;p28"/>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28"/>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28"/>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28"/>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28"/>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28"/>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28"/>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28"/>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28"/>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3752" name="Google Shape;23752;p28"/>
          <p:cNvSpPr txBox="1"/>
          <p:nvPr>
            <p:ph type="title"/>
          </p:nvPr>
        </p:nvSpPr>
        <p:spPr>
          <a:xfrm>
            <a:off x="846350" y="1388613"/>
            <a:ext cx="3852000" cy="14622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3753" name="Google Shape;23753;p28"/>
          <p:cNvSpPr txBox="1"/>
          <p:nvPr>
            <p:ph idx="1" type="subTitle"/>
          </p:nvPr>
        </p:nvSpPr>
        <p:spPr>
          <a:xfrm rot="-268">
            <a:off x="846350" y="2850986"/>
            <a:ext cx="3852000" cy="8079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3754" name="Google Shape;23754;p28"/>
          <p:cNvSpPr/>
          <p:nvPr>
            <p:ph idx="2" type="pic"/>
          </p:nvPr>
        </p:nvSpPr>
        <p:spPr>
          <a:xfrm>
            <a:off x="5088800" y="1202575"/>
            <a:ext cx="2818500" cy="2819100"/>
          </a:xfrm>
          <a:prstGeom prst="ellipse">
            <a:avLst/>
          </a:prstGeom>
          <a:noFill/>
          <a:ln>
            <a:noFill/>
          </a:ln>
        </p:spPr>
      </p:sp>
      <p:sp>
        <p:nvSpPr>
          <p:cNvPr id="23755" name="Google Shape;23755;p28"/>
          <p:cNvSpPr/>
          <p:nvPr/>
        </p:nvSpPr>
        <p:spPr>
          <a:xfrm flipH="1">
            <a:off x="2252812" y="417243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28"/>
          <p:cNvSpPr/>
          <p:nvPr/>
        </p:nvSpPr>
        <p:spPr>
          <a:xfrm flipH="1">
            <a:off x="1783096" y="45242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7" name="Google Shape;23757;p28"/>
          <p:cNvSpPr/>
          <p:nvPr/>
        </p:nvSpPr>
        <p:spPr>
          <a:xfrm flipH="1">
            <a:off x="3284603" y="47654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MAIN_POINT_1_3">
    <p:spTree>
      <p:nvGrpSpPr>
        <p:cNvPr id="23758" name="Shape 23758"/>
        <p:cNvGrpSpPr/>
        <p:nvPr/>
      </p:nvGrpSpPr>
      <p:grpSpPr>
        <a:xfrm>
          <a:off x="0" y="0"/>
          <a:ext cx="0" cy="0"/>
          <a:chOff x="0" y="0"/>
          <a:chExt cx="0" cy="0"/>
        </a:xfrm>
      </p:grpSpPr>
      <p:sp>
        <p:nvSpPr>
          <p:cNvPr id="23759" name="Google Shape;23759;p29"/>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60" name="Google Shape;23760;p29"/>
          <p:cNvGrpSpPr/>
          <p:nvPr/>
        </p:nvGrpSpPr>
        <p:grpSpPr>
          <a:xfrm>
            <a:off x="-553499" y="-47780"/>
            <a:ext cx="10250990" cy="5191005"/>
            <a:chOff x="-79511" y="-47780"/>
            <a:chExt cx="10250990" cy="5191005"/>
          </a:xfrm>
        </p:grpSpPr>
        <p:grpSp>
          <p:nvGrpSpPr>
            <p:cNvPr id="23761" name="Google Shape;23761;p29"/>
            <p:cNvGrpSpPr/>
            <p:nvPr/>
          </p:nvGrpSpPr>
          <p:grpSpPr>
            <a:xfrm>
              <a:off x="-79511" y="-47780"/>
              <a:ext cx="5155115" cy="5191005"/>
              <a:chOff x="9274947" y="2665165"/>
              <a:chExt cx="4269600" cy="4299325"/>
            </a:xfrm>
          </p:grpSpPr>
          <p:sp>
            <p:nvSpPr>
              <p:cNvPr id="23762" name="Google Shape;23762;p29"/>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29"/>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29"/>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29"/>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29"/>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29"/>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29"/>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29"/>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29"/>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29"/>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29"/>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29"/>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29"/>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29"/>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29"/>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29"/>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29"/>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29"/>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0" name="Google Shape;23780;p29"/>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29"/>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29"/>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29"/>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29"/>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29"/>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29"/>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29"/>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29"/>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29"/>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29"/>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29"/>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2" name="Google Shape;23792;p29"/>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29"/>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29"/>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29"/>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29"/>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29"/>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29"/>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29"/>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29"/>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29"/>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29"/>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29"/>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29"/>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29"/>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29"/>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29"/>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29"/>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29"/>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29"/>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29"/>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29"/>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29"/>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4" name="Google Shape;23814;p29"/>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5" name="Google Shape;23815;p29"/>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29"/>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29"/>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29"/>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29"/>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29"/>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29"/>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29"/>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29"/>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29"/>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29"/>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6" name="Google Shape;23826;p29"/>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29"/>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29"/>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29"/>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29"/>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29"/>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29"/>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29"/>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4" name="Google Shape;23834;p29"/>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29"/>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29"/>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29"/>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29"/>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29"/>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29"/>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29"/>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29"/>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29"/>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4" name="Google Shape;23844;p29"/>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5" name="Google Shape;23845;p29"/>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29"/>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29"/>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29"/>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29"/>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29"/>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29"/>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29"/>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3" name="Google Shape;23853;p29"/>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4" name="Google Shape;23854;p29"/>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29"/>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29"/>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29"/>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29"/>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29"/>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29"/>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1" name="Google Shape;23861;p29"/>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2" name="Google Shape;23862;p29"/>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29"/>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29"/>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29"/>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29"/>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29"/>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29"/>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29"/>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29"/>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29"/>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29"/>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3" name="Google Shape;23873;p29"/>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4" name="Google Shape;23874;p29"/>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29"/>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29"/>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29"/>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29"/>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29"/>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29"/>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29"/>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29"/>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29"/>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29"/>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5" name="Google Shape;23885;p29"/>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29"/>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29"/>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29"/>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29"/>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29"/>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29"/>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29"/>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29"/>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29"/>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5" name="Google Shape;23895;p29"/>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6" name="Google Shape;23896;p29"/>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29"/>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29"/>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29"/>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29"/>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29"/>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29"/>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29"/>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29"/>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29"/>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6" name="Google Shape;23906;p29"/>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7" name="Google Shape;23907;p29"/>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29"/>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29"/>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29"/>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29"/>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29"/>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29"/>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29"/>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29"/>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29"/>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7" name="Google Shape;23917;p29"/>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29"/>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29"/>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29"/>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29"/>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29"/>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29"/>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29"/>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5" name="Google Shape;23925;p29"/>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29"/>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29"/>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29"/>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29"/>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29"/>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29"/>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29"/>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29"/>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29"/>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29"/>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29"/>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29"/>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29"/>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29"/>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29"/>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29"/>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29"/>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3" name="Google Shape;23943;p29"/>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4" name="Google Shape;23944;p29"/>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29"/>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29"/>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29"/>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29"/>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29"/>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29"/>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29"/>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29"/>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3" name="Google Shape;23953;p29"/>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29"/>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29"/>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6" name="Google Shape;23956;p29"/>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7" name="Google Shape;23957;p29"/>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29"/>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29"/>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29"/>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29"/>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29"/>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3" name="Google Shape;23963;p29"/>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4" name="Google Shape;23964;p29"/>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29"/>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29"/>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29"/>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29"/>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29"/>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29"/>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29"/>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29"/>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29"/>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29"/>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29"/>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29"/>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29"/>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29"/>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29"/>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29"/>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29"/>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29"/>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29"/>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4" name="Google Shape;23984;p29"/>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29"/>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29"/>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29"/>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29"/>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29"/>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29"/>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29"/>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29"/>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29"/>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29"/>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29"/>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6" name="Google Shape;23996;p29"/>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29"/>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29"/>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29"/>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29"/>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29"/>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29"/>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29"/>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29"/>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29"/>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6" name="Google Shape;24006;p29"/>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29"/>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29"/>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29"/>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29"/>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29"/>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29"/>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29"/>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29"/>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29"/>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29"/>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29"/>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29"/>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29"/>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29"/>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29"/>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29"/>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29"/>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29"/>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29"/>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29"/>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29"/>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29"/>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29"/>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29"/>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29"/>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29"/>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29"/>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29"/>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29"/>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29"/>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29"/>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29"/>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29"/>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29"/>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29"/>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29"/>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29"/>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29"/>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29"/>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29"/>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29"/>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29"/>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29"/>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0" name="Google Shape;24050;p29"/>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1" name="Google Shape;24051;p29"/>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29"/>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29"/>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29"/>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29"/>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29"/>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29"/>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29"/>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29"/>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29"/>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29"/>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29"/>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29"/>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29"/>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29"/>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29"/>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29"/>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29"/>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9" name="Google Shape;24069;p29"/>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29"/>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29"/>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29"/>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29"/>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29"/>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29"/>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29"/>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29"/>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29"/>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29"/>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29"/>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29"/>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29"/>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29"/>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29"/>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29"/>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29"/>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29"/>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29"/>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29"/>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29"/>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29"/>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29"/>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3" name="Google Shape;24093;p29"/>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29"/>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29"/>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29"/>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29"/>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29"/>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29"/>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29"/>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29"/>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29"/>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29"/>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29"/>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29"/>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29"/>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29"/>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29"/>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29"/>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29"/>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29"/>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29"/>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3" name="Google Shape;24113;p29"/>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4" name="Google Shape;24114;p29"/>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29"/>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29"/>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29"/>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29"/>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29"/>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29"/>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29"/>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29"/>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29"/>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29"/>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29"/>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6" name="Google Shape;24126;p29"/>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7" name="Google Shape;24127;p29"/>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29"/>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29"/>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29"/>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29"/>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29"/>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29"/>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29"/>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29"/>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29"/>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29"/>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29"/>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29"/>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29"/>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29"/>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29"/>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29"/>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29"/>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29"/>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6" name="Google Shape;24146;p29"/>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7" name="Google Shape;24147;p29"/>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29"/>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29"/>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29"/>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29"/>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52" name="Google Shape;24152;p29"/>
              <p:cNvGrpSpPr/>
              <p:nvPr/>
            </p:nvGrpSpPr>
            <p:grpSpPr>
              <a:xfrm>
                <a:off x="12150382" y="2665165"/>
                <a:ext cx="1341446" cy="1221036"/>
                <a:chOff x="12150382" y="2665165"/>
                <a:chExt cx="1341446" cy="1221036"/>
              </a:xfrm>
            </p:grpSpPr>
            <p:sp>
              <p:nvSpPr>
                <p:cNvPr id="24153" name="Google Shape;24153;p29"/>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29"/>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29"/>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29"/>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29"/>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29"/>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29"/>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29"/>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29"/>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29"/>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29"/>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29"/>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5" name="Google Shape;24165;p29"/>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6" name="Google Shape;24166;p29"/>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29"/>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29"/>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29"/>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29"/>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29"/>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29"/>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29"/>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29"/>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29"/>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29"/>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29"/>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8" name="Google Shape;24178;p29"/>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9" name="Google Shape;24179;p29"/>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29"/>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29"/>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29"/>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29"/>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29"/>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29"/>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29"/>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29"/>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29"/>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29"/>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29"/>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29"/>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29"/>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29"/>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29"/>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29"/>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29"/>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29"/>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29"/>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29"/>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29"/>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29"/>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29"/>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29"/>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29"/>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29"/>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29"/>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29"/>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29"/>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29"/>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10" name="Google Shape;24210;p29"/>
            <p:cNvGrpSpPr/>
            <p:nvPr/>
          </p:nvGrpSpPr>
          <p:grpSpPr>
            <a:xfrm>
              <a:off x="5016364" y="-47780"/>
              <a:ext cx="5155115" cy="5191005"/>
              <a:chOff x="9274947" y="2665165"/>
              <a:chExt cx="4269600" cy="4299325"/>
            </a:xfrm>
          </p:grpSpPr>
          <p:sp>
            <p:nvSpPr>
              <p:cNvPr id="24211" name="Google Shape;24211;p29"/>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29"/>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29"/>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29"/>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5" name="Google Shape;24215;p29"/>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6" name="Google Shape;24216;p29"/>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29"/>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29"/>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29"/>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29"/>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29"/>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29"/>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3" name="Google Shape;24223;p29"/>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29"/>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29"/>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29"/>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29"/>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29"/>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9" name="Google Shape;24229;p29"/>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0" name="Google Shape;24230;p29"/>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29"/>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29"/>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29"/>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29"/>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29"/>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29"/>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29"/>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29"/>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29"/>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29"/>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29"/>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29"/>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29"/>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29"/>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5" name="Google Shape;24245;p29"/>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29"/>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29"/>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29"/>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29"/>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29"/>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29"/>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29"/>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29"/>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29"/>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29"/>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29"/>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29"/>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29"/>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9" name="Google Shape;24259;p29"/>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0" name="Google Shape;24260;p29"/>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29"/>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29"/>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29"/>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29"/>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29"/>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29"/>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29"/>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29"/>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29"/>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29"/>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29"/>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29"/>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29"/>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29"/>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29"/>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29"/>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29"/>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29"/>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29"/>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29"/>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29"/>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29"/>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29"/>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29"/>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29"/>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29"/>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29"/>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29"/>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29"/>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29"/>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29"/>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2" name="Google Shape;24292;p29"/>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3" name="Google Shape;24293;p29"/>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29"/>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29"/>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29"/>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7" name="Google Shape;24297;p29"/>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29"/>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29"/>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29"/>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29"/>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29"/>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29"/>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29"/>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29"/>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29"/>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29"/>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29"/>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29"/>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29"/>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29"/>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2" name="Google Shape;24312;p29"/>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29"/>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29"/>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29"/>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29"/>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29"/>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29"/>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29"/>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29"/>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29"/>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29"/>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29"/>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29"/>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29"/>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29"/>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29"/>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29"/>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29"/>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29"/>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29"/>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29"/>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3" name="Google Shape;24333;p29"/>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4" name="Google Shape;24334;p29"/>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29"/>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29"/>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29"/>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29"/>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29"/>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29"/>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29"/>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29"/>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29"/>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29"/>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29"/>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29"/>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29"/>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29"/>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29"/>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29"/>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29"/>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2" name="Google Shape;24352;p29"/>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3" name="Google Shape;24353;p29"/>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29"/>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29"/>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29"/>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29"/>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29"/>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29"/>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29"/>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29"/>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29"/>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29"/>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29"/>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29"/>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29"/>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29"/>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29"/>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29"/>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29"/>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29"/>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29"/>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29"/>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4" name="Google Shape;24374;p29"/>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5" name="Google Shape;24375;p29"/>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29"/>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29"/>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29"/>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29"/>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29"/>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29"/>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2" name="Google Shape;24382;p29"/>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3" name="Google Shape;24383;p29"/>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29"/>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29"/>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29"/>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29"/>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29"/>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29"/>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29"/>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29"/>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2" name="Google Shape;24392;p29"/>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3" name="Google Shape;24393;p29"/>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4" name="Google Shape;24394;p29"/>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5" name="Google Shape;24395;p29"/>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29"/>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29"/>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8" name="Google Shape;24398;p29"/>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29"/>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29"/>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29"/>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29"/>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29"/>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4" name="Google Shape;24404;p29"/>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5" name="Google Shape;24405;p29"/>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29"/>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29"/>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29"/>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29"/>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29"/>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29"/>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29"/>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29"/>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29"/>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5" name="Google Shape;24415;p29"/>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6" name="Google Shape;24416;p29"/>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7" name="Google Shape;24417;p29"/>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29"/>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29"/>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29"/>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29"/>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29"/>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29"/>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29"/>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29"/>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29"/>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29"/>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29"/>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29"/>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29"/>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29"/>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29"/>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29"/>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29"/>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29"/>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6" name="Google Shape;24436;p29"/>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7" name="Google Shape;24437;p29"/>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29"/>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29"/>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29"/>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29"/>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29"/>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29"/>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29"/>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29"/>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29"/>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29"/>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29"/>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29"/>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0" name="Google Shape;24450;p29"/>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1" name="Google Shape;24451;p29"/>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29"/>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29"/>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29"/>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29"/>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29"/>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29"/>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29"/>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29"/>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29"/>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29"/>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29"/>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29"/>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29"/>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29"/>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29"/>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29"/>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29"/>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29"/>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0" name="Google Shape;24470;p29"/>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29"/>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29"/>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29"/>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29"/>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29"/>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29"/>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29"/>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29"/>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29"/>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29"/>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29"/>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29"/>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29"/>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29"/>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5" name="Google Shape;24485;p29"/>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29"/>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29"/>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29"/>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29"/>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29"/>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29"/>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29"/>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29"/>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29"/>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29"/>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29"/>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29"/>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29"/>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29"/>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29"/>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1" name="Google Shape;24501;p29"/>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2" name="Google Shape;24502;p29"/>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29"/>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29"/>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29"/>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29"/>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29"/>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29"/>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29"/>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29"/>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29"/>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29"/>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29"/>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29"/>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29"/>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6" name="Google Shape;24516;p29"/>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7" name="Google Shape;24517;p29"/>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29"/>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29"/>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29"/>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29"/>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29"/>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29"/>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29"/>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29"/>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29"/>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29"/>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29"/>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29"/>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29"/>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29"/>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29"/>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29"/>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29"/>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29"/>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29"/>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29"/>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29"/>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9" name="Google Shape;24539;p29"/>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0" name="Google Shape;24540;p29"/>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29"/>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29"/>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29"/>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29"/>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29"/>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29"/>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29"/>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29"/>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29"/>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29"/>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29"/>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29"/>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29"/>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29"/>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29"/>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29"/>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29"/>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29"/>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29"/>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29"/>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29"/>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2" name="Google Shape;24562;p29"/>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3" name="Google Shape;24563;p29"/>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29"/>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29"/>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29"/>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29"/>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29"/>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29"/>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29"/>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29"/>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29"/>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29"/>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29"/>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29"/>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29"/>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29"/>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29"/>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29"/>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29"/>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29"/>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29"/>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29"/>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29"/>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29"/>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29"/>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29"/>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29"/>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29"/>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29"/>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1" name="Google Shape;24591;p29"/>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2" name="Google Shape;24592;p29"/>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29"/>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29"/>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29"/>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6" name="Google Shape;24596;p29"/>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29"/>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29"/>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29"/>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29"/>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01" name="Google Shape;24601;p29"/>
              <p:cNvGrpSpPr/>
              <p:nvPr/>
            </p:nvGrpSpPr>
            <p:grpSpPr>
              <a:xfrm>
                <a:off x="12150382" y="2665165"/>
                <a:ext cx="1341446" cy="1221036"/>
                <a:chOff x="12150382" y="2665165"/>
                <a:chExt cx="1341446" cy="1221036"/>
              </a:xfrm>
            </p:grpSpPr>
            <p:sp>
              <p:nvSpPr>
                <p:cNvPr id="24602" name="Google Shape;24602;p29"/>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29"/>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29"/>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29"/>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6" name="Google Shape;24606;p29"/>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7" name="Google Shape;24607;p29"/>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29"/>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29"/>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29"/>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29"/>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29"/>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29"/>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29"/>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29"/>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29"/>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29"/>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29"/>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29"/>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29"/>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29"/>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29"/>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29"/>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29"/>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29"/>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29"/>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29"/>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29"/>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29"/>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29"/>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29"/>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29"/>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29"/>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29"/>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29"/>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29"/>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29"/>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29"/>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29"/>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29"/>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29"/>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29"/>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29"/>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29"/>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29"/>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6" name="Google Shape;24646;p29"/>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7" name="Google Shape;24647;p29"/>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29"/>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29"/>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29"/>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29"/>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29"/>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29"/>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29"/>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29"/>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29"/>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29"/>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29"/>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4659" name="Google Shape;24659;p29"/>
          <p:cNvSpPr txBox="1"/>
          <p:nvPr>
            <p:ph type="title"/>
          </p:nvPr>
        </p:nvSpPr>
        <p:spPr>
          <a:xfrm>
            <a:off x="2389164" y="540000"/>
            <a:ext cx="4365900" cy="564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4660" name="Google Shape;24660;p29"/>
          <p:cNvSpPr txBox="1"/>
          <p:nvPr>
            <p:ph idx="1" type="subTitle"/>
          </p:nvPr>
        </p:nvSpPr>
        <p:spPr>
          <a:xfrm rot="-709">
            <a:off x="2389150" y="3954450"/>
            <a:ext cx="4365900" cy="6318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661" name="Google Shape;24661;p29"/>
          <p:cNvSpPr/>
          <p:nvPr>
            <p:ph idx="2" type="pic"/>
          </p:nvPr>
        </p:nvSpPr>
        <p:spPr>
          <a:xfrm>
            <a:off x="2904600" y="1467625"/>
            <a:ext cx="3317100" cy="1783500"/>
          </a:xfrm>
          <a:prstGeom prst="rect">
            <a:avLst/>
          </a:prstGeom>
          <a:noFill/>
          <a:ln cap="flat" cmpd="sng" w="19050">
            <a:solidFill>
              <a:srgbClr val="3D243D"/>
            </a:solidFill>
            <a:prstDash val="solid"/>
            <a:round/>
            <a:headEnd len="sm" w="sm" type="none"/>
            <a:tailEnd len="sm" w="sm" type="none"/>
          </a:ln>
        </p:spPr>
      </p:sp>
      <p:grpSp>
        <p:nvGrpSpPr>
          <p:cNvPr id="24662" name="Google Shape;24662;p29"/>
          <p:cNvGrpSpPr/>
          <p:nvPr/>
        </p:nvGrpSpPr>
        <p:grpSpPr>
          <a:xfrm flipH="1">
            <a:off x="468310" y="893494"/>
            <a:ext cx="315604" cy="283088"/>
            <a:chOff x="9122209" y="4733906"/>
            <a:chExt cx="315604" cy="283088"/>
          </a:xfrm>
        </p:grpSpPr>
        <p:sp>
          <p:nvSpPr>
            <p:cNvPr id="24663" name="Google Shape;24663;p29"/>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4" name="Google Shape;24664;p29"/>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5" name="Google Shape;24665;p29"/>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6" name="Google Shape;24666;p29"/>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29"/>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8" name="Google Shape;24668;p29"/>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29"/>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29"/>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29"/>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29"/>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29"/>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29"/>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29"/>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29"/>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29"/>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29"/>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29"/>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0" name="Google Shape;24680;p29"/>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1" name="Google Shape;24681;p29"/>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29"/>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29"/>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29"/>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29"/>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29"/>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29"/>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29"/>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29"/>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29"/>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29"/>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29"/>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29"/>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29"/>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29"/>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96" name="Google Shape;24696;p29"/>
          <p:cNvSpPr/>
          <p:nvPr/>
        </p:nvSpPr>
        <p:spPr>
          <a:xfrm flipH="1">
            <a:off x="513420" y="401780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97" name="Google Shape;24697;p29"/>
          <p:cNvGrpSpPr/>
          <p:nvPr/>
        </p:nvGrpSpPr>
        <p:grpSpPr>
          <a:xfrm flipH="1">
            <a:off x="8154606" y="1573993"/>
            <a:ext cx="503402" cy="461788"/>
            <a:chOff x="10394090" y="4418785"/>
            <a:chExt cx="995850" cy="913347"/>
          </a:xfrm>
        </p:grpSpPr>
        <p:sp>
          <p:nvSpPr>
            <p:cNvPr id="24698" name="Google Shape;24698;p29"/>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29"/>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29"/>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29"/>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29"/>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29"/>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29"/>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29"/>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29"/>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29"/>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29"/>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29"/>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29"/>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29"/>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29"/>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29"/>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29"/>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29"/>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29"/>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29"/>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8" name="Google Shape;24718;p29"/>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9" name="Google Shape;24719;p29"/>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29"/>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29"/>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29"/>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29"/>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24" name="Google Shape;24724;p29"/>
          <p:cNvSpPr/>
          <p:nvPr/>
        </p:nvSpPr>
        <p:spPr>
          <a:xfrm flipH="1">
            <a:off x="8443245" y="25375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5" name="Google Shape;24725;p29"/>
          <p:cNvGrpSpPr/>
          <p:nvPr/>
        </p:nvGrpSpPr>
        <p:grpSpPr>
          <a:xfrm>
            <a:off x="8183603" y="3960562"/>
            <a:ext cx="315585" cy="289440"/>
            <a:chOff x="10394090" y="4418785"/>
            <a:chExt cx="995850" cy="913347"/>
          </a:xfrm>
        </p:grpSpPr>
        <p:sp>
          <p:nvSpPr>
            <p:cNvPr id="24726" name="Google Shape;24726;p29"/>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29"/>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29"/>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29"/>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29"/>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29"/>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29"/>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3" name="Google Shape;24733;p29"/>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4" name="Google Shape;24734;p29"/>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29"/>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29"/>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29"/>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29"/>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29"/>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29"/>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1" name="Google Shape;24741;p29"/>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2" name="Google Shape;24742;p29"/>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29"/>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4" name="Google Shape;24744;p29"/>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5" name="Google Shape;24745;p29"/>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29"/>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29"/>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29"/>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29"/>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29"/>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29"/>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MAIN_POINT_1_4">
    <p:spTree>
      <p:nvGrpSpPr>
        <p:cNvPr id="24752" name="Shape 24752"/>
        <p:cNvGrpSpPr/>
        <p:nvPr/>
      </p:nvGrpSpPr>
      <p:grpSpPr>
        <a:xfrm>
          <a:off x="0" y="0"/>
          <a:ext cx="0" cy="0"/>
          <a:chOff x="0" y="0"/>
          <a:chExt cx="0" cy="0"/>
        </a:xfrm>
      </p:grpSpPr>
      <p:sp>
        <p:nvSpPr>
          <p:cNvPr id="24753" name="Google Shape;24753;p30"/>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54" name="Google Shape;24754;p30"/>
          <p:cNvGrpSpPr/>
          <p:nvPr/>
        </p:nvGrpSpPr>
        <p:grpSpPr>
          <a:xfrm>
            <a:off x="-553499" y="-47780"/>
            <a:ext cx="10250990" cy="5191005"/>
            <a:chOff x="-79511" y="-47780"/>
            <a:chExt cx="10250990" cy="5191005"/>
          </a:xfrm>
        </p:grpSpPr>
        <p:grpSp>
          <p:nvGrpSpPr>
            <p:cNvPr id="24755" name="Google Shape;24755;p30"/>
            <p:cNvGrpSpPr/>
            <p:nvPr/>
          </p:nvGrpSpPr>
          <p:grpSpPr>
            <a:xfrm>
              <a:off x="-79511" y="-47780"/>
              <a:ext cx="5155115" cy="5191005"/>
              <a:chOff x="9274947" y="2665165"/>
              <a:chExt cx="4269600" cy="4299325"/>
            </a:xfrm>
          </p:grpSpPr>
          <p:sp>
            <p:nvSpPr>
              <p:cNvPr id="24756" name="Google Shape;24756;p30"/>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30"/>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30"/>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30"/>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30"/>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30"/>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30"/>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30"/>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30"/>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30"/>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30"/>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30"/>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8" name="Google Shape;24768;p30"/>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9" name="Google Shape;24769;p30"/>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30"/>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1" name="Google Shape;24771;p30"/>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2" name="Google Shape;24772;p30"/>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30"/>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30"/>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30"/>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30"/>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30"/>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30"/>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30"/>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30"/>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30"/>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30"/>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30"/>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4" name="Google Shape;24784;p30"/>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5" name="Google Shape;24785;p30"/>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30"/>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30"/>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30"/>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30"/>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30"/>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30"/>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30"/>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30"/>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30"/>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30"/>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30"/>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30"/>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30"/>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30"/>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30"/>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1" name="Google Shape;24801;p30"/>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2" name="Google Shape;24802;p30"/>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30"/>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30"/>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30"/>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30"/>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30"/>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30"/>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30"/>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30"/>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30"/>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30"/>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30"/>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30"/>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30"/>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30"/>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30"/>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30"/>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9" name="Google Shape;24819;p30"/>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0" name="Google Shape;24820;p30"/>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30"/>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30"/>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30"/>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30"/>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30"/>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30"/>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30"/>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30"/>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30"/>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30"/>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30"/>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30"/>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3" name="Google Shape;24833;p30"/>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4" name="Google Shape;24834;p30"/>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30"/>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30"/>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30"/>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30"/>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30"/>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30"/>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30"/>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2" name="Google Shape;24842;p30"/>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3" name="Google Shape;24843;p30"/>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30"/>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30"/>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30"/>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30"/>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30"/>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30"/>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30"/>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30"/>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30"/>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30"/>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30"/>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30"/>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30"/>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30"/>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30"/>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30"/>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30"/>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30"/>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30"/>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30"/>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30"/>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30"/>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30"/>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30"/>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30"/>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30"/>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30"/>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30"/>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30"/>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3" name="Google Shape;24873;p30"/>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4" name="Google Shape;24874;p30"/>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30"/>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30"/>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30"/>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30"/>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30"/>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30"/>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30"/>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30"/>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30"/>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30"/>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30"/>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30"/>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30"/>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30"/>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30"/>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30"/>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30"/>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30"/>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30"/>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30"/>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5" name="Google Shape;24895;p30"/>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6" name="Google Shape;24896;p30"/>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7" name="Google Shape;24897;p30"/>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8" name="Google Shape;24898;p30"/>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30"/>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30"/>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30"/>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30"/>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30"/>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30"/>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30"/>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30"/>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30"/>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30"/>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9" name="Google Shape;24909;p30"/>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0" name="Google Shape;24910;p30"/>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30"/>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30"/>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30"/>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30"/>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30"/>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30"/>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30"/>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30"/>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30"/>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30"/>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30"/>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30"/>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3" name="Google Shape;24923;p30"/>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4" name="Google Shape;24924;p30"/>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30"/>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30"/>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30"/>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30"/>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30"/>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30"/>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30"/>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30"/>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30"/>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4" name="Google Shape;24934;p30"/>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5" name="Google Shape;24935;p30"/>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30"/>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30"/>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30"/>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30"/>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30"/>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30"/>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2" name="Google Shape;24942;p30"/>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30"/>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30"/>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30"/>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30"/>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30"/>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30"/>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30"/>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30"/>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30"/>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30"/>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30"/>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4" name="Google Shape;24954;p30"/>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5" name="Google Shape;24955;p30"/>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30"/>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30"/>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30"/>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30"/>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30"/>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30"/>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30"/>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30"/>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30"/>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30"/>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30"/>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30"/>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30"/>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30"/>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30"/>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1" name="Google Shape;24971;p30"/>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2" name="Google Shape;24972;p30"/>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30"/>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30"/>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30"/>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30"/>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30"/>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30"/>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30"/>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30"/>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30"/>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30"/>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30"/>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30"/>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30"/>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30"/>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30"/>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30"/>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30"/>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30"/>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30"/>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30"/>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30"/>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30"/>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30"/>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30"/>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30"/>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30"/>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30"/>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30"/>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30"/>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2" name="Google Shape;25002;p30"/>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3" name="Google Shape;25003;p30"/>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30"/>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30"/>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30"/>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30"/>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30"/>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30"/>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30"/>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30"/>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30"/>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30"/>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4" name="Google Shape;25014;p30"/>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5" name="Google Shape;25015;p30"/>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30"/>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30"/>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30"/>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30"/>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30"/>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30"/>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30"/>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30"/>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30"/>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30"/>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30"/>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30"/>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30"/>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30"/>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30"/>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30"/>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30"/>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30"/>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4" name="Google Shape;25034;p30"/>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30"/>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30"/>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30"/>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30"/>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30"/>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30"/>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30"/>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30"/>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30"/>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30"/>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5" name="Google Shape;25045;p30"/>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6" name="Google Shape;25046;p30"/>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30"/>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30"/>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30"/>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30"/>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30"/>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30"/>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30"/>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30"/>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30"/>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30"/>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30"/>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30"/>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30"/>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30"/>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30"/>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30"/>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3" name="Google Shape;25063;p30"/>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4" name="Google Shape;25064;p30"/>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30"/>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30"/>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30"/>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30"/>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30"/>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30"/>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30"/>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30"/>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30"/>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30"/>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30"/>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30"/>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30"/>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8" name="Google Shape;25078;p30"/>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9" name="Google Shape;25079;p30"/>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30"/>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30"/>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30"/>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30"/>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30"/>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30"/>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30"/>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30"/>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8" name="Google Shape;25088;p30"/>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9" name="Google Shape;25089;p30"/>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30"/>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30"/>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30"/>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30"/>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30"/>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30"/>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30"/>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30"/>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8" name="Google Shape;25098;p30"/>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9" name="Google Shape;25099;p30"/>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30"/>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30"/>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30"/>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30"/>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30"/>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30"/>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30"/>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30"/>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30"/>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30"/>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30"/>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30"/>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30"/>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30"/>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30"/>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30"/>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30"/>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30"/>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30"/>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30"/>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0" name="Google Shape;25120;p30"/>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1" name="Google Shape;25121;p30"/>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30"/>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30"/>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30"/>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30"/>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30"/>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30"/>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30"/>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30"/>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30"/>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30"/>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30"/>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30"/>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30"/>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30"/>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30"/>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30"/>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30"/>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9" name="Google Shape;25139;p30"/>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0" name="Google Shape;25140;p30"/>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1" name="Google Shape;25141;p30"/>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30"/>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30"/>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30"/>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30"/>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46" name="Google Shape;25146;p30"/>
              <p:cNvGrpSpPr/>
              <p:nvPr/>
            </p:nvGrpSpPr>
            <p:grpSpPr>
              <a:xfrm>
                <a:off x="12150382" y="2665165"/>
                <a:ext cx="1341446" cy="1221036"/>
                <a:chOff x="12150382" y="2665165"/>
                <a:chExt cx="1341446" cy="1221036"/>
              </a:xfrm>
            </p:grpSpPr>
            <p:sp>
              <p:nvSpPr>
                <p:cNvPr id="25147" name="Google Shape;25147;p30"/>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30"/>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30"/>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30"/>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30"/>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30"/>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30"/>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30"/>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30"/>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30"/>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7" name="Google Shape;25157;p30"/>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8" name="Google Shape;25158;p30"/>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30"/>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30"/>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30"/>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30"/>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30"/>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30"/>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30"/>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30"/>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30"/>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30"/>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30"/>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30"/>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30"/>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30"/>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30"/>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30"/>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30"/>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30"/>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30"/>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8" name="Google Shape;25178;p30"/>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9" name="Google Shape;25179;p30"/>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30"/>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30"/>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30"/>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30"/>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30"/>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30"/>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30"/>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30"/>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30"/>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30"/>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30"/>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30"/>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30"/>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30"/>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4" name="Google Shape;25194;p30"/>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5" name="Google Shape;25195;p30"/>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30"/>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30"/>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30"/>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30"/>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30"/>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30"/>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30"/>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30"/>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04" name="Google Shape;25204;p30"/>
            <p:cNvGrpSpPr/>
            <p:nvPr/>
          </p:nvGrpSpPr>
          <p:grpSpPr>
            <a:xfrm>
              <a:off x="5016364" y="-47780"/>
              <a:ext cx="5155115" cy="5191005"/>
              <a:chOff x="9274947" y="2665165"/>
              <a:chExt cx="4269600" cy="4299325"/>
            </a:xfrm>
          </p:grpSpPr>
          <p:sp>
            <p:nvSpPr>
              <p:cNvPr id="25205" name="Google Shape;25205;p30"/>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6" name="Google Shape;25206;p30"/>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7" name="Google Shape;25207;p30"/>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30"/>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30"/>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30"/>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30"/>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30"/>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30"/>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4" name="Google Shape;25214;p30"/>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30"/>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6" name="Google Shape;25216;p30"/>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7" name="Google Shape;25217;p30"/>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30"/>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30"/>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30"/>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30"/>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30"/>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30"/>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30"/>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30"/>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30"/>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30"/>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30"/>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30"/>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30"/>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30"/>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30"/>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3" name="Google Shape;25233;p30"/>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4" name="Google Shape;25234;p30"/>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30"/>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30"/>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30"/>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30"/>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30"/>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0" name="Google Shape;25240;p30"/>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1" name="Google Shape;25241;p30"/>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30"/>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30"/>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30"/>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30"/>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30"/>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30"/>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30"/>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30"/>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30"/>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30"/>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30"/>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30"/>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30"/>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30"/>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30"/>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30"/>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30"/>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30"/>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30"/>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30"/>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2" name="Google Shape;25262;p30"/>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3" name="Google Shape;25263;p30"/>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30"/>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30"/>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30"/>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30"/>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30"/>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30"/>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30"/>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30"/>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30"/>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30"/>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30"/>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30"/>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30"/>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30"/>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30"/>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30"/>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30"/>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30"/>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30"/>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30"/>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30"/>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5" name="Google Shape;25285;p30"/>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6" name="Google Shape;25286;p30"/>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30"/>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30"/>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30"/>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30"/>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30"/>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30"/>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30"/>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30"/>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30"/>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30"/>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30"/>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30"/>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30"/>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30"/>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30"/>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30"/>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30"/>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30"/>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5" name="Google Shape;25305;p30"/>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6" name="Google Shape;25306;p30"/>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30"/>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30"/>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30"/>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30"/>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30"/>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30"/>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30"/>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30"/>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30"/>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30"/>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30"/>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30"/>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9" name="Google Shape;25319;p30"/>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30"/>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30"/>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30"/>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30"/>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30"/>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30"/>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30"/>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30"/>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30"/>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30"/>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30"/>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30"/>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30"/>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30"/>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30"/>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30"/>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30"/>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30"/>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30"/>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9" name="Google Shape;25339;p30"/>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0" name="Google Shape;25340;p30"/>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30"/>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30"/>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30"/>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30"/>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5" name="Google Shape;25345;p30"/>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30"/>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30"/>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30"/>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30"/>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30"/>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30"/>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30"/>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30"/>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30"/>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30"/>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30"/>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30"/>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30"/>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9" name="Google Shape;25359;p30"/>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0" name="Google Shape;25360;p30"/>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30"/>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30"/>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30"/>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30"/>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30"/>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30"/>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30"/>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30"/>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30"/>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30"/>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30"/>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30"/>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30"/>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30"/>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30"/>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30"/>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30"/>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30"/>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30"/>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0" name="Google Shape;25380;p30"/>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1" name="Google Shape;25381;p30"/>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30"/>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30"/>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30"/>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30"/>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30"/>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30"/>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30"/>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30"/>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30"/>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30"/>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30"/>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30"/>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30"/>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30"/>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30"/>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30"/>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30"/>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30"/>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0" name="Google Shape;25400;p30"/>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1" name="Google Shape;25401;p30"/>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30"/>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30"/>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30"/>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30"/>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30"/>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30"/>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30"/>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30"/>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30"/>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30"/>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30"/>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30"/>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30"/>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5" name="Google Shape;25415;p30"/>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6" name="Google Shape;25416;p30"/>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30"/>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30"/>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30"/>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30"/>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30"/>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30"/>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30"/>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30"/>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5" name="Google Shape;25425;p30"/>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6" name="Google Shape;25426;p30"/>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30"/>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30"/>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30"/>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30"/>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1" name="Google Shape;25431;p30"/>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30"/>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3" name="Google Shape;25433;p30"/>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4" name="Google Shape;25434;p30"/>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30"/>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30"/>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30"/>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30"/>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30"/>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30"/>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30"/>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30"/>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30"/>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30"/>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30"/>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30"/>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30"/>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30"/>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30"/>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30"/>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30"/>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30"/>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30"/>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30"/>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30"/>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30"/>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30"/>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30"/>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30"/>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30"/>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30"/>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30"/>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30"/>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30"/>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30"/>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6" name="Google Shape;25466;p30"/>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7" name="Google Shape;25467;p30"/>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8" name="Google Shape;25468;p30"/>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30"/>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30"/>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30"/>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30"/>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30"/>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30"/>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30"/>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30"/>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30"/>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30"/>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30"/>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30"/>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30"/>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30"/>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30"/>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30"/>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30"/>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30"/>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30"/>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30"/>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30"/>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30"/>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30"/>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30"/>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30"/>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30"/>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30"/>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30"/>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30"/>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30"/>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9" name="Google Shape;25499;p30"/>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0" name="Google Shape;25500;p30"/>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30"/>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30"/>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30"/>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30"/>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30"/>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30"/>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30"/>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30"/>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9" name="Google Shape;25509;p30"/>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30"/>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30"/>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30"/>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30"/>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30"/>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30"/>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30"/>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30"/>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30"/>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30"/>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30"/>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30"/>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30"/>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30"/>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30"/>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30"/>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30"/>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30"/>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30"/>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30"/>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30"/>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30"/>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30"/>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30"/>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30"/>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30"/>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30"/>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30"/>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30"/>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30"/>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30"/>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30"/>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30"/>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30"/>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30"/>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30"/>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30"/>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30"/>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30"/>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30"/>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30"/>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1" name="Google Shape;25551;p30"/>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30"/>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30"/>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30"/>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30"/>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30"/>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30"/>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30"/>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30"/>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30"/>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30"/>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30"/>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30"/>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30"/>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30"/>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30"/>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30"/>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30"/>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30"/>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30"/>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30"/>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30"/>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30"/>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30"/>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30"/>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30"/>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7" name="Google Shape;25577;p30"/>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30"/>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30"/>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30"/>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30"/>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30"/>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30"/>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4" name="Google Shape;25584;p30"/>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5" name="Google Shape;25585;p30"/>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30"/>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30"/>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30"/>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30"/>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30"/>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30"/>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30"/>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30"/>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30"/>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95" name="Google Shape;25595;p30"/>
              <p:cNvGrpSpPr/>
              <p:nvPr/>
            </p:nvGrpSpPr>
            <p:grpSpPr>
              <a:xfrm>
                <a:off x="12150382" y="2665165"/>
                <a:ext cx="1341446" cy="1221036"/>
                <a:chOff x="12150382" y="2665165"/>
                <a:chExt cx="1341446" cy="1221036"/>
              </a:xfrm>
            </p:grpSpPr>
            <p:sp>
              <p:nvSpPr>
                <p:cNvPr id="25596" name="Google Shape;25596;p30"/>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30"/>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30"/>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30"/>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0" name="Google Shape;25600;p30"/>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1" name="Google Shape;25601;p30"/>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30"/>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30"/>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30"/>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30"/>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30"/>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30"/>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30"/>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30"/>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30"/>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30"/>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30"/>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30"/>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30"/>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30"/>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30"/>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30"/>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30"/>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30"/>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30"/>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30"/>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30"/>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30"/>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4" name="Google Shape;25624;p30"/>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5" name="Google Shape;25625;p30"/>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30"/>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30"/>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30"/>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30"/>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30"/>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30"/>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2" name="Google Shape;25632;p30"/>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30"/>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30"/>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30"/>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30"/>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7" name="Google Shape;25637;p30"/>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8" name="Google Shape;25638;p30"/>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30"/>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30"/>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30"/>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30"/>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3" name="Google Shape;25643;p30"/>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30"/>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30"/>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30"/>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30"/>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30"/>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30"/>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30"/>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30"/>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2" name="Google Shape;25652;p30"/>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5653" name="Google Shape;25653;p30"/>
          <p:cNvSpPr/>
          <p:nvPr>
            <p:ph idx="2" type="pic"/>
          </p:nvPr>
        </p:nvSpPr>
        <p:spPr>
          <a:xfrm>
            <a:off x="2295650" y="1422375"/>
            <a:ext cx="1576200" cy="2299500"/>
          </a:xfrm>
          <a:prstGeom prst="rect">
            <a:avLst/>
          </a:prstGeom>
          <a:noFill/>
          <a:ln cap="flat" cmpd="sng" w="19050">
            <a:solidFill>
              <a:srgbClr val="3D243D"/>
            </a:solidFill>
            <a:prstDash val="solid"/>
            <a:round/>
            <a:headEnd len="sm" w="sm" type="none"/>
            <a:tailEnd len="sm" w="sm" type="none"/>
          </a:ln>
        </p:spPr>
      </p:sp>
      <p:sp>
        <p:nvSpPr>
          <p:cNvPr id="25654" name="Google Shape;25654;p30"/>
          <p:cNvSpPr txBox="1"/>
          <p:nvPr>
            <p:ph type="title"/>
          </p:nvPr>
        </p:nvSpPr>
        <p:spPr>
          <a:xfrm>
            <a:off x="4755025" y="1456025"/>
            <a:ext cx="2690100" cy="12288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5655" name="Google Shape;25655;p30"/>
          <p:cNvSpPr txBox="1"/>
          <p:nvPr>
            <p:ph idx="1" type="subTitle"/>
          </p:nvPr>
        </p:nvSpPr>
        <p:spPr>
          <a:xfrm rot="-383">
            <a:off x="4755034" y="2626101"/>
            <a:ext cx="2690100" cy="10704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5656" name="Google Shape;25656;p30"/>
          <p:cNvGrpSpPr/>
          <p:nvPr/>
        </p:nvGrpSpPr>
        <p:grpSpPr>
          <a:xfrm flipH="1">
            <a:off x="593807" y="4470141"/>
            <a:ext cx="465460" cy="426898"/>
            <a:chOff x="10394090" y="4418785"/>
            <a:chExt cx="995850" cy="913347"/>
          </a:xfrm>
        </p:grpSpPr>
        <p:sp>
          <p:nvSpPr>
            <p:cNvPr id="25657" name="Google Shape;25657;p30"/>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30"/>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30"/>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30"/>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30"/>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30"/>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30"/>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30"/>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30"/>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30"/>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7" name="Google Shape;25667;p30"/>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30"/>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30"/>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30"/>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30"/>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30"/>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3" name="Google Shape;25673;p30"/>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4" name="Google Shape;25674;p30"/>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30"/>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30"/>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30"/>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30"/>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30"/>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30"/>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30"/>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30"/>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83" name="Google Shape;25683;p30"/>
          <p:cNvSpPr/>
          <p:nvPr/>
        </p:nvSpPr>
        <p:spPr>
          <a:xfrm flipH="1">
            <a:off x="333687" y="46974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30"/>
          <p:cNvSpPr/>
          <p:nvPr/>
        </p:nvSpPr>
        <p:spPr>
          <a:xfrm flipH="1">
            <a:off x="487018" y="419516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5" name="Google Shape;25685;p30"/>
          <p:cNvSpPr/>
          <p:nvPr/>
        </p:nvSpPr>
        <p:spPr>
          <a:xfrm flipH="1">
            <a:off x="1438587" y="47357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MAIN_POINT_1_5">
    <p:spTree>
      <p:nvGrpSpPr>
        <p:cNvPr id="25686" name="Shape 25686"/>
        <p:cNvGrpSpPr/>
        <p:nvPr/>
      </p:nvGrpSpPr>
      <p:grpSpPr>
        <a:xfrm>
          <a:off x="0" y="0"/>
          <a:ext cx="0" cy="0"/>
          <a:chOff x="0" y="0"/>
          <a:chExt cx="0" cy="0"/>
        </a:xfrm>
      </p:grpSpPr>
      <p:sp>
        <p:nvSpPr>
          <p:cNvPr id="25687" name="Google Shape;25687;p31"/>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88" name="Google Shape;25688;p31"/>
          <p:cNvGrpSpPr/>
          <p:nvPr/>
        </p:nvGrpSpPr>
        <p:grpSpPr>
          <a:xfrm>
            <a:off x="-553499" y="-47780"/>
            <a:ext cx="10250990" cy="5191005"/>
            <a:chOff x="-79511" y="-47780"/>
            <a:chExt cx="10250990" cy="5191005"/>
          </a:xfrm>
        </p:grpSpPr>
        <p:grpSp>
          <p:nvGrpSpPr>
            <p:cNvPr id="25689" name="Google Shape;25689;p31"/>
            <p:cNvGrpSpPr/>
            <p:nvPr/>
          </p:nvGrpSpPr>
          <p:grpSpPr>
            <a:xfrm>
              <a:off x="-79511" y="-47780"/>
              <a:ext cx="5155115" cy="5191005"/>
              <a:chOff x="9274947" y="2665165"/>
              <a:chExt cx="4269600" cy="4299325"/>
            </a:xfrm>
          </p:grpSpPr>
          <p:sp>
            <p:nvSpPr>
              <p:cNvPr id="25690" name="Google Shape;25690;p31"/>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31"/>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31"/>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31"/>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31"/>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31"/>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6" name="Google Shape;25696;p31"/>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31"/>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31"/>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31"/>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31"/>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31"/>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31"/>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31"/>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31"/>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31"/>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31"/>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31"/>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31"/>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31"/>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31"/>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1" name="Google Shape;25711;p31"/>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2" name="Google Shape;25712;p31"/>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31"/>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31"/>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31"/>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31"/>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31"/>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31"/>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31"/>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31"/>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31"/>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31"/>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31"/>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31"/>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31"/>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31"/>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31"/>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31"/>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31"/>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31"/>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31"/>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31"/>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3" name="Google Shape;25733;p31"/>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4" name="Google Shape;25734;p31"/>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31"/>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31"/>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31"/>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31"/>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9" name="Google Shape;25739;p31"/>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31"/>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31"/>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31"/>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31"/>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31"/>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31"/>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6" name="Google Shape;25746;p31"/>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7" name="Google Shape;25747;p31"/>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31"/>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31"/>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31"/>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31"/>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31"/>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31"/>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31"/>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31"/>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31"/>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31"/>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31"/>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31"/>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31"/>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31"/>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31"/>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31"/>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31"/>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31"/>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31"/>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31"/>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31"/>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31"/>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31"/>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31"/>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31"/>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3" name="Google Shape;25773;p31"/>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4" name="Google Shape;25774;p31"/>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31"/>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31"/>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31"/>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31"/>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31"/>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31"/>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31"/>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31"/>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31"/>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31"/>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31"/>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31"/>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31"/>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31"/>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31"/>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31"/>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31"/>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31"/>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31"/>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31"/>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5" name="Google Shape;25795;p31"/>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31"/>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31"/>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31"/>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31"/>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31"/>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31"/>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31"/>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3" name="Google Shape;25803;p31"/>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4" name="Google Shape;25804;p31"/>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31"/>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31"/>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31"/>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31"/>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31"/>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31"/>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1" name="Google Shape;25811;p31"/>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2" name="Google Shape;25812;p31"/>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31"/>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31"/>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31"/>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31"/>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31"/>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31"/>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31"/>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31"/>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31"/>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31"/>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31"/>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31"/>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5" name="Google Shape;25825;p31"/>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6" name="Google Shape;25826;p31"/>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31"/>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31"/>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31"/>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31"/>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31"/>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31"/>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31"/>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31"/>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31"/>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31"/>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31"/>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8" name="Google Shape;25838;p31"/>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9" name="Google Shape;25839;p31"/>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31"/>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31"/>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31"/>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31"/>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31"/>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31"/>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31"/>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31"/>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31"/>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31"/>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31"/>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31"/>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31"/>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31"/>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31"/>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31"/>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31"/>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7" name="Google Shape;25857;p31"/>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8" name="Google Shape;25858;p31"/>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31"/>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31"/>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31"/>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31"/>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31"/>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31"/>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31"/>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31"/>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7" name="Google Shape;25867;p31"/>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8" name="Google Shape;25868;p31"/>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31"/>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31"/>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31"/>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31"/>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31"/>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31"/>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31"/>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31"/>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31"/>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31"/>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31"/>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31"/>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31"/>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31"/>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31"/>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31"/>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5" name="Google Shape;25885;p31"/>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6" name="Google Shape;25886;p31"/>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31"/>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31"/>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31"/>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31"/>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31"/>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31"/>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31"/>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31"/>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31"/>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31"/>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31"/>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31"/>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31"/>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31"/>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31"/>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2" name="Google Shape;25902;p31"/>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3" name="Google Shape;25903;p31"/>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31"/>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31"/>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31"/>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31"/>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31"/>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31"/>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31"/>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31"/>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31"/>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31"/>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4" name="Google Shape;25914;p31"/>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5" name="Google Shape;25915;p31"/>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31"/>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31"/>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31"/>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31"/>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31"/>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31"/>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31"/>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31"/>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31"/>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31"/>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31"/>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31"/>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8" name="Google Shape;25928;p31"/>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9" name="Google Shape;25929;p31"/>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31"/>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31"/>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31"/>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31"/>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31"/>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31"/>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31"/>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31"/>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31"/>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31"/>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31"/>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31"/>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31"/>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31"/>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31"/>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31"/>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31"/>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31"/>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31"/>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31"/>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31"/>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31"/>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31"/>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31"/>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31"/>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31"/>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31"/>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31"/>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31"/>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31"/>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31"/>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31"/>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31"/>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31"/>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31"/>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31"/>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31"/>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31"/>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31"/>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9" name="Google Shape;25969;p31"/>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0" name="Google Shape;25970;p31"/>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31"/>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31"/>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31"/>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31"/>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5" name="Google Shape;25975;p31"/>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6" name="Google Shape;25976;p31"/>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31"/>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8" name="Google Shape;25978;p31"/>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31"/>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31"/>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31"/>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31"/>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31"/>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31"/>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31"/>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31"/>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31"/>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31"/>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31"/>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31"/>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31"/>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31"/>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31"/>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4" name="Google Shape;25994;p31"/>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5" name="Google Shape;25995;p31"/>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31"/>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31"/>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31"/>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31"/>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31"/>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31"/>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31"/>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31"/>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31"/>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31"/>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31"/>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31"/>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31"/>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31"/>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31"/>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31"/>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2" name="Google Shape;26012;p31"/>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31"/>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31"/>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31"/>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31"/>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31"/>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31"/>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31"/>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31"/>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31"/>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31"/>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31"/>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31"/>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31"/>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31"/>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31"/>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31"/>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31"/>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31"/>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31"/>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2" name="Google Shape;26032;p31"/>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31"/>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31"/>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31"/>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31"/>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31"/>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31"/>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31"/>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31"/>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31"/>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2" name="Google Shape;26042;p31"/>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3" name="Google Shape;26043;p31"/>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4" name="Google Shape;26044;p31"/>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5" name="Google Shape;26045;p31"/>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31"/>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31"/>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31"/>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31"/>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31"/>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31"/>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31"/>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31"/>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31"/>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31"/>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6" name="Google Shape;26056;p31"/>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7" name="Google Shape;26057;p31"/>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31"/>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31"/>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31"/>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31"/>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2" name="Google Shape;26062;p31"/>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31"/>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31"/>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31"/>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31"/>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31"/>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31"/>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31"/>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31"/>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31"/>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31"/>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3" name="Google Shape;26073;p31"/>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4" name="Google Shape;26074;p31"/>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31"/>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6" name="Google Shape;26076;p31"/>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7" name="Google Shape;26077;p31"/>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31"/>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9" name="Google Shape;26079;p31"/>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80" name="Google Shape;26080;p31"/>
              <p:cNvGrpSpPr/>
              <p:nvPr/>
            </p:nvGrpSpPr>
            <p:grpSpPr>
              <a:xfrm>
                <a:off x="12150382" y="2665165"/>
                <a:ext cx="1341446" cy="1221036"/>
                <a:chOff x="12150382" y="2665165"/>
                <a:chExt cx="1341446" cy="1221036"/>
              </a:xfrm>
            </p:grpSpPr>
            <p:sp>
              <p:nvSpPr>
                <p:cNvPr id="26081" name="Google Shape;26081;p31"/>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31"/>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31"/>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31"/>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31"/>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31"/>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7" name="Google Shape;26087;p31"/>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8" name="Google Shape;26088;p31"/>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9" name="Google Shape;26089;p31"/>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31"/>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31"/>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31"/>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31"/>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4" name="Google Shape;26094;p31"/>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31"/>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31"/>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31"/>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31"/>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31"/>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0" name="Google Shape;26100;p31"/>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1" name="Google Shape;26101;p31"/>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31"/>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31"/>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31"/>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31"/>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31"/>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31"/>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31"/>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31"/>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31"/>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31"/>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31"/>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31"/>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31"/>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5" name="Google Shape;26115;p31"/>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6" name="Google Shape;26116;p31"/>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31"/>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8" name="Google Shape;26118;p31"/>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9" name="Google Shape;26119;p31"/>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31"/>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31"/>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2" name="Google Shape;26122;p31"/>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3" name="Google Shape;26123;p31"/>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31"/>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31"/>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31"/>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7" name="Google Shape;26127;p31"/>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8" name="Google Shape;26128;p31"/>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31"/>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31"/>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31"/>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2" name="Google Shape;26132;p31"/>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3" name="Google Shape;26133;p31"/>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31"/>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5" name="Google Shape;26135;p31"/>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6" name="Google Shape;26136;p31"/>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7" name="Google Shape;26137;p31"/>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38" name="Google Shape;26138;p31"/>
            <p:cNvGrpSpPr/>
            <p:nvPr/>
          </p:nvGrpSpPr>
          <p:grpSpPr>
            <a:xfrm>
              <a:off x="5016364" y="-47780"/>
              <a:ext cx="5155115" cy="5191005"/>
              <a:chOff x="9274947" y="2665165"/>
              <a:chExt cx="4269600" cy="4299325"/>
            </a:xfrm>
          </p:grpSpPr>
          <p:sp>
            <p:nvSpPr>
              <p:cNvPr id="26139" name="Google Shape;26139;p31"/>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31"/>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31"/>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31"/>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31"/>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31"/>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31"/>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31"/>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7" name="Google Shape;26147;p31"/>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8" name="Google Shape;26148;p31"/>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9" name="Google Shape;26149;p31"/>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0" name="Google Shape;26150;p31"/>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1" name="Google Shape;26151;p31"/>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2" name="Google Shape;26152;p31"/>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3" name="Google Shape;26153;p31"/>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4" name="Google Shape;26154;p31"/>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31"/>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31"/>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31"/>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31"/>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31"/>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0" name="Google Shape;26160;p31"/>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31"/>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31"/>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31"/>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4" name="Google Shape;26164;p31"/>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5" name="Google Shape;26165;p31"/>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6" name="Google Shape;26166;p31"/>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31"/>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31"/>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9" name="Google Shape;26169;p31"/>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0" name="Google Shape;26170;p31"/>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1" name="Google Shape;26171;p31"/>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2" name="Google Shape;26172;p31"/>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3" name="Google Shape;26173;p31"/>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4" name="Google Shape;26174;p31"/>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5" name="Google Shape;26175;p31"/>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31"/>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7" name="Google Shape;26177;p31"/>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8" name="Google Shape;26178;p31"/>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9" name="Google Shape;26179;p31"/>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0" name="Google Shape;26180;p31"/>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1" name="Google Shape;26181;p31"/>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2" name="Google Shape;26182;p31"/>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3" name="Google Shape;26183;p31"/>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31"/>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31"/>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31"/>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7" name="Google Shape;26187;p31"/>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8" name="Google Shape;26188;p31"/>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9" name="Google Shape;26189;p31"/>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31"/>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31"/>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2" name="Google Shape;26192;p31"/>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3" name="Google Shape;26193;p31"/>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4" name="Google Shape;26194;p31"/>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5" name="Google Shape;26195;p31"/>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6" name="Google Shape;26196;p31"/>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7" name="Google Shape;26197;p31"/>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31"/>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9" name="Google Shape;26199;p31"/>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0" name="Google Shape;26200;p31"/>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31"/>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31"/>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3" name="Google Shape;26203;p31"/>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4" name="Google Shape;26204;p31"/>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5" name="Google Shape;26205;p31"/>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6" name="Google Shape;26206;p31"/>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7" name="Google Shape;26207;p31"/>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8" name="Google Shape;26208;p31"/>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9" name="Google Shape;26209;p31"/>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0" name="Google Shape;26210;p31"/>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1" name="Google Shape;26211;p31"/>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2" name="Google Shape;26212;p31"/>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3" name="Google Shape;26213;p31"/>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4" name="Google Shape;26214;p31"/>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5" name="Google Shape;26215;p31"/>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6" name="Google Shape;26216;p31"/>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7" name="Google Shape;26217;p31"/>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8" name="Google Shape;26218;p31"/>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9" name="Google Shape;26219;p31"/>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0" name="Google Shape;26220;p31"/>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1" name="Google Shape;26221;p31"/>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2" name="Google Shape;26222;p31"/>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3" name="Google Shape;26223;p31"/>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4" name="Google Shape;26224;p31"/>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5" name="Google Shape;26225;p31"/>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6" name="Google Shape;26226;p31"/>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7" name="Google Shape;26227;p31"/>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8" name="Google Shape;26228;p31"/>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9" name="Google Shape;26229;p31"/>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0" name="Google Shape;26230;p31"/>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1" name="Google Shape;26231;p31"/>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2" name="Google Shape;26232;p31"/>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3" name="Google Shape;26233;p31"/>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4" name="Google Shape;26234;p31"/>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5" name="Google Shape;26235;p31"/>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6" name="Google Shape;26236;p31"/>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7" name="Google Shape;26237;p31"/>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8" name="Google Shape;26238;p31"/>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9" name="Google Shape;26239;p31"/>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0" name="Google Shape;26240;p31"/>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1" name="Google Shape;26241;p31"/>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2" name="Google Shape;26242;p31"/>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3" name="Google Shape;26243;p31"/>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4" name="Google Shape;26244;p31"/>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5" name="Google Shape;26245;p31"/>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6" name="Google Shape;26246;p31"/>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7" name="Google Shape;26247;p31"/>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8" name="Google Shape;26248;p31"/>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9" name="Google Shape;26249;p31"/>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0" name="Google Shape;26250;p31"/>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1" name="Google Shape;26251;p31"/>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2" name="Google Shape;26252;p31"/>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3" name="Google Shape;26253;p31"/>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4" name="Google Shape;26254;p31"/>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5" name="Google Shape;26255;p31"/>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6" name="Google Shape;26256;p31"/>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7" name="Google Shape;26257;p31"/>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8" name="Google Shape;26258;p31"/>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9" name="Google Shape;26259;p31"/>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0" name="Google Shape;26260;p31"/>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1" name="Google Shape;26261;p31"/>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2" name="Google Shape;26262;p31"/>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3" name="Google Shape;26263;p31"/>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4" name="Google Shape;26264;p31"/>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5" name="Google Shape;26265;p31"/>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6" name="Google Shape;26266;p31"/>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7" name="Google Shape;26267;p31"/>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8" name="Google Shape;26268;p31"/>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9" name="Google Shape;26269;p31"/>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0" name="Google Shape;26270;p31"/>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1" name="Google Shape;26271;p31"/>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2" name="Google Shape;26272;p31"/>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3" name="Google Shape;26273;p31"/>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4" name="Google Shape;26274;p31"/>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5" name="Google Shape;26275;p31"/>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6" name="Google Shape;26276;p31"/>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7" name="Google Shape;26277;p31"/>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8" name="Google Shape;26278;p31"/>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9" name="Google Shape;26279;p31"/>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0" name="Google Shape;26280;p31"/>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1" name="Google Shape;26281;p31"/>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2" name="Google Shape;26282;p31"/>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3" name="Google Shape;26283;p31"/>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4" name="Google Shape;26284;p31"/>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5" name="Google Shape;26285;p31"/>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6" name="Google Shape;26286;p31"/>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7" name="Google Shape;26287;p31"/>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8" name="Google Shape;26288;p31"/>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9" name="Google Shape;26289;p31"/>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0" name="Google Shape;26290;p31"/>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1" name="Google Shape;26291;p31"/>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2" name="Google Shape;26292;p31"/>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3" name="Google Shape;26293;p31"/>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4" name="Google Shape;26294;p31"/>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5" name="Google Shape;26295;p31"/>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6" name="Google Shape;26296;p31"/>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7" name="Google Shape;26297;p31"/>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8" name="Google Shape;26298;p31"/>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9" name="Google Shape;26299;p31"/>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0" name="Google Shape;26300;p31"/>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1" name="Google Shape;26301;p31"/>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2" name="Google Shape;26302;p31"/>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3" name="Google Shape;26303;p31"/>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4" name="Google Shape;26304;p31"/>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5" name="Google Shape;26305;p31"/>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6" name="Google Shape;26306;p31"/>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7" name="Google Shape;26307;p31"/>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8" name="Google Shape;26308;p31"/>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9" name="Google Shape;26309;p31"/>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0" name="Google Shape;26310;p31"/>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1" name="Google Shape;26311;p31"/>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2" name="Google Shape;26312;p31"/>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3" name="Google Shape;26313;p31"/>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4" name="Google Shape;26314;p31"/>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5" name="Google Shape;26315;p31"/>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6" name="Google Shape;26316;p31"/>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7" name="Google Shape;26317;p31"/>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8" name="Google Shape;26318;p31"/>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9" name="Google Shape;26319;p31"/>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0" name="Google Shape;26320;p31"/>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1" name="Google Shape;26321;p31"/>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2" name="Google Shape;26322;p31"/>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3" name="Google Shape;26323;p31"/>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4" name="Google Shape;26324;p31"/>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5" name="Google Shape;26325;p31"/>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6" name="Google Shape;26326;p31"/>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7" name="Google Shape;26327;p31"/>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8" name="Google Shape;26328;p31"/>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9" name="Google Shape;26329;p31"/>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0" name="Google Shape;26330;p31"/>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1" name="Google Shape;26331;p31"/>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2" name="Google Shape;26332;p31"/>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3" name="Google Shape;26333;p31"/>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4" name="Google Shape;26334;p31"/>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5" name="Google Shape;26335;p31"/>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6" name="Google Shape;26336;p31"/>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7" name="Google Shape;26337;p31"/>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8" name="Google Shape;26338;p31"/>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9" name="Google Shape;26339;p31"/>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0" name="Google Shape;26340;p31"/>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1" name="Google Shape;26341;p31"/>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2" name="Google Shape;26342;p31"/>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3" name="Google Shape;26343;p31"/>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4" name="Google Shape;26344;p31"/>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5" name="Google Shape;26345;p31"/>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6" name="Google Shape;26346;p31"/>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7" name="Google Shape;26347;p31"/>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8" name="Google Shape;26348;p31"/>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9" name="Google Shape;26349;p31"/>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0" name="Google Shape;26350;p31"/>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1" name="Google Shape;26351;p31"/>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2" name="Google Shape;26352;p31"/>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3" name="Google Shape;26353;p31"/>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4" name="Google Shape;26354;p31"/>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5" name="Google Shape;26355;p31"/>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6" name="Google Shape;26356;p31"/>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7" name="Google Shape;26357;p31"/>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8" name="Google Shape;26358;p31"/>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9" name="Google Shape;26359;p31"/>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0" name="Google Shape;26360;p31"/>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1" name="Google Shape;26361;p31"/>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2" name="Google Shape;26362;p31"/>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3" name="Google Shape;26363;p31"/>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4" name="Google Shape;26364;p31"/>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5" name="Google Shape;26365;p31"/>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6" name="Google Shape;26366;p31"/>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7" name="Google Shape;26367;p31"/>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8" name="Google Shape;26368;p31"/>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9" name="Google Shape;26369;p31"/>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0" name="Google Shape;26370;p31"/>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1" name="Google Shape;26371;p31"/>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2" name="Google Shape;26372;p31"/>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3" name="Google Shape;26373;p31"/>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4" name="Google Shape;26374;p31"/>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5" name="Google Shape;26375;p31"/>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6" name="Google Shape;26376;p31"/>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7" name="Google Shape;26377;p31"/>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8" name="Google Shape;26378;p31"/>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9" name="Google Shape;26379;p31"/>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0" name="Google Shape;26380;p31"/>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1" name="Google Shape;26381;p31"/>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2" name="Google Shape;26382;p31"/>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3" name="Google Shape;26383;p31"/>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4" name="Google Shape;26384;p31"/>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5" name="Google Shape;26385;p31"/>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6" name="Google Shape;26386;p31"/>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7" name="Google Shape;26387;p31"/>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8" name="Google Shape;26388;p31"/>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9" name="Google Shape;26389;p31"/>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0" name="Google Shape;26390;p31"/>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1" name="Google Shape;26391;p31"/>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2" name="Google Shape;26392;p31"/>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3" name="Google Shape;26393;p31"/>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4" name="Google Shape;26394;p31"/>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5" name="Google Shape;26395;p31"/>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6" name="Google Shape;26396;p31"/>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7" name="Google Shape;26397;p31"/>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8" name="Google Shape;26398;p31"/>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9" name="Google Shape;26399;p31"/>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0" name="Google Shape;26400;p31"/>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1" name="Google Shape;26401;p31"/>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2" name="Google Shape;26402;p31"/>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3" name="Google Shape;26403;p31"/>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4" name="Google Shape;26404;p31"/>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5" name="Google Shape;26405;p31"/>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6" name="Google Shape;26406;p31"/>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7" name="Google Shape;26407;p31"/>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8" name="Google Shape;26408;p31"/>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9" name="Google Shape;26409;p31"/>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0" name="Google Shape;26410;p31"/>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1" name="Google Shape;26411;p31"/>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2" name="Google Shape;26412;p31"/>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3" name="Google Shape;26413;p31"/>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4" name="Google Shape;26414;p31"/>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5" name="Google Shape;26415;p31"/>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6" name="Google Shape;26416;p31"/>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7" name="Google Shape;26417;p31"/>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8" name="Google Shape;26418;p31"/>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9" name="Google Shape;26419;p31"/>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0" name="Google Shape;26420;p31"/>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1" name="Google Shape;26421;p31"/>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2" name="Google Shape;26422;p31"/>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3" name="Google Shape;26423;p31"/>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4" name="Google Shape;26424;p31"/>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5" name="Google Shape;26425;p31"/>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6" name="Google Shape;26426;p31"/>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7" name="Google Shape;26427;p31"/>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8" name="Google Shape;26428;p31"/>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9" name="Google Shape;26429;p31"/>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0" name="Google Shape;26430;p31"/>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1" name="Google Shape;26431;p31"/>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2" name="Google Shape;26432;p31"/>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3" name="Google Shape;26433;p31"/>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4" name="Google Shape;26434;p31"/>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5" name="Google Shape;26435;p31"/>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6" name="Google Shape;26436;p31"/>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7" name="Google Shape;26437;p31"/>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8" name="Google Shape;26438;p31"/>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9" name="Google Shape;26439;p31"/>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0" name="Google Shape;26440;p31"/>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1" name="Google Shape;26441;p31"/>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2" name="Google Shape;26442;p31"/>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3" name="Google Shape;26443;p31"/>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4" name="Google Shape;26444;p31"/>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5" name="Google Shape;26445;p31"/>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6" name="Google Shape;26446;p31"/>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7" name="Google Shape;26447;p31"/>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8" name="Google Shape;26448;p31"/>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9" name="Google Shape;26449;p31"/>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0" name="Google Shape;26450;p31"/>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1" name="Google Shape;26451;p31"/>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2" name="Google Shape;26452;p31"/>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3" name="Google Shape;26453;p31"/>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4" name="Google Shape;26454;p31"/>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5" name="Google Shape;26455;p31"/>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6" name="Google Shape;26456;p31"/>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7" name="Google Shape;26457;p31"/>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8" name="Google Shape;26458;p31"/>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9" name="Google Shape;26459;p31"/>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0" name="Google Shape;26460;p31"/>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1" name="Google Shape;26461;p31"/>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2" name="Google Shape;26462;p31"/>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3" name="Google Shape;26463;p31"/>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4" name="Google Shape;26464;p31"/>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5" name="Google Shape;26465;p31"/>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6" name="Google Shape;26466;p31"/>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7" name="Google Shape;26467;p31"/>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8" name="Google Shape;26468;p31"/>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9" name="Google Shape;26469;p31"/>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0" name="Google Shape;26470;p31"/>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1" name="Google Shape;26471;p31"/>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2" name="Google Shape;26472;p31"/>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3" name="Google Shape;26473;p31"/>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4" name="Google Shape;26474;p31"/>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5" name="Google Shape;26475;p31"/>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6" name="Google Shape;26476;p31"/>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7" name="Google Shape;26477;p31"/>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8" name="Google Shape;26478;p31"/>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9" name="Google Shape;26479;p31"/>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0" name="Google Shape;26480;p31"/>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1" name="Google Shape;26481;p31"/>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2" name="Google Shape;26482;p31"/>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3" name="Google Shape;26483;p31"/>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4" name="Google Shape;26484;p31"/>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5" name="Google Shape;26485;p31"/>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6" name="Google Shape;26486;p31"/>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7" name="Google Shape;26487;p31"/>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8" name="Google Shape;26488;p31"/>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9" name="Google Shape;26489;p31"/>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0" name="Google Shape;26490;p31"/>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1" name="Google Shape;26491;p31"/>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2" name="Google Shape;26492;p31"/>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3" name="Google Shape;26493;p31"/>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4" name="Google Shape;26494;p31"/>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5" name="Google Shape;26495;p31"/>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6" name="Google Shape;26496;p31"/>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7" name="Google Shape;26497;p31"/>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8" name="Google Shape;26498;p31"/>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9" name="Google Shape;26499;p31"/>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0" name="Google Shape;26500;p31"/>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1" name="Google Shape;26501;p31"/>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2" name="Google Shape;26502;p31"/>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3" name="Google Shape;26503;p31"/>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4" name="Google Shape;26504;p31"/>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5" name="Google Shape;26505;p31"/>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6" name="Google Shape;26506;p31"/>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7" name="Google Shape;26507;p31"/>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8" name="Google Shape;26508;p31"/>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9" name="Google Shape;26509;p31"/>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0" name="Google Shape;26510;p31"/>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1" name="Google Shape;26511;p31"/>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2" name="Google Shape;26512;p31"/>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3" name="Google Shape;26513;p31"/>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4" name="Google Shape;26514;p31"/>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5" name="Google Shape;26515;p31"/>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6" name="Google Shape;26516;p31"/>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7" name="Google Shape;26517;p31"/>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8" name="Google Shape;26518;p31"/>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9" name="Google Shape;26519;p31"/>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0" name="Google Shape;26520;p31"/>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1" name="Google Shape;26521;p31"/>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2" name="Google Shape;26522;p31"/>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3" name="Google Shape;26523;p31"/>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4" name="Google Shape;26524;p31"/>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5" name="Google Shape;26525;p31"/>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6" name="Google Shape;26526;p31"/>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7" name="Google Shape;26527;p31"/>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8" name="Google Shape;26528;p31"/>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29" name="Google Shape;26529;p31"/>
              <p:cNvGrpSpPr/>
              <p:nvPr/>
            </p:nvGrpSpPr>
            <p:grpSpPr>
              <a:xfrm>
                <a:off x="12150382" y="2665165"/>
                <a:ext cx="1341446" cy="1221036"/>
                <a:chOff x="12150382" y="2665165"/>
                <a:chExt cx="1341446" cy="1221036"/>
              </a:xfrm>
            </p:grpSpPr>
            <p:sp>
              <p:nvSpPr>
                <p:cNvPr id="26530" name="Google Shape;26530;p31"/>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1" name="Google Shape;26531;p31"/>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2" name="Google Shape;26532;p31"/>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3" name="Google Shape;26533;p31"/>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4" name="Google Shape;26534;p31"/>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5" name="Google Shape;26535;p31"/>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6" name="Google Shape;26536;p31"/>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7" name="Google Shape;26537;p31"/>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8" name="Google Shape;26538;p31"/>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9" name="Google Shape;26539;p31"/>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0" name="Google Shape;26540;p31"/>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1" name="Google Shape;26541;p31"/>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2" name="Google Shape;26542;p31"/>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3" name="Google Shape;26543;p31"/>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4" name="Google Shape;26544;p31"/>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5" name="Google Shape;26545;p31"/>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6" name="Google Shape;26546;p31"/>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7" name="Google Shape;26547;p31"/>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8" name="Google Shape;26548;p31"/>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9" name="Google Shape;26549;p31"/>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0" name="Google Shape;26550;p31"/>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1" name="Google Shape;26551;p31"/>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2" name="Google Shape;26552;p31"/>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3" name="Google Shape;26553;p31"/>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4" name="Google Shape;26554;p31"/>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5" name="Google Shape;26555;p31"/>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6" name="Google Shape;26556;p31"/>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7" name="Google Shape;26557;p31"/>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8" name="Google Shape;26558;p31"/>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9" name="Google Shape;26559;p31"/>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0" name="Google Shape;26560;p31"/>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1" name="Google Shape;26561;p31"/>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2" name="Google Shape;26562;p31"/>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3" name="Google Shape;26563;p31"/>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4" name="Google Shape;26564;p31"/>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5" name="Google Shape;26565;p31"/>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6" name="Google Shape;26566;p31"/>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7" name="Google Shape;26567;p31"/>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8" name="Google Shape;26568;p31"/>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9" name="Google Shape;26569;p31"/>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0" name="Google Shape;26570;p31"/>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1" name="Google Shape;26571;p31"/>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2" name="Google Shape;26572;p31"/>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3" name="Google Shape;26573;p31"/>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4" name="Google Shape;26574;p31"/>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5" name="Google Shape;26575;p31"/>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6" name="Google Shape;26576;p31"/>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7" name="Google Shape;26577;p31"/>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8" name="Google Shape;26578;p31"/>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9" name="Google Shape;26579;p31"/>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0" name="Google Shape;26580;p31"/>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1" name="Google Shape;26581;p31"/>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2" name="Google Shape;26582;p31"/>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3" name="Google Shape;26583;p31"/>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4" name="Google Shape;26584;p31"/>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5" name="Google Shape;26585;p31"/>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6" name="Google Shape;26586;p31"/>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6587" name="Google Shape;26587;p31"/>
          <p:cNvSpPr txBox="1"/>
          <p:nvPr>
            <p:ph type="title"/>
          </p:nvPr>
        </p:nvSpPr>
        <p:spPr>
          <a:xfrm>
            <a:off x="1778750" y="1456025"/>
            <a:ext cx="2690100" cy="1228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6588" name="Google Shape;26588;p31"/>
          <p:cNvSpPr txBox="1"/>
          <p:nvPr>
            <p:ph idx="1" type="subTitle"/>
          </p:nvPr>
        </p:nvSpPr>
        <p:spPr>
          <a:xfrm rot="-383">
            <a:off x="1778759" y="2626101"/>
            <a:ext cx="2690100" cy="1070400"/>
          </a:xfrm>
          <a:prstGeom prst="rect">
            <a:avLst/>
          </a:prstGeom>
          <a:noFill/>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6589" name="Google Shape;26589;p31"/>
          <p:cNvSpPr/>
          <p:nvPr>
            <p:ph idx="2" type="pic"/>
          </p:nvPr>
        </p:nvSpPr>
        <p:spPr>
          <a:xfrm>
            <a:off x="5355314" y="1398539"/>
            <a:ext cx="1312200" cy="2355600"/>
          </a:xfrm>
          <a:prstGeom prst="rect">
            <a:avLst/>
          </a:prstGeom>
          <a:noFill/>
          <a:ln>
            <a:noFill/>
          </a:ln>
        </p:spPr>
      </p:sp>
      <p:grpSp>
        <p:nvGrpSpPr>
          <p:cNvPr id="26590" name="Google Shape;26590;p31"/>
          <p:cNvGrpSpPr/>
          <p:nvPr/>
        </p:nvGrpSpPr>
        <p:grpSpPr>
          <a:xfrm flipH="1">
            <a:off x="7995391" y="4249202"/>
            <a:ext cx="594970" cy="468334"/>
            <a:chOff x="-3803792" y="3311439"/>
            <a:chExt cx="826347" cy="650464"/>
          </a:xfrm>
        </p:grpSpPr>
        <p:sp>
          <p:nvSpPr>
            <p:cNvPr id="26591" name="Google Shape;26591;p31"/>
            <p:cNvSpPr/>
            <p:nvPr/>
          </p:nvSpPr>
          <p:spPr>
            <a:xfrm>
              <a:off x="-3803792" y="3311439"/>
              <a:ext cx="826347" cy="650464"/>
            </a:xfrm>
            <a:custGeom>
              <a:rect b="b" l="l" r="r" t="t"/>
              <a:pathLst>
                <a:path extrusionOk="0" h="799" w="1015">
                  <a:moveTo>
                    <a:pt x="457" y="0"/>
                  </a:moveTo>
                  <a:cubicBezTo>
                    <a:pt x="439" y="0"/>
                    <a:pt x="420" y="4"/>
                    <a:pt x="402" y="8"/>
                  </a:cubicBezTo>
                  <a:cubicBezTo>
                    <a:pt x="315" y="29"/>
                    <a:pt x="244" y="104"/>
                    <a:pt x="231" y="190"/>
                  </a:cubicBezTo>
                  <a:cubicBezTo>
                    <a:pt x="226" y="230"/>
                    <a:pt x="116" y="267"/>
                    <a:pt x="105" y="305"/>
                  </a:cubicBezTo>
                  <a:cubicBezTo>
                    <a:pt x="86" y="367"/>
                    <a:pt x="143" y="411"/>
                    <a:pt x="98" y="458"/>
                  </a:cubicBezTo>
                  <a:cubicBezTo>
                    <a:pt x="40" y="519"/>
                    <a:pt x="0" y="623"/>
                    <a:pt x="103" y="672"/>
                  </a:cubicBezTo>
                  <a:cubicBezTo>
                    <a:pt x="130" y="685"/>
                    <a:pt x="185" y="751"/>
                    <a:pt x="214" y="751"/>
                  </a:cubicBezTo>
                  <a:cubicBezTo>
                    <a:pt x="214" y="751"/>
                    <a:pt x="215" y="751"/>
                    <a:pt x="215" y="751"/>
                  </a:cubicBezTo>
                  <a:cubicBezTo>
                    <a:pt x="269" y="747"/>
                    <a:pt x="305" y="743"/>
                    <a:pt x="332" y="743"/>
                  </a:cubicBezTo>
                  <a:cubicBezTo>
                    <a:pt x="376" y="743"/>
                    <a:pt x="401" y="753"/>
                    <a:pt x="450" y="790"/>
                  </a:cubicBezTo>
                  <a:cubicBezTo>
                    <a:pt x="459" y="796"/>
                    <a:pt x="468" y="799"/>
                    <a:pt x="477" y="799"/>
                  </a:cubicBezTo>
                  <a:cubicBezTo>
                    <a:pt x="488" y="799"/>
                    <a:pt x="498" y="795"/>
                    <a:pt x="505" y="788"/>
                  </a:cubicBezTo>
                  <a:cubicBezTo>
                    <a:pt x="572" y="728"/>
                    <a:pt x="731" y="725"/>
                    <a:pt x="779" y="654"/>
                  </a:cubicBezTo>
                  <a:cubicBezTo>
                    <a:pt x="801" y="625"/>
                    <a:pt x="806" y="585"/>
                    <a:pt x="815" y="548"/>
                  </a:cubicBezTo>
                  <a:cubicBezTo>
                    <a:pt x="843" y="433"/>
                    <a:pt x="1015" y="410"/>
                    <a:pt x="1015" y="266"/>
                  </a:cubicBezTo>
                  <a:cubicBezTo>
                    <a:pt x="1001" y="231"/>
                    <a:pt x="987" y="205"/>
                    <a:pt x="972" y="183"/>
                  </a:cubicBezTo>
                  <a:cubicBezTo>
                    <a:pt x="927" y="122"/>
                    <a:pt x="872" y="108"/>
                    <a:pt x="816" y="108"/>
                  </a:cubicBezTo>
                  <a:cubicBezTo>
                    <a:pt x="771" y="108"/>
                    <a:pt x="725" y="117"/>
                    <a:pt x="681" y="117"/>
                  </a:cubicBezTo>
                  <a:cubicBezTo>
                    <a:pt x="671" y="117"/>
                    <a:pt x="662" y="116"/>
                    <a:pt x="653" y="115"/>
                  </a:cubicBezTo>
                  <a:cubicBezTo>
                    <a:pt x="668" y="29"/>
                    <a:pt x="545" y="4"/>
                    <a:pt x="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2" name="Google Shape;26592;p31"/>
            <p:cNvSpPr/>
            <p:nvPr/>
          </p:nvSpPr>
          <p:spPr>
            <a:xfrm>
              <a:off x="-3803792" y="3317138"/>
              <a:ext cx="826347" cy="644765"/>
            </a:xfrm>
            <a:custGeom>
              <a:rect b="b" l="l" r="r" t="t"/>
              <a:pathLst>
                <a:path extrusionOk="0" h="792" w="1015">
                  <a:moveTo>
                    <a:pt x="402" y="1"/>
                  </a:moveTo>
                  <a:lnTo>
                    <a:pt x="402" y="1"/>
                  </a:lnTo>
                  <a:cubicBezTo>
                    <a:pt x="315" y="22"/>
                    <a:pt x="244" y="97"/>
                    <a:pt x="231" y="183"/>
                  </a:cubicBezTo>
                  <a:cubicBezTo>
                    <a:pt x="226" y="223"/>
                    <a:pt x="116" y="260"/>
                    <a:pt x="105" y="298"/>
                  </a:cubicBezTo>
                  <a:cubicBezTo>
                    <a:pt x="86" y="360"/>
                    <a:pt x="143" y="404"/>
                    <a:pt x="98" y="451"/>
                  </a:cubicBezTo>
                  <a:cubicBezTo>
                    <a:pt x="40" y="512"/>
                    <a:pt x="0" y="616"/>
                    <a:pt x="103" y="665"/>
                  </a:cubicBezTo>
                  <a:cubicBezTo>
                    <a:pt x="130" y="678"/>
                    <a:pt x="185" y="744"/>
                    <a:pt x="214" y="744"/>
                  </a:cubicBezTo>
                  <a:cubicBezTo>
                    <a:pt x="214" y="744"/>
                    <a:pt x="215" y="744"/>
                    <a:pt x="215" y="744"/>
                  </a:cubicBezTo>
                  <a:cubicBezTo>
                    <a:pt x="269" y="740"/>
                    <a:pt x="305" y="736"/>
                    <a:pt x="332" y="736"/>
                  </a:cubicBezTo>
                  <a:cubicBezTo>
                    <a:pt x="376" y="736"/>
                    <a:pt x="401" y="746"/>
                    <a:pt x="450" y="783"/>
                  </a:cubicBezTo>
                  <a:cubicBezTo>
                    <a:pt x="459" y="789"/>
                    <a:pt x="468" y="792"/>
                    <a:pt x="477" y="792"/>
                  </a:cubicBezTo>
                  <a:cubicBezTo>
                    <a:pt x="488" y="792"/>
                    <a:pt x="498" y="788"/>
                    <a:pt x="505" y="781"/>
                  </a:cubicBezTo>
                  <a:cubicBezTo>
                    <a:pt x="572" y="721"/>
                    <a:pt x="731" y="718"/>
                    <a:pt x="779" y="647"/>
                  </a:cubicBezTo>
                  <a:cubicBezTo>
                    <a:pt x="801" y="618"/>
                    <a:pt x="806" y="578"/>
                    <a:pt x="815" y="541"/>
                  </a:cubicBezTo>
                  <a:cubicBezTo>
                    <a:pt x="843" y="426"/>
                    <a:pt x="1015" y="403"/>
                    <a:pt x="1015" y="259"/>
                  </a:cubicBezTo>
                  <a:cubicBezTo>
                    <a:pt x="1001" y="224"/>
                    <a:pt x="987" y="198"/>
                    <a:pt x="972" y="176"/>
                  </a:cubicBezTo>
                  <a:cubicBezTo>
                    <a:pt x="962" y="206"/>
                    <a:pt x="943" y="235"/>
                    <a:pt x="924" y="260"/>
                  </a:cubicBezTo>
                  <a:cubicBezTo>
                    <a:pt x="921" y="264"/>
                    <a:pt x="919" y="267"/>
                    <a:pt x="916" y="271"/>
                  </a:cubicBezTo>
                  <a:cubicBezTo>
                    <a:pt x="871" y="328"/>
                    <a:pt x="822" y="388"/>
                    <a:pt x="752" y="408"/>
                  </a:cubicBezTo>
                  <a:cubicBezTo>
                    <a:pt x="726" y="415"/>
                    <a:pt x="697" y="417"/>
                    <a:pt x="674" y="433"/>
                  </a:cubicBezTo>
                  <a:cubicBezTo>
                    <a:pt x="648" y="451"/>
                    <a:pt x="637" y="486"/>
                    <a:pt x="618" y="512"/>
                  </a:cubicBezTo>
                  <a:cubicBezTo>
                    <a:pt x="604" y="529"/>
                    <a:pt x="581" y="542"/>
                    <a:pt x="561" y="542"/>
                  </a:cubicBezTo>
                  <a:cubicBezTo>
                    <a:pt x="550" y="542"/>
                    <a:pt x="540" y="539"/>
                    <a:pt x="534" y="529"/>
                  </a:cubicBezTo>
                  <a:cubicBezTo>
                    <a:pt x="523" y="514"/>
                    <a:pt x="523" y="496"/>
                    <a:pt x="516" y="481"/>
                  </a:cubicBezTo>
                  <a:cubicBezTo>
                    <a:pt x="492" y="428"/>
                    <a:pt x="398" y="449"/>
                    <a:pt x="370" y="397"/>
                  </a:cubicBezTo>
                  <a:cubicBezTo>
                    <a:pt x="345" y="352"/>
                    <a:pt x="398" y="301"/>
                    <a:pt x="399" y="250"/>
                  </a:cubicBezTo>
                  <a:cubicBezTo>
                    <a:pt x="399" y="223"/>
                    <a:pt x="387" y="199"/>
                    <a:pt x="379" y="175"/>
                  </a:cubicBezTo>
                  <a:cubicBezTo>
                    <a:pt x="357" y="104"/>
                    <a:pt x="376" y="50"/>
                    <a:pt x="40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3" name="Google Shape;26593;p31"/>
            <p:cNvSpPr/>
            <p:nvPr/>
          </p:nvSpPr>
          <p:spPr>
            <a:xfrm>
              <a:off x="-3411380" y="3442510"/>
              <a:ext cx="47220" cy="35820"/>
            </a:xfrm>
            <a:custGeom>
              <a:rect b="b" l="l" r="r" t="t"/>
              <a:pathLst>
                <a:path extrusionOk="0" h="44" w="58">
                  <a:moveTo>
                    <a:pt x="24" y="1"/>
                  </a:moveTo>
                  <a:cubicBezTo>
                    <a:pt x="1" y="1"/>
                    <a:pt x="1" y="43"/>
                    <a:pt x="25" y="43"/>
                  </a:cubicBezTo>
                  <a:cubicBezTo>
                    <a:pt x="25" y="43"/>
                    <a:pt x="26" y="43"/>
                    <a:pt x="26" y="43"/>
                  </a:cubicBezTo>
                  <a:lnTo>
                    <a:pt x="31" y="43"/>
                  </a:lnTo>
                  <a:cubicBezTo>
                    <a:pt x="57" y="39"/>
                    <a:pt x="57" y="3"/>
                    <a:pt x="31" y="1"/>
                  </a:cubicBezTo>
                  <a:lnTo>
                    <a:pt x="26" y="1"/>
                  </a:lnTo>
                  <a:cubicBezTo>
                    <a:pt x="26" y="1"/>
                    <a:pt x="25"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4" name="Google Shape;26594;p31"/>
            <p:cNvSpPr/>
            <p:nvPr/>
          </p:nvSpPr>
          <p:spPr>
            <a:xfrm>
              <a:off x="-3425221" y="3554041"/>
              <a:ext cx="35008" cy="27679"/>
            </a:xfrm>
            <a:custGeom>
              <a:rect b="b" l="l" r="r" t="t"/>
              <a:pathLst>
                <a:path extrusionOk="0" h="34" w="43">
                  <a:moveTo>
                    <a:pt x="20" y="1"/>
                  </a:moveTo>
                  <a:cubicBezTo>
                    <a:pt x="0" y="1"/>
                    <a:pt x="1" y="34"/>
                    <a:pt x="21" y="34"/>
                  </a:cubicBezTo>
                  <a:cubicBezTo>
                    <a:pt x="42" y="34"/>
                    <a:pt x="42" y="1"/>
                    <a:pt x="21" y="1"/>
                  </a:cubicBezTo>
                  <a:cubicBezTo>
                    <a:pt x="21" y="1"/>
                    <a:pt x="21" y="1"/>
                    <a:pt x="2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5" name="Google Shape;26595;p31"/>
            <p:cNvSpPr/>
            <p:nvPr/>
          </p:nvSpPr>
          <p:spPr>
            <a:xfrm>
              <a:off x="-3312056" y="3511708"/>
              <a:ext cx="64317" cy="71641"/>
            </a:xfrm>
            <a:custGeom>
              <a:rect b="b" l="l" r="r" t="t"/>
              <a:pathLst>
                <a:path extrusionOk="0" h="88" w="79">
                  <a:moveTo>
                    <a:pt x="39" y="0"/>
                  </a:moveTo>
                  <a:cubicBezTo>
                    <a:pt x="28" y="0"/>
                    <a:pt x="17" y="5"/>
                    <a:pt x="11" y="16"/>
                  </a:cubicBezTo>
                  <a:cubicBezTo>
                    <a:pt x="5" y="28"/>
                    <a:pt x="4" y="38"/>
                    <a:pt x="1" y="52"/>
                  </a:cubicBezTo>
                  <a:cubicBezTo>
                    <a:pt x="0" y="76"/>
                    <a:pt x="20" y="87"/>
                    <a:pt x="40" y="87"/>
                  </a:cubicBezTo>
                  <a:cubicBezTo>
                    <a:pt x="59" y="87"/>
                    <a:pt x="79" y="76"/>
                    <a:pt x="77" y="52"/>
                  </a:cubicBezTo>
                  <a:cubicBezTo>
                    <a:pt x="75" y="38"/>
                    <a:pt x="74" y="28"/>
                    <a:pt x="68" y="16"/>
                  </a:cubicBezTo>
                  <a:cubicBezTo>
                    <a:pt x="62" y="5"/>
                    <a:pt x="51" y="0"/>
                    <a:pt x="3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6" name="Google Shape;26596;p31"/>
            <p:cNvSpPr/>
            <p:nvPr/>
          </p:nvSpPr>
          <p:spPr>
            <a:xfrm>
              <a:off x="-3183423" y="3501939"/>
              <a:ext cx="21982" cy="16282"/>
            </a:xfrm>
            <a:custGeom>
              <a:rect b="b" l="l" r="r" t="t"/>
              <a:pathLst>
                <a:path extrusionOk="0" h="20" w="27">
                  <a:moveTo>
                    <a:pt x="14" y="1"/>
                  </a:moveTo>
                  <a:cubicBezTo>
                    <a:pt x="1" y="1"/>
                    <a:pt x="1" y="20"/>
                    <a:pt x="14" y="20"/>
                  </a:cubicBezTo>
                  <a:cubicBezTo>
                    <a:pt x="27" y="20"/>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7" name="Google Shape;26597;p31"/>
            <p:cNvSpPr/>
            <p:nvPr/>
          </p:nvSpPr>
          <p:spPr>
            <a:xfrm>
              <a:off x="-3172026" y="3541830"/>
              <a:ext cx="28495" cy="22795"/>
            </a:xfrm>
            <a:custGeom>
              <a:rect b="b" l="l" r="r" t="t"/>
              <a:pathLst>
                <a:path extrusionOk="0" h="28" w="35">
                  <a:moveTo>
                    <a:pt x="17" y="0"/>
                  </a:moveTo>
                  <a:cubicBezTo>
                    <a:pt x="0" y="0"/>
                    <a:pt x="0" y="28"/>
                    <a:pt x="17" y="28"/>
                  </a:cubicBezTo>
                  <a:cubicBezTo>
                    <a:pt x="34" y="28"/>
                    <a:pt x="34"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8" name="Google Shape;26598;p31"/>
            <p:cNvSpPr/>
            <p:nvPr/>
          </p:nvSpPr>
          <p:spPr>
            <a:xfrm>
              <a:off x="-3162256" y="3435183"/>
              <a:ext cx="65945" cy="50474"/>
            </a:xfrm>
            <a:custGeom>
              <a:rect b="b" l="l" r="r" t="t"/>
              <a:pathLst>
                <a:path extrusionOk="0" h="62" w="81">
                  <a:moveTo>
                    <a:pt x="41" y="0"/>
                  </a:moveTo>
                  <a:cubicBezTo>
                    <a:pt x="1" y="0"/>
                    <a:pt x="1" y="61"/>
                    <a:pt x="41" y="61"/>
                  </a:cubicBezTo>
                  <a:cubicBezTo>
                    <a:pt x="80" y="61"/>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9" name="Google Shape;26599;p31"/>
            <p:cNvSpPr/>
            <p:nvPr/>
          </p:nvSpPr>
          <p:spPr>
            <a:xfrm>
              <a:off x="-3438247" y="3356215"/>
              <a:ext cx="45592" cy="35820"/>
            </a:xfrm>
            <a:custGeom>
              <a:rect b="b" l="l" r="r" t="t"/>
              <a:pathLst>
                <a:path extrusionOk="0" h="44" w="56">
                  <a:moveTo>
                    <a:pt x="28" y="0"/>
                  </a:moveTo>
                  <a:cubicBezTo>
                    <a:pt x="0" y="0"/>
                    <a:pt x="0" y="44"/>
                    <a:pt x="28" y="44"/>
                  </a:cubicBezTo>
                  <a:cubicBezTo>
                    <a:pt x="55" y="44"/>
                    <a:pt x="55"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0" name="Google Shape;26600;p31"/>
            <p:cNvSpPr/>
            <p:nvPr/>
          </p:nvSpPr>
          <p:spPr>
            <a:xfrm>
              <a:off x="-3386142" y="3647663"/>
              <a:ext cx="70016" cy="54545"/>
            </a:xfrm>
            <a:custGeom>
              <a:rect b="b" l="l" r="r" t="t"/>
              <a:pathLst>
                <a:path extrusionOk="0" h="67" w="86">
                  <a:moveTo>
                    <a:pt x="43" y="1"/>
                  </a:moveTo>
                  <a:cubicBezTo>
                    <a:pt x="1" y="1"/>
                    <a:pt x="1" y="66"/>
                    <a:pt x="43" y="66"/>
                  </a:cubicBezTo>
                  <a:cubicBezTo>
                    <a:pt x="85" y="66"/>
                    <a:pt x="85" y="1"/>
                    <a:pt x="4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1" name="Google Shape;26601;p31"/>
            <p:cNvSpPr/>
            <p:nvPr/>
          </p:nvSpPr>
          <p:spPr>
            <a:xfrm>
              <a:off x="-3345436" y="3447394"/>
              <a:ext cx="32565" cy="25237"/>
            </a:xfrm>
            <a:custGeom>
              <a:rect b="b" l="l" r="r" t="t"/>
              <a:pathLst>
                <a:path extrusionOk="0" h="31" w="40">
                  <a:moveTo>
                    <a:pt x="19" y="0"/>
                  </a:moveTo>
                  <a:cubicBezTo>
                    <a:pt x="0" y="1"/>
                    <a:pt x="0" y="31"/>
                    <a:pt x="19" y="31"/>
                  </a:cubicBezTo>
                  <a:cubicBezTo>
                    <a:pt x="37" y="31"/>
                    <a:pt x="39" y="0"/>
                    <a:pt x="1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2" name="Google Shape;26602;p31"/>
            <p:cNvSpPr/>
            <p:nvPr/>
          </p:nvSpPr>
          <p:spPr>
            <a:xfrm>
              <a:off x="-3594560" y="3732329"/>
              <a:ext cx="82228" cy="70012"/>
            </a:xfrm>
            <a:custGeom>
              <a:rect b="b" l="l" r="r" t="t"/>
              <a:pathLst>
                <a:path extrusionOk="0" h="86" w="101">
                  <a:moveTo>
                    <a:pt x="47" y="0"/>
                  </a:moveTo>
                  <a:cubicBezTo>
                    <a:pt x="46" y="0"/>
                    <a:pt x="45" y="0"/>
                    <a:pt x="45" y="0"/>
                  </a:cubicBezTo>
                  <a:lnTo>
                    <a:pt x="41" y="0"/>
                  </a:lnTo>
                  <a:cubicBezTo>
                    <a:pt x="18" y="2"/>
                    <a:pt x="4" y="18"/>
                    <a:pt x="3" y="38"/>
                  </a:cubicBezTo>
                  <a:lnTo>
                    <a:pt x="3" y="42"/>
                  </a:lnTo>
                  <a:cubicBezTo>
                    <a:pt x="0" y="68"/>
                    <a:pt x="24" y="85"/>
                    <a:pt x="47" y="85"/>
                  </a:cubicBezTo>
                  <a:cubicBezTo>
                    <a:pt x="57" y="85"/>
                    <a:pt x="68" y="81"/>
                    <a:pt x="76" y="73"/>
                  </a:cubicBezTo>
                  <a:cubicBezTo>
                    <a:pt x="100" y="50"/>
                    <a:pt x="83" y="0"/>
                    <a:pt x="4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3" name="Google Shape;26603;p31"/>
            <p:cNvSpPr/>
            <p:nvPr/>
          </p:nvSpPr>
          <p:spPr>
            <a:xfrm>
              <a:off x="-3445574" y="3836534"/>
              <a:ext cx="44777" cy="33378"/>
            </a:xfrm>
            <a:custGeom>
              <a:rect b="b" l="l" r="r" t="t"/>
              <a:pathLst>
                <a:path extrusionOk="0" h="41" w="55">
                  <a:moveTo>
                    <a:pt x="28" y="1"/>
                  </a:moveTo>
                  <a:cubicBezTo>
                    <a:pt x="2" y="1"/>
                    <a:pt x="1" y="41"/>
                    <a:pt x="28" y="41"/>
                  </a:cubicBezTo>
                  <a:cubicBezTo>
                    <a:pt x="55" y="41"/>
                    <a:pt x="55" y="1"/>
                    <a:pt x="2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4" name="Google Shape;26604;p31"/>
            <p:cNvSpPr/>
            <p:nvPr/>
          </p:nvSpPr>
          <p:spPr>
            <a:xfrm>
              <a:off x="-3494422" y="3736400"/>
              <a:ext cx="43963" cy="34192"/>
            </a:xfrm>
            <a:custGeom>
              <a:rect b="b" l="l" r="r" t="t"/>
              <a:pathLst>
                <a:path extrusionOk="0" h="42" w="54">
                  <a:moveTo>
                    <a:pt x="27" y="0"/>
                  </a:moveTo>
                  <a:cubicBezTo>
                    <a:pt x="1" y="0"/>
                    <a:pt x="1" y="42"/>
                    <a:pt x="27" y="42"/>
                  </a:cubicBezTo>
                  <a:cubicBezTo>
                    <a:pt x="54" y="42"/>
                    <a:pt x="54" y="0"/>
                    <a:pt x="2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5" name="Google Shape;26605;p31"/>
            <p:cNvSpPr/>
            <p:nvPr/>
          </p:nvSpPr>
          <p:spPr>
            <a:xfrm>
              <a:off x="-3699583" y="3812111"/>
              <a:ext cx="65945" cy="53730"/>
            </a:xfrm>
            <a:custGeom>
              <a:rect b="b" l="l" r="r" t="t"/>
              <a:pathLst>
                <a:path extrusionOk="0" h="66" w="81">
                  <a:moveTo>
                    <a:pt x="41" y="1"/>
                  </a:moveTo>
                  <a:cubicBezTo>
                    <a:pt x="36" y="1"/>
                    <a:pt x="31" y="2"/>
                    <a:pt x="28" y="4"/>
                  </a:cubicBezTo>
                  <a:cubicBezTo>
                    <a:pt x="27" y="6"/>
                    <a:pt x="26" y="6"/>
                    <a:pt x="24" y="7"/>
                  </a:cubicBezTo>
                  <a:cubicBezTo>
                    <a:pt x="1" y="23"/>
                    <a:pt x="7" y="66"/>
                    <a:pt x="40" y="66"/>
                  </a:cubicBezTo>
                  <a:cubicBezTo>
                    <a:pt x="75" y="65"/>
                    <a:pt x="81" y="23"/>
                    <a:pt x="58" y="7"/>
                  </a:cubicBezTo>
                  <a:cubicBezTo>
                    <a:pt x="56" y="6"/>
                    <a:pt x="55" y="6"/>
                    <a:pt x="54" y="4"/>
                  </a:cubicBezTo>
                  <a:cubicBezTo>
                    <a:pt x="50" y="2"/>
                    <a:pt x="46"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6" name="Google Shape;26606;p31"/>
            <p:cNvSpPr/>
            <p:nvPr/>
          </p:nvSpPr>
          <p:spPr>
            <a:xfrm>
              <a:off x="-3675973" y="3647663"/>
              <a:ext cx="48034" cy="39891"/>
            </a:xfrm>
            <a:custGeom>
              <a:rect b="b" l="l" r="r" t="t"/>
              <a:pathLst>
                <a:path extrusionOk="0" h="49" w="59">
                  <a:moveTo>
                    <a:pt x="30" y="1"/>
                  </a:moveTo>
                  <a:cubicBezTo>
                    <a:pt x="23" y="1"/>
                    <a:pt x="16" y="5"/>
                    <a:pt x="10" y="14"/>
                  </a:cubicBezTo>
                  <a:cubicBezTo>
                    <a:pt x="0" y="28"/>
                    <a:pt x="13" y="48"/>
                    <a:pt x="30" y="48"/>
                  </a:cubicBezTo>
                  <a:cubicBezTo>
                    <a:pt x="47" y="48"/>
                    <a:pt x="58" y="28"/>
                    <a:pt x="50" y="14"/>
                  </a:cubicBezTo>
                  <a:cubicBezTo>
                    <a:pt x="45" y="5"/>
                    <a:pt x="37" y="1"/>
                    <a:pt x="3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7" name="Google Shape;26607;p31"/>
            <p:cNvSpPr/>
            <p:nvPr/>
          </p:nvSpPr>
          <p:spPr>
            <a:xfrm>
              <a:off x="-3591303" y="3614285"/>
              <a:ext cx="36636" cy="30936"/>
            </a:xfrm>
            <a:custGeom>
              <a:rect b="b" l="l" r="r" t="t"/>
              <a:pathLst>
                <a:path extrusionOk="0" h="38" w="45">
                  <a:moveTo>
                    <a:pt x="23" y="0"/>
                  </a:moveTo>
                  <a:cubicBezTo>
                    <a:pt x="20" y="0"/>
                    <a:pt x="18" y="1"/>
                    <a:pt x="16" y="2"/>
                  </a:cubicBezTo>
                  <a:cubicBezTo>
                    <a:pt x="10" y="6"/>
                    <a:pt x="9" y="10"/>
                    <a:pt x="6" y="17"/>
                  </a:cubicBezTo>
                  <a:cubicBezTo>
                    <a:pt x="0" y="31"/>
                    <a:pt x="11" y="38"/>
                    <a:pt x="23" y="38"/>
                  </a:cubicBezTo>
                  <a:cubicBezTo>
                    <a:pt x="34" y="38"/>
                    <a:pt x="45" y="31"/>
                    <a:pt x="39" y="17"/>
                  </a:cubicBezTo>
                  <a:cubicBezTo>
                    <a:pt x="37" y="10"/>
                    <a:pt x="33" y="6"/>
                    <a:pt x="28" y="2"/>
                  </a:cubicBezTo>
                  <a:cubicBezTo>
                    <a:pt x="27" y="1"/>
                    <a:pt x="25" y="0"/>
                    <a:pt x="2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8" name="Google Shape;26608;p31"/>
            <p:cNvSpPr/>
            <p:nvPr/>
          </p:nvSpPr>
          <p:spPr>
            <a:xfrm>
              <a:off x="-3582348" y="3483215"/>
              <a:ext cx="33380" cy="25237"/>
            </a:xfrm>
            <a:custGeom>
              <a:rect b="b" l="l" r="r" t="t"/>
              <a:pathLst>
                <a:path extrusionOk="0" h="31" w="41">
                  <a:moveTo>
                    <a:pt x="20" y="0"/>
                  </a:moveTo>
                  <a:cubicBezTo>
                    <a:pt x="0" y="0"/>
                    <a:pt x="0" y="31"/>
                    <a:pt x="20" y="31"/>
                  </a:cubicBezTo>
                  <a:cubicBezTo>
                    <a:pt x="40" y="31"/>
                    <a:pt x="40" y="0"/>
                    <a:pt x="2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9" name="Google Shape;26609;p31"/>
            <p:cNvSpPr/>
            <p:nvPr/>
          </p:nvSpPr>
          <p:spPr>
            <a:xfrm>
              <a:off x="-3302287" y="3749425"/>
              <a:ext cx="45592" cy="36634"/>
            </a:xfrm>
            <a:custGeom>
              <a:rect b="b" l="l" r="r" t="t"/>
              <a:pathLst>
                <a:path extrusionOk="0" h="45" w="56">
                  <a:moveTo>
                    <a:pt x="28" y="0"/>
                  </a:moveTo>
                  <a:cubicBezTo>
                    <a:pt x="0" y="0"/>
                    <a:pt x="0" y="45"/>
                    <a:pt x="28" y="45"/>
                  </a:cubicBezTo>
                  <a:cubicBezTo>
                    <a:pt x="56" y="45"/>
                    <a:pt x="56"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0" name="Google Shape;26610;p31"/>
            <p:cNvSpPr/>
            <p:nvPr/>
          </p:nvSpPr>
          <p:spPr>
            <a:xfrm>
              <a:off x="-3290889" y="3837348"/>
              <a:ext cx="22796" cy="18724"/>
            </a:xfrm>
            <a:custGeom>
              <a:rect b="b" l="l" r="r" t="t"/>
              <a:pathLst>
                <a:path extrusionOk="0" h="23" w="28">
                  <a:moveTo>
                    <a:pt x="14" y="1"/>
                  </a:moveTo>
                  <a:cubicBezTo>
                    <a:pt x="1" y="1"/>
                    <a:pt x="1" y="22"/>
                    <a:pt x="14" y="22"/>
                  </a:cubicBezTo>
                  <a:cubicBezTo>
                    <a:pt x="27" y="22"/>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1" name="Google Shape;26611;p31"/>
            <p:cNvSpPr/>
            <p:nvPr/>
          </p:nvSpPr>
          <p:spPr>
            <a:xfrm>
              <a:off x="-3215175" y="3741284"/>
              <a:ext cx="28495" cy="24423"/>
            </a:xfrm>
            <a:custGeom>
              <a:rect b="b" l="l" r="r" t="t"/>
              <a:pathLst>
                <a:path extrusionOk="0" h="30" w="35">
                  <a:moveTo>
                    <a:pt x="17" y="1"/>
                  </a:moveTo>
                  <a:cubicBezTo>
                    <a:pt x="1" y="2"/>
                    <a:pt x="1" y="29"/>
                    <a:pt x="17" y="29"/>
                  </a:cubicBezTo>
                  <a:cubicBezTo>
                    <a:pt x="34" y="29"/>
                    <a:pt x="34"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2" name="Google Shape;26612;p31"/>
            <p:cNvSpPr/>
            <p:nvPr/>
          </p:nvSpPr>
          <p:spPr>
            <a:xfrm>
              <a:off x="-3532686" y="3847117"/>
              <a:ext cx="35008" cy="27679"/>
            </a:xfrm>
            <a:custGeom>
              <a:rect b="b" l="l" r="r" t="t"/>
              <a:pathLst>
                <a:path extrusionOk="0" h="34" w="43">
                  <a:moveTo>
                    <a:pt x="21" y="1"/>
                  </a:moveTo>
                  <a:cubicBezTo>
                    <a:pt x="0" y="1"/>
                    <a:pt x="0" y="33"/>
                    <a:pt x="21" y="33"/>
                  </a:cubicBezTo>
                  <a:cubicBezTo>
                    <a:pt x="43" y="33"/>
                    <a:pt x="43" y="1"/>
                    <a:pt x="2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13" name="Google Shape;26613;p31"/>
          <p:cNvSpPr/>
          <p:nvPr/>
        </p:nvSpPr>
        <p:spPr>
          <a:xfrm>
            <a:off x="8501289" y="40462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4" name="Google Shape;26614;p31"/>
          <p:cNvSpPr/>
          <p:nvPr/>
        </p:nvSpPr>
        <p:spPr>
          <a:xfrm>
            <a:off x="8794139" y="43701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5" name="Google Shape;26615;p31"/>
          <p:cNvSpPr/>
          <p:nvPr/>
        </p:nvSpPr>
        <p:spPr>
          <a:xfrm>
            <a:off x="7679714" y="47175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6" name="Google Shape;26616;p31"/>
          <p:cNvSpPr/>
          <p:nvPr/>
        </p:nvSpPr>
        <p:spPr>
          <a:xfrm>
            <a:off x="209087" y="399139"/>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7" name="Google Shape;26617;p31"/>
          <p:cNvSpPr/>
          <p:nvPr/>
        </p:nvSpPr>
        <p:spPr>
          <a:xfrm>
            <a:off x="534726" y="5559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8" name="Google Shape;26618;p31"/>
          <p:cNvSpPr/>
          <p:nvPr/>
        </p:nvSpPr>
        <p:spPr>
          <a:xfrm>
            <a:off x="3422951" y="47208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MAIN_POINT_1_6">
    <p:spTree>
      <p:nvGrpSpPr>
        <p:cNvPr id="26619" name="Shape 26619"/>
        <p:cNvGrpSpPr/>
        <p:nvPr/>
      </p:nvGrpSpPr>
      <p:grpSpPr>
        <a:xfrm>
          <a:off x="0" y="0"/>
          <a:ext cx="0" cy="0"/>
          <a:chOff x="0" y="0"/>
          <a:chExt cx="0" cy="0"/>
        </a:xfrm>
      </p:grpSpPr>
      <p:sp>
        <p:nvSpPr>
          <p:cNvPr id="26620" name="Google Shape;26620;p32"/>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21" name="Google Shape;26621;p32"/>
          <p:cNvGrpSpPr/>
          <p:nvPr/>
        </p:nvGrpSpPr>
        <p:grpSpPr>
          <a:xfrm>
            <a:off x="-553499" y="-47780"/>
            <a:ext cx="10250990" cy="5191005"/>
            <a:chOff x="-79511" y="-47780"/>
            <a:chExt cx="10250990" cy="5191005"/>
          </a:xfrm>
        </p:grpSpPr>
        <p:grpSp>
          <p:nvGrpSpPr>
            <p:cNvPr id="26622" name="Google Shape;26622;p32"/>
            <p:cNvGrpSpPr/>
            <p:nvPr/>
          </p:nvGrpSpPr>
          <p:grpSpPr>
            <a:xfrm>
              <a:off x="-79511" y="-47780"/>
              <a:ext cx="5155115" cy="5191005"/>
              <a:chOff x="9274947" y="2665165"/>
              <a:chExt cx="4269600" cy="4299325"/>
            </a:xfrm>
          </p:grpSpPr>
          <p:sp>
            <p:nvSpPr>
              <p:cNvPr id="26623" name="Google Shape;26623;p32"/>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4" name="Google Shape;26624;p32"/>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5" name="Google Shape;26625;p32"/>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6" name="Google Shape;26626;p32"/>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7" name="Google Shape;26627;p32"/>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8" name="Google Shape;26628;p32"/>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9" name="Google Shape;26629;p32"/>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0" name="Google Shape;26630;p32"/>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1" name="Google Shape;26631;p32"/>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2" name="Google Shape;26632;p32"/>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3" name="Google Shape;26633;p32"/>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4" name="Google Shape;26634;p32"/>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5" name="Google Shape;26635;p32"/>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6" name="Google Shape;26636;p32"/>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7" name="Google Shape;26637;p32"/>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8" name="Google Shape;26638;p32"/>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9" name="Google Shape;26639;p32"/>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0" name="Google Shape;26640;p32"/>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1" name="Google Shape;26641;p32"/>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2" name="Google Shape;26642;p32"/>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3" name="Google Shape;26643;p32"/>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4" name="Google Shape;26644;p32"/>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5" name="Google Shape;26645;p32"/>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6" name="Google Shape;26646;p32"/>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7" name="Google Shape;26647;p32"/>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8" name="Google Shape;26648;p32"/>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9" name="Google Shape;26649;p32"/>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0" name="Google Shape;26650;p32"/>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1" name="Google Shape;26651;p32"/>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2" name="Google Shape;26652;p32"/>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3" name="Google Shape;26653;p32"/>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4" name="Google Shape;26654;p32"/>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5" name="Google Shape;26655;p32"/>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6" name="Google Shape;26656;p32"/>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7" name="Google Shape;26657;p32"/>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8" name="Google Shape;26658;p32"/>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9" name="Google Shape;26659;p32"/>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0" name="Google Shape;26660;p32"/>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1" name="Google Shape;26661;p32"/>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2" name="Google Shape;26662;p32"/>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3" name="Google Shape;26663;p32"/>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4" name="Google Shape;26664;p32"/>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5" name="Google Shape;26665;p32"/>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6" name="Google Shape;26666;p32"/>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7" name="Google Shape;26667;p32"/>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8" name="Google Shape;26668;p32"/>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9" name="Google Shape;26669;p32"/>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0" name="Google Shape;26670;p32"/>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1" name="Google Shape;26671;p32"/>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2" name="Google Shape;26672;p32"/>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3" name="Google Shape;26673;p32"/>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4" name="Google Shape;26674;p32"/>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5" name="Google Shape;26675;p32"/>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6" name="Google Shape;26676;p32"/>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7" name="Google Shape;26677;p32"/>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8" name="Google Shape;26678;p32"/>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9" name="Google Shape;26679;p32"/>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0" name="Google Shape;26680;p32"/>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1" name="Google Shape;26681;p32"/>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2" name="Google Shape;26682;p32"/>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3" name="Google Shape;26683;p32"/>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4" name="Google Shape;26684;p32"/>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5" name="Google Shape;26685;p32"/>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6" name="Google Shape;26686;p32"/>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7" name="Google Shape;26687;p32"/>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8" name="Google Shape;26688;p32"/>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9" name="Google Shape;26689;p32"/>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0" name="Google Shape;26690;p32"/>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1" name="Google Shape;26691;p32"/>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2" name="Google Shape;26692;p32"/>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3" name="Google Shape;26693;p32"/>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4" name="Google Shape;26694;p32"/>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5" name="Google Shape;26695;p32"/>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6" name="Google Shape;26696;p32"/>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7" name="Google Shape;26697;p32"/>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8" name="Google Shape;26698;p32"/>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9" name="Google Shape;26699;p32"/>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0" name="Google Shape;26700;p32"/>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1" name="Google Shape;26701;p32"/>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2" name="Google Shape;26702;p32"/>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3" name="Google Shape;26703;p32"/>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4" name="Google Shape;26704;p32"/>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5" name="Google Shape;26705;p32"/>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6" name="Google Shape;26706;p32"/>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7" name="Google Shape;26707;p32"/>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8" name="Google Shape;26708;p32"/>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9" name="Google Shape;26709;p32"/>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0" name="Google Shape;26710;p32"/>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1" name="Google Shape;26711;p32"/>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2" name="Google Shape;26712;p32"/>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3" name="Google Shape;26713;p32"/>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4" name="Google Shape;26714;p32"/>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5" name="Google Shape;26715;p32"/>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6" name="Google Shape;26716;p32"/>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7" name="Google Shape;26717;p32"/>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8" name="Google Shape;26718;p32"/>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9" name="Google Shape;26719;p32"/>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0" name="Google Shape;26720;p32"/>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1" name="Google Shape;26721;p32"/>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2" name="Google Shape;26722;p32"/>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3" name="Google Shape;26723;p32"/>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4" name="Google Shape;26724;p32"/>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5" name="Google Shape;26725;p32"/>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6" name="Google Shape;26726;p32"/>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7" name="Google Shape;26727;p32"/>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8" name="Google Shape;26728;p32"/>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9" name="Google Shape;26729;p32"/>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0" name="Google Shape;26730;p32"/>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1" name="Google Shape;26731;p32"/>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2" name="Google Shape;26732;p32"/>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3" name="Google Shape;26733;p32"/>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4" name="Google Shape;26734;p32"/>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5" name="Google Shape;26735;p32"/>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6" name="Google Shape;26736;p32"/>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7" name="Google Shape;26737;p32"/>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8" name="Google Shape;26738;p32"/>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9" name="Google Shape;26739;p32"/>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0" name="Google Shape;26740;p32"/>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1" name="Google Shape;26741;p32"/>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2" name="Google Shape;26742;p32"/>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3" name="Google Shape;26743;p32"/>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4" name="Google Shape;26744;p32"/>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5" name="Google Shape;26745;p32"/>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6" name="Google Shape;26746;p32"/>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7" name="Google Shape;26747;p32"/>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8" name="Google Shape;26748;p32"/>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9" name="Google Shape;26749;p32"/>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0" name="Google Shape;26750;p32"/>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1" name="Google Shape;26751;p32"/>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2" name="Google Shape;26752;p32"/>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3" name="Google Shape;26753;p32"/>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4" name="Google Shape;26754;p32"/>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5" name="Google Shape;26755;p32"/>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6" name="Google Shape;26756;p32"/>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7" name="Google Shape;26757;p32"/>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8" name="Google Shape;26758;p32"/>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9" name="Google Shape;26759;p32"/>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0" name="Google Shape;26760;p32"/>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1" name="Google Shape;26761;p32"/>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2" name="Google Shape;26762;p32"/>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3" name="Google Shape;26763;p32"/>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4" name="Google Shape;26764;p32"/>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5" name="Google Shape;26765;p32"/>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6" name="Google Shape;26766;p32"/>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7" name="Google Shape;26767;p32"/>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8" name="Google Shape;26768;p32"/>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9" name="Google Shape;26769;p32"/>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0" name="Google Shape;26770;p32"/>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1" name="Google Shape;26771;p32"/>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2" name="Google Shape;26772;p32"/>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3" name="Google Shape;26773;p32"/>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4" name="Google Shape;26774;p32"/>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5" name="Google Shape;26775;p32"/>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6" name="Google Shape;26776;p32"/>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7" name="Google Shape;26777;p32"/>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8" name="Google Shape;26778;p32"/>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9" name="Google Shape;26779;p32"/>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0" name="Google Shape;26780;p32"/>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1" name="Google Shape;26781;p32"/>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2" name="Google Shape;26782;p32"/>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3" name="Google Shape;26783;p32"/>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4" name="Google Shape;26784;p32"/>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5" name="Google Shape;26785;p32"/>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6" name="Google Shape;26786;p32"/>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7" name="Google Shape;26787;p32"/>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8" name="Google Shape;26788;p32"/>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9" name="Google Shape;26789;p32"/>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0" name="Google Shape;26790;p32"/>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1" name="Google Shape;26791;p32"/>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2" name="Google Shape;26792;p32"/>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3" name="Google Shape;26793;p32"/>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4" name="Google Shape;26794;p32"/>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5" name="Google Shape;26795;p32"/>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6" name="Google Shape;26796;p32"/>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7" name="Google Shape;26797;p32"/>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8" name="Google Shape;26798;p32"/>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9" name="Google Shape;26799;p32"/>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0" name="Google Shape;26800;p32"/>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1" name="Google Shape;26801;p32"/>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2" name="Google Shape;26802;p32"/>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3" name="Google Shape;26803;p32"/>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4" name="Google Shape;26804;p32"/>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5" name="Google Shape;26805;p32"/>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6" name="Google Shape;26806;p32"/>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7" name="Google Shape;26807;p32"/>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8" name="Google Shape;26808;p32"/>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9" name="Google Shape;26809;p32"/>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0" name="Google Shape;26810;p32"/>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1" name="Google Shape;26811;p32"/>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2" name="Google Shape;26812;p32"/>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3" name="Google Shape;26813;p32"/>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4" name="Google Shape;26814;p32"/>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5" name="Google Shape;26815;p32"/>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6" name="Google Shape;26816;p32"/>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7" name="Google Shape;26817;p32"/>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8" name="Google Shape;26818;p32"/>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9" name="Google Shape;26819;p32"/>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0" name="Google Shape;26820;p32"/>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1" name="Google Shape;26821;p32"/>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2" name="Google Shape;26822;p32"/>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3" name="Google Shape;26823;p32"/>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4" name="Google Shape;26824;p32"/>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5" name="Google Shape;26825;p32"/>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6" name="Google Shape;26826;p32"/>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7" name="Google Shape;26827;p32"/>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8" name="Google Shape;26828;p32"/>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9" name="Google Shape;26829;p32"/>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0" name="Google Shape;26830;p32"/>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1" name="Google Shape;26831;p32"/>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2" name="Google Shape;26832;p32"/>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3" name="Google Shape;26833;p32"/>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4" name="Google Shape;26834;p32"/>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5" name="Google Shape;26835;p32"/>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6" name="Google Shape;26836;p32"/>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7" name="Google Shape;26837;p32"/>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8" name="Google Shape;26838;p32"/>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9" name="Google Shape;26839;p32"/>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0" name="Google Shape;26840;p32"/>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1" name="Google Shape;26841;p32"/>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2" name="Google Shape;26842;p32"/>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3" name="Google Shape;26843;p32"/>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4" name="Google Shape;26844;p32"/>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5" name="Google Shape;26845;p32"/>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6" name="Google Shape;26846;p32"/>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7" name="Google Shape;26847;p32"/>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8" name="Google Shape;26848;p32"/>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9" name="Google Shape;26849;p32"/>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0" name="Google Shape;26850;p32"/>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1" name="Google Shape;26851;p32"/>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2" name="Google Shape;26852;p32"/>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3" name="Google Shape;26853;p32"/>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4" name="Google Shape;26854;p32"/>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5" name="Google Shape;26855;p32"/>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6" name="Google Shape;26856;p32"/>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7" name="Google Shape;26857;p32"/>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8" name="Google Shape;26858;p32"/>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9" name="Google Shape;26859;p32"/>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0" name="Google Shape;26860;p32"/>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1" name="Google Shape;26861;p32"/>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2" name="Google Shape;26862;p32"/>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3" name="Google Shape;26863;p32"/>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4" name="Google Shape;26864;p32"/>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5" name="Google Shape;26865;p32"/>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6" name="Google Shape;26866;p32"/>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7" name="Google Shape;26867;p32"/>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8" name="Google Shape;26868;p32"/>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9" name="Google Shape;26869;p32"/>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0" name="Google Shape;26870;p32"/>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1" name="Google Shape;26871;p32"/>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2" name="Google Shape;26872;p32"/>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3" name="Google Shape;26873;p32"/>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4" name="Google Shape;26874;p32"/>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5" name="Google Shape;26875;p32"/>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6" name="Google Shape;26876;p32"/>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7" name="Google Shape;26877;p32"/>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8" name="Google Shape;26878;p32"/>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9" name="Google Shape;26879;p32"/>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0" name="Google Shape;26880;p32"/>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1" name="Google Shape;26881;p32"/>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2" name="Google Shape;26882;p32"/>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3" name="Google Shape;26883;p32"/>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4" name="Google Shape;26884;p32"/>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5" name="Google Shape;26885;p32"/>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6" name="Google Shape;26886;p32"/>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7" name="Google Shape;26887;p32"/>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8" name="Google Shape;26888;p32"/>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9" name="Google Shape;26889;p32"/>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0" name="Google Shape;26890;p32"/>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1" name="Google Shape;26891;p32"/>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2" name="Google Shape;26892;p32"/>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3" name="Google Shape;26893;p32"/>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4" name="Google Shape;26894;p32"/>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5" name="Google Shape;26895;p32"/>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6" name="Google Shape;26896;p32"/>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7" name="Google Shape;26897;p32"/>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8" name="Google Shape;26898;p32"/>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9" name="Google Shape;26899;p32"/>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0" name="Google Shape;26900;p32"/>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1" name="Google Shape;26901;p32"/>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2" name="Google Shape;26902;p32"/>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3" name="Google Shape;26903;p32"/>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4" name="Google Shape;26904;p32"/>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5" name="Google Shape;26905;p32"/>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6" name="Google Shape;26906;p32"/>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7" name="Google Shape;26907;p32"/>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8" name="Google Shape;26908;p32"/>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9" name="Google Shape;26909;p32"/>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0" name="Google Shape;26910;p32"/>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1" name="Google Shape;26911;p32"/>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2" name="Google Shape;26912;p32"/>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3" name="Google Shape;26913;p32"/>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4" name="Google Shape;26914;p32"/>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5" name="Google Shape;26915;p32"/>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6" name="Google Shape;26916;p32"/>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7" name="Google Shape;26917;p32"/>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8" name="Google Shape;26918;p32"/>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9" name="Google Shape;26919;p32"/>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0" name="Google Shape;26920;p32"/>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1" name="Google Shape;26921;p32"/>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2" name="Google Shape;26922;p32"/>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3" name="Google Shape;26923;p32"/>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4" name="Google Shape;26924;p32"/>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5" name="Google Shape;26925;p32"/>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6" name="Google Shape;26926;p32"/>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7" name="Google Shape;26927;p32"/>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8" name="Google Shape;26928;p32"/>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9" name="Google Shape;26929;p32"/>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0" name="Google Shape;26930;p32"/>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1" name="Google Shape;26931;p32"/>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2" name="Google Shape;26932;p32"/>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3" name="Google Shape;26933;p32"/>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4" name="Google Shape;26934;p32"/>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5" name="Google Shape;26935;p32"/>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6" name="Google Shape;26936;p32"/>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7" name="Google Shape;26937;p32"/>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8" name="Google Shape;26938;p32"/>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9" name="Google Shape;26939;p32"/>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0" name="Google Shape;26940;p32"/>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1" name="Google Shape;26941;p32"/>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2" name="Google Shape;26942;p32"/>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3" name="Google Shape;26943;p32"/>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4" name="Google Shape;26944;p32"/>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5" name="Google Shape;26945;p32"/>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6" name="Google Shape;26946;p32"/>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7" name="Google Shape;26947;p32"/>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8" name="Google Shape;26948;p32"/>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9" name="Google Shape;26949;p32"/>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0" name="Google Shape;26950;p32"/>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1" name="Google Shape;26951;p32"/>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2" name="Google Shape;26952;p32"/>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3" name="Google Shape;26953;p32"/>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4" name="Google Shape;26954;p32"/>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5" name="Google Shape;26955;p32"/>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6" name="Google Shape;26956;p32"/>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7" name="Google Shape;26957;p32"/>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8" name="Google Shape;26958;p32"/>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9" name="Google Shape;26959;p32"/>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0" name="Google Shape;26960;p32"/>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1" name="Google Shape;26961;p32"/>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2" name="Google Shape;26962;p32"/>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3" name="Google Shape;26963;p32"/>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4" name="Google Shape;26964;p32"/>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5" name="Google Shape;26965;p32"/>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6" name="Google Shape;26966;p32"/>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7" name="Google Shape;26967;p32"/>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8" name="Google Shape;26968;p32"/>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9" name="Google Shape;26969;p32"/>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0" name="Google Shape;26970;p32"/>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1" name="Google Shape;26971;p32"/>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2" name="Google Shape;26972;p32"/>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3" name="Google Shape;26973;p32"/>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4" name="Google Shape;26974;p32"/>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5" name="Google Shape;26975;p32"/>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6" name="Google Shape;26976;p32"/>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7" name="Google Shape;26977;p32"/>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8" name="Google Shape;26978;p32"/>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9" name="Google Shape;26979;p32"/>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0" name="Google Shape;26980;p32"/>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1" name="Google Shape;26981;p32"/>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2" name="Google Shape;26982;p32"/>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3" name="Google Shape;26983;p32"/>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4" name="Google Shape;26984;p32"/>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5" name="Google Shape;26985;p32"/>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6" name="Google Shape;26986;p32"/>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7" name="Google Shape;26987;p32"/>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8" name="Google Shape;26988;p32"/>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9" name="Google Shape;26989;p32"/>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0" name="Google Shape;26990;p32"/>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1" name="Google Shape;26991;p32"/>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2" name="Google Shape;26992;p32"/>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3" name="Google Shape;26993;p32"/>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4" name="Google Shape;26994;p32"/>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5" name="Google Shape;26995;p32"/>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6" name="Google Shape;26996;p32"/>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7" name="Google Shape;26997;p32"/>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8" name="Google Shape;26998;p32"/>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9" name="Google Shape;26999;p32"/>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0" name="Google Shape;27000;p32"/>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1" name="Google Shape;27001;p32"/>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2" name="Google Shape;27002;p32"/>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3" name="Google Shape;27003;p32"/>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4" name="Google Shape;27004;p32"/>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5" name="Google Shape;27005;p32"/>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6" name="Google Shape;27006;p32"/>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7" name="Google Shape;27007;p32"/>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8" name="Google Shape;27008;p32"/>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9" name="Google Shape;27009;p32"/>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0" name="Google Shape;27010;p32"/>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1" name="Google Shape;27011;p32"/>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2" name="Google Shape;27012;p32"/>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13" name="Google Shape;27013;p32"/>
              <p:cNvGrpSpPr/>
              <p:nvPr/>
            </p:nvGrpSpPr>
            <p:grpSpPr>
              <a:xfrm>
                <a:off x="12150382" y="2665165"/>
                <a:ext cx="1341446" cy="1221036"/>
                <a:chOff x="12150382" y="2665165"/>
                <a:chExt cx="1341446" cy="1221036"/>
              </a:xfrm>
            </p:grpSpPr>
            <p:sp>
              <p:nvSpPr>
                <p:cNvPr id="27014" name="Google Shape;27014;p32"/>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5" name="Google Shape;27015;p32"/>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6" name="Google Shape;27016;p32"/>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7" name="Google Shape;27017;p32"/>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8" name="Google Shape;27018;p32"/>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9" name="Google Shape;27019;p32"/>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0" name="Google Shape;27020;p32"/>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1" name="Google Shape;27021;p32"/>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2" name="Google Shape;27022;p32"/>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3" name="Google Shape;27023;p32"/>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4" name="Google Shape;27024;p32"/>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5" name="Google Shape;27025;p32"/>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6" name="Google Shape;27026;p32"/>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7" name="Google Shape;27027;p32"/>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8" name="Google Shape;27028;p32"/>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9" name="Google Shape;27029;p32"/>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0" name="Google Shape;27030;p32"/>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1" name="Google Shape;27031;p32"/>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2" name="Google Shape;27032;p32"/>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3" name="Google Shape;27033;p32"/>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4" name="Google Shape;27034;p32"/>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5" name="Google Shape;27035;p32"/>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6" name="Google Shape;27036;p32"/>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7" name="Google Shape;27037;p32"/>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8" name="Google Shape;27038;p32"/>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9" name="Google Shape;27039;p32"/>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0" name="Google Shape;27040;p32"/>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1" name="Google Shape;27041;p32"/>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2" name="Google Shape;27042;p32"/>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3" name="Google Shape;27043;p32"/>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4" name="Google Shape;27044;p32"/>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5" name="Google Shape;27045;p32"/>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6" name="Google Shape;27046;p32"/>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7" name="Google Shape;27047;p32"/>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8" name="Google Shape;27048;p32"/>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9" name="Google Shape;27049;p32"/>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0" name="Google Shape;27050;p32"/>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1" name="Google Shape;27051;p32"/>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2" name="Google Shape;27052;p32"/>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3" name="Google Shape;27053;p32"/>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4" name="Google Shape;27054;p32"/>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5" name="Google Shape;27055;p32"/>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6" name="Google Shape;27056;p32"/>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7" name="Google Shape;27057;p32"/>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8" name="Google Shape;27058;p32"/>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9" name="Google Shape;27059;p32"/>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0" name="Google Shape;27060;p32"/>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1" name="Google Shape;27061;p32"/>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2" name="Google Shape;27062;p32"/>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3" name="Google Shape;27063;p32"/>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4" name="Google Shape;27064;p32"/>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5" name="Google Shape;27065;p32"/>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6" name="Google Shape;27066;p32"/>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7" name="Google Shape;27067;p32"/>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8" name="Google Shape;27068;p32"/>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9" name="Google Shape;27069;p32"/>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0" name="Google Shape;27070;p32"/>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71" name="Google Shape;27071;p32"/>
            <p:cNvGrpSpPr/>
            <p:nvPr/>
          </p:nvGrpSpPr>
          <p:grpSpPr>
            <a:xfrm>
              <a:off x="5016364" y="-47780"/>
              <a:ext cx="5155115" cy="5191005"/>
              <a:chOff x="9274947" y="2665165"/>
              <a:chExt cx="4269600" cy="4299325"/>
            </a:xfrm>
          </p:grpSpPr>
          <p:sp>
            <p:nvSpPr>
              <p:cNvPr id="27072" name="Google Shape;27072;p32"/>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3" name="Google Shape;27073;p32"/>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4" name="Google Shape;27074;p32"/>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5" name="Google Shape;27075;p32"/>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6" name="Google Shape;27076;p32"/>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7" name="Google Shape;27077;p32"/>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8" name="Google Shape;27078;p32"/>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9" name="Google Shape;27079;p32"/>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0" name="Google Shape;27080;p32"/>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1" name="Google Shape;27081;p32"/>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2" name="Google Shape;27082;p32"/>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3" name="Google Shape;27083;p32"/>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4" name="Google Shape;27084;p32"/>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5" name="Google Shape;27085;p32"/>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6" name="Google Shape;27086;p32"/>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7" name="Google Shape;27087;p32"/>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8" name="Google Shape;27088;p32"/>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9" name="Google Shape;27089;p32"/>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0" name="Google Shape;27090;p32"/>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1" name="Google Shape;27091;p32"/>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2" name="Google Shape;27092;p32"/>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3" name="Google Shape;27093;p32"/>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4" name="Google Shape;27094;p32"/>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5" name="Google Shape;27095;p32"/>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6" name="Google Shape;27096;p32"/>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7" name="Google Shape;27097;p32"/>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8" name="Google Shape;27098;p32"/>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9" name="Google Shape;27099;p32"/>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0" name="Google Shape;27100;p32"/>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1" name="Google Shape;27101;p32"/>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2" name="Google Shape;27102;p32"/>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3" name="Google Shape;27103;p32"/>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4" name="Google Shape;27104;p32"/>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5" name="Google Shape;27105;p32"/>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6" name="Google Shape;27106;p32"/>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7" name="Google Shape;27107;p32"/>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8" name="Google Shape;27108;p32"/>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9" name="Google Shape;27109;p32"/>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0" name="Google Shape;27110;p32"/>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1" name="Google Shape;27111;p32"/>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2" name="Google Shape;27112;p32"/>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3" name="Google Shape;27113;p32"/>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4" name="Google Shape;27114;p32"/>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5" name="Google Shape;27115;p32"/>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6" name="Google Shape;27116;p32"/>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7" name="Google Shape;27117;p32"/>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8" name="Google Shape;27118;p32"/>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9" name="Google Shape;27119;p32"/>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0" name="Google Shape;27120;p32"/>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1" name="Google Shape;27121;p32"/>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2" name="Google Shape;27122;p32"/>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3" name="Google Shape;27123;p32"/>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4" name="Google Shape;27124;p32"/>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5" name="Google Shape;27125;p32"/>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6" name="Google Shape;27126;p32"/>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7" name="Google Shape;27127;p32"/>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8" name="Google Shape;27128;p32"/>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9" name="Google Shape;27129;p32"/>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0" name="Google Shape;27130;p32"/>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1" name="Google Shape;27131;p32"/>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2" name="Google Shape;27132;p32"/>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3" name="Google Shape;27133;p32"/>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4" name="Google Shape;27134;p32"/>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5" name="Google Shape;27135;p32"/>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6" name="Google Shape;27136;p32"/>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7" name="Google Shape;27137;p32"/>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8" name="Google Shape;27138;p32"/>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9" name="Google Shape;27139;p32"/>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0" name="Google Shape;27140;p32"/>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1" name="Google Shape;27141;p32"/>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2" name="Google Shape;27142;p32"/>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3" name="Google Shape;27143;p32"/>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4" name="Google Shape;27144;p32"/>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5" name="Google Shape;27145;p32"/>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6" name="Google Shape;27146;p32"/>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7" name="Google Shape;27147;p32"/>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8" name="Google Shape;27148;p32"/>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9" name="Google Shape;27149;p32"/>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0" name="Google Shape;27150;p32"/>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1" name="Google Shape;27151;p32"/>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2" name="Google Shape;27152;p32"/>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3" name="Google Shape;27153;p32"/>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4" name="Google Shape;27154;p32"/>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5" name="Google Shape;27155;p32"/>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6" name="Google Shape;27156;p32"/>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7" name="Google Shape;27157;p32"/>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8" name="Google Shape;27158;p32"/>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9" name="Google Shape;27159;p32"/>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0" name="Google Shape;27160;p32"/>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1" name="Google Shape;27161;p32"/>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2" name="Google Shape;27162;p32"/>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3" name="Google Shape;27163;p32"/>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4" name="Google Shape;27164;p32"/>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5" name="Google Shape;27165;p32"/>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6" name="Google Shape;27166;p32"/>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7" name="Google Shape;27167;p32"/>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8" name="Google Shape;27168;p32"/>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9" name="Google Shape;27169;p32"/>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0" name="Google Shape;27170;p32"/>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1" name="Google Shape;27171;p32"/>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2" name="Google Shape;27172;p32"/>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3" name="Google Shape;27173;p32"/>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4" name="Google Shape;27174;p32"/>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5" name="Google Shape;27175;p32"/>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6" name="Google Shape;27176;p32"/>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7" name="Google Shape;27177;p32"/>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8" name="Google Shape;27178;p32"/>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9" name="Google Shape;27179;p32"/>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0" name="Google Shape;27180;p32"/>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1" name="Google Shape;27181;p32"/>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2" name="Google Shape;27182;p32"/>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3" name="Google Shape;27183;p32"/>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4" name="Google Shape;27184;p32"/>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5" name="Google Shape;27185;p32"/>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6" name="Google Shape;27186;p32"/>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7" name="Google Shape;27187;p32"/>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8" name="Google Shape;27188;p32"/>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9" name="Google Shape;27189;p32"/>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0" name="Google Shape;27190;p32"/>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1" name="Google Shape;27191;p32"/>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2" name="Google Shape;27192;p32"/>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3" name="Google Shape;27193;p32"/>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4" name="Google Shape;27194;p32"/>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5" name="Google Shape;27195;p32"/>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6" name="Google Shape;27196;p32"/>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7" name="Google Shape;27197;p32"/>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8" name="Google Shape;27198;p32"/>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9" name="Google Shape;27199;p32"/>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0" name="Google Shape;27200;p32"/>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1" name="Google Shape;27201;p32"/>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2" name="Google Shape;27202;p32"/>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3" name="Google Shape;27203;p32"/>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4" name="Google Shape;27204;p32"/>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5" name="Google Shape;27205;p32"/>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6" name="Google Shape;27206;p32"/>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7" name="Google Shape;27207;p32"/>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8" name="Google Shape;27208;p32"/>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9" name="Google Shape;27209;p32"/>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0" name="Google Shape;27210;p32"/>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1" name="Google Shape;27211;p32"/>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2" name="Google Shape;27212;p32"/>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3" name="Google Shape;27213;p32"/>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4" name="Google Shape;27214;p32"/>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5" name="Google Shape;27215;p32"/>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6" name="Google Shape;27216;p32"/>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7" name="Google Shape;27217;p32"/>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8" name="Google Shape;27218;p32"/>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9" name="Google Shape;27219;p32"/>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0" name="Google Shape;27220;p32"/>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1" name="Google Shape;27221;p32"/>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2" name="Google Shape;27222;p32"/>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3" name="Google Shape;27223;p32"/>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4" name="Google Shape;27224;p32"/>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5" name="Google Shape;27225;p32"/>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6" name="Google Shape;27226;p32"/>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7" name="Google Shape;27227;p32"/>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8" name="Google Shape;27228;p32"/>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9" name="Google Shape;27229;p32"/>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0" name="Google Shape;27230;p32"/>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1" name="Google Shape;27231;p32"/>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2" name="Google Shape;27232;p32"/>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3" name="Google Shape;27233;p32"/>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4" name="Google Shape;27234;p32"/>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5" name="Google Shape;27235;p32"/>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6" name="Google Shape;27236;p32"/>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7" name="Google Shape;27237;p32"/>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8" name="Google Shape;27238;p32"/>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9" name="Google Shape;27239;p32"/>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0" name="Google Shape;27240;p32"/>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1" name="Google Shape;27241;p32"/>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2" name="Google Shape;27242;p32"/>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3" name="Google Shape;27243;p32"/>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4" name="Google Shape;27244;p32"/>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5" name="Google Shape;27245;p32"/>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6" name="Google Shape;27246;p32"/>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7" name="Google Shape;27247;p32"/>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8" name="Google Shape;27248;p32"/>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9" name="Google Shape;27249;p32"/>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0" name="Google Shape;27250;p32"/>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1" name="Google Shape;27251;p32"/>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2" name="Google Shape;27252;p32"/>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3" name="Google Shape;27253;p32"/>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4" name="Google Shape;27254;p32"/>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5" name="Google Shape;27255;p32"/>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6" name="Google Shape;27256;p32"/>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7" name="Google Shape;27257;p32"/>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8" name="Google Shape;27258;p32"/>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9" name="Google Shape;27259;p32"/>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0" name="Google Shape;27260;p32"/>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1" name="Google Shape;27261;p32"/>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2" name="Google Shape;27262;p32"/>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3" name="Google Shape;27263;p32"/>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4" name="Google Shape;27264;p32"/>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5" name="Google Shape;27265;p32"/>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6" name="Google Shape;27266;p32"/>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7" name="Google Shape;27267;p32"/>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8" name="Google Shape;27268;p32"/>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9" name="Google Shape;27269;p32"/>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0" name="Google Shape;27270;p32"/>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1" name="Google Shape;27271;p32"/>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2" name="Google Shape;27272;p32"/>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3" name="Google Shape;27273;p32"/>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4" name="Google Shape;27274;p32"/>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5" name="Google Shape;27275;p32"/>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6" name="Google Shape;27276;p32"/>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7" name="Google Shape;27277;p32"/>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8" name="Google Shape;27278;p32"/>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9" name="Google Shape;27279;p32"/>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0" name="Google Shape;27280;p32"/>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1" name="Google Shape;27281;p32"/>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2" name="Google Shape;27282;p32"/>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3" name="Google Shape;27283;p32"/>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4" name="Google Shape;27284;p32"/>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5" name="Google Shape;27285;p32"/>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6" name="Google Shape;27286;p32"/>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7" name="Google Shape;27287;p32"/>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8" name="Google Shape;27288;p32"/>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9" name="Google Shape;27289;p32"/>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0" name="Google Shape;27290;p32"/>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1" name="Google Shape;27291;p32"/>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2" name="Google Shape;27292;p32"/>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3" name="Google Shape;27293;p32"/>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4" name="Google Shape;27294;p32"/>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5" name="Google Shape;27295;p32"/>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6" name="Google Shape;27296;p32"/>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7" name="Google Shape;27297;p32"/>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8" name="Google Shape;27298;p32"/>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9" name="Google Shape;27299;p32"/>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0" name="Google Shape;27300;p32"/>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1" name="Google Shape;27301;p32"/>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2" name="Google Shape;27302;p32"/>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3" name="Google Shape;27303;p32"/>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4" name="Google Shape;27304;p32"/>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5" name="Google Shape;27305;p32"/>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6" name="Google Shape;27306;p32"/>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7" name="Google Shape;27307;p32"/>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8" name="Google Shape;27308;p32"/>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9" name="Google Shape;27309;p32"/>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0" name="Google Shape;27310;p32"/>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1" name="Google Shape;27311;p32"/>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2" name="Google Shape;27312;p32"/>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3" name="Google Shape;27313;p32"/>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4" name="Google Shape;27314;p32"/>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5" name="Google Shape;27315;p32"/>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6" name="Google Shape;27316;p32"/>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7" name="Google Shape;27317;p32"/>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8" name="Google Shape;27318;p32"/>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9" name="Google Shape;27319;p32"/>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0" name="Google Shape;27320;p32"/>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1" name="Google Shape;27321;p32"/>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2" name="Google Shape;27322;p32"/>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3" name="Google Shape;27323;p32"/>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4" name="Google Shape;27324;p32"/>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5" name="Google Shape;27325;p32"/>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6" name="Google Shape;27326;p32"/>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7" name="Google Shape;27327;p32"/>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8" name="Google Shape;27328;p32"/>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9" name="Google Shape;27329;p32"/>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0" name="Google Shape;27330;p32"/>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1" name="Google Shape;27331;p32"/>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2" name="Google Shape;27332;p32"/>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3" name="Google Shape;27333;p32"/>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4" name="Google Shape;27334;p32"/>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5" name="Google Shape;27335;p32"/>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6" name="Google Shape;27336;p32"/>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7" name="Google Shape;27337;p32"/>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8" name="Google Shape;27338;p32"/>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9" name="Google Shape;27339;p32"/>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0" name="Google Shape;27340;p32"/>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1" name="Google Shape;27341;p32"/>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2" name="Google Shape;27342;p32"/>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3" name="Google Shape;27343;p32"/>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4" name="Google Shape;27344;p32"/>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5" name="Google Shape;27345;p32"/>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6" name="Google Shape;27346;p32"/>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7" name="Google Shape;27347;p32"/>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8" name="Google Shape;27348;p32"/>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9" name="Google Shape;27349;p32"/>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0" name="Google Shape;27350;p32"/>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1" name="Google Shape;27351;p32"/>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2" name="Google Shape;27352;p32"/>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3" name="Google Shape;27353;p32"/>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4" name="Google Shape;27354;p32"/>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5" name="Google Shape;27355;p32"/>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6" name="Google Shape;27356;p32"/>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7" name="Google Shape;27357;p32"/>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8" name="Google Shape;27358;p32"/>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9" name="Google Shape;27359;p32"/>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0" name="Google Shape;27360;p32"/>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1" name="Google Shape;27361;p32"/>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2" name="Google Shape;27362;p32"/>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3" name="Google Shape;27363;p32"/>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4" name="Google Shape;27364;p32"/>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5" name="Google Shape;27365;p32"/>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6" name="Google Shape;27366;p32"/>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7" name="Google Shape;27367;p32"/>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8" name="Google Shape;27368;p32"/>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9" name="Google Shape;27369;p32"/>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0" name="Google Shape;27370;p32"/>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1" name="Google Shape;27371;p32"/>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2" name="Google Shape;27372;p32"/>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3" name="Google Shape;27373;p32"/>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4" name="Google Shape;27374;p32"/>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5" name="Google Shape;27375;p32"/>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6" name="Google Shape;27376;p32"/>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7" name="Google Shape;27377;p32"/>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8" name="Google Shape;27378;p32"/>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9" name="Google Shape;27379;p32"/>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0" name="Google Shape;27380;p32"/>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1" name="Google Shape;27381;p32"/>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2" name="Google Shape;27382;p32"/>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3" name="Google Shape;27383;p32"/>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4" name="Google Shape;27384;p32"/>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5" name="Google Shape;27385;p32"/>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6" name="Google Shape;27386;p32"/>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7" name="Google Shape;27387;p32"/>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8" name="Google Shape;27388;p32"/>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9" name="Google Shape;27389;p32"/>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0" name="Google Shape;27390;p32"/>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1" name="Google Shape;27391;p32"/>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2" name="Google Shape;27392;p32"/>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3" name="Google Shape;27393;p32"/>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4" name="Google Shape;27394;p32"/>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5" name="Google Shape;27395;p32"/>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6" name="Google Shape;27396;p32"/>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7" name="Google Shape;27397;p32"/>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8" name="Google Shape;27398;p32"/>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9" name="Google Shape;27399;p32"/>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0" name="Google Shape;27400;p32"/>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1" name="Google Shape;27401;p32"/>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2" name="Google Shape;27402;p32"/>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3" name="Google Shape;27403;p32"/>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4" name="Google Shape;27404;p32"/>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5" name="Google Shape;27405;p32"/>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6" name="Google Shape;27406;p32"/>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7" name="Google Shape;27407;p32"/>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8" name="Google Shape;27408;p32"/>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9" name="Google Shape;27409;p32"/>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0" name="Google Shape;27410;p32"/>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1" name="Google Shape;27411;p32"/>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2" name="Google Shape;27412;p32"/>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3" name="Google Shape;27413;p32"/>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4" name="Google Shape;27414;p32"/>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5" name="Google Shape;27415;p32"/>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6" name="Google Shape;27416;p32"/>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7" name="Google Shape;27417;p32"/>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8" name="Google Shape;27418;p32"/>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9" name="Google Shape;27419;p32"/>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0" name="Google Shape;27420;p32"/>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1" name="Google Shape;27421;p32"/>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2" name="Google Shape;27422;p32"/>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3" name="Google Shape;27423;p32"/>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4" name="Google Shape;27424;p32"/>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5" name="Google Shape;27425;p32"/>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6" name="Google Shape;27426;p32"/>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7" name="Google Shape;27427;p32"/>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8" name="Google Shape;27428;p32"/>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9" name="Google Shape;27429;p32"/>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0" name="Google Shape;27430;p32"/>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1" name="Google Shape;27431;p32"/>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2" name="Google Shape;27432;p32"/>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3" name="Google Shape;27433;p32"/>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4" name="Google Shape;27434;p32"/>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5" name="Google Shape;27435;p32"/>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6" name="Google Shape;27436;p32"/>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7" name="Google Shape;27437;p32"/>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8" name="Google Shape;27438;p32"/>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9" name="Google Shape;27439;p32"/>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0" name="Google Shape;27440;p32"/>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1" name="Google Shape;27441;p32"/>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2" name="Google Shape;27442;p32"/>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3" name="Google Shape;27443;p32"/>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4" name="Google Shape;27444;p32"/>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5" name="Google Shape;27445;p32"/>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6" name="Google Shape;27446;p32"/>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7" name="Google Shape;27447;p32"/>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8" name="Google Shape;27448;p32"/>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9" name="Google Shape;27449;p32"/>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0" name="Google Shape;27450;p32"/>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1" name="Google Shape;27451;p32"/>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2" name="Google Shape;27452;p32"/>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3" name="Google Shape;27453;p32"/>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4" name="Google Shape;27454;p32"/>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5" name="Google Shape;27455;p32"/>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6" name="Google Shape;27456;p32"/>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7" name="Google Shape;27457;p32"/>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8" name="Google Shape;27458;p32"/>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9" name="Google Shape;27459;p32"/>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0" name="Google Shape;27460;p32"/>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1" name="Google Shape;27461;p32"/>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62" name="Google Shape;27462;p32"/>
              <p:cNvGrpSpPr/>
              <p:nvPr/>
            </p:nvGrpSpPr>
            <p:grpSpPr>
              <a:xfrm>
                <a:off x="12150382" y="2665165"/>
                <a:ext cx="1341446" cy="1221036"/>
                <a:chOff x="12150382" y="2665165"/>
                <a:chExt cx="1341446" cy="1221036"/>
              </a:xfrm>
            </p:grpSpPr>
            <p:sp>
              <p:nvSpPr>
                <p:cNvPr id="27463" name="Google Shape;27463;p32"/>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4" name="Google Shape;27464;p32"/>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5" name="Google Shape;27465;p32"/>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6" name="Google Shape;27466;p32"/>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7" name="Google Shape;27467;p32"/>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8" name="Google Shape;27468;p32"/>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9" name="Google Shape;27469;p32"/>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0" name="Google Shape;27470;p32"/>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1" name="Google Shape;27471;p32"/>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2" name="Google Shape;27472;p32"/>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3" name="Google Shape;27473;p32"/>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4" name="Google Shape;27474;p32"/>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5" name="Google Shape;27475;p32"/>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6" name="Google Shape;27476;p32"/>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7" name="Google Shape;27477;p32"/>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8" name="Google Shape;27478;p32"/>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9" name="Google Shape;27479;p32"/>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0" name="Google Shape;27480;p32"/>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1" name="Google Shape;27481;p32"/>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2" name="Google Shape;27482;p32"/>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3" name="Google Shape;27483;p32"/>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4" name="Google Shape;27484;p32"/>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5" name="Google Shape;27485;p32"/>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6" name="Google Shape;27486;p32"/>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7" name="Google Shape;27487;p32"/>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8" name="Google Shape;27488;p32"/>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9" name="Google Shape;27489;p32"/>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0" name="Google Shape;27490;p32"/>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1" name="Google Shape;27491;p32"/>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2" name="Google Shape;27492;p32"/>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3" name="Google Shape;27493;p32"/>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4" name="Google Shape;27494;p32"/>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5" name="Google Shape;27495;p32"/>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6" name="Google Shape;27496;p32"/>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7" name="Google Shape;27497;p32"/>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8" name="Google Shape;27498;p32"/>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9" name="Google Shape;27499;p32"/>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0" name="Google Shape;27500;p32"/>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1" name="Google Shape;27501;p32"/>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2" name="Google Shape;27502;p32"/>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3" name="Google Shape;27503;p32"/>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4" name="Google Shape;27504;p32"/>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5" name="Google Shape;27505;p32"/>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6" name="Google Shape;27506;p32"/>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7" name="Google Shape;27507;p32"/>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8" name="Google Shape;27508;p32"/>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9" name="Google Shape;27509;p32"/>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0" name="Google Shape;27510;p32"/>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1" name="Google Shape;27511;p32"/>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2" name="Google Shape;27512;p32"/>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3" name="Google Shape;27513;p32"/>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4" name="Google Shape;27514;p32"/>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5" name="Google Shape;27515;p32"/>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6" name="Google Shape;27516;p32"/>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7" name="Google Shape;27517;p32"/>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8" name="Google Shape;27518;p32"/>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9" name="Google Shape;27519;p32"/>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7520" name="Google Shape;27520;p3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7521" name="Google Shape;27521;p32"/>
          <p:cNvSpPr txBox="1"/>
          <p:nvPr>
            <p:ph idx="1" type="body"/>
          </p:nvPr>
        </p:nvSpPr>
        <p:spPr>
          <a:xfrm>
            <a:off x="720000" y="1237075"/>
            <a:ext cx="6579000" cy="12477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accent3"/>
              </a:buClr>
              <a:buSzPts val="1400"/>
              <a:buChar char="●"/>
              <a:defRPr sz="12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1600"/>
              </a:spcBef>
              <a:spcAft>
                <a:spcPts val="0"/>
              </a:spcAft>
              <a:buClr>
                <a:srgbClr val="434343"/>
              </a:buClr>
              <a:buSzPts val="1400"/>
              <a:buChar char="■"/>
              <a:defRPr>
                <a:solidFill>
                  <a:srgbClr val="434343"/>
                </a:solidFill>
              </a:defRPr>
            </a:lvl3pPr>
            <a:lvl4pPr indent="-317500" lvl="3" marL="1828800" rtl="0">
              <a:lnSpc>
                <a:spcPct val="115000"/>
              </a:lnSpc>
              <a:spcBef>
                <a:spcPts val="1600"/>
              </a:spcBef>
              <a:spcAft>
                <a:spcPts val="0"/>
              </a:spcAft>
              <a:buClr>
                <a:srgbClr val="434343"/>
              </a:buClr>
              <a:buSzPts val="1400"/>
              <a:buChar char="●"/>
              <a:defRPr>
                <a:solidFill>
                  <a:srgbClr val="434343"/>
                </a:solidFill>
              </a:defRPr>
            </a:lvl4pPr>
            <a:lvl5pPr indent="-317500" lvl="4" marL="2286000" rtl="0">
              <a:lnSpc>
                <a:spcPct val="115000"/>
              </a:lnSpc>
              <a:spcBef>
                <a:spcPts val="1600"/>
              </a:spcBef>
              <a:spcAft>
                <a:spcPts val="0"/>
              </a:spcAft>
              <a:buClr>
                <a:srgbClr val="434343"/>
              </a:buClr>
              <a:buSzPts val="1400"/>
              <a:buChar char="○"/>
              <a:defRPr>
                <a:solidFill>
                  <a:srgbClr val="434343"/>
                </a:solidFill>
              </a:defRPr>
            </a:lvl5pPr>
            <a:lvl6pPr indent="-317500" lvl="5" marL="2743200" rtl="0">
              <a:lnSpc>
                <a:spcPct val="115000"/>
              </a:lnSpc>
              <a:spcBef>
                <a:spcPts val="1600"/>
              </a:spcBef>
              <a:spcAft>
                <a:spcPts val="0"/>
              </a:spcAft>
              <a:buClr>
                <a:srgbClr val="434343"/>
              </a:buClr>
              <a:buSzPts val="1400"/>
              <a:buChar char="■"/>
              <a:defRPr>
                <a:solidFill>
                  <a:srgbClr val="434343"/>
                </a:solidFill>
              </a:defRPr>
            </a:lvl6pPr>
            <a:lvl7pPr indent="-317500" lvl="6" marL="3200400" rtl="0">
              <a:lnSpc>
                <a:spcPct val="115000"/>
              </a:lnSpc>
              <a:spcBef>
                <a:spcPts val="1600"/>
              </a:spcBef>
              <a:spcAft>
                <a:spcPts val="0"/>
              </a:spcAft>
              <a:buClr>
                <a:srgbClr val="434343"/>
              </a:buClr>
              <a:buSzPts val="1400"/>
              <a:buChar char="●"/>
              <a:defRPr>
                <a:solidFill>
                  <a:srgbClr val="434343"/>
                </a:solidFill>
              </a:defRPr>
            </a:lvl7pPr>
            <a:lvl8pPr indent="-317500" lvl="7" marL="3657600" rtl="0">
              <a:lnSpc>
                <a:spcPct val="115000"/>
              </a:lnSpc>
              <a:spcBef>
                <a:spcPts val="1600"/>
              </a:spcBef>
              <a:spcAft>
                <a:spcPts val="0"/>
              </a:spcAft>
              <a:buClr>
                <a:srgbClr val="434343"/>
              </a:buClr>
              <a:buSzPts val="1400"/>
              <a:buChar char="○"/>
              <a:defRPr>
                <a:solidFill>
                  <a:srgbClr val="434343"/>
                </a:solidFill>
              </a:defRPr>
            </a:lvl8pPr>
            <a:lvl9pPr indent="-317500" lvl="8" marL="4114800" rtl="0">
              <a:lnSpc>
                <a:spcPct val="115000"/>
              </a:lnSpc>
              <a:spcBef>
                <a:spcPts val="1600"/>
              </a:spcBef>
              <a:spcAft>
                <a:spcPts val="1600"/>
              </a:spcAft>
              <a:buClr>
                <a:srgbClr val="434343"/>
              </a:buClr>
              <a:buSzPts val="1400"/>
              <a:buChar char="■"/>
              <a:defRPr>
                <a:solidFill>
                  <a:srgbClr val="434343"/>
                </a:solidFill>
              </a:defRPr>
            </a:lvl9pPr>
          </a:lstStyle>
          <a:p/>
        </p:txBody>
      </p:sp>
      <p:grpSp>
        <p:nvGrpSpPr>
          <p:cNvPr id="27522" name="Google Shape;27522;p32"/>
          <p:cNvGrpSpPr/>
          <p:nvPr/>
        </p:nvGrpSpPr>
        <p:grpSpPr>
          <a:xfrm>
            <a:off x="7485583" y="635261"/>
            <a:ext cx="672103" cy="672736"/>
            <a:chOff x="6319100" y="5477342"/>
            <a:chExt cx="1271477" cy="1272675"/>
          </a:xfrm>
        </p:grpSpPr>
        <p:sp>
          <p:nvSpPr>
            <p:cNvPr id="27523" name="Google Shape;27523;p32"/>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4" name="Google Shape;27524;p32"/>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5" name="Google Shape;27525;p32"/>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6" name="Google Shape;27526;p32"/>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7" name="Google Shape;27527;p32"/>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8" name="Google Shape;27528;p32"/>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9" name="Google Shape;27529;p32"/>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0" name="Google Shape;27530;p32"/>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1" name="Google Shape;27531;p32"/>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2" name="Google Shape;27532;p32"/>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3" name="Google Shape;27533;p32"/>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34" name="Google Shape;27534;p32"/>
          <p:cNvSpPr/>
          <p:nvPr/>
        </p:nvSpPr>
        <p:spPr>
          <a:xfrm>
            <a:off x="7371887" y="11516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5" name="Google Shape;27535;p32"/>
          <p:cNvSpPr/>
          <p:nvPr/>
        </p:nvSpPr>
        <p:spPr>
          <a:xfrm>
            <a:off x="8324381" y="137518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6" name="Google Shape;27536;p32"/>
          <p:cNvSpPr/>
          <p:nvPr/>
        </p:nvSpPr>
        <p:spPr>
          <a:xfrm>
            <a:off x="8482251" y="24557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7" name="Google Shape;27537;p32"/>
          <p:cNvSpPr/>
          <p:nvPr/>
        </p:nvSpPr>
        <p:spPr>
          <a:xfrm>
            <a:off x="8148426" y="15269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8" name="Google Shape;27538;p32"/>
          <p:cNvSpPr/>
          <p:nvPr/>
        </p:nvSpPr>
        <p:spPr>
          <a:xfrm>
            <a:off x="8693476" y="734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2">
    <p:spTree>
      <p:nvGrpSpPr>
        <p:cNvPr id="27539" name="Shape 27539"/>
        <p:cNvGrpSpPr/>
        <p:nvPr/>
      </p:nvGrpSpPr>
      <p:grpSpPr>
        <a:xfrm>
          <a:off x="0" y="0"/>
          <a:ext cx="0" cy="0"/>
          <a:chOff x="0" y="0"/>
          <a:chExt cx="0" cy="0"/>
        </a:xfrm>
      </p:grpSpPr>
      <p:sp>
        <p:nvSpPr>
          <p:cNvPr id="27540" name="Google Shape;27540;p33"/>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41" name="Google Shape;27541;p33"/>
          <p:cNvGrpSpPr/>
          <p:nvPr/>
        </p:nvGrpSpPr>
        <p:grpSpPr>
          <a:xfrm>
            <a:off x="-553499" y="-47780"/>
            <a:ext cx="10250990" cy="5191005"/>
            <a:chOff x="-79511" y="-47780"/>
            <a:chExt cx="10250990" cy="5191005"/>
          </a:xfrm>
        </p:grpSpPr>
        <p:grpSp>
          <p:nvGrpSpPr>
            <p:cNvPr id="27542" name="Google Shape;27542;p33"/>
            <p:cNvGrpSpPr/>
            <p:nvPr/>
          </p:nvGrpSpPr>
          <p:grpSpPr>
            <a:xfrm>
              <a:off x="-79511" y="-47780"/>
              <a:ext cx="5155115" cy="5191005"/>
              <a:chOff x="9274947" y="2665165"/>
              <a:chExt cx="4269600" cy="4299325"/>
            </a:xfrm>
          </p:grpSpPr>
          <p:sp>
            <p:nvSpPr>
              <p:cNvPr id="27543" name="Google Shape;27543;p33"/>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4" name="Google Shape;27544;p33"/>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5" name="Google Shape;27545;p33"/>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6" name="Google Shape;27546;p33"/>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7" name="Google Shape;27547;p33"/>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8" name="Google Shape;27548;p33"/>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9" name="Google Shape;27549;p33"/>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0" name="Google Shape;27550;p33"/>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1" name="Google Shape;27551;p33"/>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2" name="Google Shape;27552;p33"/>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3" name="Google Shape;27553;p33"/>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4" name="Google Shape;27554;p33"/>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5" name="Google Shape;27555;p33"/>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6" name="Google Shape;27556;p33"/>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7" name="Google Shape;27557;p33"/>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8" name="Google Shape;27558;p33"/>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9" name="Google Shape;27559;p33"/>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0" name="Google Shape;27560;p33"/>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1" name="Google Shape;27561;p33"/>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2" name="Google Shape;27562;p33"/>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3" name="Google Shape;27563;p33"/>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4" name="Google Shape;27564;p33"/>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5" name="Google Shape;27565;p33"/>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6" name="Google Shape;27566;p33"/>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7" name="Google Shape;27567;p33"/>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8" name="Google Shape;27568;p33"/>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9" name="Google Shape;27569;p33"/>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0" name="Google Shape;27570;p33"/>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1" name="Google Shape;27571;p33"/>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2" name="Google Shape;27572;p33"/>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3" name="Google Shape;27573;p33"/>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4" name="Google Shape;27574;p33"/>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5" name="Google Shape;27575;p33"/>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6" name="Google Shape;27576;p33"/>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7" name="Google Shape;27577;p33"/>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8" name="Google Shape;27578;p33"/>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9" name="Google Shape;27579;p33"/>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0" name="Google Shape;27580;p33"/>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1" name="Google Shape;27581;p33"/>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2" name="Google Shape;27582;p33"/>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3" name="Google Shape;27583;p33"/>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4" name="Google Shape;27584;p33"/>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5" name="Google Shape;27585;p33"/>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6" name="Google Shape;27586;p33"/>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7" name="Google Shape;27587;p33"/>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8" name="Google Shape;27588;p33"/>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9" name="Google Shape;27589;p33"/>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0" name="Google Shape;27590;p33"/>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1" name="Google Shape;27591;p33"/>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2" name="Google Shape;27592;p33"/>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3" name="Google Shape;27593;p33"/>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4" name="Google Shape;27594;p33"/>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5" name="Google Shape;27595;p33"/>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6" name="Google Shape;27596;p33"/>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7" name="Google Shape;27597;p33"/>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8" name="Google Shape;27598;p33"/>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9" name="Google Shape;27599;p33"/>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0" name="Google Shape;27600;p33"/>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1" name="Google Shape;27601;p33"/>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2" name="Google Shape;27602;p33"/>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3" name="Google Shape;27603;p33"/>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4" name="Google Shape;27604;p33"/>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5" name="Google Shape;27605;p33"/>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6" name="Google Shape;27606;p33"/>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7" name="Google Shape;27607;p33"/>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8" name="Google Shape;27608;p33"/>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9" name="Google Shape;27609;p33"/>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0" name="Google Shape;27610;p33"/>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1" name="Google Shape;27611;p33"/>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2" name="Google Shape;27612;p33"/>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3" name="Google Shape;27613;p33"/>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4" name="Google Shape;27614;p33"/>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5" name="Google Shape;27615;p33"/>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6" name="Google Shape;27616;p33"/>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7" name="Google Shape;27617;p33"/>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8" name="Google Shape;27618;p33"/>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9" name="Google Shape;27619;p33"/>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0" name="Google Shape;27620;p33"/>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1" name="Google Shape;27621;p33"/>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2" name="Google Shape;27622;p33"/>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3" name="Google Shape;27623;p33"/>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4" name="Google Shape;27624;p33"/>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5" name="Google Shape;27625;p33"/>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6" name="Google Shape;27626;p33"/>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7" name="Google Shape;27627;p33"/>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8" name="Google Shape;27628;p33"/>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9" name="Google Shape;27629;p33"/>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0" name="Google Shape;27630;p33"/>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1" name="Google Shape;27631;p33"/>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2" name="Google Shape;27632;p33"/>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3" name="Google Shape;27633;p33"/>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4" name="Google Shape;27634;p33"/>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5" name="Google Shape;27635;p33"/>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6" name="Google Shape;27636;p33"/>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7" name="Google Shape;27637;p33"/>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8" name="Google Shape;27638;p33"/>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9" name="Google Shape;27639;p33"/>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0" name="Google Shape;27640;p33"/>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1" name="Google Shape;27641;p33"/>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2" name="Google Shape;27642;p33"/>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3" name="Google Shape;27643;p33"/>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4" name="Google Shape;27644;p33"/>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5" name="Google Shape;27645;p33"/>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6" name="Google Shape;27646;p33"/>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7" name="Google Shape;27647;p33"/>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8" name="Google Shape;27648;p33"/>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9" name="Google Shape;27649;p33"/>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0" name="Google Shape;27650;p33"/>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1" name="Google Shape;27651;p33"/>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2" name="Google Shape;27652;p33"/>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3" name="Google Shape;27653;p33"/>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4" name="Google Shape;27654;p33"/>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5" name="Google Shape;27655;p33"/>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6" name="Google Shape;27656;p33"/>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7" name="Google Shape;27657;p33"/>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8" name="Google Shape;27658;p33"/>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9" name="Google Shape;27659;p33"/>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0" name="Google Shape;27660;p33"/>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1" name="Google Shape;27661;p33"/>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2" name="Google Shape;27662;p33"/>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3" name="Google Shape;27663;p33"/>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4" name="Google Shape;27664;p33"/>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5" name="Google Shape;27665;p33"/>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6" name="Google Shape;27666;p33"/>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7" name="Google Shape;27667;p33"/>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8" name="Google Shape;27668;p33"/>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9" name="Google Shape;27669;p33"/>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0" name="Google Shape;27670;p33"/>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1" name="Google Shape;27671;p33"/>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2" name="Google Shape;27672;p33"/>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3" name="Google Shape;27673;p33"/>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4" name="Google Shape;27674;p33"/>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5" name="Google Shape;27675;p33"/>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6" name="Google Shape;27676;p33"/>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7" name="Google Shape;27677;p33"/>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8" name="Google Shape;27678;p33"/>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9" name="Google Shape;27679;p33"/>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0" name="Google Shape;27680;p33"/>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1" name="Google Shape;27681;p33"/>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2" name="Google Shape;27682;p33"/>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3" name="Google Shape;27683;p33"/>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4" name="Google Shape;27684;p33"/>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5" name="Google Shape;27685;p33"/>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6" name="Google Shape;27686;p33"/>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7" name="Google Shape;27687;p33"/>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8" name="Google Shape;27688;p33"/>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9" name="Google Shape;27689;p33"/>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0" name="Google Shape;27690;p33"/>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1" name="Google Shape;27691;p33"/>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2" name="Google Shape;27692;p33"/>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3" name="Google Shape;27693;p33"/>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4" name="Google Shape;27694;p33"/>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5" name="Google Shape;27695;p33"/>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6" name="Google Shape;27696;p33"/>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7" name="Google Shape;27697;p33"/>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8" name="Google Shape;27698;p33"/>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9" name="Google Shape;27699;p33"/>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0" name="Google Shape;27700;p33"/>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1" name="Google Shape;27701;p33"/>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2" name="Google Shape;27702;p33"/>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3" name="Google Shape;27703;p33"/>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4" name="Google Shape;27704;p33"/>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5" name="Google Shape;27705;p33"/>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6" name="Google Shape;27706;p33"/>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7" name="Google Shape;27707;p33"/>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8" name="Google Shape;27708;p33"/>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9" name="Google Shape;27709;p33"/>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0" name="Google Shape;27710;p33"/>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1" name="Google Shape;27711;p33"/>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2" name="Google Shape;27712;p33"/>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3" name="Google Shape;27713;p33"/>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4" name="Google Shape;27714;p33"/>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5" name="Google Shape;27715;p33"/>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6" name="Google Shape;27716;p33"/>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7" name="Google Shape;27717;p33"/>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8" name="Google Shape;27718;p33"/>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9" name="Google Shape;27719;p33"/>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0" name="Google Shape;27720;p33"/>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1" name="Google Shape;27721;p33"/>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2" name="Google Shape;27722;p33"/>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3" name="Google Shape;27723;p33"/>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4" name="Google Shape;27724;p33"/>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5" name="Google Shape;27725;p33"/>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6" name="Google Shape;27726;p33"/>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7" name="Google Shape;27727;p33"/>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8" name="Google Shape;27728;p33"/>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9" name="Google Shape;27729;p33"/>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0" name="Google Shape;27730;p33"/>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1" name="Google Shape;27731;p33"/>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2" name="Google Shape;27732;p33"/>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3" name="Google Shape;27733;p33"/>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4" name="Google Shape;27734;p33"/>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5" name="Google Shape;27735;p33"/>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6" name="Google Shape;27736;p33"/>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7" name="Google Shape;27737;p33"/>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8" name="Google Shape;27738;p33"/>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9" name="Google Shape;27739;p33"/>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0" name="Google Shape;27740;p33"/>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1" name="Google Shape;27741;p33"/>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2" name="Google Shape;27742;p33"/>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3" name="Google Shape;27743;p33"/>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4" name="Google Shape;27744;p33"/>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5" name="Google Shape;27745;p33"/>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6" name="Google Shape;27746;p33"/>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7" name="Google Shape;27747;p33"/>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8" name="Google Shape;27748;p33"/>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9" name="Google Shape;27749;p33"/>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0" name="Google Shape;27750;p33"/>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1" name="Google Shape;27751;p33"/>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2" name="Google Shape;27752;p33"/>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3" name="Google Shape;27753;p33"/>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4" name="Google Shape;27754;p33"/>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5" name="Google Shape;27755;p33"/>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6" name="Google Shape;27756;p33"/>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7" name="Google Shape;27757;p33"/>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8" name="Google Shape;27758;p33"/>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9" name="Google Shape;27759;p33"/>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0" name="Google Shape;27760;p33"/>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1" name="Google Shape;27761;p33"/>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2" name="Google Shape;27762;p33"/>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3" name="Google Shape;27763;p33"/>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4" name="Google Shape;27764;p33"/>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5" name="Google Shape;27765;p33"/>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6" name="Google Shape;27766;p33"/>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7" name="Google Shape;27767;p33"/>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8" name="Google Shape;27768;p33"/>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9" name="Google Shape;27769;p33"/>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0" name="Google Shape;27770;p33"/>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1" name="Google Shape;27771;p33"/>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2" name="Google Shape;27772;p33"/>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3" name="Google Shape;27773;p33"/>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4" name="Google Shape;27774;p33"/>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5" name="Google Shape;27775;p33"/>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6" name="Google Shape;27776;p33"/>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7" name="Google Shape;27777;p33"/>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8" name="Google Shape;27778;p33"/>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9" name="Google Shape;27779;p33"/>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0" name="Google Shape;27780;p33"/>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1" name="Google Shape;27781;p33"/>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2" name="Google Shape;27782;p33"/>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3" name="Google Shape;27783;p33"/>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4" name="Google Shape;27784;p33"/>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5" name="Google Shape;27785;p33"/>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6" name="Google Shape;27786;p33"/>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7" name="Google Shape;27787;p33"/>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8" name="Google Shape;27788;p33"/>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9" name="Google Shape;27789;p33"/>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0" name="Google Shape;27790;p33"/>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1" name="Google Shape;27791;p33"/>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2" name="Google Shape;27792;p33"/>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3" name="Google Shape;27793;p33"/>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4" name="Google Shape;27794;p33"/>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5" name="Google Shape;27795;p33"/>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6" name="Google Shape;27796;p33"/>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7" name="Google Shape;27797;p33"/>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8" name="Google Shape;27798;p33"/>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9" name="Google Shape;27799;p33"/>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0" name="Google Shape;27800;p33"/>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1" name="Google Shape;27801;p33"/>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2" name="Google Shape;27802;p33"/>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3" name="Google Shape;27803;p33"/>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4" name="Google Shape;27804;p33"/>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5" name="Google Shape;27805;p33"/>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6" name="Google Shape;27806;p33"/>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7" name="Google Shape;27807;p33"/>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8" name="Google Shape;27808;p33"/>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9" name="Google Shape;27809;p33"/>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0" name="Google Shape;27810;p33"/>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1" name="Google Shape;27811;p33"/>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2" name="Google Shape;27812;p33"/>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3" name="Google Shape;27813;p33"/>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4" name="Google Shape;27814;p33"/>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5" name="Google Shape;27815;p33"/>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6" name="Google Shape;27816;p33"/>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7" name="Google Shape;27817;p33"/>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8" name="Google Shape;27818;p33"/>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9" name="Google Shape;27819;p33"/>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0" name="Google Shape;27820;p33"/>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1" name="Google Shape;27821;p33"/>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2" name="Google Shape;27822;p33"/>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3" name="Google Shape;27823;p33"/>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4" name="Google Shape;27824;p33"/>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5" name="Google Shape;27825;p33"/>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6" name="Google Shape;27826;p33"/>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7" name="Google Shape;27827;p33"/>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8" name="Google Shape;27828;p33"/>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9" name="Google Shape;27829;p33"/>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0" name="Google Shape;27830;p33"/>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1" name="Google Shape;27831;p33"/>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2" name="Google Shape;27832;p33"/>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3" name="Google Shape;27833;p33"/>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4" name="Google Shape;27834;p33"/>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5" name="Google Shape;27835;p33"/>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6" name="Google Shape;27836;p33"/>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7" name="Google Shape;27837;p33"/>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8" name="Google Shape;27838;p33"/>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9" name="Google Shape;27839;p33"/>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0" name="Google Shape;27840;p33"/>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1" name="Google Shape;27841;p33"/>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2" name="Google Shape;27842;p33"/>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3" name="Google Shape;27843;p33"/>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4" name="Google Shape;27844;p33"/>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5" name="Google Shape;27845;p33"/>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6" name="Google Shape;27846;p33"/>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7" name="Google Shape;27847;p33"/>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8" name="Google Shape;27848;p33"/>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9" name="Google Shape;27849;p33"/>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0" name="Google Shape;27850;p33"/>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1" name="Google Shape;27851;p33"/>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2" name="Google Shape;27852;p33"/>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3" name="Google Shape;27853;p33"/>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4" name="Google Shape;27854;p33"/>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5" name="Google Shape;27855;p33"/>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6" name="Google Shape;27856;p33"/>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7" name="Google Shape;27857;p33"/>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8" name="Google Shape;27858;p33"/>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9" name="Google Shape;27859;p33"/>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0" name="Google Shape;27860;p33"/>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1" name="Google Shape;27861;p33"/>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2" name="Google Shape;27862;p33"/>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3" name="Google Shape;27863;p33"/>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4" name="Google Shape;27864;p33"/>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5" name="Google Shape;27865;p33"/>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6" name="Google Shape;27866;p33"/>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7" name="Google Shape;27867;p33"/>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8" name="Google Shape;27868;p33"/>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9" name="Google Shape;27869;p33"/>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0" name="Google Shape;27870;p33"/>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1" name="Google Shape;27871;p33"/>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2" name="Google Shape;27872;p33"/>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3" name="Google Shape;27873;p33"/>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4" name="Google Shape;27874;p33"/>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5" name="Google Shape;27875;p33"/>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6" name="Google Shape;27876;p33"/>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7" name="Google Shape;27877;p33"/>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8" name="Google Shape;27878;p33"/>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9" name="Google Shape;27879;p33"/>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0" name="Google Shape;27880;p33"/>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1" name="Google Shape;27881;p33"/>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2" name="Google Shape;27882;p33"/>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3" name="Google Shape;27883;p33"/>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4" name="Google Shape;27884;p33"/>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5" name="Google Shape;27885;p33"/>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6" name="Google Shape;27886;p33"/>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7" name="Google Shape;27887;p33"/>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8" name="Google Shape;27888;p33"/>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9" name="Google Shape;27889;p33"/>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0" name="Google Shape;27890;p33"/>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1" name="Google Shape;27891;p33"/>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2" name="Google Shape;27892;p33"/>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3" name="Google Shape;27893;p33"/>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4" name="Google Shape;27894;p33"/>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5" name="Google Shape;27895;p33"/>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6" name="Google Shape;27896;p33"/>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7" name="Google Shape;27897;p33"/>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8" name="Google Shape;27898;p33"/>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9" name="Google Shape;27899;p33"/>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0" name="Google Shape;27900;p33"/>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1" name="Google Shape;27901;p33"/>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2" name="Google Shape;27902;p33"/>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3" name="Google Shape;27903;p33"/>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4" name="Google Shape;27904;p33"/>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5" name="Google Shape;27905;p33"/>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6" name="Google Shape;27906;p33"/>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7" name="Google Shape;27907;p33"/>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8" name="Google Shape;27908;p33"/>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9" name="Google Shape;27909;p33"/>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0" name="Google Shape;27910;p33"/>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1" name="Google Shape;27911;p33"/>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2" name="Google Shape;27912;p33"/>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3" name="Google Shape;27913;p33"/>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4" name="Google Shape;27914;p33"/>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5" name="Google Shape;27915;p33"/>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6" name="Google Shape;27916;p33"/>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7" name="Google Shape;27917;p33"/>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8" name="Google Shape;27918;p33"/>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9" name="Google Shape;27919;p33"/>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0" name="Google Shape;27920;p33"/>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1" name="Google Shape;27921;p33"/>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2" name="Google Shape;27922;p33"/>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3" name="Google Shape;27923;p33"/>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4" name="Google Shape;27924;p33"/>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5" name="Google Shape;27925;p33"/>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6" name="Google Shape;27926;p33"/>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7" name="Google Shape;27927;p33"/>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8" name="Google Shape;27928;p33"/>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9" name="Google Shape;27929;p33"/>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0" name="Google Shape;27930;p33"/>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1" name="Google Shape;27931;p33"/>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2" name="Google Shape;27932;p33"/>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33" name="Google Shape;27933;p33"/>
              <p:cNvGrpSpPr/>
              <p:nvPr/>
            </p:nvGrpSpPr>
            <p:grpSpPr>
              <a:xfrm>
                <a:off x="12150382" y="2665165"/>
                <a:ext cx="1341446" cy="1221036"/>
                <a:chOff x="12150382" y="2665165"/>
                <a:chExt cx="1341446" cy="1221036"/>
              </a:xfrm>
            </p:grpSpPr>
            <p:sp>
              <p:nvSpPr>
                <p:cNvPr id="27934" name="Google Shape;27934;p33"/>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5" name="Google Shape;27935;p33"/>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6" name="Google Shape;27936;p33"/>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7" name="Google Shape;27937;p33"/>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8" name="Google Shape;27938;p33"/>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9" name="Google Shape;27939;p33"/>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0" name="Google Shape;27940;p33"/>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1" name="Google Shape;27941;p33"/>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2" name="Google Shape;27942;p33"/>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3" name="Google Shape;27943;p33"/>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4" name="Google Shape;27944;p33"/>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5" name="Google Shape;27945;p33"/>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6" name="Google Shape;27946;p33"/>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7" name="Google Shape;27947;p33"/>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8" name="Google Shape;27948;p33"/>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9" name="Google Shape;27949;p33"/>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0" name="Google Shape;27950;p33"/>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1" name="Google Shape;27951;p33"/>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2" name="Google Shape;27952;p33"/>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3" name="Google Shape;27953;p33"/>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4" name="Google Shape;27954;p33"/>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5" name="Google Shape;27955;p33"/>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6" name="Google Shape;27956;p33"/>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7" name="Google Shape;27957;p33"/>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8" name="Google Shape;27958;p33"/>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9" name="Google Shape;27959;p33"/>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0" name="Google Shape;27960;p33"/>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1" name="Google Shape;27961;p33"/>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2" name="Google Shape;27962;p33"/>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3" name="Google Shape;27963;p33"/>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4" name="Google Shape;27964;p33"/>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5" name="Google Shape;27965;p33"/>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6" name="Google Shape;27966;p33"/>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7" name="Google Shape;27967;p33"/>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8" name="Google Shape;27968;p33"/>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9" name="Google Shape;27969;p33"/>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0" name="Google Shape;27970;p33"/>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1" name="Google Shape;27971;p33"/>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2" name="Google Shape;27972;p33"/>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3" name="Google Shape;27973;p33"/>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4" name="Google Shape;27974;p33"/>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5" name="Google Shape;27975;p33"/>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6" name="Google Shape;27976;p33"/>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7" name="Google Shape;27977;p33"/>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8" name="Google Shape;27978;p33"/>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9" name="Google Shape;27979;p33"/>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0" name="Google Shape;27980;p33"/>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1" name="Google Shape;27981;p33"/>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2" name="Google Shape;27982;p33"/>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3" name="Google Shape;27983;p33"/>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4" name="Google Shape;27984;p33"/>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5" name="Google Shape;27985;p33"/>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6" name="Google Shape;27986;p33"/>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7" name="Google Shape;27987;p33"/>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8" name="Google Shape;27988;p33"/>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9" name="Google Shape;27989;p33"/>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0" name="Google Shape;27990;p33"/>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991" name="Google Shape;27991;p33"/>
            <p:cNvGrpSpPr/>
            <p:nvPr/>
          </p:nvGrpSpPr>
          <p:grpSpPr>
            <a:xfrm>
              <a:off x="5016364" y="-47780"/>
              <a:ext cx="5155115" cy="5191005"/>
              <a:chOff x="9274947" y="2665165"/>
              <a:chExt cx="4269600" cy="4299325"/>
            </a:xfrm>
          </p:grpSpPr>
          <p:sp>
            <p:nvSpPr>
              <p:cNvPr id="27992" name="Google Shape;27992;p33"/>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3" name="Google Shape;27993;p33"/>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4" name="Google Shape;27994;p33"/>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5" name="Google Shape;27995;p33"/>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6" name="Google Shape;27996;p33"/>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7" name="Google Shape;27997;p33"/>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8" name="Google Shape;27998;p33"/>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9" name="Google Shape;27999;p33"/>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0" name="Google Shape;28000;p33"/>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1" name="Google Shape;28001;p33"/>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2" name="Google Shape;28002;p33"/>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3" name="Google Shape;28003;p33"/>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4" name="Google Shape;28004;p33"/>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5" name="Google Shape;28005;p33"/>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6" name="Google Shape;28006;p33"/>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7" name="Google Shape;28007;p33"/>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8" name="Google Shape;28008;p33"/>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9" name="Google Shape;28009;p33"/>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0" name="Google Shape;28010;p33"/>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1" name="Google Shape;28011;p33"/>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2" name="Google Shape;28012;p33"/>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3" name="Google Shape;28013;p33"/>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4" name="Google Shape;28014;p33"/>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5" name="Google Shape;28015;p33"/>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6" name="Google Shape;28016;p33"/>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7" name="Google Shape;28017;p33"/>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8" name="Google Shape;28018;p33"/>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9" name="Google Shape;28019;p33"/>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0" name="Google Shape;28020;p33"/>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1" name="Google Shape;28021;p33"/>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2" name="Google Shape;28022;p33"/>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3" name="Google Shape;28023;p33"/>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4" name="Google Shape;28024;p33"/>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5" name="Google Shape;28025;p33"/>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6" name="Google Shape;28026;p33"/>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7" name="Google Shape;28027;p33"/>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8" name="Google Shape;28028;p33"/>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9" name="Google Shape;28029;p33"/>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0" name="Google Shape;28030;p33"/>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1" name="Google Shape;28031;p33"/>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2" name="Google Shape;28032;p33"/>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3" name="Google Shape;28033;p33"/>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4" name="Google Shape;28034;p33"/>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5" name="Google Shape;28035;p33"/>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6" name="Google Shape;28036;p33"/>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7" name="Google Shape;28037;p33"/>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8" name="Google Shape;28038;p33"/>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9" name="Google Shape;28039;p33"/>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0" name="Google Shape;28040;p33"/>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1" name="Google Shape;28041;p33"/>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2" name="Google Shape;28042;p33"/>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3" name="Google Shape;28043;p33"/>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4" name="Google Shape;28044;p33"/>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5" name="Google Shape;28045;p33"/>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6" name="Google Shape;28046;p33"/>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7" name="Google Shape;28047;p33"/>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8" name="Google Shape;28048;p33"/>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9" name="Google Shape;28049;p33"/>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0" name="Google Shape;28050;p33"/>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1" name="Google Shape;28051;p33"/>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2" name="Google Shape;28052;p33"/>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3" name="Google Shape;28053;p33"/>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4" name="Google Shape;28054;p33"/>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5" name="Google Shape;28055;p33"/>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6" name="Google Shape;28056;p33"/>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7" name="Google Shape;28057;p33"/>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8" name="Google Shape;28058;p33"/>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9" name="Google Shape;28059;p33"/>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0" name="Google Shape;28060;p33"/>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1" name="Google Shape;28061;p33"/>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2" name="Google Shape;28062;p33"/>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3" name="Google Shape;28063;p33"/>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4" name="Google Shape;28064;p33"/>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5" name="Google Shape;28065;p33"/>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6" name="Google Shape;28066;p33"/>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7" name="Google Shape;28067;p33"/>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8" name="Google Shape;28068;p33"/>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9" name="Google Shape;28069;p33"/>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0" name="Google Shape;28070;p33"/>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1" name="Google Shape;28071;p33"/>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2" name="Google Shape;28072;p33"/>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3" name="Google Shape;28073;p33"/>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4" name="Google Shape;28074;p33"/>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5" name="Google Shape;28075;p33"/>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6" name="Google Shape;28076;p33"/>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7" name="Google Shape;28077;p33"/>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8" name="Google Shape;28078;p33"/>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9" name="Google Shape;28079;p33"/>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0" name="Google Shape;28080;p33"/>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1" name="Google Shape;28081;p33"/>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2" name="Google Shape;28082;p33"/>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3" name="Google Shape;28083;p33"/>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4" name="Google Shape;28084;p33"/>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5" name="Google Shape;28085;p33"/>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6" name="Google Shape;28086;p33"/>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7" name="Google Shape;28087;p33"/>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8" name="Google Shape;28088;p33"/>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9" name="Google Shape;28089;p33"/>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0" name="Google Shape;28090;p33"/>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1" name="Google Shape;28091;p33"/>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2" name="Google Shape;28092;p33"/>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3" name="Google Shape;28093;p33"/>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4" name="Google Shape;28094;p33"/>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5" name="Google Shape;28095;p33"/>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6" name="Google Shape;28096;p33"/>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7" name="Google Shape;28097;p33"/>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8" name="Google Shape;28098;p33"/>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9" name="Google Shape;28099;p33"/>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0" name="Google Shape;28100;p33"/>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1" name="Google Shape;28101;p33"/>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2" name="Google Shape;28102;p33"/>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3" name="Google Shape;28103;p33"/>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4" name="Google Shape;28104;p33"/>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5" name="Google Shape;28105;p33"/>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6" name="Google Shape;28106;p33"/>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7" name="Google Shape;28107;p33"/>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8" name="Google Shape;28108;p33"/>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9" name="Google Shape;28109;p33"/>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0" name="Google Shape;28110;p33"/>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1" name="Google Shape;28111;p33"/>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2" name="Google Shape;28112;p33"/>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3" name="Google Shape;28113;p33"/>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4" name="Google Shape;28114;p33"/>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5" name="Google Shape;28115;p33"/>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6" name="Google Shape;28116;p33"/>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7" name="Google Shape;28117;p33"/>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8" name="Google Shape;28118;p33"/>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9" name="Google Shape;28119;p33"/>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0" name="Google Shape;28120;p33"/>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1" name="Google Shape;28121;p33"/>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2" name="Google Shape;28122;p33"/>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3" name="Google Shape;28123;p33"/>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4" name="Google Shape;28124;p33"/>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5" name="Google Shape;28125;p33"/>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6" name="Google Shape;28126;p33"/>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7" name="Google Shape;28127;p33"/>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8" name="Google Shape;28128;p33"/>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9" name="Google Shape;28129;p33"/>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0" name="Google Shape;28130;p33"/>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1" name="Google Shape;28131;p33"/>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2" name="Google Shape;28132;p33"/>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3" name="Google Shape;28133;p33"/>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4" name="Google Shape;28134;p33"/>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5" name="Google Shape;28135;p33"/>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6" name="Google Shape;28136;p33"/>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7" name="Google Shape;28137;p33"/>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8" name="Google Shape;28138;p33"/>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9" name="Google Shape;28139;p33"/>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0" name="Google Shape;28140;p33"/>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1" name="Google Shape;28141;p33"/>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2" name="Google Shape;28142;p33"/>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3" name="Google Shape;28143;p33"/>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4" name="Google Shape;28144;p33"/>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5" name="Google Shape;28145;p33"/>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6" name="Google Shape;28146;p33"/>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7" name="Google Shape;28147;p33"/>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8" name="Google Shape;28148;p33"/>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9" name="Google Shape;28149;p33"/>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0" name="Google Shape;28150;p33"/>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1" name="Google Shape;28151;p33"/>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2" name="Google Shape;28152;p33"/>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3" name="Google Shape;28153;p33"/>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4" name="Google Shape;28154;p33"/>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5" name="Google Shape;28155;p33"/>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6" name="Google Shape;28156;p33"/>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7" name="Google Shape;28157;p33"/>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8" name="Google Shape;28158;p33"/>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9" name="Google Shape;28159;p33"/>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0" name="Google Shape;28160;p33"/>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1" name="Google Shape;28161;p33"/>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2" name="Google Shape;28162;p33"/>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3" name="Google Shape;28163;p33"/>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4" name="Google Shape;28164;p33"/>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5" name="Google Shape;28165;p33"/>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6" name="Google Shape;28166;p33"/>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7" name="Google Shape;28167;p33"/>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8" name="Google Shape;28168;p33"/>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9" name="Google Shape;28169;p33"/>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0" name="Google Shape;28170;p33"/>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1" name="Google Shape;28171;p33"/>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2" name="Google Shape;28172;p33"/>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3" name="Google Shape;28173;p33"/>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4" name="Google Shape;28174;p33"/>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5" name="Google Shape;28175;p33"/>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6" name="Google Shape;28176;p33"/>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7" name="Google Shape;28177;p33"/>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8" name="Google Shape;28178;p33"/>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9" name="Google Shape;28179;p33"/>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0" name="Google Shape;28180;p33"/>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1" name="Google Shape;28181;p33"/>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2" name="Google Shape;28182;p33"/>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3" name="Google Shape;28183;p33"/>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4" name="Google Shape;28184;p33"/>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5" name="Google Shape;28185;p33"/>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6" name="Google Shape;28186;p33"/>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7" name="Google Shape;28187;p33"/>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8" name="Google Shape;28188;p33"/>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9" name="Google Shape;28189;p33"/>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0" name="Google Shape;28190;p33"/>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1" name="Google Shape;28191;p33"/>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2" name="Google Shape;28192;p33"/>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3" name="Google Shape;28193;p33"/>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4" name="Google Shape;28194;p33"/>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5" name="Google Shape;28195;p33"/>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6" name="Google Shape;28196;p33"/>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7" name="Google Shape;28197;p33"/>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8" name="Google Shape;28198;p33"/>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9" name="Google Shape;28199;p33"/>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0" name="Google Shape;28200;p33"/>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1" name="Google Shape;28201;p33"/>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2" name="Google Shape;28202;p33"/>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3" name="Google Shape;28203;p33"/>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4" name="Google Shape;28204;p33"/>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5" name="Google Shape;28205;p33"/>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6" name="Google Shape;28206;p33"/>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7" name="Google Shape;28207;p33"/>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8" name="Google Shape;28208;p33"/>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9" name="Google Shape;28209;p33"/>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0" name="Google Shape;28210;p33"/>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1" name="Google Shape;28211;p33"/>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2" name="Google Shape;28212;p33"/>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3" name="Google Shape;28213;p33"/>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4" name="Google Shape;28214;p33"/>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5" name="Google Shape;28215;p33"/>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6" name="Google Shape;28216;p33"/>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7" name="Google Shape;28217;p33"/>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8" name="Google Shape;28218;p33"/>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9" name="Google Shape;28219;p33"/>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0" name="Google Shape;28220;p33"/>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1" name="Google Shape;28221;p33"/>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2" name="Google Shape;28222;p33"/>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3" name="Google Shape;28223;p33"/>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4" name="Google Shape;28224;p33"/>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5" name="Google Shape;28225;p33"/>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6" name="Google Shape;28226;p33"/>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7" name="Google Shape;28227;p33"/>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8" name="Google Shape;28228;p33"/>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9" name="Google Shape;28229;p33"/>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0" name="Google Shape;28230;p33"/>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1" name="Google Shape;28231;p33"/>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2" name="Google Shape;28232;p33"/>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3" name="Google Shape;28233;p33"/>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4" name="Google Shape;28234;p33"/>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5" name="Google Shape;28235;p33"/>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6" name="Google Shape;28236;p33"/>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7" name="Google Shape;28237;p33"/>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8" name="Google Shape;28238;p33"/>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9" name="Google Shape;28239;p33"/>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0" name="Google Shape;28240;p33"/>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1" name="Google Shape;28241;p33"/>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2" name="Google Shape;28242;p33"/>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3" name="Google Shape;28243;p33"/>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4" name="Google Shape;28244;p33"/>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5" name="Google Shape;28245;p33"/>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6" name="Google Shape;28246;p33"/>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7" name="Google Shape;28247;p33"/>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8" name="Google Shape;28248;p33"/>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9" name="Google Shape;28249;p33"/>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0" name="Google Shape;28250;p33"/>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1" name="Google Shape;28251;p33"/>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2" name="Google Shape;28252;p33"/>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3" name="Google Shape;28253;p33"/>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4" name="Google Shape;28254;p33"/>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5" name="Google Shape;28255;p33"/>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6" name="Google Shape;28256;p33"/>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7" name="Google Shape;28257;p33"/>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8" name="Google Shape;28258;p33"/>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9" name="Google Shape;28259;p33"/>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0" name="Google Shape;28260;p33"/>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1" name="Google Shape;28261;p33"/>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2" name="Google Shape;28262;p33"/>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3" name="Google Shape;28263;p33"/>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4" name="Google Shape;28264;p33"/>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5" name="Google Shape;28265;p33"/>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6" name="Google Shape;28266;p33"/>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7" name="Google Shape;28267;p33"/>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8" name="Google Shape;28268;p33"/>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9" name="Google Shape;28269;p33"/>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0" name="Google Shape;28270;p33"/>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1" name="Google Shape;28271;p33"/>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2" name="Google Shape;28272;p33"/>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3" name="Google Shape;28273;p33"/>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4" name="Google Shape;28274;p33"/>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5" name="Google Shape;28275;p33"/>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6" name="Google Shape;28276;p33"/>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7" name="Google Shape;28277;p33"/>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8" name="Google Shape;28278;p33"/>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9" name="Google Shape;28279;p33"/>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0" name="Google Shape;28280;p33"/>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1" name="Google Shape;28281;p33"/>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2" name="Google Shape;28282;p33"/>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3" name="Google Shape;28283;p33"/>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4" name="Google Shape;28284;p33"/>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5" name="Google Shape;28285;p33"/>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6" name="Google Shape;28286;p33"/>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7" name="Google Shape;28287;p33"/>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8" name="Google Shape;28288;p33"/>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9" name="Google Shape;28289;p33"/>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0" name="Google Shape;28290;p33"/>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1" name="Google Shape;28291;p33"/>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2" name="Google Shape;28292;p33"/>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3" name="Google Shape;28293;p33"/>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4" name="Google Shape;28294;p33"/>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5" name="Google Shape;28295;p33"/>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6" name="Google Shape;28296;p33"/>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7" name="Google Shape;28297;p33"/>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8" name="Google Shape;28298;p33"/>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9" name="Google Shape;28299;p33"/>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0" name="Google Shape;28300;p33"/>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1" name="Google Shape;28301;p33"/>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2" name="Google Shape;28302;p33"/>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3" name="Google Shape;28303;p33"/>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4" name="Google Shape;28304;p33"/>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5" name="Google Shape;28305;p33"/>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6" name="Google Shape;28306;p33"/>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7" name="Google Shape;28307;p33"/>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8" name="Google Shape;28308;p33"/>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9" name="Google Shape;28309;p33"/>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0" name="Google Shape;28310;p33"/>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1" name="Google Shape;28311;p33"/>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2" name="Google Shape;28312;p33"/>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3" name="Google Shape;28313;p33"/>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4" name="Google Shape;28314;p33"/>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5" name="Google Shape;28315;p33"/>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6" name="Google Shape;28316;p33"/>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7" name="Google Shape;28317;p33"/>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8" name="Google Shape;28318;p33"/>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9" name="Google Shape;28319;p33"/>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0" name="Google Shape;28320;p33"/>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1" name="Google Shape;28321;p33"/>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2" name="Google Shape;28322;p33"/>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3" name="Google Shape;28323;p33"/>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4" name="Google Shape;28324;p33"/>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5" name="Google Shape;28325;p33"/>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6" name="Google Shape;28326;p33"/>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7" name="Google Shape;28327;p33"/>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8" name="Google Shape;28328;p33"/>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9" name="Google Shape;28329;p33"/>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0" name="Google Shape;28330;p33"/>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1" name="Google Shape;28331;p33"/>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2" name="Google Shape;28332;p33"/>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3" name="Google Shape;28333;p33"/>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4" name="Google Shape;28334;p33"/>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5" name="Google Shape;28335;p33"/>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6" name="Google Shape;28336;p33"/>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7" name="Google Shape;28337;p33"/>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8" name="Google Shape;28338;p33"/>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9" name="Google Shape;28339;p33"/>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0" name="Google Shape;28340;p33"/>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1" name="Google Shape;28341;p33"/>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2" name="Google Shape;28342;p33"/>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3" name="Google Shape;28343;p33"/>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4" name="Google Shape;28344;p33"/>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5" name="Google Shape;28345;p33"/>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6" name="Google Shape;28346;p33"/>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7" name="Google Shape;28347;p33"/>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8" name="Google Shape;28348;p33"/>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9" name="Google Shape;28349;p33"/>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0" name="Google Shape;28350;p33"/>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1" name="Google Shape;28351;p33"/>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2" name="Google Shape;28352;p33"/>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3" name="Google Shape;28353;p33"/>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4" name="Google Shape;28354;p33"/>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5" name="Google Shape;28355;p33"/>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6" name="Google Shape;28356;p33"/>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7" name="Google Shape;28357;p33"/>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8" name="Google Shape;28358;p33"/>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9" name="Google Shape;28359;p33"/>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0" name="Google Shape;28360;p33"/>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1" name="Google Shape;28361;p33"/>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2" name="Google Shape;28362;p33"/>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3" name="Google Shape;28363;p33"/>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4" name="Google Shape;28364;p33"/>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5" name="Google Shape;28365;p33"/>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6" name="Google Shape;28366;p33"/>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7" name="Google Shape;28367;p33"/>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8" name="Google Shape;28368;p33"/>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9" name="Google Shape;28369;p33"/>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0" name="Google Shape;28370;p33"/>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1" name="Google Shape;28371;p33"/>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2" name="Google Shape;28372;p33"/>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3" name="Google Shape;28373;p33"/>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4" name="Google Shape;28374;p33"/>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5" name="Google Shape;28375;p33"/>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6" name="Google Shape;28376;p33"/>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7" name="Google Shape;28377;p33"/>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8" name="Google Shape;28378;p33"/>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9" name="Google Shape;28379;p33"/>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0" name="Google Shape;28380;p33"/>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1" name="Google Shape;28381;p33"/>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82" name="Google Shape;28382;p33"/>
              <p:cNvGrpSpPr/>
              <p:nvPr/>
            </p:nvGrpSpPr>
            <p:grpSpPr>
              <a:xfrm>
                <a:off x="12150382" y="2665165"/>
                <a:ext cx="1341446" cy="1221036"/>
                <a:chOff x="12150382" y="2665165"/>
                <a:chExt cx="1341446" cy="1221036"/>
              </a:xfrm>
            </p:grpSpPr>
            <p:sp>
              <p:nvSpPr>
                <p:cNvPr id="28383" name="Google Shape;28383;p33"/>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4" name="Google Shape;28384;p33"/>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5" name="Google Shape;28385;p33"/>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6" name="Google Shape;28386;p33"/>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7" name="Google Shape;28387;p33"/>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8" name="Google Shape;28388;p33"/>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9" name="Google Shape;28389;p33"/>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0" name="Google Shape;28390;p33"/>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1" name="Google Shape;28391;p33"/>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2" name="Google Shape;28392;p33"/>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3" name="Google Shape;28393;p33"/>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4" name="Google Shape;28394;p33"/>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5" name="Google Shape;28395;p33"/>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6" name="Google Shape;28396;p33"/>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7" name="Google Shape;28397;p33"/>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8" name="Google Shape;28398;p33"/>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9" name="Google Shape;28399;p33"/>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0" name="Google Shape;28400;p33"/>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1" name="Google Shape;28401;p33"/>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2" name="Google Shape;28402;p33"/>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3" name="Google Shape;28403;p33"/>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4" name="Google Shape;28404;p33"/>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5" name="Google Shape;28405;p33"/>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6" name="Google Shape;28406;p33"/>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7" name="Google Shape;28407;p33"/>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8" name="Google Shape;28408;p33"/>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9" name="Google Shape;28409;p33"/>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0" name="Google Shape;28410;p33"/>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1" name="Google Shape;28411;p33"/>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2" name="Google Shape;28412;p33"/>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3" name="Google Shape;28413;p33"/>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4" name="Google Shape;28414;p33"/>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5" name="Google Shape;28415;p33"/>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6" name="Google Shape;28416;p33"/>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7" name="Google Shape;28417;p33"/>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8" name="Google Shape;28418;p33"/>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9" name="Google Shape;28419;p33"/>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0" name="Google Shape;28420;p33"/>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1" name="Google Shape;28421;p33"/>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2" name="Google Shape;28422;p33"/>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3" name="Google Shape;28423;p33"/>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4" name="Google Shape;28424;p33"/>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5" name="Google Shape;28425;p33"/>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6" name="Google Shape;28426;p33"/>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7" name="Google Shape;28427;p33"/>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8" name="Google Shape;28428;p33"/>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9" name="Google Shape;28429;p33"/>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0" name="Google Shape;28430;p33"/>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1" name="Google Shape;28431;p33"/>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2" name="Google Shape;28432;p33"/>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3" name="Google Shape;28433;p33"/>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4" name="Google Shape;28434;p33"/>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5" name="Google Shape;28435;p33"/>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6" name="Google Shape;28436;p33"/>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7" name="Google Shape;28437;p33"/>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8" name="Google Shape;28438;p33"/>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9" name="Google Shape;28439;p33"/>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8440" name="Google Shape;28440;p33"/>
          <p:cNvSpPr txBox="1"/>
          <p:nvPr>
            <p:ph idx="1" type="subTitle"/>
          </p:nvPr>
        </p:nvSpPr>
        <p:spPr>
          <a:xfrm>
            <a:off x="1531763" y="3739375"/>
            <a:ext cx="2583000" cy="61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441" name="Google Shape;28441;p33"/>
          <p:cNvSpPr txBox="1"/>
          <p:nvPr>
            <p:ph idx="2" type="subTitle"/>
          </p:nvPr>
        </p:nvSpPr>
        <p:spPr>
          <a:xfrm>
            <a:off x="5031259" y="3739375"/>
            <a:ext cx="2583000" cy="61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442" name="Google Shape;28442;p33"/>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8443" name="Google Shape;28443;p33"/>
          <p:cNvSpPr txBox="1"/>
          <p:nvPr>
            <p:ph idx="3" type="title"/>
          </p:nvPr>
        </p:nvSpPr>
        <p:spPr>
          <a:xfrm>
            <a:off x="1529876" y="3306925"/>
            <a:ext cx="25869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8444" name="Google Shape;28444;p33"/>
          <p:cNvSpPr txBox="1"/>
          <p:nvPr>
            <p:ph idx="4" type="title"/>
          </p:nvPr>
        </p:nvSpPr>
        <p:spPr>
          <a:xfrm>
            <a:off x="5035378" y="3306925"/>
            <a:ext cx="2574900" cy="527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28445" name="Google Shape;28445;p33"/>
          <p:cNvGrpSpPr/>
          <p:nvPr/>
        </p:nvGrpSpPr>
        <p:grpSpPr>
          <a:xfrm>
            <a:off x="8478061" y="973047"/>
            <a:ext cx="770689" cy="706839"/>
            <a:chOff x="10394090" y="4418785"/>
            <a:chExt cx="995850" cy="913347"/>
          </a:xfrm>
        </p:grpSpPr>
        <p:sp>
          <p:nvSpPr>
            <p:cNvPr id="28446" name="Google Shape;28446;p33"/>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7" name="Google Shape;28447;p33"/>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8" name="Google Shape;28448;p33"/>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9" name="Google Shape;28449;p33"/>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0" name="Google Shape;28450;p33"/>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1" name="Google Shape;28451;p33"/>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2" name="Google Shape;28452;p33"/>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3" name="Google Shape;28453;p33"/>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4" name="Google Shape;28454;p33"/>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5" name="Google Shape;28455;p33"/>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6" name="Google Shape;28456;p33"/>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7" name="Google Shape;28457;p33"/>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8" name="Google Shape;28458;p33"/>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9" name="Google Shape;28459;p33"/>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0" name="Google Shape;28460;p33"/>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1" name="Google Shape;28461;p33"/>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2" name="Google Shape;28462;p33"/>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3" name="Google Shape;28463;p33"/>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4" name="Google Shape;28464;p33"/>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5" name="Google Shape;28465;p33"/>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6" name="Google Shape;28466;p33"/>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7" name="Google Shape;28467;p33"/>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8" name="Google Shape;28468;p33"/>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9" name="Google Shape;28469;p33"/>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0" name="Google Shape;28470;p33"/>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1" name="Google Shape;28471;p33"/>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72" name="Google Shape;28472;p33"/>
          <p:cNvSpPr/>
          <p:nvPr/>
        </p:nvSpPr>
        <p:spPr>
          <a:xfrm>
            <a:off x="7649401" y="2540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3" name="Google Shape;28473;p33"/>
          <p:cNvSpPr/>
          <p:nvPr/>
        </p:nvSpPr>
        <p:spPr>
          <a:xfrm>
            <a:off x="8693476" y="734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4" name="Google Shape;28474;p33"/>
          <p:cNvSpPr/>
          <p:nvPr/>
        </p:nvSpPr>
        <p:spPr>
          <a:xfrm flipH="1">
            <a:off x="6236586" y="34290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5" name="Google Shape;28475;p33"/>
          <p:cNvSpPr/>
          <p:nvPr/>
        </p:nvSpPr>
        <p:spPr>
          <a:xfrm>
            <a:off x="1153801" y="45175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76" name="Google Shape;28476;p33"/>
          <p:cNvGrpSpPr/>
          <p:nvPr/>
        </p:nvGrpSpPr>
        <p:grpSpPr>
          <a:xfrm>
            <a:off x="168871" y="3952081"/>
            <a:ext cx="315604" cy="283088"/>
            <a:chOff x="9122209" y="4733906"/>
            <a:chExt cx="315604" cy="283088"/>
          </a:xfrm>
        </p:grpSpPr>
        <p:sp>
          <p:nvSpPr>
            <p:cNvPr id="28477" name="Google Shape;28477;p33"/>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8" name="Google Shape;28478;p33"/>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9" name="Google Shape;28479;p33"/>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0" name="Google Shape;28480;p33"/>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1" name="Google Shape;28481;p33"/>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2" name="Google Shape;28482;p33"/>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3" name="Google Shape;28483;p33"/>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4" name="Google Shape;28484;p33"/>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5" name="Google Shape;28485;p33"/>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6" name="Google Shape;28486;p33"/>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7" name="Google Shape;28487;p33"/>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8" name="Google Shape;28488;p33"/>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9" name="Google Shape;28489;p33"/>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0" name="Google Shape;28490;p33"/>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1" name="Google Shape;28491;p33"/>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2" name="Google Shape;28492;p33"/>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3" name="Google Shape;28493;p33"/>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4" name="Google Shape;28494;p33"/>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5" name="Google Shape;28495;p33"/>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6" name="Google Shape;28496;p33"/>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7" name="Google Shape;28497;p33"/>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8" name="Google Shape;28498;p33"/>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9" name="Google Shape;28499;p33"/>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0" name="Google Shape;28500;p33"/>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1" name="Google Shape;28501;p33"/>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2" name="Google Shape;28502;p33"/>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3" name="Google Shape;28503;p33"/>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4" name="Google Shape;28504;p33"/>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5" name="Google Shape;28505;p33"/>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6" name="Google Shape;28506;p33"/>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7" name="Google Shape;28507;p33"/>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8" name="Google Shape;28508;p33"/>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9" name="Google Shape;28509;p33"/>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0" name="Google Shape;28510;p33"/>
          <p:cNvGrpSpPr/>
          <p:nvPr/>
        </p:nvGrpSpPr>
        <p:grpSpPr>
          <a:xfrm>
            <a:off x="1713411" y="4517597"/>
            <a:ext cx="315597" cy="305130"/>
            <a:chOff x="7104606" y="3870108"/>
            <a:chExt cx="452664" cy="437650"/>
          </a:xfrm>
        </p:grpSpPr>
        <p:sp>
          <p:nvSpPr>
            <p:cNvPr id="28511" name="Google Shape;28511;p33"/>
            <p:cNvSpPr/>
            <p:nvPr/>
          </p:nvSpPr>
          <p:spPr>
            <a:xfrm>
              <a:off x="7104606" y="3870108"/>
              <a:ext cx="452664" cy="437650"/>
            </a:xfrm>
            <a:custGeom>
              <a:rect b="b" l="l" r="r" t="t"/>
              <a:pathLst>
                <a:path extrusionOk="0" h="523" w="541">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2" y="475"/>
                  </a:cubicBezTo>
                  <a:cubicBezTo>
                    <a:pt x="541" y="400"/>
                    <a:pt x="481" y="342"/>
                    <a:pt x="465" y="277"/>
                  </a:cubicBezTo>
                  <a:cubicBezTo>
                    <a:pt x="519" y="268"/>
                    <a:pt x="507" y="191"/>
                    <a:pt x="491" y="139"/>
                  </a:cubicBezTo>
                  <a:cubicBezTo>
                    <a:pt x="488" y="129"/>
                    <a:pt x="483" y="11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2" name="Google Shape;28512;p33"/>
            <p:cNvSpPr/>
            <p:nvPr/>
          </p:nvSpPr>
          <p:spPr>
            <a:xfrm>
              <a:off x="7104606" y="3870108"/>
              <a:ext cx="411665" cy="437650"/>
            </a:xfrm>
            <a:custGeom>
              <a:rect b="b" l="l" r="r" t="t"/>
              <a:pathLst>
                <a:path extrusionOk="0" h="523" w="492">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1" y="475"/>
                  </a:cubicBezTo>
                  <a:cubicBezTo>
                    <a:pt x="472" y="475"/>
                    <a:pt x="451" y="471"/>
                    <a:pt x="433" y="464"/>
                  </a:cubicBezTo>
                  <a:cubicBezTo>
                    <a:pt x="430" y="463"/>
                    <a:pt x="428" y="463"/>
                    <a:pt x="425" y="461"/>
                  </a:cubicBezTo>
                  <a:cubicBezTo>
                    <a:pt x="383" y="447"/>
                    <a:pt x="338" y="432"/>
                    <a:pt x="312" y="396"/>
                  </a:cubicBezTo>
                  <a:cubicBezTo>
                    <a:pt x="302" y="382"/>
                    <a:pt x="295" y="365"/>
                    <a:pt x="281" y="356"/>
                  </a:cubicBezTo>
                  <a:cubicBezTo>
                    <a:pt x="264" y="344"/>
                    <a:pt x="243" y="345"/>
                    <a:pt x="223" y="339"/>
                  </a:cubicBezTo>
                  <a:cubicBezTo>
                    <a:pt x="205" y="332"/>
                    <a:pt x="186" y="311"/>
                    <a:pt x="197" y="294"/>
                  </a:cubicBezTo>
                  <a:cubicBezTo>
                    <a:pt x="203" y="285"/>
                    <a:pt x="214" y="282"/>
                    <a:pt x="222" y="274"/>
                  </a:cubicBezTo>
                  <a:cubicBezTo>
                    <a:pt x="249" y="249"/>
                    <a:pt x="217" y="200"/>
                    <a:pt x="240" y="173"/>
                  </a:cubicBezTo>
                  <a:cubicBezTo>
                    <a:pt x="249" y="163"/>
                    <a:pt x="261" y="161"/>
                    <a:pt x="275" y="161"/>
                  </a:cubicBezTo>
                  <a:cubicBezTo>
                    <a:pt x="286" y="161"/>
                    <a:pt x="299" y="162"/>
                    <a:pt x="310" y="162"/>
                  </a:cubicBezTo>
                  <a:cubicBezTo>
                    <a:pt x="318" y="162"/>
                    <a:pt x="325" y="162"/>
                    <a:pt x="332" y="159"/>
                  </a:cubicBezTo>
                  <a:cubicBezTo>
                    <a:pt x="348" y="155"/>
                    <a:pt x="358" y="143"/>
                    <a:pt x="371" y="133"/>
                  </a:cubicBezTo>
                  <a:cubicBezTo>
                    <a:pt x="397" y="114"/>
                    <a:pt x="422" y="107"/>
                    <a:pt x="447" y="107"/>
                  </a:cubicBezTo>
                  <a:cubicBezTo>
                    <a:pt x="457" y="107"/>
                    <a:pt x="467" y="10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3" name="Google Shape;28513;p33"/>
            <p:cNvSpPr/>
            <p:nvPr/>
          </p:nvSpPr>
          <p:spPr>
            <a:xfrm>
              <a:off x="7425068" y="4032449"/>
              <a:ext cx="26775" cy="24267"/>
            </a:xfrm>
            <a:custGeom>
              <a:rect b="b" l="l" r="r" t="t"/>
              <a:pathLst>
                <a:path extrusionOk="0" h="29" w="32">
                  <a:moveTo>
                    <a:pt x="18" y="1"/>
                  </a:moveTo>
                  <a:cubicBezTo>
                    <a:pt x="10" y="1"/>
                    <a:pt x="0" y="8"/>
                    <a:pt x="5" y="18"/>
                  </a:cubicBezTo>
                  <a:cubicBezTo>
                    <a:pt x="5" y="19"/>
                    <a:pt x="7" y="19"/>
                    <a:pt x="7" y="21"/>
                  </a:cubicBezTo>
                  <a:cubicBezTo>
                    <a:pt x="9" y="26"/>
                    <a:pt x="13" y="28"/>
                    <a:pt x="18" y="28"/>
                  </a:cubicBezTo>
                  <a:cubicBezTo>
                    <a:pt x="25" y="28"/>
                    <a:pt x="32" y="22"/>
                    <a:pt x="29" y="12"/>
                  </a:cubicBezTo>
                  <a:lnTo>
                    <a:pt x="29" y="9"/>
                  </a:lnTo>
                  <a:cubicBezTo>
                    <a:pt x="28" y="3"/>
                    <a:pt x="23" y="1"/>
                    <a:pt x="1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4" name="Google Shape;28514;p33"/>
            <p:cNvSpPr/>
            <p:nvPr/>
          </p:nvSpPr>
          <p:spPr>
            <a:xfrm>
              <a:off x="7360641" y="4046675"/>
              <a:ext cx="21755" cy="17573"/>
            </a:xfrm>
            <a:custGeom>
              <a:rect b="b" l="l" r="r" t="t"/>
              <a:pathLst>
                <a:path extrusionOk="0" h="21" w="26">
                  <a:moveTo>
                    <a:pt x="13" y="1"/>
                  </a:moveTo>
                  <a:cubicBezTo>
                    <a:pt x="7" y="1"/>
                    <a:pt x="1" y="6"/>
                    <a:pt x="3" y="15"/>
                  </a:cubicBezTo>
                  <a:cubicBezTo>
                    <a:pt x="4" y="19"/>
                    <a:pt x="8" y="21"/>
                    <a:pt x="12" y="21"/>
                  </a:cubicBezTo>
                  <a:cubicBezTo>
                    <a:pt x="18" y="21"/>
                    <a:pt x="25" y="16"/>
                    <a:pt x="23" y="8"/>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5" name="Google Shape;28515;p33"/>
            <p:cNvSpPr/>
            <p:nvPr/>
          </p:nvSpPr>
          <p:spPr>
            <a:xfrm>
              <a:off x="7378212" y="4107762"/>
              <a:ext cx="60244" cy="41840"/>
            </a:xfrm>
            <a:custGeom>
              <a:rect b="b" l="l" r="r" t="t"/>
              <a:pathLst>
                <a:path extrusionOk="0" h="50" w="72">
                  <a:moveTo>
                    <a:pt x="43" y="1"/>
                  </a:moveTo>
                  <a:cubicBezTo>
                    <a:pt x="37" y="1"/>
                    <a:pt x="32" y="2"/>
                    <a:pt x="27" y="3"/>
                  </a:cubicBezTo>
                  <a:cubicBezTo>
                    <a:pt x="1" y="11"/>
                    <a:pt x="12" y="49"/>
                    <a:pt x="34" y="49"/>
                  </a:cubicBezTo>
                  <a:cubicBezTo>
                    <a:pt x="37" y="49"/>
                    <a:pt x="40" y="49"/>
                    <a:pt x="43" y="47"/>
                  </a:cubicBezTo>
                  <a:cubicBezTo>
                    <a:pt x="50" y="43"/>
                    <a:pt x="56" y="40"/>
                    <a:pt x="61" y="34"/>
                  </a:cubicBezTo>
                  <a:cubicBezTo>
                    <a:pt x="71" y="23"/>
                    <a:pt x="64" y="3"/>
                    <a:pt x="49" y="1"/>
                  </a:cubicBezTo>
                  <a:cubicBezTo>
                    <a:pt x="47" y="1"/>
                    <a:pt x="45" y="1"/>
                    <a:pt x="4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6" name="Google Shape;28516;p33"/>
            <p:cNvSpPr/>
            <p:nvPr/>
          </p:nvSpPr>
          <p:spPr>
            <a:xfrm>
              <a:off x="7448496" y="4178054"/>
              <a:ext cx="13387" cy="11715"/>
            </a:xfrm>
            <a:custGeom>
              <a:rect b="b" l="l" r="r" t="t"/>
              <a:pathLst>
                <a:path extrusionOk="0" h="14" w="16">
                  <a:moveTo>
                    <a:pt x="8" y="1"/>
                  </a:moveTo>
                  <a:cubicBezTo>
                    <a:pt x="5" y="1"/>
                    <a:pt x="1" y="4"/>
                    <a:pt x="2" y="9"/>
                  </a:cubicBezTo>
                  <a:cubicBezTo>
                    <a:pt x="3" y="12"/>
                    <a:pt x="6" y="13"/>
                    <a:pt x="8" y="13"/>
                  </a:cubicBezTo>
                  <a:cubicBezTo>
                    <a:pt x="12" y="13"/>
                    <a:pt x="16" y="10"/>
                    <a:pt x="14" y="6"/>
                  </a:cubicBezTo>
                  <a:cubicBezTo>
                    <a:pt x="13" y="2"/>
                    <a:pt x="11"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7" name="Google Shape;28517;p33"/>
            <p:cNvSpPr/>
            <p:nvPr/>
          </p:nvSpPr>
          <p:spPr>
            <a:xfrm>
              <a:off x="7424231" y="4193954"/>
              <a:ext cx="17571" cy="14226"/>
            </a:xfrm>
            <a:custGeom>
              <a:rect b="b" l="l" r="r" t="t"/>
              <a:pathLst>
                <a:path extrusionOk="0" h="17" w="21">
                  <a:moveTo>
                    <a:pt x="12" y="0"/>
                  </a:moveTo>
                  <a:cubicBezTo>
                    <a:pt x="7" y="0"/>
                    <a:pt x="1" y="5"/>
                    <a:pt x="3" y="11"/>
                  </a:cubicBezTo>
                  <a:cubicBezTo>
                    <a:pt x="4" y="15"/>
                    <a:pt x="7" y="16"/>
                    <a:pt x="10" y="16"/>
                  </a:cubicBezTo>
                  <a:cubicBezTo>
                    <a:pt x="15" y="16"/>
                    <a:pt x="20" y="12"/>
                    <a:pt x="18" y="6"/>
                  </a:cubicBezTo>
                  <a:cubicBezTo>
                    <a:pt x="17"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8" name="Google Shape;28518;p33"/>
            <p:cNvSpPr/>
            <p:nvPr/>
          </p:nvSpPr>
          <p:spPr>
            <a:xfrm>
              <a:off x="7475270" y="4183075"/>
              <a:ext cx="39326" cy="31799"/>
            </a:xfrm>
            <a:custGeom>
              <a:rect b="b" l="l" r="r" t="t"/>
              <a:pathLst>
                <a:path extrusionOk="0" h="38" w="47">
                  <a:moveTo>
                    <a:pt x="24" y="0"/>
                  </a:moveTo>
                  <a:cubicBezTo>
                    <a:pt x="12" y="0"/>
                    <a:pt x="0" y="11"/>
                    <a:pt x="6" y="26"/>
                  </a:cubicBezTo>
                  <a:cubicBezTo>
                    <a:pt x="9" y="34"/>
                    <a:pt x="15" y="38"/>
                    <a:pt x="22" y="38"/>
                  </a:cubicBezTo>
                  <a:cubicBezTo>
                    <a:pt x="34" y="38"/>
                    <a:pt x="46" y="27"/>
                    <a:pt x="42" y="12"/>
                  </a:cubicBezTo>
                  <a:cubicBezTo>
                    <a:pt x="38" y="4"/>
                    <a:pt x="31"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9" name="Google Shape;28519;p33"/>
            <p:cNvSpPr/>
            <p:nvPr/>
          </p:nvSpPr>
          <p:spPr>
            <a:xfrm>
              <a:off x="7470250" y="3998977"/>
              <a:ext cx="27612" cy="21757"/>
            </a:xfrm>
            <a:custGeom>
              <a:rect b="b" l="l" r="r" t="t"/>
              <a:pathLst>
                <a:path extrusionOk="0" h="26" w="33">
                  <a:moveTo>
                    <a:pt x="17" y="0"/>
                  </a:moveTo>
                  <a:cubicBezTo>
                    <a:pt x="9" y="0"/>
                    <a:pt x="0" y="7"/>
                    <a:pt x="4" y="17"/>
                  </a:cubicBezTo>
                  <a:cubicBezTo>
                    <a:pt x="6" y="23"/>
                    <a:pt x="10" y="26"/>
                    <a:pt x="15" y="26"/>
                  </a:cubicBezTo>
                  <a:cubicBezTo>
                    <a:pt x="23" y="26"/>
                    <a:pt x="32" y="19"/>
                    <a:pt x="29" y="9"/>
                  </a:cubicBezTo>
                  <a:cubicBezTo>
                    <a:pt x="27" y="3"/>
                    <a:pt x="22"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0" name="Google Shape;28520;p33"/>
            <p:cNvSpPr/>
            <p:nvPr/>
          </p:nvSpPr>
          <p:spPr>
            <a:xfrm>
              <a:off x="7298724" y="4096047"/>
              <a:ext cx="41836" cy="33472"/>
            </a:xfrm>
            <a:custGeom>
              <a:rect b="b" l="l" r="r" t="t"/>
              <a:pathLst>
                <a:path extrusionOk="0" h="40" w="50">
                  <a:moveTo>
                    <a:pt x="25" y="0"/>
                  </a:moveTo>
                  <a:cubicBezTo>
                    <a:pt x="12" y="0"/>
                    <a:pt x="0" y="11"/>
                    <a:pt x="6" y="27"/>
                  </a:cubicBezTo>
                  <a:cubicBezTo>
                    <a:pt x="10" y="36"/>
                    <a:pt x="17" y="40"/>
                    <a:pt x="24" y="40"/>
                  </a:cubicBezTo>
                  <a:cubicBezTo>
                    <a:pt x="37" y="40"/>
                    <a:pt x="50" y="29"/>
                    <a:pt x="44" y="14"/>
                  </a:cubicBezTo>
                  <a:cubicBezTo>
                    <a:pt x="40" y="4"/>
                    <a:pt x="33"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1" name="Google Shape;28521;p33"/>
            <p:cNvSpPr/>
            <p:nvPr/>
          </p:nvSpPr>
          <p:spPr>
            <a:xfrm>
              <a:off x="7442639" y="4071779"/>
              <a:ext cx="19245" cy="15063"/>
            </a:xfrm>
            <a:custGeom>
              <a:rect b="b" l="l" r="r" t="t"/>
              <a:pathLst>
                <a:path extrusionOk="0" h="18" w="23">
                  <a:moveTo>
                    <a:pt x="12" y="1"/>
                  </a:moveTo>
                  <a:cubicBezTo>
                    <a:pt x="6" y="1"/>
                    <a:pt x="0" y="6"/>
                    <a:pt x="3" y="12"/>
                  </a:cubicBezTo>
                  <a:cubicBezTo>
                    <a:pt x="4" y="16"/>
                    <a:pt x="8" y="18"/>
                    <a:pt x="11" y="18"/>
                  </a:cubicBezTo>
                  <a:cubicBezTo>
                    <a:pt x="17" y="18"/>
                    <a:pt x="22" y="13"/>
                    <a:pt x="20" y="6"/>
                  </a:cubicBezTo>
                  <a:cubicBezTo>
                    <a:pt x="18" y="2"/>
                    <a:pt x="1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2" name="Google Shape;28522;p33"/>
            <p:cNvSpPr/>
            <p:nvPr/>
          </p:nvSpPr>
          <p:spPr>
            <a:xfrm>
              <a:off x="7193298" y="3985588"/>
              <a:ext cx="54387" cy="46024"/>
            </a:xfrm>
            <a:custGeom>
              <a:rect b="b" l="l" r="r" t="t"/>
              <a:pathLst>
                <a:path extrusionOk="0" h="55" w="65">
                  <a:moveTo>
                    <a:pt x="31" y="1"/>
                  </a:moveTo>
                  <a:cubicBezTo>
                    <a:pt x="29" y="1"/>
                    <a:pt x="27" y="1"/>
                    <a:pt x="24" y="1"/>
                  </a:cubicBezTo>
                  <a:cubicBezTo>
                    <a:pt x="23" y="1"/>
                    <a:pt x="23" y="1"/>
                    <a:pt x="22" y="4"/>
                  </a:cubicBezTo>
                  <a:cubicBezTo>
                    <a:pt x="0" y="10"/>
                    <a:pt x="0" y="43"/>
                    <a:pt x="20" y="52"/>
                  </a:cubicBezTo>
                  <a:cubicBezTo>
                    <a:pt x="24" y="54"/>
                    <a:pt x="28" y="54"/>
                    <a:pt x="31" y="54"/>
                  </a:cubicBezTo>
                  <a:cubicBezTo>
                    <a:pt x="49" y="54"/>
                    <a:pt x="64" y="38"/>
                    <a:pt x="57" y="19"/>
                  </a:cubicBezTo>
                  <a:cubicBezTo>
                    <a:pt x="57" y="17"/>
                    <a:pt x="55" y="17"/>
                    <a:pt x="55" y="16"/>
                  </a:cubicBezTo>
                  <a:cubicBezTo>
                    <a:pt x="51" y="7"/>
                    <a:pt x="42"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3" name="Google Shape;28523;p33"/>
            <p:cNvSpPr/>
            <p:nvPr/>
          </p:nvSpPr>
          <p:spPr>
            <a:xfrm>
              <a:off x="7184931" y="4097720"/>
              <a:ext cx="25938" cy="21757"/>
            </a:xfrm>
            <a:custGeom>
              <a:rect b="b" l="l" r="r" t="t"/>
              <a:pathLst>
                <a:path extrusionOk="0" h="26" w="31">
                  <a:moveTo>
                    <a:pt x="16" y="0"/>
                  </a:moveTo>
                  <a:cubicBezTo>
                    <a:pt x="8" y="0"/>
                    <a:pt x="1" y="7"/>
                    <a:pt x="4" y="17"/>
                  </a:cubicBezTo>
                  <a:cubicBezTo>
                    <a:pt x="5" y="23"/>
                    <a:pt x="10" y="25"/>
                    <a:pt x="14" y="25"/>
                  </a:cubicBezTo>
                  <a:cubicBezTo>
                    <a:pt x="22" y="25"/>
                    <a:pt x="30" y="18"/>
                    <a:pt x="27" y="9"/>
                  </a:cubicBezTo>
                  <a:cubicBezTo>
                    <a:pt x="25" y="3"/>
                    <a:pt x="21"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4" name="Google Shape;28524;p33"/>
            <p:cNvSpPr/>
            <p:nvPr/>
          </p:nvSpPr>
          <p:spPr>
            <a:xfrm>
              <a:off x="7234297" y="4045838"/>
              <a:ext cx="25938" cy="22594"/>
            </a:xfrm>
            <a:custGeom>
              <a:rect b="b" l="l" r="r" t="t"/>
              <a:pathLst>
                <a:path extrusionOk="0" h="27" w="31">
                  <a:moveTo>
                    <a:pt x="15" y="1"/>
                  </a:moveTo>
                  <a:cubicBezTo>
                    <a:pt x="7" y="1"/>
                    <a:pt x="0" y="8"/>
                    <a:pt x="4" y="18"/>
                  </a:cubicBezTo>
                  <a:cubicBezTo>
                    <a:pt x="6" y="24"/>
                    <a:pt x="10" y="26"/>
                    <a:pt x="15" y="26"/>
                  </a:cubicBezTo>
                  <a:cubicBezTo>
                    <a:pt x="22" y="26"/>
                    <a:pt x="30" y="19"/>
                    <a:pt x="27" y="11"/>
                  </a:cubicBezTo>
                  <a:cubicBezTo>
                    <a:pt x="25" y="4"/>
                    <a:pt x="20"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5" name="Google Shape;28525;p33"/>
            <p:cNvSpPr/>
            <p:nvPr/>
          </p:nvSpPr>
          <p:spPr>
            <a:xfrm>
              <a:off x="7134728" y="3944584"/>
              <a:ext cx="38489" cy="31799"/>
            </a:xfrm>
            <a:custGeom>
              <a:rect b="b" l="l" r="r" t="t"/>
              <a:pathLst>
                <a:path extrusionOk="0" h="38" w="46">
                  <a:moveTo>
                    <a:pt x="26" y="0"/>
                  </a:moveTo>
                  <a:cubicBezTo>
                    <a:pt x="13" y="0"/>
                    <a:pt x="1" y="12"/>
                    <a:pt x="7" y="26"/>
                  </a:cubicBezTo>
                  <a:cubicBezTo>
                    <a:pt x="9" y="34"/>
                    <a:pt x="16" y="38"/>
                    <a:pt x="23" y="38"/>
                  </a:cubicBezTo>
                  <a:cubicBezTo>
                    <a:pt x="32" y="38"/>
                    <a:pt x="41" y="32"/>
                    <a:pt x="44" y="23"/>
                  </a:cubicBezTo>
                  <a:cubicBezTo>
                    <a:pt x="44" y="22"/>
                    <a:pt x="44" y="22"/>
                    <a:pt x="45" y="21"/>
                  </a:cubicBezTo>
                  <a:cubicBezTo>
                    <a:pt x="46" y="16"/>
                    <a:pt x="44" y="8"/>
                    <a:pt x="40" y="6"/>
                  </a:cubicBezTo>
                  <a:cubicBezTo>
                    <a:pt x="39" y="6"/>
                    <a:pt x="39" y="4"/>
                    <a:pt x="38" y="4"/>
                  </a:cubicBezTo>
                  <a:cubicBezTo>
                    <a:pt x="34" y="1"/>
                    <a:pt x="30"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6" name="Google Shape;28526;p33"/>
            <p:cNvSpPr/>
            <p:nvPr/>
          </p:nvSpPr>
          <p:spPr>
            <a:xfrm>
              <a:off x="7245174" y="3920316"/>
              <a:ext cx="30122" cy="24267"/>
            </a:xfrm>
            <a:custGeom>
              <a:rect b="b" l="l" r="r" t="t"/>
              <a:pathLst>
                <a:path extrusionOk="0" h="29" w="36">
                  <a:moveTo>
                    <a:pt x="17" y="0"/>
                  </a:moveTo>
                  <a:cubicBezTo>
                    <a:pt x="8" y="0"/>
                    <a:pt x="1" y="11"/>
                    <a:pt x="4" y="19"/>
                  </a:cubicBezTo>
                  <a:cubicBezTo>
                    <a:pt x="6" y="25"/>
                    <a:pt x="12" y="28"/>
                    <a:pt x="18" y="28"/>
                  </a:cubicBezTo>
                  <a:cubicBezTo>
                    <a:pt x="22" y="28"/>
                    <a:pt x="26" y="27"/>
                    <a:pt x="28" y="24"/>
                  </a:cubicBezTo>
                  <a:cubicBezTo>
                    <a:pt x="35" y="13"/>
                    <a:pt x="32" y="3"/>
                    <a:pt x="19" y="0"/>
                  </a:cubicBezTo>
                  <a:cubicBezTo>
                    <a:pt x="19" y="0"/>
                    <a:pt x="18"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7" name="Google Shape;28527;p33"/>
            <p:cNvSpPr/>
            <p:nvPr/>
          </p:nvSpPr>
          <p:spPr>
            <a:xfrm>
              <a:off x="7284500" y="3962994"/>
              <a:ext cx="25938" cy="19247"/>
            </a:xfrm>
            <a:custGeom>
              <a:rect b="b" l="l" r="r" t="t"/>
              <a:pathLst>
                <a:path extrusionOk="0" h="23" w="31">
                  <a:moveTo>
                    <a:pt x="15" y="1"/>
                  </a:moveTo>
                  <a:cubicBezTo>
                    <a:pt x="0" y="1"/>
                    <a:pt x="6" y="22"/>
                    <a:pt x="17" y="22"/>
                  </a:cubicBezTo>
                  <a:cubicBezTo>
                    <a:pt x="19" y="22"/>
                    <a:pt x="21" y="22"/>
                    <a:pt x="23" y="20"/>
                  </a:cubicBezTo>
                  <a:cubicBezTo>
                    <a:pt x="25" y="17"/>
                    <a:pt x="28" y="15"/>
                    <a:pt x="29" y="10"/>
                  </a:cubicBezTo>
                  <a:cubicBezTo>
                    <a:pt x="30" y="7"/>
                    <a:pt x="29" y="5"/>
                    <a:pt x="27" y="4"/>
                  </a:cubicBezTo>
                  <a:cubicBezTo>
                    <a:pt x="23" y="1"/>
                    <a:pt x="20" y="1"/>
                    <a:pt x="17" y="1"/>
                  </a:cubicBezTo>
                  <a:cubicBezTo>
                    <a:pt x="16" y="1"/>
                    <a:pt x="16"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8" name="Google Shape;28528;p33"/>
            <p:cNvSpPr/>
            <p:nvPr/>
          </p:nvSpPr>
          <p:spPr>
            <a:xfrm>
              <a:off x="7370681" y="3939563"/>
              <a:ext cx="19245" cy="15899"/>
            </a:xfrm>
            <a:custGeom>
              <a:rect b="b" l="l" r="r" t="t"/>
              <a:pathLst>
                <a:path extrusionOk="0" h="19" w="23">
                  <a:moveTo>
                    <a:pt x="12" y="0"/>
                  </a:moveTo>
                  <a:cubicBezTo>
                    <a:pt x="6" y="0"/>
                    <a:pt x="1" y="5"/>
                    <a:pt x="3" y="12"/>
                  </a:cubicBezTo>
                  <a:cubicBezTo>
                    <a:pt x="5" y="16"/>
                    <a:pt x="8" y="18"/>
                    <a:pt x="11" y="18"/>
                  </a:cubicBezTo>
                  <a:cubicBezTo>
                    <a:pt x="17" y="18"/>
                    <a:pt x="23" y="13"/>
                    <a:pt x="20" y="6"/>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9" name="Google Shape;28529;p33"/>
            <p:cNvSpPr/>
            <p:nvPr/>
          </p:nvSpPr>
          <p:spPr>
            <a:xfrm>
              <a:off x="7265255" y="4163828"/>
              <a:ext cx="28448" cy="22594"/>
            </a:xfrm>
            <a:custGeom>
              <a:rect b="b" l="l" r="r" t="t"/>
              <a:pathLst>
                <a:path extrusionOk="0" h="27" w="34">
                  <a:moveTo>
                    <a:pt x="18" y="0"/>
                  </a:moveTo>
                  <a:cubicBezTo>
                    <a:pt x="9" y="0"/>
                    <a:pt x="1" y="8"/>
                    <a:pt x="5" y="18"/>
                  </a:cubicBezTo>
                  <a:cubicBezTo>
                    <a:pt x="7" y="24"/>
                    <a:pt x="11" y="26"/>
                    <a:pt x="16" y="26"/>
                  </a:cubicBezTo>
                  <a:cubicBezTo>
                    <a:pt x="25" y="26"/>
                    <a:pt x="34" y="19"/>
                    <a:pt x="30" y="9"/>
                  </a:cubicBezTo>
                  <a:cubicBezTo>
                    <a:pt x="28" y="3"/>
                    <a:pt x="23"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0" name="Google Shape;28530;p33"/>
            <p:cNvSpPr/>
            <p:nvPr/>
          </p:nvSpPr>
          <p:spPr>
            <a:xfrm>
              <a:off x="7225930" y="4186422"/>
              <a:ext cx="14224" cy="10878"/>
            </a:xfrm>
            <a:custGeom>
              <a:rect b="b" l="l" r="r" t="t"/>
              <a:pathLst>
                <a:path extrusionOk="0" h="13" w="17">
                  <a:moveTo>
                    <a:pt x="8" y="0"/>
                  </a:moveTo>
                  <a:cubicBezTo>
                    <a:pt x="4" y="0"/>
                    <a:pt x="0" y="4"/>
                    <a:pt x="2" y="8"/>
                  </a:cubicBezTo>
                  <a:cubicBezTo>
                    <a:pt x="3" y="11"/>
                    <a:pt x="6" y="13"/>
                    <a:pt x="8" y="13"/>
                  </a:cubicBezTo>
                  <a:cubicBezTo>
                    <a:pt x="12" y="13"/>
                    <a:pt x="17" y="9"/>
                    <a:pt x="14" y="4"/>
                  </a:cubicBezTo>
                  <a:cubicBezTo>
                    <a:pt x="13" y="1"/>
                    <a:pt x="11" y="0"/>
                    <a:pt x="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1" name="Google Shape;28531;p33"/>
            <p:cNvSpPr/>
            <p:nvPr/>
          </p:nvSpPr>
          <p:spPr>
            <a:xfrm>
              <a:off x="7296214" y="4210690"/>
              <a:ext cx="17571" cy="15063"/>
            </a:xfrm>
            <a:custGeom>
              <a:rect b="b" l="l" r="r" t="t"/>
              <a:pathLst>
                <a:path extrusionOk="0" h="18" w="21">
                  <a:moveTo>
                    <a:pt x="10" y="1"/>
                  </a:moveTo>
                  <a:cubicBezTo>
                    <a:pt x="5" y="1"/>
                    <a:pt x="0" y="5"/>
                    <a:pt x="3" y="12"/>
                  </a:cubicBezTo>
                  <a:cubicBezTo>
                    <a:pt x="4" y="16"/>
                    <a:pt x="7" y="17"/>
                    <a:pt x="10" y="17"/>
                  </a:cubicBezTo>
                  <a:cubicBezTo>
                    <a:pt x="15" y="17"/>
                    <a:pt x="21" y="13"/>
                    <a:pt x="19" y="7"/>
                  </a:cubicBezTo>
                  <a:cubicBezTo>
                    <a:pt x="17" y="3"/>
                    <a:pt x="14" y="1"/>
                    <a:pt x="1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2" name="Google Shape;28532;p33"/>
            <p:cNvSpPr/>
            <p:nvPr/>
          </p:nvSpPr>
          <p:spPr>
            <a:xfrm>
              <a:off x="7163176" y="4045838"/>
              <a:ext cx="21755" cy="17573"/>
            </a:xfrm>
            <a:custGeom>
              <a:rect b="b" l="l" r="r" t="t"/>
              <a:pathLst>
                <a:path extrusionOk="0" h="21" w="26">
                  <a:moveTo>
                    <a:pt x="13" y="1"/>
                  </a:moveTo>
                  <a:cubicBezTo>
                    <a:pt x="7" y="1"/>
                    <a:pt x="1" y="6"/>
                    <a:pt x="4" y="14"/>
                  </a:cubicBezTo>
                  <a:cubicBezTo>
                    <a:pt x="5" y="18"/>
                    <a:pt x="8" y="20"/>
                    <a:pt x="12" y="20"/>
                  </a:cubicBezTo>
                  <a:cubicBezTo>
                    <a:pt x="18" y="20"/>
                    <a:pt x="25" y="15"/>
                    <a:pt x="23" y="7"/>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8533" name="Shape 28533"/>
        <p:cNvGrpSpPr/>
        <p:nvPr/>
      </p:nvGrpSpPr>
      <p:grpSpPr>
        <a:xfrm>
          <a:off x="0" y="0"/>
          <a:ext cx="0" cy="0"/>
          <a:chOff x="0" y="0"/>
          <a:chExt cx="0" cy="0"/>
        </a:xfrm>
      </p:grpSpPr>
      <p:sp>
        <p:nvSpPr>
          <p:cNvPr id="28534" name="Google Shape;28534;p34"/>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35" name="Google Shape;28535;p34"/>
          <p:cNvGrpSpPr/>
          <p:nvPr/>
        </p:nvGrpSpPr>
        <p:grpSpPr>
          <a:xfrm>
            <a:off x="-553499" y="-47780"/>
            <a:ext cx="10250990" cy="5191005"/>
            <a:chOff x="-79511" y="-47780"/>
            <a:chExt cx="10250990" cy="5191005"/>
          </a:xfrm>
        </p:grpSpPr>
        <p:grpSp>
          <p:nvGrpSpPr>
            <p:cNvPr id="28536" name="Google Shape;28536;p34"/>
            <p:cNvGrpSpPr/>
            <p:nvPr/>
          </p:nvGrpSpPr>
          <p:grpSpPr>
            <a:xfrm>
              <a:off x="-79511" y="-47780"/>
              <a:ext cx="5155115" cy="5191005"/>
              <a:chOff x="9274947" y="2665165"/>
              <a:chExt cx="4269600" cy="4299325"/>
            </a:xfrm>
          </p:grpSpPr>
          <p:sp>
            <p:nvSpPr>
              <p:cNvPr id="28537" name="Google Shape;28537;p34"/>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8" name="Google Shape;28538;p34"/>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9" name="Google Shape;28539;p34"/>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0" name="Google Shape;28540;p34"/>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1" name="Google Shape;28541;p34"/>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2" name="Google Shape;28542;p34"/>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3" name="Google Shape;28543;p34"/>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4" name="Google Shape;28544;p34"/>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5" name="Google Shape;28545;p34"/>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6" name="Google Shape;28546;p34"/>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7" name="Google Shape;28547;p34"/>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8" name="Google Shape;28548;p34"/>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9" name="Google Shape;28549;p34"/>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0" name="Google Shape;28550;p34"/>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1" name="Google Shape;28551;p34"/>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2" name="Google Shape;28552;p34"/>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3" name="Google Shape;28553;p34"/>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4" name="Google Shape;28554;p34"/>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5" name="Google Shape;28555;p34"/>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6" name="Google Shape;28556;p34"/>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7" name="Google Shape;28557;p34"/>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8" name="Google Shape;28558;p34"/>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9" name="Google Shape;28559;p34"/>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0" name="Google Shape;28560;p34"/>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1" name="Google Shape;28561;p34"/>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2" name="Google Shape;28562;p34"/>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3" name="Google Shape;28563;p34"/>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4" name="Google Shape;28564;p34"/>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5" name="Google Shape;28565;p34"/>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6" name="Google Shape;28566;p34"/>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7" name="Google Shape;28567;p34"/>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8" name="Google Shape;28568;p34"/>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9" name="Google Shape;28569;p34"/>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0" name="Google Shape;28570;p34"/>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1" name="Google Shape;28571;p34"/>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2" name="Google Shape;28572;p34"/>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3" name="Google Shape;28573;p34"/>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4" name="Google Shape;28574;p34"/>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5" name="Google Shape;28575;p34"/>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6" name="Google Shape;28576;p34"/>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7" name="Google Shape;28577;p34"/>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8" name="Google Shape;28578;p34"/>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9" name="Google Shape;28579;p34"/>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0" name="Google Shape;28580;p34"/>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1" name="Google Shape;28581;p34"/>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2" name="Google Shape;28582;p34"/>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3" name="Google Shape;28583;p34"/>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4" name="Google Shape;28584;p34"/>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5" name="Google Shape;28585;p34"/>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6" name="Google Shape;28586;p34"/>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7" name="Google Shape;28587;p34"/>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8" name="Google Shape;28588;p34"/>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9" name="Google Shape;28589;p34"/>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0" name="Google Shape;28590;p34"/>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1" name="Google Shape;28591;p34"/>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2" name="Google Shape;28592;p34"/>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3" name="Google Shape;28593;p34"/>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4" name="Google Shape;28594;p34"/>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5" name="Google Shape;28595;p34"/>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6" name="Google Shape;28596;p34"/>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7" name="Google Shape;28597;p34"/>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8" name="Google Shape;28598;p34"/>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9" name="Google Shape;28599;p34"/>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0" name="Google Shape;28600;p34"/>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1" name="Google Shape;28601;p34"/>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2" name="Google Shape;28602;p34"/>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3" name="Google Shape;28603;p34"/>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4" name="Google Shape;28604;p34"/>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5" name="Google Shape;28605;p34"/>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6" name="Google Shape;28606;p34"/>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7" name="Google Shape;28607;p34"/>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8" name="Google Shape;28608;p34"/>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9" name="Google Shape;28609;p34"/>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0" name="Google Shape;28610;p34"/>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1" name="Google Shape;28611;p34"/>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2" name="Google Shape;28612;p34"/>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3" name="Google Shape;28613;p34"/>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4" name="Google Shape;28614;p34"/>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5" name="Google Shape;28615;p34"/>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6" name="Google Shape;28616;p34"/>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7" name="Google Shape;28617;p34"/>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8" name="Google Shape;28618;p34"/>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9" name="Google Shape;28619;p34"/>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0" name="Google Shape;28620;p34"/>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1" name="Google Shape;28621;p34"/>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2" name="Google Shape;28622;p34"/>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3" name="Google Shape;28623;p34"/>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4" name="Google Shape;28624;p34"/>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5" name="Google Shape;28625;p34"/>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6" name="Google Shape;28626;p34"/>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7" name="Google Shape;28627;p34"/>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8" name="Google Shape;28628;p34"/>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9" name="Google Shape;28629;p34"/>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0" name="Google Shape;28630;p34"/>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1" name="Google Shape;28631;p34"/>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2" name="Google Shape;28632;p34"/>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3" name="Google Shape;28633;p34"/>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4" name="Google Shape;28634;p34"/>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5" name="Google Shape;28635;p34"/>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6" name="Google Shape;28636;p34"/>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7" name="Google Shape;28637;p34"/>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8" name="Google Shape;28638;p34"/>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9" name="Google Shape;28639;p34"/>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0" name="Google Shape;28640;p34"/>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1" name="Google Shape;28641;p34"/>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2" name="Google Shape;28642;p34"/>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3" name="Google Shape;28643;p34"/>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4" name="Google Shape;28644;p34"/>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5" name="Google Shape;28645;p34"/>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6" name="Google Shape;28646;p34"/>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7" name="Google Shape;28647;p34"/>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8" name="Google Shape;28648;p34"/>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9" name="Google Shape;28649;p34"/>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0" name="Google Shape;28650;p34"/>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1" name="Google Shape;28651;p34"/>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2" name="Google Shape;28652;p34"/>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3" name="Google Shape;28653;p34"/>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4" name="Google Shape;28654;p34"/>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5" name="Google Shape;28655;p34"/>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6" name="Google Shape;28656;p34"/>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7" name="Google Shape;28657;p34"/>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8" name="Google Shape;28658;p34"/>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9" name="Google Shape;28659;p34"/>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0" name="Google Shape;28660;p34"/>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1" name="Google Shape;28661;p34"/>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2" name="Google Shape;28662;p34"/>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3" name="Google Shape;28663;p34"/>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4" name="Google Shape;28664;p34"/>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5" name="Google Shape;28665;p34"/>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6" name="Google Shape;28666;p34"/>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7" name="Google Shape;28667;p34"/>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8" name="Google Shape;28668;p34"/>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9" name="Google Shape;28669;p34"/>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0" name="Google Shape;28670;p34"/>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1" name="Google Shape;28671;p34"/>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2" name="Google Shape;28672;p34"/>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3" name="Google Shape;28673;p34"/>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4" name="Google Shape;28674;p34"/>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5" name="Google Shape;28675;p34"/>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6" name="Google Shape;28676;p34"/>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7" name="Google Shape;28677;p34"/>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8" name="Google Shape;28678;p34"/>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9" name="Google Shape;28679;p34"/>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0" name="Google Shape;28680;p34"/>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1" name="Google Shape;28681;p34"/>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2" name="Google Shape;28682;p34"/>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3" name="Google Shape;28683;p34"/>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4" name="Google Shape;28684;p34"/>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5" name="Google Shape;28685;p34"/>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6" name="Google Shape;28686;p34"/>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7" name="Google Shape;28687;p34"/>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8" name="Google Shape;28688;p34"/>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9" name="Google Shape;28689;p34"/>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0" name="Google Shape;28690;p34"/>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1" name="Google Shape;28691;p34"/>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2" name="Google Shape;28692;p34"/>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3" name="Google Shape;28693;p34"/>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4" name="Google Shape;28694;p34"/>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5" name="Google Shape;28695;p34"/>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6" name="Google Shape;28696;p34"/>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7" name="Google Shape;28697;p34"/>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8" name="Google Shape;28698;p34"/>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9" name="Google Shape;28699;p34"/>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0" name="Google Shape;28700;p34"/>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1" name="Google Shape;28701;p34"/>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2" name="Google Shape;28702;p34"/>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3" name="Google Shape;28703;p34"/>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4" name="Google Shape;28704;p34"/>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5" name="Google Shape;28705;p34"/>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6" name="Google Shape;28706;p34"/>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7" name="Google Shape;28707;p34"/>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8" name="Google Shape;28708;p34"/>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9" name="Google Shape;28709;p34"/>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0" name="Google Shape;28710;p34"/>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1" name="Google Shape;28711;p34"/>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2" name="Google Shape;28712;p34"/>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3" name="Google Shape;28713;p34"/>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4" name="Google Shape;28714;p34"/>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5" name="Google Shape;28715;p34"/>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6" name="Google Shape;28716;p34"/>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7" name="Google Shape;28717;p34"/>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8" name="Google Shape;28718;p34"/>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9" name="Google Shape;28719;p34"/>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0" name="Google Shape;28720;p34"/>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1" name="Google Shape;28721;p34"/>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2" name="Google Shape;28722;p34"/>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3" name="Google Shape;28723;p34"/>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4" name="Google Shape;28724;p34"/>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5" name="Google Shape;28725;p34"/>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6" name="Google Shape;28726;p34"/>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7" name="Google Shape;28727;p34"/>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8" name="Google Shape;28728;p34"/>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9" name="Google Shape;28729;p34"/>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0" name="Google Shape;28730;p34"/>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1" name="Google Shape;28731;p34"/>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2" name="Google Shape;28732;p34"/>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3" name="Google Shape;28733;p34"/>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4" name="Google Shape;28734;p34"/>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5" name="Google Shape;28735;p34"/>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6" name="Google Shape;28736;p34"/>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7" name="Google Shape;28737;p34"/>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8" name="Google Shape;28738;p34"/>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9" name="Google Shape;28739;p34"/>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0" name="Google Shape;28740;p34"/>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1" name="Google Shape;28741;p34"/>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2" name="Google Shape;28742;p34"/>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3" name="Google Shape;28743;p34"/>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4" name="Google Shape;28744;p34"/>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5" name="Google Shape;28745;p34"/>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6" name="Google Shape;28746;p34"/>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7" name="Google Shape;28747;p34"/>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8" name="Google Shape;28748;p34"/>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9" name="Google Shape;28749;p34"/>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0" name="Google Shape;28750;p34"/>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1" name="Google Shape;28751;p34"/>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2" name="Google Shape;28752;p34"/>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3" name="Google Shape;28753;p34"/>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4" name="Google Shape;28754;p34"/>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5" name="Google Shape;28755;p34"/>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6" name="Google Shape;28756;p34"/>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7" name="Google Shape;28757;p34"/>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8" name="Google Shape;28758;p34"/>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9" name="Google Shape;28759;p34"/>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0" name="Google Shape;28760;p34"/>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1" name="Google Shape;28761;p34"/>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2" name="Google Shape;28762;p34"/>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3" name="Google Shape;28763;p34"/>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4" name="Google Shape;28764;p34"/>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5" name="Google Shape;28765;p34"/>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6" name="Google Shape;28766;p34"/>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7" name="Google Shape;28767;p34"/>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8" name="Google Shape;28768;p34"/>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9" name="Google Shape;28769;p34"/>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0" name="Google Shape;28770;p34"/>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1" name="Google Shape;28771;p34"/>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2" name="Google Shape;28772;p34"/>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3" name="Google Shape;28773;p34"/>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4" name="Google Shape;28774;p34"/>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5" name="Google Shape;28775;p34"/>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6" name="Google Shape;28776;p34"/>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7" name="Google Shape;28777;p34"/>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8" name="Google Shape;28778;p34"/>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9" name="Google Shape;28779;p34"/>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0" name="Google Shape;28780;p34"/>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1" name="Google Shape;28781;p34"/>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2" name="Google Shape;28782;p34"/>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3" name="Google Shape;28783;p34"/>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4" name="Google Shape;28784;p34"/>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5" name="Google Shape;28785;p34"/>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6" name="Google Shape;28786;p34"/>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7" name="Google Shape;28787;p34"/>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8" name="Google Shape;28788;p34"/>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9" name="Google Shape;28789;p34"/>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0" name="Google Shape;28790;p34"/>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1" name="Google Shape;28791;p34"/>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2" name="Google Shape;28792;p34"/>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3" name="Google Shape;28793;p34"/>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4" name="Google Shape;28794;p34"/>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5" name="Google Shape;28795;p34"/>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6" name="Google Shape;28796;p34"/>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7" name="Google Shape;28797;p34"/>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8" name="Google Shape;28798;p34"/>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9" name="Google Shape;28799;p34"/>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0" name="Google Shape;28800;p34"/>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1" name="Google Shape;28801;p34"/>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2" name="Google Shape;28802;p34"/>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3" name="Google Shape;28803;p34"/>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4" name="Google Shape;28804;p34"/>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5" name="Google Shape;28805;p34"/>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6" name="Google Shape;28806;p34"/>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7" name="Google Shape;28807;p34"/>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8" name="Google Shape;28808;p34"/>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9" name="Google Shape;28809;p34"/>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0" name="Google Shape;28810;p34"/>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1" name="Google Shape;28811;p34"/>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2" name="Google Shape;28812;p34"/>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3" name="Google Shape;28813;p34"/>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4" name="Google Shape;28814;p34"/>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5" name="Google Shape;28815;p34"/>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6" name="Google Shape;28816;p34"/>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7" name="Google Shape;28817;p34"/>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8" name="Google Shape;28818;p34"/>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9" name="Google Shape;28819;p34"/>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0" name="Google Shape;28820;p34"/>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1" name="Google Shape;28821;p34"/>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2" name="Google Shape;28822;p34"/>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3" name="Google Shape;28823;p34"/>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4" name="Google Shape;28824;p34"/>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5" name="Google Shape;28825;p34"/>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6" name="Google Shape;28826;p34"/>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7" name="Google Shape;28827;p34"/>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8" name="Google Shape;28828;p34"/>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9" name="Google Shape;28829;p34"/>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0" name="Google Shape;28830;p34"/>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1" name="Google Shape;28831;p34"/>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2" name="Google Shape;28832;p34"/>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3" name="Google Shape;28833;p34"/>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4" name="Google Shape;28834;p34"/>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5" name="Google Shape;28835;p34"/>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6" name="Google Shape;28836;p34"/>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7" name="Google Shape;28837;p34"/>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8" name="Google Shape;28838;p34"/>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9" name="Google Shape;28839;p34"/>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0" name="Google Shape;28840;p34"/>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1" name="Google Shape;28841;p34"/>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2" name="Google Shape;28842;p34"/>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3" name="Google Shape;28843;p34"/>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4" name="Google Shape;28844;p34"/>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5" name="Google Shape;28845;p34"/>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6" name="Google Shape;28846;p34"/>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7" name="Google Shape;28847;p34"/>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8" name="Google Shape;28848;p34"/>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9" name="Google Shape;28849;p34"/>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0" name="Google Shape;28850;p34"/>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1" name="Google Shape;28851;p34"/>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2" name="Google Shape;28852;p34"/>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3" name="Google Shape;28853;p34"/>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4" name="Google Shape;28854;p34"/>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5" name="Google Shape;28855;p34"/>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6" name="Google Shape;28856;p34"/>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7" name="Google Shape;28857;p34"/>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8" name="Google Shape;28858;p34"/>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9" name="Google Shape;28859;p34"/>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0" name="Google Shape;28860;p34"/>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1" name="Google Shape;28861;p34"/>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2" name="Google Shape;28862;p34"/>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3" name="Google Shape;28863;p34"/>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4" name="Google Shape;28864;p34"/>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5" name="Google Shape;28865;p34"/>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6" name="Google Shape;28866;p34"/>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7" name="Google Shape;28867;p34"/>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8" name="Google Shape;28868;p34"/>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9" name="Google Shape;28869;p34"/>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0" name="Google Shape;28870;p34"/>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1" name="Google Shape;28871;p34"/>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2" name="Google Shape;28872;p34"/>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3" name="Google Shape;28873;p34"/>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4" name="Google Shape;28874;p34"/>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5" name="Google Shape;28875;p34"/>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6" name="Google Shape;28876;p34"/>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7" name="Google Shape;28877;p34"/>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8" name="Google Shape;28878;p34"/>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9" name="Google Shape;28879;p34"/>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0" name="Google Shape;28880;p34"/>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1" name="Google Shape;28881;p34"/>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2" name="Google Shape;28882;p34"/>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3" name="Google Shape;28883;p34"/>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4" name="Google Shape;28884;p34"/>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5" name="Google Shape;28885;p34"/>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6" name="Google Shape;28886;p34"/>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7" name="Google Shape;28887;p34"/>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8" name="Google Shape;28888;p34"/>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9" name="Google Shape;28889;p34"/>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0" name="Google Shape;28890;p34"/>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1" name="Google Shape;28891;p34"/>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2" name="Google Shape;28892;p34"/>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3" name="Google Shape;28893;p34"/>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4" name="Google Shape;28894;p34"/>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5" name="Google Shape;28895;p34"/>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6" name="Google Shape;28896;p34"/>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7" name="Google Shape;28897;p34"/>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8" name="Google Shape;28898;p34"/>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9" name="Google Shape;28899;p34"/>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0" name="Google Shape;28900;p34"/>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1" name="Google Shape;28901;p34"/>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2" name="Google Shape;28902;p34"/>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3" name="Google Shape;28903;p34"/>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4" name="Google Shape;28904;p34"/>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5" name="Google Shape;28905;p34"/>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6" name="Google Shape;28906;p34"/>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7" name="Google Shape;28907;p34"/>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8" name="Google Shape;28908;p34"/>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9" name="Google Shape;28909;p34"/>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0" name="Google Shape;28910;p34"/>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1" name="Google Shape;28911;p34"/>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2" name="Google Shape;28912;p34"/>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3" name="Google Shape;28913;p34"/>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4" name="Google Shape;28914;p34"/>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5" name="Google Shape;28915;p34"/>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6" name="Google Shape;28916;p34"/>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7" name="Google Shape;28917;p34"/>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8" name="Google Shape;28918;p34"/>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9" name="Google Shape;28919;p34"/>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0" name="Google Shape;28920;p34"/>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1" name="Google Shape;28921;p34"/>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2" name="Google Shape;28922;p34"/>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3" name="Google Shape;28923;p34"/>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4" name="Google Shape;28924;p34"/>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5" name="Google Shape;28925;p34"/>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6" name="Google Shape;28926;p34"/>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27" name="Google Shape;28927;p34"/>
              <p:cNvGrpSpPr/>
              <p:nvPr/>
            </p:nvGrpSpPr>
            <p:grpSpPr>
              <a:xfrm>
                <a:off x="12150382" y="2665165"/>
                <a:ext cx="1341446" cy="1221036"/>
                <a:chOff x="12150382" y="2665165"/>
                <a:chExt cx="1341446" cy="1221036"/>
              </a:xfrm>
            </p:grpSpPr>
            <p:sp>
              <p:nvSpPr>
                <p:cNvPr id="28928" name="Google Shape;28928;p34"/>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9" name="Google Shape;28929;p34"/>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0" name="Google Shape;28930;p34"/>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1" name="Google Shape;28931;p34"/>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2" name="Google Shape;28932;p34"/>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3" name="Google Shape;28933;p34"/>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4" name="Google Shape;28934;p34"/>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5" name="Google Shape;28935;p34"/>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6" name="Google Shape;28936;p34"/>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7" name="Google Shape;28937;p34"/>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8" name="Google Shape;28938;p34"/>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9" name="Google Shape;28939;p34"/>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0" name="Google Shape;28940;p34"/>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1" name="Google Shape;28941;p34"/>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2" name="Google Shape;28942;p34"/>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3" name="Google Shape;28943;p34"/>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4" name="Google Shape;28944;p34"/>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5" name="Google Shape;28945;p34"/>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6" name="Google Shape;28946;p34"/>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7" name="Google Shape;28947;p34"/>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8" name="Google Shape;28948;p34"/>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9" name="Google Shape;28949;p34"/>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0" name="Google Shape;28950;p34"/>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1" name="Google Shape;28951;p34"/>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2" name="Google Shape;28952;p34"/>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3" name="Google Shape;28953;p34"/>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4" name="Google Shape;28954;p34"/>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5" name="Google Shape;28955;p34"/>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6" name="Google Shape;28956;p34"/>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7" name="Google Shape;28957;p34"/>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8" name="Google Shape;28958;p34"/>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9" name="Google Shape;28959;p34"/>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0" name="Google Shape;28960;p34"/>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1" name="Google Shape;28961;p34"/>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2" name="Google Shape;28962;p34"/>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3" name="Google Shape;28963;p34"/>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4" name="Google Shape;28964;p34"/>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5" name="Google Shape;28965;p34"/>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6" name="Google Shape;28966;p34"/>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7" name="Google Shape;28967;p34"/>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8" name="Google Shape;28968;p34"/>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9" name="Google Shape;28969;p34"/>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0" name="Google Shape;28970;p34"/>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1" name="Google Shape;28971;p34"/>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2" name="Google Shape;28972;p34"/>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3" name="Google Shape;28973;p34"/>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4" name="Google Shape;28974;p34"/>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5" name="Google Shape;28975;p34"/>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6" name="Google Shape;28976;p34"/>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7" name="Google Shape;28977;p34"/>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8" name="Google Shape;28978;p34"/>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9" name="Google Shape;28979;p34"/>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0" name="Google Shape;28980;p34"/>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1" name="Google Shape;28981;p34"/>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2" name="Google Shape;28982;p34"/>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3" name="Google Shape;28983;p34"/>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4" name="Google Shape;28984;p34"/>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85" name="Google Shape;28985;p34"/>
            <p:cNvGrpSpPr/>
            <p:nvPr/>
          </p:nvGrpSpPr>
          <p:grpSpPr>
            <a:xfrm>
              <a:off x="5016364" y="-47780"/>
              <a:ext cx="5155115" cy="5191005"/>
              <a:chOff x="9274947" y="2665165"/>
              <a:chExt cx="4269600" cy="4299325"/>
            </a:xfrm>
          </p:grpSpPr>
          <p:sp>
            <p:nvSpPr>
              <p:cNvPr id="28986" name="Google Shape;28986;p34"/>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7" name="Google Shape;28987;p34"/>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8" name="Google Shape;28988;p34"/>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9" name="Google Shape;28989;p34"/>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0" name="Google Shape;28990;p34"/>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1" name="Google Shape;28991;p34"/>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2" name="Google Shape;28992;p34"/>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3" name="Google Shape;28993;p34"/>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4" name="Google Shape;28994;p34"/>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5" name="Google Shape;28995;p34"/>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6" name="Google Shape;28996;p34"/>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7" name="Google Shape;28997;p34"/>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8" name="Google Shape;28998;p34"/>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9" name="Google Shape;28999;p34"/>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0" name="Google Shape;29000;p34"/>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1" name="Google Shape;29001;p34"/>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2" name="Google Shape;29002;p34"/>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3" name="Google Shape;29003;p34"/>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4" name="Google Shape;29004;p34"/>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5" name="Google Shape;29005;p34"/>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6" name="Google Shape;29006;p34"/>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7" name="Google Shape;29007;p34"/>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8" name="Google Shape;29008;p34"/>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9" name="Google Shape;29009;p34"/>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0" name="Google Shape;29010;p34"/>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1" name="Google Shape;29011;p34"/>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2" name="Google Shape;29012;p34"/>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3" name="Google Shape;29013;p34"/>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4" name="Google Shape;29014;p34"/>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5" name="Google Shape;29015;p34"/>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6" name="Google Shape;29016;p34"/>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7" name="Google Shape;29017;p34"/>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8" name="Google Shape;29018;p34"/>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9" name="Google Shape;29019;p34"/>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0" name="Google Shape;29020;p34"/>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1" name="Google Shape;29021;p34"/>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2" name="Google Shape;29022;p34"/>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3" name="Google Shape;29023;p34"/>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4" name="Google Shape;29024;p34"/>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5" name="Google Shape;29025;p34"/>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6" name="Google Shape;29026;p34"/>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7" name="Google Shape;29027;p34"/>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8" name="Google Shape;29028;p34"/>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9" name="Google Shape;29029;p34"/>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0" name="Google Shape;29030;p34"/>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1" name="Google Shape;29031;p34"/>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2" name="Google Shape;29032;p34"/>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3" name="Google Shape;29033;p34"/>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4" name="Google Shape;29034;p34"/>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5" name="Google Shape;29035;p34"/>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6" name="Google Shape;29036;p34"/>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7" name="Google Shape;29037;p34"/>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8" name="Google Shape;29038;p34"/>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9" name="Google Shape;29039;p34"/>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0" name="Google Shape;29040;p34"/>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1" name="Google Shape;29041;p34"/>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2" name="Google Shape;29042;p34"/>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3" name="Google Shape;29043;p34"/>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4" name="Google Shape;29044;p34"/>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5" name="Google Shape;29045;p34"/>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6" name="Google Shape;29046;p34"/>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7" name="Google Shape;29047;p34"/>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8" name="Google Shape;29048;p34"/>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9" name="Google Shape;29049;p34"/>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0" name="Google Shape;29050;p34"/>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1" name="Google Shape;29051;p34"/>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2" name="Google Shape;29052;p34"/>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3" name="Google Shape;29053;p34"/>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4" name="Google Shape;29054;p34"/>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5" name="Google Shape;29055;p34"/>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6" name="Google Shape;29056;p34"/>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7" name="Google Shape;29057;p34"/>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8" name="Google Shape;29058;p34"/>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9" name="Google Shape;29059;p34"/>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0" name="Google Shape;29060;p34"/>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1" name="Google Shape;29061;p34"/>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2" name="Google Shape;29062;p34"/>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3" name="Google Shape;29063;p34"/>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4" name="Google Shape;29064;p34"/>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5" name="Google Shape;29065;p34"/>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6" name="Google Shape;29066;p34"/>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7" name="Google Shape;29067;p34"/>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8" name="Google Shape;29068;p34"/>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9" name="Google Shape;29069;p34"/>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0" name="Google Shape;29070;p34"/>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1" name="Google Shape;29071;p34"/>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2" name="Google Shape;29072;p34"/>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3" name="Google Shape;29073;p34"/>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4" name="Google Shape;29074;p34"/>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5" name="Google Shape;29075;p34"/>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6" name="Google Shape;29076;p34"/>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7" name="Google Shape;29077;p34"/>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8" name="Google Shape;29078;p34"/>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9" name="Google Shape;29079;p34"/>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0" name="Google Shape;29080;p34"/>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1" name="Google Shape;29081;p34"/>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2" name="Google Shape;29082;p34"/>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3" name="Google Shape;29083;p34"/>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4" name="Google Shape;29084;p34"/>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5" name="Google Shape;29085;p34"/>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6" name="Google Shape;29086;p34"/>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7" name="Google Shape;29087;p34"/>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8" name="Google Shape;29088;p34"/>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9" name="Google Shape;29089;p34"/>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0" name="Google Shape;29090;p34"/>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1" name="Google Shape;29091;p34"/>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2" name="Google Shape;29092;p34"/>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3" name="Google Shape;29093;p34"/>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4" name="Google Shape;29094;p34"/>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5" name="Google Shape;29095;p34"/>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6" name="Google Shape;29096;p34"/>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7" name="Google Shape;29097;p34"/>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8" name="Google Shape;29098;p34"/>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9" name="Google Shape;29099;p34"/>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0" name="Google Shape;29100;p34"/>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1" name="Google Shape;29101;p34"/>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2" name="Google Shape;29102;p34"/>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3" name="Google Shape;29103;p34"/>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4" name="Google Shape;29104;p34"/>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5" name="Google Shape;29105;p34"/>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6" name="Google Shape;29106;p34"/>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7" name="Google Shape;29107;p34"/>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8" name="Google Shape;29108;p34"/>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9" name="Google Shape;29109;p34"/>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0" name="Google Shape;29110;p34"/>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1" name="Google Shape;29111;p34"/>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2" name="Google Shape;29112;p34"/>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3" name="Google Shape;29113;p34"/>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4" name="Google Shape;29114;p34"/>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5" name="Google Shape;29115;p34"/>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6" name="Google Shape;29116;p34"/>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7" name="Google Shape;29117;p34"/>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8" name="Google Shape;29118;p34"/>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9" name="Google Shape;29119;p34"/>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0" name="Google Shape;29120;p34"/>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1" name="Google Shape;29121;p34"/>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2" name="Google Shape;29122;p34"/>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3" name="Google Shape;29123;p34"/>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4" name="Google Shape;29124;p34"/>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5" name="Google Shape;29125;p34"/>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6" name="Google Shape;29126;p34"/>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7" name="Google Shape;29127;p34"/>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8" name="Google Shape;29128;p34"/>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9" name="Google Shape;29129;p34"/>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0" name="Google Shape;29130;p34"/>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1" name="Google Shape;29131;p34"/>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2" name="Google Shape;29132;p34"/>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3" name="Google Shape;29133;p34"/>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4" name="Google Shape;29134;p34"/>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5" name="Google Shape;29135;p34"/>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6" name="Google Shape;29136;p34"/>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7" name="Google Shape;29137;p34"/>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8" name="Google Shape;29138;p34"/>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9" name="Google Shape;29139;p34"/>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0" name="Google Shape;29140;p34"/>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1" name="Google Shape;29141;p34"/>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2" name="Google Shape;29142;p34"/>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3" name="Google Shape;29143;p34"/>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4" name="Google Shape;29144;p34"/>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5" name="Google Shape;29145;p34"/>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6" name="Google Shape;29146;p34"/>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7" name="Google Shape;29147;p34"/>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8" name="Google Shape;29148;p34"/>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9" name="Google Shape;29149;p34"/>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0" name="Google Shape;29150;p34"/>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1" name="Google Shape;29151;p34"/>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2" name="Google Shape;29152;p34"/>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3" name="Google Shape;29153;p34"/>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4" name="Google Shape;29154;p34"/>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5" name="Google Shape;29155;p34"/>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6" name="Google Shape;29156;p34"/>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7" name="Google Shape;29157;p34"/>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8" name="Google Shape;29158;p34"/>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9" name="Google Shape;29159;p34"/>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0" name="Google Shape;29160;p34"/>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1" name="Google Shape;29161;p34"/>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2" name="Google Shape;29162;p34"/>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3" name="Google Shape;29163;p34"/>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4" name="Google Shape;29164;p34"/>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5" name="Google Shape;29165;p34"/>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6" name="Google Shape;29166;p34"/>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7" name="Google Shape;29167;p34"/>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8" name="Google Shape;29168;p34"/>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9" name="Google Shape;29169;p34"/>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0" name="Google Shape;29170;p34"/>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1" name="Google Shape;29171;p34"/>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2" name="Google Shape;29172;p34"/>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3" name="Google Shape;29173;p34"/>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4" name="Google Shape;29174;p34"/>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5" name="Google Shape;29175;p34"/>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6" name="Google Shape;29176;p34"/>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7" name="Google Shape;29177;p34"/>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8" name="Google Shape;29178;p34"/>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9" name="Google Shape;29179;p34"/>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0" name="Google Shape;29180;p34"/>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1" name="Google Shape;29181;p34"/>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2" name="Google Shape;29182;p34"/>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3" name="Google Shape;29183;p34"/>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4" name="Google Shape;29184;p34"/>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5" name="Google Shape;29185;p34"/>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6" name="Google Shape;29186;p34"/>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7" name="Google Shape;29187;p34"/>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8" name="Google Shape;29188;p34"/>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9" name="Google Shape;29189;p34"/>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0" name="Google Shape;29190;p34"/>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1" name="Google Shape;29191;p34"/>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2" name="Google Shape;29192;p34"/>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3" name="Google Shape;29193;p34"/>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4" name="Google Shape;29194;p34"/>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5" name="Google Shape;29195;p34"/>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6" name="Google Shape;29196;p34"/>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7" name="Google Shape;29197;p34"/>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8" name="Google Shape;29198;p34"/>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9" name="Google Shape;29199;p34"/>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0" name="Google Shape;29200;p34"/>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1" name="Google Shape;29201;p34"/>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2" name="Google Shape;29202;p34"/>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3" name="Google Shape;29203;p34"/>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4" name="Google Shape;29204;p34"/>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5" name="Google Shape;29205;p34"/>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6" name="Google Shape;29206;p34"/>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7" name="Google Shape;29207;p34"/>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8" name="Google Shape;29208;p34"/>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9" name="Google Shape;29209;p34"/>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0" name="Google Shape;29210;p34"/>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1" name="Google Shape;29211;p34"/>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2" name="Google Shape;29212;p34"/>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3" name="Google Shape;29213;p34"/>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4" name="Google Shape;29214;p34"/>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5" name="Google Shape;29215;p34"/>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6" name="Google Shape;29216;p34"/>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7" name="Google Shape;29217;p34"/>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8" name="Google Shape;29218;p34"/>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9" name="Google Shape;29219;p34"/>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0" name="Google Shape;29220;p34"/>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1" name="Google Shape;29221;p34"/>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2" name="Google Shape;29222;p34"/>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3" name="Google Shape;29223;p34"/>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4" name="Google Shape;29224;p34"/>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5" name="Google Shape;29225;p34"/>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6" name="Google Shape;29226;p34"/>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7" name="Google Shape;29227;p34"/>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8" name="Google Shape;29228;p34"/>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9" name="Google Shape;29229;p34"/>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0" name="Google Shape;29230;p34"/>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1" name="Google Shape;29231;p34"/>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2" name="Google Shape;29232;p34"/>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3" name="Google Shape;29233;p34"/>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4" name="Google Shape;29234;p34"/>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5" name="Google Shape;29235;p34"/>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6" name="Google Shape;29236;p34"/>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7" name="Google Shape;29237;p34"/>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8" name="Google Shape;29238;p34"/>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9" name="Google Shape;29239;p34"/>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0" name="Google Shape;29240;p34"/>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1" name="Google Shape;29241;p34"/>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2" name="Google Shape;29242;p34"/>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3" name="Google Shape;29243;p34"/>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4" name="Google Shape;29244;p34"/>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5" name="Google Shape;29245;p34"/>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6" name="Google Shape;29246;p34"/>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7" name="Google Shape;29247;p34"/>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8" name="Google Shape;29248;p34"/>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9" name="Google Shape;29249;p34"/>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0" name="Google Shape;29250;p34"/>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1" name="Google Shape;29251;p34"/>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2" name="Google Shape;29252;p34"/>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3" name="Google Shape;29253;p34"/>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4" name="Google Shape;29254;p34"/>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5" name="Google Shape;29255;p34"/>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6" name="Google Shape;29256;p34"/>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7" name="Google Shape;29257;p34"/>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8" name="Google Shape;29258;p34"/>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9" name="Google Shape;29259;p34"/>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0" name="Google Shape;29260;p34"/>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1" name="Google Shape;29261;p34"/>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2" name="Google Shape;29262;p34"/>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3" name="Google Shape;29263;p34"/>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4" name="Google Shape;29264;p34"/>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5" name="Google Shape;29265;p34"/>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6" name="Google Shape;29266;p34"/>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7" name="Google Shape;29267;p34"/>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8" name="Google Shape;29268;p34"/>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9" name="Google Shape;29269;p34"/>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0" name="Google Shape;29270;p34"/>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1" name="Google Shape;29271;p34"/>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2" name="Google Shape;29272;p34"/>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3" name="Google Shape;29273;p34"/>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4" name="Google Shape;29274;p34"/>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5" name="Google Shape;29275;p34"/>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6" name="Google Shape;29276;p34"/>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7" name="Google Shape;29277;p34"/>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8" name="Google Shape;29278;p34"/>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9" name="Google Shape;29279;p34"/>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0" name="Google Shape;29280;p34"/>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1" name="Google Shape;29281;p34"/>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2" name="Google Shape;29282;p34"/>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3" name="Google Shape;29283;p34"/>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4" name="Google Shape;29284;p34"/>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5" name="Google Shape;29285;p34"/>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6" name="Google Shape;29286;p34"/>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7" name="Google Shape;29287;p34"/>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8" name="Google Shape;29288;p34"/>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9" name="Google Shape;29289;p34"/>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0" name="Google Shape;29290;p34"/>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1" name="Google Shape;29291;p34"/>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2" name="Google Shape;29292;p34"/>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3" name="Google Shape;29293;p34"/>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4" name="Google Shape;29294;p34"/>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5" name="Google Shape;29295;p34"/>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6" name="Google Shape;29296;p34"/>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7" name="Google Shape;29297;p34"/>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8" name="Google Shape;29298;p34"/>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9" name="Google Shape;29299;p34"/>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0" name="Google Shape;29300;p34"/>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1" name="Google Shape;29301;p34"/>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2" name="Google Shape;29302;p34"/>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3" name="Google Shape;29303;p34"/>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4" name="Google Shape;29304;p34"/>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5" name="Google Shape;29305;p34"/>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6" name="Google Shape;29306;p34"/>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7" name="Google Shape;29307;p34"/>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8" name="Google Shape;29308;p34"/>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9" name="Google Shape;29309;p34"/>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0" name="Google Shape;29310;p34"/>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1" name="Google Shape;29311;p34"/>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2" name="Google Shape;29312;p34"/>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3" name="Google Shape;29313;p34"/>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4" name="Google Shape;29314;p34"/>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5" name="Google Shape;29315;p34"/>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6" name="Google Shape;29316;p34"/>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7" name="Google Shape;29317;p34"/>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8" name="Google Shape;29318;p34"/>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9" name="Google Shape;29319;p34"/>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0" name="Google Shape;29320;p34"/>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1" name="Google Shape;29321;p34"/>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2" name="Google Shape;29322;p34"/>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3" name="Google Shape;29323;p34"/>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4" name="Google Shape;29324;p34"/>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5" name="Google Shape;29325;p34"/>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6" name="Google Shape;29326;p34"/>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7" name="Google Shape;29327;p34"/>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8" name="Google Shape;29328;p34"/>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9" name="Google Shape;29329;p34"/>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0" name="Google Shape;29330;p34"/>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1" name="Google Shape;29331;p34"/>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2" name="Google Shape;29332;p34"/>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3" name="Google Shape;29333;p34"/>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4" name="Google Shape;29334;p34"/>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5" name="Google Shape;29335;p34"/>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6" name="Google Shape;29336;p34"/>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7" name="Google Shape;29337;p34"/>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8" name="Google Shape;29338;p34"/>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9" name="Google Shape;29339;p34"/>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0" name="Google Shape;29340;p34"/>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1" name="Google Shape;29341;p34"/>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2" name="Google Shape;29342;p34"/>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3" name="Google Shape;29343;p34"/>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4" name="Google Shape;29344;p34"/>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5" name="Google Shape;29345;p34"/>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6" name="Google Shape;29346;p34"/>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7" name="Google Shape;29347;p34"/>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8" name="Google Shape;29348;p34"/>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9" name="Google Shape;29349;p34"/>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0" name="Google Shape;29350;p34"/>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1" name="Google Shape;29351;p34"/>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2" name="Google Shape;29352;p34"/>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3" name="Google Shape;29353;p34"/>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4" name="Google Shape;29354;p34"/>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5" name="Google Shape;29355;p34"/>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6" name="Google Shape;29356;p34"/>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7" name="Google Shape;29357;p34"/>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8" name="Google Shape;29358;p34"/>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9" name="Google Shape;29359;p34"/>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0" name="Google Shape;29360;p34"/>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1" name="Google Shape;29361;p34"/>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2" name="Google Shape;29362;p34"/>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3" name="Google Shape;29363;p34"/>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4" name="Google Shape;29364;p34"/>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5" name="Google Shape;29365;p34"/>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6" name="Google Shape;29366;p34"/>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7" name="Google Shape;29367;p34"/>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8" name="Google Shape;29368;p34"/>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9" name="Google Shape;29369;p34"/>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0" name="Google Shape;29370;p34"/>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1" name="Google Shape;29371;p34"/>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2" name="Google Shape;29372;p34"/>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3" name="Google Shape;29373;p34"/>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4" name="Google Shape;29374;p34"/>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5" name="Google Shape;29375;p34"/>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76" name="Google Shape;29376;p34"/>
              <p:cNvGrpSpPr/>
              <p:nvPr/>
            </p:nvGrpSpPr>
            <p:grpSpPr>
              <a:xfrm>
                <a:off x="12150382" y="2665165"/>
                <a:ext cx="1341446" cy="1221036"/>
                <a:chOff x="12150382" y="2665165"/>
                <a:chExt cx="1341446" cy="1221036"/>
              </a:xfrm>
            </p:grpSpPr>
            <p:sp>
              <p:nvSpPr>
                <p:cNvPr id="29377" name="Google Shape;29377;p34"/>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8" name="Google Shape;29378;p34"/>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9" name="Google Shape;29379;p34"/>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0" name="Google Shape;29380;p34"/>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1" name="Google Shape;29381;p34"/>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2" name="Google Shape;29382;p34"/>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3" name="Google Shape;29383;p34"/>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4" name="Google Shape;29384;p34"/>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5" name="Google Shape;29385;p34"/>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6" name="Google Shape;29386;p34"/>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7" name="Google Shape;29387;p34"/>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8" name="Google Shape;29388;p34"/>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9" name="Google Shape;29389;p34"/>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0" name="Google Shape;29390;p34"/>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1" name="Google Shape;29391;p34"/>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2" name="Google Shape;29392;p34"/>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3" name="Google Shape;29393;p34"/>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4" name="Google Shape;29394;p34"/>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5" name="Google Shape;29395;p34"/>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6" name="Google Shape;29396;p34"/>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7" name="Google Shape;29397;p34"/>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8" name="Google Shape;29398;p34"/>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9" name="Google Shape;29399;p34"/>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0" name="Google Shape;29400;p34"/>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1" name="Google Shape;29401;p34"/>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2" name="Google Shape;29402;p34"/>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3" name="Google Shape;29403;p34"/>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4" name="Google Shape;29404;p34"/>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5" name="Google Shape;29405;p34"/>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6" name="Google Shape;29406;p34"/>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7" name="Google Shape;29407;p34"/>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8" name="Google Shape;29408;p34"/>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9" name="Google Shape;29409;p34"/>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0" name="Google Shape;29410;p34"/>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1" name="Google Shape;29411;p34"/>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2" name="Google Shape;29412;p34"/>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3" name="Google Shape;29413;p34"/>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4" name="Google Shape;29414;p34"/>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5" name="Google Shape;29415;p34"/>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6" name="Google Shape;29416;p34"/>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7" name="Google Shape;29417;p34"/>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8" name="Google Shape;29418;p34"/>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9" name="Google Shape;29419;p34"/>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0" name="Google Shape;29420;p34"/>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1" name="Google Shape;29421;p34"/>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2" name="Google Shape;29422;p34"/>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3" name="Google Shape;29423;p34"/>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4" name="Google Shape;29424;p34"/>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5" name="Google Shape;29425;p34"/>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6" name="Google Shape;29426;p34"/>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7" name="Google Shape;29427;p34"/>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8" name="Google Shape;29428;p34"/>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9" name="Google Shape;29429;p34"/>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0" name="Google Shape;29430;p34"/>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1" name="Google Shape;29431;p34"/>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2" name="Google Shape;29432;p34"/>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3" name="Google Shape;29433;p34"/>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9434" name="Google Shape;29434;p3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29435" name="Google Shape;29435;p34"/>
          <p:cNvSpPr txBox="1"/>
          <p:nvPr>
            <p:ph idx="2" type="title"/>
          </p:nvPr>
        </p:nvSpPr>
        <p:spPr>
          <a:xfrm>
            <a:off x="720000" y="1854756"/>
            <a:ext cx="23364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436" name="Google Shape;29436;p34"/>
          <p:cNvSpPr txBox="1"/>
          <p:nvPr>
            <p:ph idx="1" type="subTitle"/>
          </p:nvPr>
        </p:nvSpPr>
        <p:spPr>
          <a:xfrm>
            <a:off x="720000" y="2286012"/>
            <a:ext cx="2336400" cy="80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437" name="Google Shape;29437;p34"/>
          <p:cNvSpPr txBox="1"/>
          <p:nvPr>
            <p:ph idx="3" type="title"/>
          </p:nvPr>
        </p:nvSpPr>
        <p:spPr>
          <a:xfrm>
            <a:off x="3403800" y="2608800"/>
            <a:ext cx="23364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438" name="Google Shape;29438;p34"/>
          <p:cNvSpPr txBox="1"/>
          <p:nvPr>
            <p:ph idx="4" type="subTitle"/>
          </p:nvPr>
        </p:nvSpPr>
        <p:spPr>
          <a:xfrm>
            <a:off x="3403800" y="3040055"/>
            <a:ext cx="2336400" cy="80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439" name="Google Shape;29439;p34"/>
          <p:cNvSpPr txBox="1"/>
          <p:nvPr>
            <p:ph idx="5" type="title"/>
          </p:nvPr>
        </p:nvSpPr>
        <p:spPr>
          <a:xfrm>
            <a:off x="6087600" y="3362844"/>
            <a:ext cx="23364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440" name="Google Shape;29440;p34"/>
          <p:cNvSpPr txBox="1"/>
          <p:nvPr>
            <p:ph idx="6" type="subTitle"/>
          </p:nvPr>
        </p:nvSpPr>
        <p:spPr>
          <a:xfrm>
            <a:off x="6087600" y="3794099"/>
            <a:ext cx="2336400" cy="80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441" name="Google Shape;29441;p34"/>
          <p:cNvSpPr/>
          <p:nvPr/>
        </p:nvSpPr>
        <p:spPr>
          <a:xfrm>
            <a:off x="8324381" y="137518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2" name="Google Shape;29442;p34"/>
          <p:cNvSpPr/>
          <p:nvPr/>
        </p:nvSpPr>
        <p:spPr>
          <a:xfrm>
            <a:off x="8482251" y="24557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3" name="Google Shape;29443;p34"/>
          <p:cNvSpPr/>
          <p:nvPr/>
        </p:nvSpPr>
        <p:spPr>
          <a:xfrm>
            <a:off x="8693476" y="734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4" name="Google Shape;29444;p34"/>
          <p:cNvSpPr/>
          <p:nvPr/>
        </p:nvSpPr>
        <p:spPr>
          <a:xfrm>
            <a:off x="257739" y="40687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5" name="Google Shape;29445;p34"/>
          <p:cNvSpPr/>
          <p:nvPr/>
        </p:nvSpPr>
        <p:spPr>
          <a:xfrm>
            <a:off x="2170039" y="47862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6" name="Google Shape;29446;p34"/>
          <p:cNvSpPr/>
          <p:nvPr/>
        </p:nvSpPr>
        <p:spPr>
          <a:xfrm>
            <a:off x="2691589" y="45590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9447" name="Shape 29447"/>
        <p:cNvGrpSpPr/>
        <p:nvPr/>
      </p:nvGrpSpPr>
      <p:grpSpPr>
        <a:xfrm>
          <a:off x="0" y="0"/>
          <a:ext cx="0" cy="0"/>
          <a:chOff x="0" y="0"/>
          <a:chExt cx="0" cy="0"/>
        </a:xfrm>
      </p:grpSpPr>
      <p:sp>
        <p:nvSpPr>
          <p:cNvPr id="29448" name="Google Shape;29448;p35"/>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49" name="Google Shape;29449;p35"/>
          <p:cNvGrpSpPr/>
          <p:nvPr/>
        </p:nvGrpSpPr>
        <p:grpSpPr>
          <a:xfrm>
            <a:off x="-553499" y="-47780"/>
            <a:ext cx="10250990" cy="5191005"/>
            <a:chOff x="-79511" y="-47780"/>
            <a:chExt cx="10250990" cy="5191005"/>
          </a:xfrm>
        </p:grpSpPr>
        <p:grpSp>
          <p:nvGrpSpPr>
            <p:cNvPr id="29450" name="Google Shape;29450;p35"/>
            <p:cNvGrpSpPr/>
            <p:nvPr/>
          </p:nvGrpSpPr>
          <p:grpSpPr>
            <a:xfrm>
              <a:off x="-79511" y="-47780"/>
              <a:ext cx="5155115" cy="5191005"/>
              <a:chOff x="9274947" y="2665165"/>
              <a:chExt cx="4269600" cy="4299325"/>
            </a:xfrm>
          </p:grpSpPr>
          <p:sp>
            <p:nvSpPr>
              <p:cNvPr id="29451" name="Google Shape;29451;p35"/>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2" name="Google Shape;29452;p35"/>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3" name="Google Shape;29453;p35"/>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4" name="Google Shape;29454;p35"/>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5" name="Google Shape;29455;p35"/>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6" name="Google Shape;29456;p35"/>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7" name="Google Shape;29457;p35"/>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8" name="Google Shape;29458;p35"/>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9" name="Google Shape;29459;p35"/>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0" name="Google Shape;29460;p35"/>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1" name="Google Shape;29461;p35"/>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2" name="Google Shape;29462;p35"/>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3" name="Google Shape;29463;p35"/>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4" name="Google Shape;29464;p35"/>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5" name="Google Shape;29465;p35"/>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6" name="Google Shape;29466;p35"/>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7" name="Google Shape;29467;p35"/>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8" name="Google Shape;29468;p35"/>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9" name="Google Shape;29469;p35"/>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0" name="Google Shape;29470;p35"/>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1" name="Google Shape;29471;p35"/>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2" name="Google Shape;29472;p35"/>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3" name="Google Shape;29473;p35"/>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4" name="Google Shape;29474;p35"/>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5" name="Google Shape;29475;p35"/>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6" name="Google Shape;29476;p35"/>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7" name="Google Shape;29477;p35"/>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8" name="Google Shape;29478;p35"/>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9" name="Google Shape;29479;p35"/>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0" name="Google Shape;29480;p35"/>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1" name="Google Shape;29481;p35"/>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2" name="Google Shape;29482;p35"/>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3" name="Google Shape;29483;p35"/>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4" name="Google Shape;29484;p35"/>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5" name="Google Shape;29485;p35"/>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6" name="Google Shape;29486;p35"/>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7" name="Google Shape;29487;p35"/>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8" name="Google Shape;29488;p35"/>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9" name="Google Shape;29489;p35"/>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0" name="Google Shape;29490;p35"/>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1" name="Google Shape;29491;p35"/>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2" name="Google Shape;29492;p35"/>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3" name="Google Shape;29493;p35"/>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4" name="Google Shape;29494;p35"/>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5" name="Google Shape;29495;p35"/>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6" name="Google Shape;29496;p35"/>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7" name="Google Shape;29497;p35"/>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8" name="Google Shape;29498;p35"/>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9" name="Google Shape;29499;p35"/>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0" name="Google Shape;29500;p35"/>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1" name="Google Shape;29501;p35"/>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2" name="Google Shape;29502;p35"/>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3" name="Google Shape;29503;p35"/>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4" name="Google Shape;29504;p35"/>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5" name="Google Shape;29505;p35"/>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6" name="Google Shape;29506;p35"/>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7" name="Google Shape;29507;p35"/>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8" name="Google Shape;29508;p35"/>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9" name="Google Shape;29509;p35"/>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0" name="Google Shape;29510;p35"/>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1" name="Google Shape;29511;p35"/>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2" name="Google Shape;29512;p35"/>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3" name="Google Shape;29513;p35"/>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4" name="Google Shape;29514;p35"/>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5" name="Google Shape;29515;p35"/>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6" name="Google Shape;29516;p35"/>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7" name="Google Shape;29517;p35"/>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8" name="Google Shape;29518;p35"/>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9" name="Google Shape;29519;p35"/>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0" name="Google Shape;29520;p35"/>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1" name="Google Shape;29521;p35"/>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2" name="Google Shape;29522;p35"/>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3" name="Google Shape;29523;p35"/>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4" name="Google Shape;29524;p35"/>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5" name="Google Shape;29525;p35"/>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6" name="Google Shape;29526;p35"/>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7" name="Google Shape;29527;p35"/>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8" name="Google Shape;29528;p35"/>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9" name="Google Shape;29529;p35"/>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0" name="Google Shape;29530;p35"/>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1" name="Google Shape;29531;p35"/>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2" name="Google Shape;29532;p35"/>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3" name="Google Shape;29533;p35"/>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4" name="Google Shape;29534;p35"/>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5" name="Google Shape;29535;p35"/>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6" name="Google Shape;29536;p35"/>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7" name="Google Shape;29537;p35"/>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8" name="Google Shape;29538;p35"/>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9" name="Google Shape;29539;p35"/>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0" name="Google Shape;29540;p35"/>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1" name="Google Shape;29541;p35"/>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2" name="Google Shape;29542;p35"/>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3" name="Google Shape;29543;p35"/>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4" name="Google Shape;29544;p35"/>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5" name="Google Shape;29545;p35"/>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6" name="Google Shape;29546;p35"/>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7" name="Google Shape;29547;p35"/>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8" name="Google Shape;29548;p35"/>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9" name="Google Shape;29549;p35"/>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0" name="Google Shape;29550;p35"/>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1" name="Google Shape;29551;p35"/>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2" name="Google Shape;29552;p35"/>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3" name="Google Shape;29553;p35"/>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4" name="Google Shape;29554;p35"/>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5" name="Google Shape;29555;p35"/>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6" name="Google Shape;29556;p35"/>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7" name="Google Shape;29557;p35"/>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8" name="Google Shape;29558;p35"/>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9" name="Google Shape;29559;p35"/>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0" name="Google Shape;29560;p35"/>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1" name="Google Shape;29561;p35"/>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2" name="Google Shape;29562;p35"/>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3" name="Google Shape;29563;p35"/>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4" name="Google Shape;29564;p35"/>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5" name="Google Shape;29565;p35"/>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6" name="Google Shape;29566;p35"/>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7" name="Google Shape;29567;p35"/>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8" name="Google Shape;29568;p35"/>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9" name="Google Shape;29569;p35"/>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0" name="Google Shape;29570;p35"/>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1" name="Google Shape;29571;p35"/>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2" name="Google Shape;29572;p35"/>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3" name="Google Shape;29573;p35"/>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4" name="Google Shape;29574;p35"/>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5" name="Google Shape;29575;p35"/>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6" name="Google Shape;29576;p35"/>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7" name="Google Shape;29577;p35"/>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8" name="Google Shape;29578;p35"/>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9" name="Google Shape;29579;p35"/>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0" name="Google Shape;29580;p35"/>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1" name="Google Shape;29581;p35"/>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2" name="Google Shape;29582;p35"/>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3" name="Google Shape;29583;p35"/>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4" name="Google Shape;29584;p35"/>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5" name="Google Shape;29585;p35"/>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6" name="Google Shape;29586;p35"/>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7" name="Google Shape;29587;p35"/>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8" name="Google Shape;29588;p35"/>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9" name="Google Shape;29589;p35"/>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0" name="Google Shape;29590;p35"/>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1" name="Google Shape;29591;p35"/>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2" name="Google Shape;29592;p35"/>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3" name="Google Shape;29593;p35"/>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4" name="Google Shape;29594;p35"/>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5" name="Google Shape;29595;p35"/>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6" name="Google Shape;29596;p35"/>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7" name="Google Shape;29597;p35"/>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8" name="Google Shape;29598;p35"/>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9" name="Google Shape;29599;p35"/>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0" name="Google Shape;29600;p35"/>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1" name="Google Shape;29601;p35"/>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2" name="Google Shape;29602;p35"/>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3" name="Google Shape;29603;p35"/>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4" name="Google Shape;29604;p35"/>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5" name="Google Shape;29605;p35"/>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6" name="Google Shape;29606;p35"/>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7" name="Google Shape;29607;p35"/>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8" name="Google Shape;29608;p35"/>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9" name="Google Shape;29609;p35"/>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0" name="Google Shape;29610;p35"/>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1" name="Google Shape;29611;p35"/>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2" name="Google Shape;29612;p35"/>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3" name="Google Shape;29613;p35"/>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4" name="Google Shape;29614;p35"/>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5" name="Google Shape;29615;p35"/>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6" name="Google Shape;29616;p35"/>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7" name="Google Shape;29617;p35"/>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8" name="Google Shape;29618;p35"/>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9" name="Google Shape;29619;p35"/>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0" name="Google Shape;29620;p35"/>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1" name="Google Shape;29621;p35"/>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2" name="Google Shape;29622;p35"/>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3" name="Google Shape;29623;p35"/>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4" name="Google Shape;29624;p35"/>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5" name="Google Shape;29625;p35"/>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6" name="Google Shape;29626;p35"/>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7" name="Google Shape;29627;p35"/>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8" name="Google Shape;29628;p35"/>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9" name="Google Shape;29629;p35"/>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0" name="Google Shape;29630;p35"/>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1" name="Google Shape;29631;p35"/>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2" name="Google Shape;29632;p35"/>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3" name="Google Shape;29633;p35"/>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4" name="Google Shape;29634;p35"/>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5" name="Google Shape;29635;p35"/>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6" name="Google Shape;29636;p35"/>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7" name="Google Shape;29637;p35"/>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8" name="Google Shape;29638;p35"/>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9" name="Google Shape;29639;p35"/>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0" name="Google Shape;29640;p35"/>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1" name="Google Shape;29641;p35"/>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2" name="Google Shape;29642;p35"/>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3" name="Google Shape;29643;p35"/>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4" name="Google Shape;29644;p35"/>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5" name="Google Shape;29645;p35"/>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6" name="Google Shape;29646;p35"/>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7" name="Google Shape;29647;p35"/>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8" name="Google Shape;29648;p35"/>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9" name="Google Shape;29649;p35"/>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0" name="Google Shape;29650;p35"/>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1" name="Google Shape;29651;p35"/>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2" name="Google Shape;29652;p35"/>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3" name="Google Shape;29653;p35"/>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4" name="Google Shape;29654;p35"/>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5" name="Google Shape;29655;p35"/>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6" name="Google Shape;29656;p35"/>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7" name="Google Shape;29657;p35"/>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8" name="Google Shape;29658;p35"/>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9" name="Google Shape;29659;p35"/>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0" name="Google Shape;29660;p35"/>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1" name="Google Shape;29661;p35"/>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2" name="Google Shape;29662;p35"/>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3" name="Google Shape;29663;p35"/>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4" name="Google Shape;29664;p35"/>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5" name="Google Shape;29665;p35"/>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6" name="Google Shape;29666;p35"/>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7" name="Google Shape;29667;p35"/>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8" name="Google Shape;29668;p35"/>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9" name="Google Shape;29669;p35"/>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0" name="Google Shape;29670;p35"/>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1" name="Google Shape;29671;p35"/>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2" name="Google Shape;29672;p35"/>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3" name="Google Shape;29673;p35"/>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4" name="Google Shape;29674;p35"/>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5" name="Google Shape;29675;p35"/>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6" name="Google Shape;29676;p35"/>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7" name="Google Shape;29677;p35"/>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8" name="Google Shape;29678;p35"/>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9" name="Google Shape;29679;p35"/>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0" name="Google Shape;29680;p35"/>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1" name="Google Shape;29681;p35"/>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2" name="Google Shape;29682;p35"/>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3" name="Google Shape;29683;p35"/>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4" name="Google Shape;29684;p35"/>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5" name="Google Shape;29685;p35"/>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6" name="Google Shape;29686;p35"/>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7" name="Google Shape;29687;p35"/>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8" name="Google Shape;29688;p35"/>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9" name="Google Shape;29689;p35"/>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0" name="Google Shape;29690;p35"/>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1" name="Google Shape;29691;p35"/>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2" name="Google Shape;29692;p35"/>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3" name="Google Shape;29693;p35"/>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4" name="Google Shape;29694;p35"/>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5" name="Google Shape;29695;p35"/>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6" name="Google Shape;29696;p35"/>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7" name="Google Shape;29697;p35"/>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8" name="Google Shape;29698;p35"/>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9" name="Google Shape;29699;p35"/>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0" name="Google Shape;29700;p35"/>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1" name="Google Shape;29701;p35"/>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2" name="Google Shape;29702;p35"/>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3" name="Google Shape;29703;p35"/>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4" name="Google Shape;29704;p35"/>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5" name="Google Shape;29705;p35"/>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6" name="Google Shape;29706;p35"/>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7" name="Google Shape;29707;p35"/>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8" name="Google Shape;29708;p35"/>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9" name="Google Shape;29709;p35"/>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0" name="Google Shape;29710;p35"/>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1" name="Google Shape;29711;p35"/>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2" name="Google Shape;29712;p35"/>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3" name="Google Shape;29713;p35"/>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4" name="Google Shape;29714;p35"/>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5" name="Google Shape;29715;p35"/>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6" name="Google Shape;29716;p35"/>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7" name="Google Shape;29717;p35"/>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8" name="Google Shape;29718;p35"/>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9" name="Google Shape;29719;p35"/>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0" name="Google Shape;29720;p35"/>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1" name="Google Shape;29721;p35"/>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2" name="Google Shape;29722;p35"/>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3" name="Google Shape;29723;p35"/>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4" name="Google Shape;29724;p35"/>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5" name="Google Shape;29725;p35"/>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6" name="Google Shape;29726;p35"/>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7" name="Google Shape;29727;p35"/>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8" name="Google Shape;29728;p35"/>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9" name="Google Shape;29729;p35"/>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0" name="Google Shape;29730;p35"/>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1" name="Google Shape;29731;p35"/>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2" name="Google Shape;29732;p35"/>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3" name="Google Shape;29733;p35"/>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4" name="Google Shape;29734;p35"/>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5" name="Google Shape;29735;p35"/>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6" name="Google Shape;29736;p35"/>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7" name="Google Shape;29737;p35"/>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8" name="Google Shape;29738;p35"/>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9" name="Google Shape;29739;p35"/>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0" name="Google Shape;29740;p35"/>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1" name="Google Shape;29741;p35"/>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2" name="Google Shape;29742;p35"/>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3" name="Google Shape;29743;p35"/>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4" name="Google Shape;29744;p35"/>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5" name="Google Shape;29745;p35"/>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6" name="Google Shape;29746;p35"/>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7" name="Google Shape;29747;p35"/>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8" name="Google Shape;29748;p35"/>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9" name="Google Shape;29749;p35"/>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0" name="Google Shape;29750;p35"/>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1" name="Google Shape;29751;p35"/>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2" name="Google Shape;29752;p35"/>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3" name="Google Shape;29753;p35"/>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4" name="Google Shape;29754;p35"/>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5" name="Google Shape;29755;p35"/>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6" name="Google Shape;29756;p35"/>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7" name="Google Shape;29757;p35"/>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8" name="Google Shape;29758;p35"/>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9" name="Google Shape;29759;p35"/>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0" name="Google Shape;29760;p35"/>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1" name="Google Shape;29761;p35"/>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2" name="Google Shape;29762;p35"/>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3" name="Google Shape;29763;p35"/>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4" name="Google Shape;29764;p35"/>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5" name="Google Shape;29765;p35"/>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6" name="Google Shape;29766;p35"/>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7" name="Google Shape;29767;p35"/>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8" name="Google Shape;29768;p35"/>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9" name="Google Shape;29769;p35"/>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0" name="Google Shape;29770;p35"/>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1" name="Google Shape;29771;p35"/>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2" name="Google Shape;29772;p35"/>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3" name="Google Shape;29773;p35"/>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4" name="Google Shape;29774;p35"/>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5" name="Google Shape;29775;p35"/>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6" name="Google Shape;29776;p35"/>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7" name="Google Shape;29777;p35"/>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8" name="Google Shape;29778;p35"/>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9" name="Google Shape;29779;p35"/>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0" name="Google Shape;29780;p35"/>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1" name="Google Shape;29781;p35"/>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2" name="Google Shape;29782;p35"/>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3" name="Google Shape;29783;p35"/>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4" name="Google Shape;29784;p35"/>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5" name="Google Shape;29785;p35"/>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6" name="Google Shape;29786;p35"/>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7" name="Google Shape;29787;p35"/>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8" name="Google Shape;29788;p35"/>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9" name="Google Shape;29789;p35"/>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0" name="Google Shape;29790;p35"/>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1" name="Google Shape;29791;p35"/>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2" name="Google Shape;29792;p35"/>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3" name="Google Shape;29793;p35"/>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4" name="Google Shape;29794;p35"/>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5" name="Google Shape;29795;p35"/>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6" name="Google Shape;29796;p35"/>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7" name="Google Shape;29797;p35"/>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8" name="Google Shape;29798;p35"/>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9" name="Google Shape;29799;p35"/>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0" name="Google Shape;29800;p35"/>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1" name="Google Shape;29801;p35"/>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2" name="Google Shape;29802;p35"/>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3" name="Google Shape;29803;p35"/>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4" name="Google Shape;29804;p35"/>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5" name="Google Shape;29805;p35"/>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6" name="Google Shape;29806;p35"/>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7" name="Google Shape;29807;p35"/>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8" name="Google Shape;29808;p35"/>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9" name="Google Shape;29809;p35"/>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0" name="Google Shape;29810;p35"/>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1" name="Google Shape;29811;p35"/>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2" name="Google Shape;29812;p35"/>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3" name="Google Shape;29813;p35"/>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4" name="Google Shape;29814;p35"/>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5" name="Google Shape;29815;p35"/>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6" name="Google Shape;29816;p35"/>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7" name="Google Shape;29817;p35"/>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8" name="Google Shape;29818;p35"/>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9" name="Google Shape;29819;p35"/>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0" name="Google Shape;29820;p35"/>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1" name="Google Shape;29821;p35"/>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2" name="Google Shape;29822;p35"/>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3" name="Google Shape;29823;p35"/>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4" name="Google Shape;29824;p35"/>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5" name="Google Shape;29825;p35"/>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6" name="Google Shape;29826;p35"/>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7" name="Google Shape;29827;p35"/>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8" name="Google Shape;29828;p35"/>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9" name="Google Shape;29829;p35"/>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0" name="Google Shape;29830;p35"/>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1" name="Google Shape;29831;p35"/>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2" name="Google Shape;29832;p35"/>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3" name="Google Shape;29833;p35"/>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4" name="Google Shape;29834;p35"/>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5" name="Google Shape;29835;p35"/>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6" name="Google Shape;29836;p35"/>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7" name="Google Shape;29837;p35"/>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8" name="Google Shape;29838;p35"/>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9" name="Google Shape;29839;p35"/>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0" name="Google Shape;29840;p35"/>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41" name="Google Shape;29841;p35"/>
              <p:cNvGrpSpPr/>
              <p:nvPr/>
            </p:nvGrpSpPr>
            <p:grpSpPr>
              <a:xfrm>
                <a:off x="12150382" y="2665165"/>
                <a:ext cx="1341446" cy="1221036"/>
                <a:chOff x="12150382" y="2665165"/>
                <a:chExt cx="1341446" cy="1221036"/>
              </a:xfrm>
            </p:grpSpPr>
            <p:sp>
              <p:nvSpPr>
                <p:cNvPr id="29842" name="Google Shape;29842;p35"/>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3" name="Google Shape;29843;p35"/>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4" name="Google Shape;29844;p35"/>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5" name="Google Shape;29845;p35"/>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6" name="Google Shape;29846;p35"/>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7" name="Google Shape;29847;p35"/>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8" name="Google Shape;29848;p35"/>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9" name="Google Shape;29849;p35"/>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0" name="Google Shape;29850;p35"/>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1" name="Google Shape;29851;p35"/>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2" name="Google Shape;29852;p35"/>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3" name="Google Shape;29853;p35"/>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4" name="Google Shape;29854;p35"/>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5" name="Google Shape;29855;p35"/>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6" name="Google Shape;29856;p35"/>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7" name="Google Shape;29857;p35"/>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8" name="Google Shape;29858;p35"/>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9" name="Google Shape;29859;p35"/>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0" name="Google Shape;29860;p35"/>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1" name="Google Shape;29861;p35"/>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2" name="Google Shape;29862;p35"/>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3" name="Google Shape;29863;p35"/>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4" name="Google Shape;29864;p35"/>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5" name="Google Shape;29865;p35"/>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6" name="Google Shape;29866;p35"/>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7" name="Google Shape;29867;p35"/>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8" name="Google Shape;29868;p35"/>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9" name="Google Shape;29869;p35"/>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0" name="Google Shape;29870;p35"/>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1" name="Google Shape;29871;p35"/>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2" name="Google Shape;29872;p35"/>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3" name="Google Shape;29873;p35"/>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4" name="Google Shape;29874;p35"/>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5" name="Google Shape;29875;p35"/>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6" name="Google Shape;29876;p35"/>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7" name="Google Shape;29877;p35"/>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8" name="Google Shape;29878;p35"/>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9" name="Google Shape;29879;p35"/>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0" name="Google Shape;29880;p35"/>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1" name="Google Shape;29881;p35"/>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2" name="Google Shape;29882;p35"/>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3" name="Google Shape;29883;p35"/>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4" name="Google Shape;29884;p35"/>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5" name="Google Shape;29885;p35"/>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6" name="Google Shape;29886;p35"/>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7" name="Google Shape;29887;p35"/>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8" name="Google Shape;29888;p35"/>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9" name="Google Shape;29889;p35"/>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0" name="Google Shape;29890;p35"/>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1" name="Google Shape;29891;p35"/>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2" name="Google Shape;29892;p35"/>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3" name="Google Shape;29893;p35"/>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4" name="Google Shape;29894;p35"/>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5" name="Google Shape;29895;p35"/>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6" name="Google Shape;29896;p35"/>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7" name="Google Shape;29897;p35"/>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8" name="Google Shape;29898;p35"/>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899" name="Google Shape;29899;p35"/>
            <p:cNvGrpSpPr/>
            <p:nvPr/>
          </p:nvGrpSpPr>
          <p:grpSpPr>
            <a:xfrm>
              <a:off x="5016364" y="-47780"/>
              <a:ext cx="5155115" cy="5191005"/>
              <a:chOff x="9274947" y="2665165"/>
              <a:chExt cx="4269600" cy="4299325"/>
            </a:xfrm>
          </p:grpSpPr>
          <p:sp>
            <p:nvSpPr>
              <p:cNvPr id="29900" name="Google Shape;29900;p35"/>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1" name="Google Shape;29901;p35"/>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2" name="Google Shape;29902;p35"/>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3" name="Google Shape;29903;p35"/>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4" name="Google Shape;29904;p35"/>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5" name="Google Shape;29905;p35"/>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6" name="Google Shape;29906;p35"/>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7" name="Google Shape;29907;p35"/>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8" name="Google Shape;29908;p35"/>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9" name="Google Shape;29909;p35"/>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0" name="Google Shape;29910;p35"/>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1" name="Google Shape;29911;p35"/>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2" name="Google Shape;29912;p35"/>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3" name="Google Shape;29913;p35"/>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4" name="Google Shape;29914;p35"/>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5" name="Google Shape;29915;p35"/>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6" name="Google Shape;29916;p35"/>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7" name="Google Shape;29917;p35"/>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8" name="Google Shape;29918;p35"/>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9" name="Google Shape;29919;p35"/>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0" name="Google Shape;29920;p35"/>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1" name="Google Shape;29921;p35"/>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2" name="Google Shape;29922;p35"/>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3" name="Google Shape;29923;p35"/>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4" name="Google Shape;29924;p35"/>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5" name="Google Shape;29925;p35"/>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6" name="Google Shape;29926;p35"/>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7" name="Google Shape;29927;p35"/>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8" name="Google Shape;29928;p35"/>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9" name="Google Shape;29929;p35"/>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0" name="Google Shape;29930;p35"/>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1" name="Google Shape;29931;p35"/>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2" name="Google Shape;29932;p35"/>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3" name="Google Shape;29933;p35"/>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4" name="Google Shape;29934;p35"/>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5" name="Google Shape;29935;p35"/>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6" name="Google Shape;29936;p35"/>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7" name="Google Shape;29937;p35"/>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8" name="Google Shape;29938;p35"/>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9" name="Google Shape;29939;p35"/>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0" name="Google Shape;29940;p35"/>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1" name="Google Shape;29941;p35"/>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2" name="Google Shape;29942;p35"/>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3" name="Google Shape;29943;p35"/>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4" name="Google Shape;29944;p35"/>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5" name="Google Shape;29945;p35"/>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6" name="Google Shape;29946;p35"/>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7" name="Google Shape;29947;p35"/>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8" name="Google Shape;29948;p35"/>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9" name="Google Shape;29949;p35"/>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0" name="Google Shape;29950;p35"/>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1" name="Google Shape;29951;p35"/>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2" name="Google Shape;29952;p35"/>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3" name="Google Shape;29953;p35"/>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4" name="Google Shape;29954;p35"/>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5" name="Google Shape;29955;p35"/>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6" name="Google Shape;29956;p35"/>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7" name="Google Shape;29957;p35"/>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8" name="Google Shape;29958;p35"/>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9" name="Google Shape;29959;p35"/>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0" name="Google Shape;29960;p35"/>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1" name="Google Shape;29961;p35"/>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2" name="Google Shape;29962;p35"/>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3" name="Google Shape;29963;p35"/>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4" name="Google Shape;29964;p35"/>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5" name="Google Shape;29965;p35"/>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6" name="Google Shape;29966;p35"/>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7" name="Google Shape;29967;p35"/>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8" name="Google Shape;29968;p35"/>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9" name="Google Shape;29969;p35"/>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0" name="Google Shape;29970;p35"/>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1" name="Google Shape;29971;p35"/>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2" name="Google Shape;29972;p35"/>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3" name="Google Shape;29973;p35"/>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4" name="Google Shape;29974;p35"/>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5" name="Google Shape;29975;p35"/>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6" name="Google Shape;29976;p35"/>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7" name="Google Shape;29977;p35"/>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8" name="Google Shape;29978;p35"/>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9" name="Google Shape;29979;p35"/>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0" name="Google Shape;29980;p35"/>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1" name="Google Shape;29981;p35"/>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2" name="Google Shape;29982;p35"/>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3" name="Google Shape;29983;p35"/>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4" name="Google Shape;29984;p35"/>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5" name="Google Shape;29985;p35"/>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6" name="Google Shape;29986;p35"/>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7" name="Google Shape;29987;p35"/>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8" name="Google Shape;29988;p35"/>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9" name="Google Shape;29989;p35"/>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0" name="Google Shape;29990;p35"/>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1" name="Google Shape;29991;p35"/>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2" name="Google Shape;29992;p35"/>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3" name="Google Shape;29993;p35"/>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4" name="Google Shape;29994;p35"/>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5" name="Google Shape;29995;p35"/>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6" name="Google Shape;29996;p35"/>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7" name="Google Shape;29997;p35"/>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8" name="Google Shape;29998;p35"/>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9" name="Google Shape;29999;p35"/>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0" name="Google Shape;30000;p35"/>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1" name="Google Shape;30001;p35"/>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2" name="Google Shape;30002;p35"/>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3" name="Google Shape;30003;p35"/>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4" name="Google Shape;30004;p35"/>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5" name="Google Shape;30005;p35"/>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6" name="Google Shape;30006;p35"/>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7" name="Google Shape;30007;p35"/>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8" name="Google Shape;30008;p35"/>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9" name="Google Shape;30009;p35"/>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0" name="Google Shape;30010;p35"/>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1" name="Google Shape;30011;p35"/>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2" name="Google Shape;30012;p35"/>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3" name="Google Shape;30013;p35"/>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4" name="Google Shape;30014;p35"/>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5" name="Google Shape;30015;p35"/>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6" name="Google Shape;30016;p35"/>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7" name="Google Shape;30017;p35"/>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8" name="Google Shape;30018;p35"/>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9" name="Google Shape;30019;p35"/>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0" name="Google Shape;30020;p35"/>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1" name="Google Shape;30021;p35"/>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2" name="Google Shape;30022;p35"/>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3" name="Google Shape;30023;p35"/>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4" name="Google Shape;30024;p35"/>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5" name="Google Shape;30025;p35"/>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6" name="Google Shape;30026;p35"/>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7" name="Google Shape;30027;p35"/>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8" name="Google Shape;30028;p35"/>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9" name="Google Shape;30029;p35"/>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0" name="Google Shape;30030;p35"/>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1" name="Google Shape;30031;p35"/>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2" name="Google Shape;30032;p35"/>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3" name="Google Shape;30033;p35"/>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4" name="Google Shape;30034;p35"/>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5" name="Google Shape;30035;p35"/>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6" name="Google Shape;30036;p35"/>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7" name="Google Shape;30037;p35"/>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8" name="Google Shape;30038;p35"/>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9" name="Google Shape;30039;p35"/>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0" name="Google Shape;30040;p35"/>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1" name="Google Shape;30041;p35"/>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2" name="Google Shape;30042;p35"/>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3" name="Google Shape;30043;p35"/>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4" name="Google Shape;30044;p35"/>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5" name="Google Shape;30045;p35"/>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6" name="Google Shape;30046;p35"/>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7" name="Google Shape;30047;p35"/>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8" name="Google Shape;30048;p35"/>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9" name="Google Shape;30049;p35"/>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0" name="Google Shape;30050;p35"/>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1" name="Google Shape;30051;p35"/>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2" name="Google Shape;30052;p35"/>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3" name="Google Shape;30053;p35"/>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4" name="Google Shape;30054;p35"/>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5" name="Google Shape;30055;p35"/>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6" name="Google Shape;30056;p35"/>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7" name="Google Shape;30057;p35"/>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8" name="Google Shape;30058;p35"/>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9" name="Google Shape;30059;p35"/>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0" name="Google Shape;30060;p35"/>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1" name="Google Shape;30061;p35"/>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2" name="Google Shape;30062;p35"/>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3" name="Google Shape;30063;p35"/>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4" name="Google Shape;30064;p35"/>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5" name="Google Shape;30065;p35"/>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6" name="Google Shape;30066;p35"/>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7" name="Google Shape;30067;p35"/>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8" name="Google Shape;30068;p35"/>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9" name="Google Shape;30069;p35"/>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0" name="Google Shape;30070;p35"/>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1" name="Google Shape;30071;p35"/>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2" name="Google Shape;30072;p35"/>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3" name="Google Shape;30073;p35"/>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4" name="Google Shape;30074;p35"/>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5" name="Google Shape;30075;p35"/>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6" name="Google Shape;30076;p35"/>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7" name="Google Shape;30077;p35"/>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8" name="Google Shape;30078;p35"/>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9" name="Google Shape;30079;p35"/>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0" name="Google Shape;30080;p35"/>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1" name="Google Shape;30081;p35"/>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2" name="Google Shape;30082;p35"/>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3" name="Google Shape;30083;p35"/>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4" name="Google Shape;30084;p35"/>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5" name="Google Shape;30085;p35"/>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6" name="Google Shape;30086;p35"/>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7" name="Google Shape;30087;p35"/>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8" name="Google Shape;30088;p35"/>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9" name="Google Shape;30089;p35"/>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0" name="Google Shape;30090;p35"/>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1" name="Google Shape;30091;p35"/>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2" name="Google Shape;30092;p35"/>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3" name="Google Shape;30093;p35"/>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4" name="Google Shape;30094;p35"/>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5" name="Google Shape;30095;p35"/>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6" name="Google Shape;30096;p35"/>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7" name="Google Shape;30097;p35"/>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8" name="Google Shape;30098;p35"/>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9" name="Google Shape;30099;p35"/>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0" name="Google Shape;30100;p35"/>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1" name="Google Shape;30101;p35"/>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2" name="Google Shape;30102;p35"/>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3" name="Google Shape;30103;p35"/>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4" name="Google Shape;30104;p35"/>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5" name="Google Shape;30105;p35"/>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6" name="Google Shape;30106;p35"/>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7" name="Google Shape;30107;p35"/>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8" name="Google Shape;30108;p35"/>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9" name="Google Shape;30109;p35"/>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0" name="Google Shape;30110;p35"/>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1" name="Google Shape;30111;p35"/>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2" name="Google Shape;30112;p35"/>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3" name="Google Shape;30113;p35"/>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4" name="Google Shape;30114;p35"/>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5" name="Google Shape;30115;p35"/>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6" name="Google Shape;30116;p35"/>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7" name="Google Shape;30117;p35"/>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8" name="Google Shape;30118;p35"/>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9" name="Google Shape;30119;p35"/>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0" name="Google Shape;30120;p35"/>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1" name="Google Shape;30121;p35"/>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2" name="Google Shape;30122;p35"/>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3" name="Google Shape;30123;p35"/>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4" name="Google Shape;30124;p35"/>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5" name="Google Shape;30125;p35"/>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6" name="Google Shape;30126;p35"/>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7" name="Google Shape;30127;p35"/>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8" name="Google Shape;30128;p35"/>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9" name="Google Shape;30129;p35"/>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0" name="Google Shape;30130;p35"/>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1" name="Google Shape;30131;p35"/>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2" name="Google Shape;30132;p35"/>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3" name="Google Shape;30133;p35"/>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4" name="Google Shape;30134;p35"/>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5" name="Google Shape;30135;p35"/>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6" name="Google Shape;30136;p35"/>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7" name="Google Shape;30137;p35"/>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8" name="Google Shape;30138;p35"/>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9" name="Google Shape;30139;p35"/>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0" name="Google Shape;30140;p35"/>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1" name="Google Shape;30141;p35"/>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2" name="Google Shape;30142;p35"/>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3" name="Google Shape;30143;p35"/>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4" name="Google Shape;30144;p35"/>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5" name="Google Shape;30145;p35"/>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6" name="Google Shape;30146;p35"/>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7" name="Google Shape;30147;p35"/>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8" name="Google Shape;30148;p35"/>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9" name="Google Shape;30149;p35"/>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0" name="Google Shape;30150;p35"/>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1" name="Google Shape;30151;p35"/>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2" name="Google Shape;30152;p35"/>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3" name="Google Shape;30153;p35"/>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4" name="Google Shape;30154;p35"/>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5" name="Google Shape;30155;p35"/>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6" name="Google Shape;30156;p35"/>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7" name="Google Shape;30157;p35"/>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8" name="Google Shape;30158;p35"/>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9" name="Google Shape;30159;p35"/>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0" name="Google Shape;30160;p35"/>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1" name="Google Shape;30161;p35"/>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2" name="Google Shape;30162;p35"/>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3" name="Google Shape;30163;p35"/>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4" name="Google Shape;30164;p35"/>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5" name="Google Shape;30165;p35"/>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6" name="Google Shape;30166;p35"/>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7" name="Google Shape;30167;p35"/>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8" name="Google Shape;30168;p35"/>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9" name="Google Shape;30169;p35"/>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0" name="Google Shape;30170;p35"/>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1" name="Google Shape;30171;p35"/>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2" name="Google Shape;30172;p35"/>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3" name="Google Shape;30173;p35"/>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4" name="Google Shape;30174;p35"/>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5" name="Google Shape;30175;p35"/>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6" name="Google Shape;30176;p35"/>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7" name="Google Shape;30177;p35"/>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8" name="Google Shape;30178;p35"/>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9" name="Google Shape;30179;p35"/>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0" name="Google Shape;30180;p35"/>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1" name="Google Shape;30181;p35"/>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2" name="Google Shape;30182;p35"/>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3" name="Google Shape;30183;p35"/>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4" name="Google Shape;30184;p35"/>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5" name="Google Shape;30185;p35"/>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6" name="Google Shape;30186;p35"/>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7" name="Google Shape;30187;p35"/>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8" name="Google Shape;30188;p35"/>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9" name="Google Shape;30189;p35"/>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0" name="Google Shape;30190;p35"/>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1" name="Google Shape;30191;p35"/>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2" name="Google Shape;30192;p35"/>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3" name="Google Shape;30193;p35"/>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4" name="Google Shape;30194;p35"/>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5" name="Google Shape;30195;p35"/>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6" name="Google Shape;30196;p35"/>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7" name="Google Shape;30197;p35"/>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8" name="Google Shape;30198;p35"/>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9" name="Google Shape;30199;p35"/>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0" name="Google Shape;30200;p35"/>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1" name="Google Shape;30201;p35"/>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2" name="Google Shape;30202;p35"/>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3" name="Google Shape;30203;p35"/>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4" name="Google Shape;30204;p35"/>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5" name="Google Shape;30205;p35"/>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6" name="Google Shape;30206;p35"/>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7" name="Google Shape;30207;p35"/>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8" name="Google Shape;30208;p35"/>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9" name="Google Shape;30209;p35"/>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0" name="Google Shape;30210;p35"/>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1" name="Google Shape;30211;p35"/>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2" name="Google Shape;30212;p35"/>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3" name="Google Shape;30213;p35"/>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4" name="Google Shape;30214;p35"/>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5" name="Google Shape;30215;p35"/>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6" name="Google Shape;30216;p35"/>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7" name="Google Shape;30217;p35"/>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8" name="Google Shape;30218;p35"/>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9" name="Google Shape;30219;p35"/>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0" name="Google Shape;30220;p35"/>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1" name="Google Shape;30221;p35"/>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2" name="Google Shape;30222;p35"/>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3" name="Google Shape;30223;p35"/>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4" name="Google Shape;30224;p35"/>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5" name="Google Shape;30225;p35"/>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6" name="Google Shape;30226;p35"/>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7" name="Google Shape;30227;p35"/>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8" name="Google Shape;30228;p35"/>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9" name="Google Shape;30229;p35"/>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0" name="Google Shape;30230;p35"/>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1" name="Google Shape;30231;p35"/>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2" name="Google Shape;30232;p35"/>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3" name="Google Shape;30233;p35"/>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4" name="Google Shape;30234;p35"/>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5" name="Google Shape;30235;p35"/>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6" name="Google Shape;30236;p35"/>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7" name="Google Shape;30237;p35"/>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8" name="Google Shape;30238;p35"/>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9" name="Google Shape;30239;p35"/>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0" name="Google Shape;30240;p35"/>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1" name="Google Shape;30241;p35"/>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2" name="Google Shape;30242;p35"/>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3" name="Google Shape;30243;p35"/>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4" name="Google Shape;30244;p35"/>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5" name="Google Shape;30245;p35"/>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6" name="Google Shape;30246;p35"/>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7" name="Google Shape;30247;p35"/>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8" name="Google Shape;30248;p35"/>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9" name="Google Shape;30249;p35"/>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0" name="Google Shape;30250;p35"/>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1" name="Google Shape;30251;p35"/>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2" name="Google Shape;30252;p35"/>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3" name="Google Shape;30253;p35"/>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4" name="Google Shape;30254;p35"/>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5" name="Google Shape;30255;p35"/>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6" name="Google Shape;30256;p35"/>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7" name="Google Shape;30257;p35"/>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8" name="Google Shape;30258;p35"/>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9" name="Google Shape;30259;p35"/>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0" name="Google Shape;30260;p35"/>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1" name="Google Shape;30261;p35"/>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2" name="Google Shape;30262;p35"/>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3" name="Google Shape;30263;p35"/>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4" name="Google Shape;30264;p35"/>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5" name="Google Shape;30265;p35"/>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6" name="Google Shape;30266;p35"/>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7" name="Google Shape;30267;p35"/>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8" name="Google Shape;30268;p35"/>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9" name="Google Shape;30269;p35"/>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0" name="Google Shape;30270;p35"/>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1" name="Google Shape;30271;p35"/>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2" name="Google Shape;30272;p35"/>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3" name="Google Shape;30273;p35"/>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4" name="Google Shape;30274;p35"/>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5" name="Google Shape;30275;p35"/>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6" name="Google Shape;30276;p35"/>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7" name="Google Shape;30277;p35"/>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8" name="Google Shape;30278;p35"/>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9" name="Google Shape;30279;p35"/>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0" name="Google Shape;30280;p35"/>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1" name="Google Shape;30281;p35"/>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2" name="Google Shape;30282;p35"/>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3" name="Google Shape;30283;p35"/>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4" name="Google Shape;30284;p35"/>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5" name="Google Shape;30285;p35"/>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6" name="Google Shape;30286;p35"/>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7" name="Google Shape;30287;p35"/>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8" name="Google Shape;30288;p35"/>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9" name="Google Shape;30289;p35"/>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90" name="Google Shape;30290;p35"/>
              <p:cNvGrpSpPr/>
              <p:nvPr/>
            </p:nvGrpSpPr>
            <p:grpSpPr>
              <a:xfrm>
                <a:off x="12150382" y="2665165"/>
                <a:ext cx="1341446" cy="1221036"/>
                <a:chOff x="12150382" y="2665165"/>
                <a:chExt cx="1341446" cy="1221036"/>
              </a:xfrm>
            </p:grpSpPr>
            <p:sp>
              <p:nvSpPr>
                <p:cNvPr id="30291" name="Google Shape;30291;p35"/>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2" name="Google Shape;30292;p35"/>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3" name="Google Shape;30293;p35"/>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4" name="Google Shape;30294;p35"/>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5" name="Google Shape;30295;p35"/>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6" name="Google Shape;30296;p35"/>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7" name="Google Shape;30297;p35"/>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8" name="Google Shape;30298;p35"/>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9" name="Google Shape;30299;p35"/>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0" name="Google Shape;30300;p35"/>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1" name="Google Shape;30301;p35"/>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2" name="Google Shape;30302;p35"/>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3" name="Google Shape;30303;p35"/>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4" name="Google Shape;30304;p35"/>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5" name="Google Shape;30305;p35"/>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6" name="Google Shape;30306;p35"/>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7" name="Google Shape;30307;p35"/>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8" name="Google Shape;30308;p35"/>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9" name="Google Shape;30309;p35"/>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0" name="Google Shape;30310;p35"/>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1" name="Google Shape;30311;p35"/>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2" name="Google Shape;30312;p35"/>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3" name="Google Shape;30313;p35"/>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4" name="Google Shape;30314;p35"/>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5" name="Google Shape;30315;p35"/>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6" name="Google Shape;30316;p35"/>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7" name="Google Shape;30317;p35"/>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8" name="Google Shape;30318;p35"/>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9" name="Google Shape;30319;p35"/>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0" name="Google Shape;30320;p35"/>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1" name="Google Shape;30321;p35"/>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2" name="Google Shape;30322;p35"/>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3" name="Google Shape;30323;p35"/>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4" name="Google Shape;30324;p35"/>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5" name="Google Shape;30325;p35"/>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6" name="Google Shape;30326;p35"/>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7" name="Google Shape;30327;p35"/>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8" name="Google Shape;30328;p35"/>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9" name="Google Shape;30329;p35"/>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0" name="Google Shape;30330;p35"/>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1" name="Google Shape;30331;p35"/>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2" name="Google Shape;30332;p35"/>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3" name="Google Shape;30333;p35"/>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4" name="Google Shape;30334;p35"/>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5" name="Google Shape;30335;p35"/>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6" name="Google Shape;30336;p35"/>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7" name="Google Shape;30337;p35"/>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8" name="Google Shape;30338;p35"/>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9" name="Google Shape;30339;p35"/>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0" name="Google Shape;30340;p35"/>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1" name="Google Shape;30341;p35"/>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2" name="Google Shape;30342;p35"/>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3" name="Google Shape;30343;p35"/>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4" name="Google Shape;30344;p35"/>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5" name="Google Shape;30345;p35"/>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6" name="Google Shape;30346;p35"/>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7" name="Google Shape;30347;p35"/>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0348" name="Google Shape;30348;p35"/>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30349" name="Google Shape;30349;p35"/>
          <p:cNvSpPr txBox="1"/>
          <p:nvPr>
            <p:ph idx="2" type="title"/>
          </p:nvPr>
        </p:nvSpPr>
        <p:spPr>
          <a:xfrm>
            <a:off x="1551247" y="1660300"/>
            <a:ext cx="2117700" cy="5277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0350" name="Google Shape;30350;p35"/>
          <p:cNvSpPr txBox="1"/>
          <p:nvPr>
            <p:ph idx="1" type="subTitle"/>
          </p:nvPr>
        </p:nvSpPr>
        <p:spPr>
          <a:xfrm>
            <a:off x="1551256" y="2096175"/>
            <a:ext cx="2117700" cy="56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351" name="Google Shape;30351;p35"/>
          <p:cNvSpPr txBox="1"/>
          <p:nvPr>
            <p:ph idx="3" type="title"/>
          </p:nvPr>
        </p:nvSpPr>
        <p:spPr>
          <a:xfrm>
            <a:off x="5058085" y="1660300"/>
            <a:ext cx="2117700" cy="5277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0352" name="Google Shape;30352;p35"/>
          <p:cNvSpPr txBox="1"/>
          <p:nvPr>
            <p:ph idx="4" type="subTitle"/>
          </p:nvPr>
        </p:nvSpPr>
        <p:spPr>
          <a:xfrm>
            <a:off x="5058092" y="2096175"/>
            <a:ext cx="2117700" cy="56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353" name="Google Shape;30353;p35"/>
          <p:cNvSpPr txBox="1"/>
          <p:nvPr>
            <p:ph idx="5" type="title"/>
          </p:nvPr>
        </p:nvSpPr>
        <p:spPr>
          <a:xfrm>
            <a:off x="2401088" y="3289825"/>
            <a:ext cx="2117700" cy="5277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0354" name="Google Shape;30354;p35"/>
          <p:cNvSpPr txBox="1"/>
          <p:nvPr>
            <p:ph idx="6" type="subTitle"/>
          </p:nvPr>
        </p:nvSpPr>
        <p:spPr>
          <a:xfrm>
            <a:off x="2401097" y="3725700"/>
            <a:ext cx="2117700" cy="56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355" name="Google Shape;30355;p35"/>
          <p:cNvSpPr txBox="1"/>
          <p:nvPr>
            <p:ph idx="7" type="title"/>
          </p:nvPr>
        </p:nvSpPr>
        <p:spPr>
          <a:xfrm>
            <a:off x="5907926" y="3289825"/>
            <a:ext cx="2117700" cy="5277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0356" name="Google Shape;30356;p35"/>
          <p:cNvSpPr txBox="1"/>
          <p:nvPr>
            <p:ph idx="8" type="subTitle"/>
          </p:nvPr>
        </p:nvSpPr>
        <p:spPr>
          <a:xfrm>
            <a:off x="5907933" y="3725700"/>
            <a:ext cx="2117700" cy="56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357" name="Google Shape;30357;p35"/>
          <p:cNvSpPr/>
          <p:nvPr/>
        </p:nvSpPr>
        <p:spPr>
          <a:xfrm>
            <a:off x="7430798" y="3226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8" name="Google Shape;30358;p35"/>
          <p:cNvSpPr/>
          <p:nvPr/>
        </p:nvSpPr>
        <p:spPr>
          <a:xfrm>
            <a:off x="8471906" y="1989871"/>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9" name="Google Shape;30359;p35"/>
          <p:cNvSpPr/>
          <p:nvPr/>
        </p:nvSpPr>
        <p:spPr>
          <a:xfrm>
            <a:off x="8629776" y="307043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0" name="Google Shape;30360;p35"/>
          <p:cNvSpPr/>
          <p:nvPr/>
        </p:nvSpPr>
        <p:spPr>
          <a:xfrm>
            <a:off x="8841001" y="13489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1" name="Google Shape;30361;p35"/>
          <p:cNvSpPr/>
          <p:nvPr/>
        </p:nvSpPr>
        <p:spPr>
          <a:xfrm>
            <a:off x="331714" y="4839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2" name="Google Shape;30362;p35"/>
          <p:cNvSpPr/>
          <p:nvPr/>
        </p:nvSpPr>
        <p:spPr>
          <a:xfrm>
            <a:off x="638726" y="447870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3" name="Google Shape;30363;p35"/>
          <p:cNvSpPr/>
          <p:nvPr/>
        </p:nvSpPr>
        <p:spPr>
          <a:xfrm>
            <a:off x="968926" y="4689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64" name="Google Shape;30364;p35"/>
          <p:cNvGrpSpPr/>
          <p:nvPr/>
        </p:nvGrpSpPr>
        <p:grpSpPr>
          <a:xfrm rot="-1029869">
            <a:off x="1447804" y="4410644"/>
            <a:ext cx="353679" cy="385711"/>
            <a:chOff x="6260444" y="4005311"/>
            <a:chExt cx="432021" cy="471148"/>
          </a:xfrm>
        </p:grpSpPr>
        <p:sp>
          <p:nvSpPr>
            <p:cNvPr id="30365" name="Google Shape;30365;p35"/>
            <p:cNvSpPr/>
            <p:nvPr/>
          </p:nvSpPr>
          <p:spPr>
            <a:xfrm>
              <a:off x="6260444" y="4005311"/>
              <a:ext cx="432021" cy="471148"/>
            </a:xfrm>
            <a:custGeom>
              <a:rect b="b" l="l" r="r" t="t"/>
              <a:pathLst>
                <a:path extrusionOk="0" h="1444" w="1324">
                  <a:moveTo>
                    <a:pt x="547" y="1"/>
                  </a:moveTo>
                  <a:cubicBezTo>
                    <a:pt x="498" y="1"/>
                    <a:pt x="451" y="11"/>
                    <a:pt x="411" y="35"/>
                  </a:cubicBezTo>
                  <a:cubicBezTo>
                    <a:pt x="389" y="49"/>
                    <a:pt x="368" y="66"/>
                    <a:pt x="351" y="88"/>
                  </a:cubicBezTo>
                  <a:cubicBezTo>
                    <a:pt x="298" y="158"/>
                    <a:pt x="309" y="261"/>
                    <a:pt x="253" y="329"/>
                  </a:cubicBezTo>
                  <a:cubicBezTo>
                    <a:pt x="185" y="411"/>
                    <a:pt x="38" y="425"/>
                    <a:pt x="14" y="527"/>
                  </a:cubicBezTo>
                  <a:cubicBezTo>
                    <a:pt x="1" y="579"/>
                    <a:pt x="26" y="629"/>
                    <a:pt x="50" y="675"/>
                  </a:cubicBezTo>
                  <a:cubicBezTo>
                    <a:pt x="84" y="741"/>
                    <a:pt x="120" y="809"/>
                    <a:pt x="154" y="874"/>
                  </a:cubicBezTo>
                  <a:cubicBezTo>
                    <a:pt x="175" y="916"/>
                    <a:pt x="199" y="960"/>
                    <a:pt x="236" y="990"/>
                  </a:cubicBezTo>
                  <a:cubicBezTo>
                    <a:pt x="338" y="1074"/>
                    <a:pt x="520" y="1031"/>
                    <a:pt x="600" y="1138"/>
                  </a:cubicBezTo>
                  <a:cubicBezTo>
                    <a:pt x="629" y="1179"/>
                    <a:pt x="638" y="1233"/>
                    <a:pt x="671" y="1271"/>
                  </a:cubicBezTo>
                  <a:cubicBezTo>
                    <a:pt x="702" y="1307"/>
                    <a:pt x="750" y="1323"/>
                    <a:pt x="794" y="1342"/>
                  </a:cubicBezTo>
                  <a:cubicBezTo>
                    <a:pt x="868" y="1374"/>
                    <a:pt x="937" y="1415"/>
                    <a:pt x="1015" y="1434"/>
                  </a:cubicBezTo>
                  <a:cubicBezTo>
                    <a:pt x="1039" y="1440"/>
                    <a:pt x="1065" y="1443"/>
                    <a:pt x="1090" y="1443"/>
                  </a:cubicBezTo>
                  <a:cubicBezTo>
                    <a:pt x="1146" y="1443"/>
                    <a:pt x="1201" y="1427"/>
                    <a:pt x="1239" y="1389"/>
                  </a:cubicBezTo>
                  <a:cubicBezTo>
                    <a:pt x="1323" y="1301"/>
                    <a:pt x="1286" y="1155"/>
                    <a:pt x="1227" y="1048"/>
                  </a:cubicBezTo>
                  <a:cubicBezTo>
                    <a:pt x="1213" y="1023"/>
                    <a:pt x="1196" y="996"/>
                    <a:pt x="1180" y="972"/>
                  </a:cubicBezTo>
                  <a:cubicBezTo>
                    <a:pt x="1129" y="893"/>
                    <a:pt x="1082" y="811"/>
                    <a:pt x="1085" y="720"/>
                  </a:cubicBezTo>
                  <a:cubicBezTo>
                    <a:pt x="1086" y="654"/>
                    <a:pt x="1116" y="593"/>
                    <a:pt x="1118" y="526"/>
                  </a:cubicBezTo>
                  <a:cubicBezTo>
                    <a:pt x="1121" y="461"/>
                    <a:pt x="1082" y="384"/>
                    <a:pt x="1016" y="382"/>
                  </a:cubicBezTo>
                  <a:cubicBezTo>
                    <a:pt x="998" y="382"/>
                    <a:pt x="980" y="386"/>
                    <a:pt x="963" y="386"/>
                  </a:cubicBezTo>
                  <a:cubicBezTo>
                    <a:pt x="958" y="386"/>
                    <a:pt x="953" y="386"/>
                    <a:pt x="948" y="385"/>
                  </a:cubicBezTo>
                  <a:cubicBezTo>
                    <a:pt x="887" y="373"/>
                    <a:pt x="886" y="289"/>
                    <a:pt x="874" y="227"/>
                  </a:cubicBezTo>
                  <a:cubicBezTo>
                    <a:pt x="850" y="94"/>
                    <a:pt x="691"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6" name="Google Shape;30366;p35"/>
            <p:cNvSpPr/>
            <p:nvPr/>
          </p:nvSpPr>
          <p:spPr>
            <a:xfrm>
              <a:off x="6260444" y="4016404"/>
              <a:ext cx="432021" cy="460055"/>
            </a:xfrm>
            <a:custGeom>
              <a:rect b="b" l="l" r="r" t="t"/>
              <a:pathLst>
                <a:path extrusionOk="0" h="1410" w="1324">
                  <a:moveTo>
                    <a:pt x="411" y="1"/>
                  </a:moveTo>
                  <a:lnTo>
                    <a:pt x="411" y="1"/>
                  </a:lnTo>
                  <a:cubicBezTo>
                    <a:pt x="389" y="15"/>
                    <a:pt x="368" y="32"/>
                    <a:pt x="351" y="54"/>
                  </a:cubicBezTo>
                  <a:cubicBezTo>
                    <a:pt x="298" y="124"/>
                    <a:pt x="309" y="227"/>
                    <a:pt x="253" y="295"/>
                  </a:cubicBezTo>
                  <a:cubicBezTo>
                    <a:pt x="185" y="377"/>
                    <a:pt x="38" y="391"/>
                    <a:pt x="14" y="493"/>
                  </a:cubicBezTo>
                  <a:cubicBezTo>
                    <a:pt x="1" y="545"/>
                    <a:pt x="26" y="595"/>
                    <a:pt x="50" y="641"/>
                  </a:cubicBezTo>
                  <a:cubicBezTo>
                    <a:pt x="84" y="707"/>
                    <a:pt x="120" y="775"/>
                    <a:pt x="154" y="840"/>
                  </a:cubicBezTo>
                  <a:cubicBezTo>
                    <a:pt x="175" y="882"/>
                    <a:pt x="199" y="926"/>
                    <a:pt x="236" y="956"/>
                  </a:cubicBezTo>
                  <a:cubicBezTo>
                    <a:pt x="338" y="1040"/>
                    <a:pt x="520" y="997"/>
                    <a:pt x="600" y="1104"/>
                  </a:cubicBezTo>
                  <a:cubicBezTo>
                    <a:pt x="629" y="1145"/>
                    <a:pt x="638" y="1199"/>
                    <a:pt x="671" y="1237"/>
                  </a:cubicBezTo>
                  <a:cubicBezTo>
                    <a:pt x="702" y="1273"/>
                    <a:pt x="750" y="1289"/>
                    <a:pt x="794" y="1308"/>
                  </a:cubicBezTo>
                  <a:cubicBezTo>
                    <a:pt x="868" y="1340"/>
                    <a:pt x="937" y="1381"/>
                    <a:pt x="1015" y="1400"/>
                  </a:cubicBezTo>
                  <a:cubicBezTo>
                    <a:pt x="1039" y="1406"/>
                    <a:pt x="1065" y="1409"/>
                    <a:pt x="1090" y="1409"/>
                  </a:cubicBezTo>
                  <a:cubicBezTo>
                    <a:pt x="1146" y="1409"/>
                    <a:pt x="1201" y="1393"/>
                    <a:pt x="1239" y="1355"/>
                  </a:cubicBezTo>
                  <a:cubicBezTo>
                    <a:pt x="1323" y="1267"/>
                    <a:pt x="1286" y="1121"/>
                    <a:pt x="1224" y="1015"/>
                  </a:cubicBezTo>
                  <a:cubicBezTo>
                    <a:pt x="1209" y="991"/>
                    <a:pt x="1193" y="965"/>
                    <a:pt x="1177" y="939"/>
                  </a:cubicBezTo>
                  <a:cubicBezTo>
                    <a:pt x="1164" y="976"/>
                    <a:pt x="1143" y="1010"/>
                    <a:pt x="1112" y="1036"/>
                  </a:cubicBezTo>
                  <a:cubicBezTo>
                    <a:pt x="1080" y="1065"/>
                    <a:pt x="1034" y="1081"/>
                    <a:pt x="990" y="1081"/>
                  </a:cubicBezTo>
                  <a:cubicBezTo>
                    <a:pt x="945" y="1081"/>
                    <a:pt x="902" y="1065"/>
                    <a:pt x="875" y="1030"/>
                  </a:cubicBezTo>
                  <a:cubicBezTo>
                    <a:pt x="855" y="1004"/>
                    <a:pt x="844" y="970"/>
                    <a:pt x="814" y="954"/>
                  </a:cubicBezTo>
                  <a:cubicBezTo>
                    <a:pt x="781" y="935"/>
                    <a:pt x="739" y="947"/>
                    <a:pt x="706" y="933"/>
                  </a:cubicBezTo>
                  <a:cubicBezTo>
                    <a:pt x="674" y="918"/>
                    <a:pt x="658" y="880"/>
                    <a:pt x="638" y="849"/>
                  </a:cubicBezTo>
                  <a:cubicBezTo>
                    <a:pt x="592" y="776"/>
                    <a:pt x="507" y="732"/>
                    <a:pt x="422" y="732"/>
                  </a:cubicBezTo>
                  <a:cubicBezTo>
                    <a:pt x="412" y="732"/>
                    <a:pt x="402" y="732"/>
                    <a:pt x="392" y="734"/>
                  </a:cubicBezTo>
                  <a:cubicBezTo>
                    <a:pt x="337" y="672"/>
                    <a:pt x="449" y="598"/>
                    <a:pt x="469" y="518"/>
                  </a:cubicBezTo>
                  <a:cubicBezTo>
                    <a:pt x="479" y="486"/>
                    <a:pt x="468" y="451"/>
                    <a:pt x="460" y="417"/>
                  </a:cubicBezTo>
                  <a:cubicBezTo>
                    <a:pt x="428" y="292"/>
                    <a:pt x="407" y="142"/>
                    <a:pt x="4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7" name="Google Shape;30367;p35"/>
            <p:cNvSpPr/>
            <p:nvPr/>
          </p:nvSpPr>
          <p:spPr>
            <a:xfrm>
              <a:off x="6450675" y="4177914"/>
              <a:ext cx="34914" cy="28386"/>
            </a:xfrm>
            <a:custGeom>
              <a:rect b="b" l="l" r="r" t="t"/>
              <a:pathLst>
                <a:path extrusionOk="0" h="87" w="107">
                  <a:moveTo>
                    <a:pt x="54" y="0"/>
                  </a:moveTo>
                  <a:cubicBezTo>
                    <a:pt x="21" y="0"/>
                    <a:pt x="0" y="37"/>
                    <a:pt x="17" y="65"/>
                  </a:cubicBezTo>
                  <a:cubicBezTo>
                    <a:pt x="17" y="66"/>
                    <a:pt x="18" y="67"/>
                    <a:pt x="18" y="67"/>
                  </a:cubicBezTo>
                  <a:cubicBezTo>
                    <a:pt x="26" y="80"/>
                    <a:pt x="40" y="86"/>
                    <a:pt x="54" y="86"/>
                  </a:cubicBezTo>
                  <a:cubicBezTo>
                    <a:pt x="68" y="86"/>
                    <a:pt x="82" y="80"/>
                    <a:pt x="90" y="67"/>
                  </a:cubicBezTo>
                  <a:cubicBezTo>
                    <a:pt x="90" y="66"/>
                    <a:pt x="91" y="65"/>
                    <a:pt x="91" y="65"/>
                  </a:cubicBezTo>
                  <a:cubicBezTo>
                    <a:pt x="107" y="37"/>
                    <a:pt x="87" y="0"/>
                    <a:pt x="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8" name="Google Shape;30368;p35"/>
            <p:cNvSpPr/>
            <p:nvPr/>
          </p:nvSpPr>
          <p:spPr>
            <a:xfrm>
              <a:off x="6511040" y="4223267"/>
              <a:ext cx="29367" cy="26102"/>
            </a:xfrm>
            <a:custGeom>
              <a:rect b="b" l="l" r="r" t="t"/>
              <a:pathLst>
                <a:path extrusionOk="0" h="80" w="90">
                  <a:moveTo>
                    <a:pt x="40" y="1"/>
                  </a:moveTo>
                  <a:cubicBezTo>
                    <a:pt x="20" y="1"/>
                    <a:pt x="1" y="17"/>
                    <a:pt x="1" y="41"/>
                  </a:cubicBezTo>
                  <a:cubicBezTo>
                    <a:pt x="1" y="63"/>
                    <a:pt x="20" y="79"/>
                    <a:pt x="41" y="79"/>
                  </a:cubicBezTo>
                  <a:cubicBezTo>
                    <a:pt x="47" y="79"/>
                    <a:pt x="54" y="78"/>
                    <a:pt x="60" y="74"/>
                  </a:cubicBezTo>
                  <a:cubicBezTo>
                    <a:pt x="61" y="74"/>
                    <a:pt x="63" y="73"/>
                    <a:pt x="64" y="73"/>
                  </a:cubicBezTo>
                  <a:cubicBezTo>
                    <a:pt x="89" y="58"/>
                    <a:pt x="89" y="21"/>
                    <a:pt x="64" y="7"/>
                  </a:cubicBezTo>
                  <a:cubicBezTo>
                    <a:pt x="63" y="7"/>
                    <a:pt x="61" y="6"/>
                    <a:pt x="60" y="6"/>
                  </a:cubicBezTo>
                  <a:cubicBezTo>
                    <a:pt x="53" y="2"/>
                    <a:pt x="47" y="1"/>
                    <a:pt x="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9" name="Google Shape;30369;p35"/>
            <p:cNvSpPr/>
            <p:nvPr/>
          </p:nvSpPr>
          <p:spPr>
            <a:xfrm>
              <a:off x="6537144" y="4267968"/>
              <a:ext cx="51555" cy="39806"/>
            </a:xfrm>
            <a:custGeom>
              <a:rect b="b" l="l" r="r" t="t"/>
              <a:pathLst>
                <a:path extrusionOk="0" h="122" w="158">
                  <a:moveTo>
                    <a:pt x="79" y="1"/>
                  </a:moveTo>
                  <a:cubicBezTo>
                    <a:pt x="1" y="1"/>
                    <a:pt x="1" y="122"/>
                    <a:pt x="80" y="122"/>
                  </a:cubicBezTo>
                  <a:cubicBezTo>
                    <a:pt x="158" y="122"/>
                    <a:pt x="158" y="1"/>
                    <a:pt x="80" y="1"/>
                  </a:cubicBezTo>
                  <a:cubicBezTo>
                    <a:pt x="80" y="1"/>
                    <a:pt x="79" y="1"/>
                    <a:pt x="7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0" name="Google Shape;30370;p35"/>
            <p:cNvSpPr/>
            <p:nvPr/>
          </p:nvSpPr>
          <p:spPr>
            <a:xfrm>
              <a:off x="6556396" y="4197817"/>
              <a:ext cx="24473" cy="18924"/>
            </a:xfrm>
            <a:custGeom>
              <a:rect b="b" l="l" r="r" t="t"/>
              <a:pathLst>
                <a:path extrusionOk="0" h="58" w="75">
                  <a:moveTo>
                    <a:pt x="38" y="0"/>
                  </a:moveTo>
                  <a:cubicBezTo>
                    <a:pt x="1" y="0"/>
                    <a:pt x="1" y="57"/>
                    <a:pt x="38" y="57"/>
                  </a:cubicBezTo>
                  <a:cubicBezTo>
                    <a:pt x="75" y="57"/>
                    <a:pt x="75" y="0"/>
                    <a:pt x="3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1" name="Google Shape;30371;p35"/>
            <p:cNvSpPr/>
            <p:nvPr/>
          </p:nvSpPr>
          <p:spPr>
            <a:xfrm>
              <a:off x="6505493" y="4160947"/>
              <a:ext cx="23494" cy="18272"/>
            </a:xfrm>
            <a:custGeom>
              <a:rect b="b" l="l" r="r" t="t"/>
              <a:pathLst>
                <a:path extrusionOk="0" h="56" w="72">
                  <a:moveTo>
                    <a:pt x="36" y="1"/>
                  </a:moveTo>
                  <a:cubicBezTo>
                    <a:pt x="1" y="1"/>
                    <a:pt x="1" y="55"/>
                    <a:pt x="36" y="55"/>
                  </a:cubicBezTo>
                  <a:cubicBezTo>
                    <a:pt x="71" y="55"/>
                    <a:pt x="71" y="1"/>
                    <a:pt x="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2" name="Google Shape;30372;p35"/>
            <p:cNvSpPr/>
            <p:nvPr/>
          </p:nvSpPr>
          <p:spPr>
            <a:xfrm>
              <a:off x="6474821" y="4112331"/>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3" name="Google Shape;30373;p35"/>
            <p:cNvSpPr/>
            <p:nvPr/>
          </p:nvSpPr>
          <p:spPr>
            <a:xfrm>
              <a:off x="6436644" y="4042507"/>
              <a:ext cx="17620" cy="13704"/>
            </a:xfrm>
            <a:custGeom>
              <a:rect b="b" l="l" r="r" t="t"/>
              <a:pathLst>
                <a:path extrusionOk="0" h="42" w="54">
                  <a:moveTo>
                    <a:pt x="27" y="1"/>
                  </a:moveTo>
                  <a:cubicBezTo>
                    <a:pt x="1" y="1"/>
                    <a:pt x="1" y="42"/>
                    <a:pt x="27" y="42"/>
                  </a:cubicBezTo>
                  <a:cubicBezTo>
                    <a:pt x="54" y="42"/>
                    <a:pt x="54"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4" name="Google Shape;30374;p35"/>
            <p:cNvSpPr/>
            <p:nvPr/>
          </p:nvSpPr>
          <p:spPr>
            <a:xfrm>
              <a:off x="6474821" y="4066325"/>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5" name="Google Shape;30375;p35"/>
            <p:cNvSpPr/>
            <p:nvPr/>
          </p:nvSpPr>
          <p:spPr>
            <a:xfrm>
              <a:off x="6434360" y="4103848"/>
              <a:ext cx="16641" cy="12399"/>
            </a:xfrm>
            <a:custGeom>
              <a:rect b="b" l="l" r="r" t="t"/>
              <a:pathLst>
                <a:path extrusionOk="0" h="38" w="51">
                  <a:moveTo>
                    <a:pt x="26" y="1"/>
                  </a:moveTo>
                  <a:cubicBezTo>
                    <a:pt x="0" y="1"/>
                    <a:pt x="0" y="37"/>
                    <a:pt x="26" y="37"/>
                  </a:cubicBezTo>
                  <a:cubicBezTo>
                    <a:pt x="50" y="37"/>
                    <a:pt x="50"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6" name="Google Shape;30376;p35"/>
            <p:cNvSpPr/>
            <p:nvPr/>
          </p:nvSpPr>
          <p:spPr>
            <a:xfrm>
              <a:off x="6422287" y="4218047"/>
              <a:ext cx="17620" cy="13377"/>
            </a:xfrm>
            <a:custGeom>
              <a:rect b="b" l="l" r="r" t="t"/>
              <a:pathLst>
                <a:path extrusionOk="0" h="41" w="54">
                  <a:moveTo>
                    <a:pt x="26" y="1"/>
                  </a:moveTo>
                  <a:cubicBezTo>
                    <a:pt x="1" y="1"/>
                    <a:pt x="1" y="41"/>
                    <a:pt x="27" y="41"/>
                  </a:cubicBezTo>
                  <a:cubicBezTo>
                    <a:pt x="53" y="41"/>
                    <a:pt x="53" y="1"/>
                    <a:pt x="27" y="1"/>
                  </a:cubicBezTo>
                  <a:cubicBezTo>
                    <a:pt x="27" y="1"/>
                    <a:pt x="26"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7" name="Google Shape;30377;p35"/>
            <p:cNvSpPr/>
            <p:nvPr/>
          </p:nvSpPr>
          <p:spPr>
            <a:xfrm>
              <a:off x="6470579" y="4251980"/>
              <a:ext cx="18599" cy="14356"/>
            </a:xfrm>
            <a:custGeom>
              <a:rect b="b" l="l" r="r" t="t"/>
              <a:pathLst>
                <a:path extrusionOk="0" h="44" w="57">
                  <a:moveTo>
                    <a:pt x="29" y="0"/>
                  </a:moveTo>
                  <a:cubicBezTo>
                    <a:pt x="0" y="0"/>
                    <a:pt x="0" y="43"/>
                    <a:pt x="29" y="43"/>
                  </a:cubicBezTo>
                  <a:cubicBezTo>
                    <a:pt x="56" y="43"/>
                    <a:pt x="56"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8" name="Google Shape;30378;p35"/>
            <p:cNvSpPr/>
            <p:nvPr/>
          </p:nvSpPr>
          <p:spPr>
            <a:xfrm>
              <a:off x="6499620" y="4275146"/>
              <a:ext cx="17620" cy="13704"/>
            </a:xfrm>
            <a:custGeom>
              <a:rect b="b" l="l" r="r" t="t"/>
              <a:pathLst>
                <a:path extrusionOk="0" h="42" w="54">
                  <a:moveTo>
                    <a:pt x="26" y="1"/>
                  </a:moveTo>
                  <a:cubicBezTo>
                    <a:pt x="1" y="1"/>
                    <a:pt x="1" y="42"/>
                    <a:pt x="27" y="42"/>
                  </a:cubicBezTo>
                  <a:cubicBezTo>
                    <a:pt x="54" y="42"/>
                    <a:pt x="54" y="1"/>
                    <a:pt x="27" y="1"/>
                  </a:cubicBezTo>
                  <a:cubicBezTo>
                    <a:pt x="27"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9" name="Google Shape;30379;p35"/>
            <p:cNvSpPr/>
            <p:nvPr/>
          </p:nvSpPr>
          <p:spPr>
            <a:xfrm>
              <a:off x="6582826" y="4343339"/>
              <a:ext cx="18599" cy="14683"/>
            </a:xfrm>
            <a:custGeom>
              <a:rect b="b" l="l" r="r" t="t"/>
              <a:pathLst>
                <a:path extrusionOk="0" h="45" w="57">
                  <a:moveTo>
                    <a:pt x="28" y="1"/>
                  </a:moveTo>
                  <a:cubicBezTo>
                    <a:pt x="1" y="1"/>
                    <a:pt x="0" y="45"/>
                    <a:pt x="26" y="45"/>
                  </a:cubicBezTo>
                  <a:cubicBezTo>
                    <a:pt x="29" y="45"/>
                    <a:pt x="31" y="44"/>
                    <a:pt x="34" y="44"/>
                  </a:cubicBezTo>
                  <a:cubicBezTo>
                    <a:pt x="35" y="44"/>
                    <a:pt x="36" y="43"/>
                    <a:pt x="38" y="43"/>
                  </a:cubicBezTo>
                  <a:cubicBezTo>
                    <a:pt x="57" y="37"/>
                    <a:pt x="57" y="8"/>
                    <a:pt x="38" y="3"/>
                  </a:cubicBezTo>
                  <a:cubicBezTo>
                    <a:pt x="36" y="3"/>
                    <a:pt x="35" y="2"/>
                    <a:pt x="34" y="2"/>
                  </a:cubicBezTo>
                  <a:cubicBezTo>
                    <a:pt x="32" y="1"/>
                    <a:pt x="30"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0" name="Google Shape;30380;p35"/>
            <p:cNvSpPr/>
            <p:nvPr/>
          </p:nvSpPr>
          <p:spPr>
            <a:xfrm>
              <a:off x="6559659" y="4160621"/>
              <a:ext cx="24473" cy="19251"/>
            </a:xfrm>
            <a:custGeom>
              <a:rect b="b" l="l" r="r" t="t"/>
              <a:pathLst>
                <a:path extrusionOk="0" h="59" w="75">
                  <a:moveTo>
                    <a:pt x="37" y="1"/>
                  </a:moveTo>
                  <a:cubicBezTo>
                    <a:pt x="0" y="1"/>
                    <a:pt x="0" y="59"/>
                    <a:pt x="37" y="59"/>
                  </a:cubicBezTo>
                  <a:cubicBezTo>
                    <a:pt x="74" y="59"/>
                    <a:pt x="74"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1" name="Google Shape;30381;p35"/>
            <p:cNvSpPr/>
            <p:nvPr/>
          </p:nvSpPr>
          <p:spPr>
            <a:xfrm>
              <a:off x="6486568" y="4085576"/>
              <a:ext cx="32956" cy="25776"/>
            </a:xfrm>
            <a:custGeom>
              <a:rect b="b" l="l" r="r" t="t"/>
              <a:pathLst>
                <a:path extrusionOk="0" h="79" w="101">
                  <a:moveTo>
                    <a:pt x="50" y="1"/>
                  </a:moveTo>
                  <a:cubicBezTo>
                    <a:pt x="1" y="1"/>
                    <a:pt x="1" y="79"/>
                    <a:pt x="50" y="79"/>
                  </a:cubicBezTo>
                  <a:cubicBezTo>
                    <a:pt x="101" y="79"/>
                    <a:pt x="101" y="1"/>
                    <a:pt x="5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2" name="Google Shape;30382;p35"/>
            <p:cNvSpPr/>
            <p:nvPr/>
          </p:nvSpPr>
          <p:spPr>
            <a:xfrm>
              <a:off x="6552154" y="4389998"/>
              <a:ext cx="39156" cy="30670"/>
            </a:xfrm>
            <a:custGeom>
              <a:rect b="b" l="l" r="r" t="t"/>
              <a:pathLst>
                <a:path extrusionOk="0" h="94" w="120">
                  <a:moveTo>
                    <a:pt x="60" y="1"/>
                  </a:moveTo>
                  <a:cubicBezTo>
                    <a:pt x="0" y="1"/>
                    <a:pt x="0" y="94"/>
                    <a:pt x="60" y="94"/>
                  </a:cubicBezTo>
                  <a:cubicBezTo>
                    <a:pt x="119" y="94"/>
                    <a:pt x="119" y="1"/>
                    <a:pt x="6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3" name="Google Shape;30383;p35"/>
            <p:cNvSpPr/>
            <p:nvPr/>
          </p:nvSpPr>
          <p:spPr>
            <a:xfrm>
              <a:off x="6470579" y="4346602"/>
              <a:ext cx="18925" cy="14683"/>
            </a:xfrm>
            <a:custGeom>
              <a:rect b="b" l="l" r="r" t="t"/>
              <a:pathLst>
                <a:path extrusionOk="0" h="45" w="58">
                  <a:moveTo>
                    <a:pt x="29" y="0"/>
                  </a:moveTo>
                  <a:cubicBezTo>
                    <a:pt x="0" y="0"/>
                    <a:pt x="0" y="44"/>
                    <a:pt x="29" y="44"/>
                  </a:cubicBezTo>
                  <a:cubicBezTo>
                    <a:pt x="57" y="44"/>
                    <a:pt x="57"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4" name="Google Shape;30384;p35"/>
            <p:cNvSpPr/>
            <p:nvPr/>
          </p:nvSpPr>
          <p:spPr>
            <a:xfrm>
              <a:off x="6411846" y="4304512"/>
              <a:ext cx="15336" cy="12072"/>
            </a:xfrm>
            <a:custGeom>
              <a:rect b="b" l="l" r="r" t="t"/>
              <a:pathLst>
                <a:path extrusionOk="0" h="37" w="47">
                  <a:moveTo>
                    <a:pt x="24" y="0"/>
                  </a:moveTo>
                  <a:cubicBezTo>
                    <a:pt x="1" y="0"/>
                    <a:pt x="1" y="36"/>
                    <a:pt x="24" y="36"/>
                  </a:cubicBezTo>
                  <a:cubicBezTo>
                    <a:pt x="46" y="36"/>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5" name="Google Shape;30385;p35"/>
            <p:cNvSpPr/>
            <p:nvPr/>
          </p:nvSpPr>
          <p:spPr>
            <a:xfrm>
              <a:off x="6351481" y="4312669"/>
              <a:ext cx="15989" cy="12725"/>
            </a:xfrm>
            <a:custGeom>
              <a:rect b="b" l="l" r="r" t="t"/>
              <a:pathLst>
                <a:path extrusionOk="0" h="39" w="49">
                  <a:moveTo>
                    <a:pt x="25" y="1"/>
                  </a:moveTo>
                  <a:cubicBezTo>
                    <a:pt x="0" y="1"/>
                    <a:pt x="0" y="39"/>
                    <a:pt x="25" y="39"/>
                  </a:cubicBezTo>
                  <a:cubicBezTo>
                    <a:pt x="49" y="39"/>
                    <a:pt x="49"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6" name="Google Shape;30386;p35"/>
            <p:cNvSpPr/>
            <p:nvPr/>
          </p:nvSpPr>
          <p:spPr>
            <a:xfrm>
              <a:off x="6299273" y="4196838"/>
              <a:ext cx="40461" cy="38827"/>
            </a:xfrm>
            <a:custGeom>
              <a:rect b="b" l="l" r="r" t="t"/>
              <a:pathLst>
                <a:path extrusionOk="0" h="119" w="124">
                  <a:moveTo>
                    <a:pt x="61" y="0"/>
                  </a:moveTo>
                  <a:cubicBezTo>
                    <a:pt x="30" y="0"/>
                    <a:pt x="0" y="28"/>
                    <a:pt x="2" y="59"/>
                  </a:cubicBezTo>
                  <a:cubicBezTo>
                    <a:pt x="2" y="91"/>
                    <a:pt x="27" y="118"/>
                    <a:pt x="61" y="118"/>
                  </a:cubicBezTo>
                  <a:cubicBezTo>
                    <a:pt x="93" y="118"/>
                    <a:pt x="123" y="91"/>
                    <a:pt x="121" y="59"/>
                  </a:cubicBezTo>
                  <a:cubicBezTo>
                    <a:pt x="119" y="27"/>
                    <a:pt x="95"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7" name="Google Shape;30387;p35"/>
            <p:cNvSpPr/>
            <p:nvPr/>
          </p:nvSpPr>
          <p:spPr>
            <a:xfrm>
              <a:off x="6342997" y="4158990"/>
              <a:ext cx="21210" cy="16314"/>
            </a:xfrm>
            <a:custGeom>
              <a:rect b="b" l="l" r="r" t="t"/>
              <a:pathLst>
                <a:path extrusionOk="0" h="50" w="65">
                  <a:moveTo>
                    <a:pt x="33" y="0"/>
                  </a:moveTo>
                  <a:cubicBezTo>
                    <a:pt x="1" y="0"/>
                    <a:pt x="1" y="50"/>
                    <a:pt x="33" y="50"/>
                  </a:cubicBezTo>
                  <a:cubicBezTo>
                    <a:pt x="64" y="50"/>
                    <a:pt x="6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8" name="Google Shape;30388;p35"/>
            <p:cNvSpPr/>
            <p:nvPr/>
          </p:nvSpPr>
          <p:spPr>
            <a:xfrm>
              <a:off x="6353438" y="4205974"/>
              <a:ext cx="17620" cy="13704"/>
            </a:xfrm>
            <a:custGeom>
              <a:rect b="b" l="l" r="r" t="t"/>
              <a:pathLst>
                <a:path extrusionOk="0" h="42" w="54">
                  <a:moveTo>
                    <a:pt x="27" y="1"/>
                  </a:moveTo>
                  <a:cubicBezTo>
                    <a:pt x="1" y="2"/>
                    <a:pt x="1"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9" name="Google Shape;30389;p35"/>
            <p:cNvSpPr/>
            <p:nvPr/>
          </p:nvSpPr>
          <p:spPr>
            <a:xfrm>
              <a:off x="6328966" y="4263400"/>
              <a:ext cx="15336" cy="13051"/>
            </a:xfrm>
            <a:custGeom>
              <a:rect b="b" l="l" r="r" t="t"/>
              <a:pathLst>
                <a:path extrusionOk="0" h="40" w="47">
                  <a:moveTo>
                    <a:pt x="23" y="1"/>
                  </a:moveTo>
                  <a:cubicBezTo>
                    <a:pt x="19" y="1"/>
                    <a:pt x="15" y="3"/>
                    <a:pt x="12" y="7"/>
                  </a:cubicBezTo>
                  <a:cubicBezTo>
                    <a:pt x="11" y="9"/>
                    <a:pt x="10" y="10"/>
                    <a:pt x="9" y="14"/>
                  </a:cubicBezTo>
                  <a:cubicBezTo>
                    <a:pt x="1" y="24"/>
                    <a:pt x="11" y="40"/>
                    <a:pt x="24" y="40"/>
                  </a:cubicBezTo>
                  <a:cubicBezTo>
                    <a:pt x="36" y="40"/>
                    <a:pt x="46" y="24"/>
                    <a:pt x="38" y="14"/>
                  </a:cubicBezTo>
                  <a:cubicBezTo>
                    <a:pt x="37" y="10"/>
                    <a:pt x="36" y="9"/>
                    <a:pt x="33" y="7"/>
                  </a:cubicBezTo>
                  <a:cubicBezTo>
                    <a:pt x="31" y="3"/>
                    <a:pt x="27"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0" name="Google Shape;30390;p35"/>
            <p:cNvSpPr/>
            <p:nvPr/>
          </p:nvSpPr>
          <p:spPr>
            <a:xfrm>
              <a:off x="6371711" y="4275799"/>
              <a:ext cx="15662" cy="12399"/>
            </a:xfrm>
            <a:custGeom>
              <a:rect b="b" l="l" r="r" t="t"/>
              <a:pathLst>
                <a:path extrusionOk="0" h="38" w="48">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1" name="Google Shape;30391;p35"/>
            <p:cNvSpPr/>
            <p:nvPr/>
          </p:nvSpPr>
          <p:spPr>
            <a:xfrm>
              <a:off x="6348218" y="4111679"/>
              <a:ext cx="39156" cy="30670"/>
            </a:xfrm>
            <a:custGeom>
              <a:rect b="b" l="l" r="r" t="t"/>
              <a:pathLst>
                <a:path extrusionOk="0" h="94" w="120">
                  <a:moveTo>
                    <a:pt x="61" y="1"/>
                  </a:moveTo>
                  <a:cubicBezTo>
                    <a:pt x="1" y="1"/>
                    <a:pt x="1" y="94"/>
                    <a:pt x="61" y="94"/>
                  </a:cubicBezTo>
                  <a:cubicBezTo>
                    <a:pt x="120" y="94"/>
                    <a:pt x="120" y="1"/>
                    <a:pt x="6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2" name="Google Shape;30392;p35"/>
            <p:cNvSpPr/>
            <p:nvPr/>
          </p:nvSpPr>
          <p:spPr>
            <a:xfrm>
              <a:off x="6296663" y="4158990"/>
              <a:ext cx="22188" cy="16314"/>
            </a:xfrm>
            <a:custGeom>
              <a:rect b="b" l="l" r="r" t="t"/>
              <a:pathLst>
                <a:path extrusionOk="0" h="50" w="68">
                  <a:moveTo>
                    <a:pt x="34" y="0"/>
                  </a:moveTo>
                  <a:cubicBezTo>
                    <a:pt x="1" y="0"/>
                    <a:pt x="1" y="50"/>
                    <a:pt x="34" y="50"/>
                  </a:cubicBezTo>
                  <a:cubicBezTo>
                    <a:pt x="67" y="50"/>
                    <a:pt x="67"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3" name="Google Shape;30393;p35"/>
            <p:cNvSpPr/>
            <p:nvPr/>
          </p:nvSpPr>
          <p:spPr>
            <a:xfrm>
              <a:off x="6639928" y="4411859"/>
              <a:ext cx="13052" cy="9788"/>
            </a:xfrm>
            <a:custGeom>
              <a:rect b="b" l="l" r="r" t="t"/>
              <a:pathLst>
                <a:path extrusionOk="0" h="30" w="40">
                  <a:moveTo>
                    <a:pt x="19" y="0"/>
                  </a:moveTo>
                  <a:cubicBezTo>
                    <a:pt x="0" y="0"/>
                    <a:pt x="0" y="30"/>
                    <a:pt x="19" y="30"/>
                  </a:cubicBezTo>
                  <a:cubicBezTo>
                    <a:pt x="39" y="30"/>
                    <a:pt x="39"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4" name="Google Shape;30394;p35"/>
            <p:cNvSpPr/>
            <p:nvPr/>
          </p:nvSpPr>
          <p:spPr>
            <a:xfrm>
              <a:off x="6624266" y="4446445"/>
              <a:ext cx="15336" cy="14030"/>
            </a:xfrm>
            <a:custGeom>
              <a:rect b="b" l="l" r="r" t="t"/>
              <a:pathLst>
                <a:path extrusionOk="0" h="43" w="47">
                  <a:moveTo>
                    <a:pt x="24" y="0"/>
                  </a:moveTo>
                  <a:cubicBezTo>
                    <a:pt x="15" y="0"/>
                    <a:pt x="7" y="5"/>
                    <a:pt x="5" y="14"/>
                  </a:cubicBezTo>
                  <a:cubicBezTo>
                    <a:pt x="5" y="16"/>
                    <a:pt x="5" y="17"/>
                    <a:pt x="4" y="18"/>
                  </a:cubicBezTo>
                  <a:cubicBezTo>
                    <a:pt x="1" y="34"/>
                    <a:pt x="12" y="42"/>
                    <a:pt x="24" y="42"/>
                  </a:cubicBezTo>
                  <a:cubicBezTo>
                    <a:pt x="35" y="42"/>
                    <a:pt x="47" y="34"/>
                    <a:pt x="44" y="18"/>
                  </a:cubicBezTo>
                  <a:cubicBezTo>
                    <a:pt x="44" y="17"/>
                    <a:pt x="44" y="16"/>
                    <a:pt x="42" y="14"/>
                  </a:cubicBezTo>
                  <a:cubicBezTo>
                    <a:pt x="40" y="5"/>
                    <a:pt x="32"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5" name="Google Shape;30395;p35"/>
            <p:cNvSpPr/>
            <p:nvPr/>
          </p:nvSpPr>
          <p:spPr>
            <a:xfrm>
              <a:off x="6591962" y="4391955"/>
              <a:ext cx="22515" cy="19251"/>
            </a:xfrm>
            <a:custGeom>
              <a:rect b="b" l="l" r="r" t="t"/>
              <a:pathLst>
                <a:path extrusionOk="0" h="59" w="69">
                  <a:moveTo>
                    <a:pt x="34" y="0"/>
                  </a:moveTo>
                  <a:cubicBezTo>
                    <a:pt x="13" y="0"/>
                    <a:pt x="0" y="24"/>
                    <a:pt x="11" y="42"/>
                  </a:cubicBezTo>
                  <a:cubicBezTo>
                    <a:pt x="11" y="43"/>
                    <a:pt x="12" y="46"/>
                    <a:pt x="12" y="46"/>
                  </a:cubicBezTo>
                  <a:cubicBezTo>
                    <a:pt x="17" y="54"/>
                    <a:pt x="26" y="58"/>
                    <a:pt x="35" y="58"/>
                  </a:cubicBezTo>
                  <a:cubicBezTo>
                    <a:pt x="44" y="58"/>
                    <a:pt x="53" y="54"/>
                    <a:pt x="57" y="46"/>
                  </a:cubicBezTo>
                  <a:cubicBezTo>
                    <a:pt x="57" y="43"/>
                    <a:pt x="58" y="42"/>
                    <a:pt x="58" y="42"/>
                  </a:cubicBezTo>
                  <a:cubicBezTo>
                    <a:pt x="69" y="24"/>
                    <a:pt x="55"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6" name="Google Shape;30396;p35"/>
            <p:cNvSpPr/>
            <p:nvPr/>
          </p:nvSpPr>
          <p:spPr>
            <a:xfrm>
              <a:off x="6511693" y="4413816"/>
              <a:ext cx="16641" cy="12399"/>
            </a:xfrm>
            <a:custGeom>
              <a:rect b="b" l="l" r="r" t="t"/>
              <a:pathLst>
                <a:path extrusionOk="0" h="38" w="51">
                  <a:moveTo>
                    <a:pt x="25" y="1"/>
                  </a:moveTo>
                  <a:cubicBezTo>
                    <a:pt x="1" y="1"/>
                    <a:pt x="1" y="38"/>
                    <a:pt x="26" y="38"/>
                  </a:cubicBezTo>
                  <a:cubicBezTo>
                    <a:pt x="50" y="38"/>
                    <a:pt x="50" y="1"/>
                    <a:pt x="26" y="1"/>
                  </a:cubicBezTo>
                  <a:cubicBezTo>
                    <a:pt x="26" y="1"/>
                    <a:pt x="2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97" name="Google Shape;30397;p35"/>
          <p:cNvSpPr/>
          <p:nvPr/>
        </p:nvSpPr>
        <p:spPr>
          <a:xfrm>
            <a:off x="522231" y="3217621"/>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30398" name="Shape 30398"/>
        <p:cNvGrpSpPr/>
        <p:nvPr/>
      </p:nvGrpSpPr>
      <p:grpSpPr>
        <a:xfrm>
          <a:off x="0" y="0"/>
          <a:ext cx="0" cy="0"/>
          <a:chOff x="0" y="0"/>
          <a:chExt cx="0" cy="0"/>
        </a:xfrm>
      </p:grpSpPr>
      <p:sp>
        <p:nvSpPr>
          <p:cNvPr id="30399" name="Google Shape;30399;p36"/>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00" name="Google Shape;30400;p36"/>
          <p:cNvGrpSpPr/>
          <p:nvPr/>
        </p:nvGrpSpPr>
        <p:grpSpPr>
          <a:xfrm>
            <a:off x="-553499" y="-47780"/>
            <a:ext cx="10250990" cy="5191005"/>
            <a:chOff x="-79511" y="-47780"/>
            <a:chExt cx="10250990" cy="5191005"/>
          </a:xfrm>
        </p:grpSpPr>
        <p:grpSp>
          <p:nvGrpSpPr>
            <p:cNvPr id="30401" name="Google Shape;30401;p36"/>
            <p:cNvGrpSpPr/>
            <p:nvPr/>
          </p:nvGrpSpPr>
          <p:grpSpPr>
            <a:xfrm>
              <a:off x="-79511" y="-47780"/>
              <a:ext cx="5155115" cy="5191005"/>
              <a:chOff x="9274947" y="2665165"/>
              <a:chExt cx="4269600" cy="4299325"/>
            </a:xfrm>
          </p:grpSpPr>
          <p:sp>
            <p:nvSpPr>
              <p:cNvPr id="30402" name="Google Shape;30402;p36"/>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3" name="Google Shape;30403;p36"/>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4" name="Google Shape;30404;p36"/>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5" name="Google Shape;30405;p36"/>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6" name="Google Shape;30406;p36"/>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7" name="Google Shape;30407;p36"/>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8" name="Google Shape;30408;p36"/>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9" name="Google Shape;30409;p36"/>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0" name="Google Shape;30410;p36"/>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1" name="Google Shape;30411;p36"/>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2" name="Google Shape;30412;p36"/>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3" name="Google Shape;30413;p36"/>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4" name="Google Shape;30414;p36"/>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5" name="Google Shape;30415;p36"/>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6" name="Google Shape;30416;p36"/>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7" name="Google Shape;30417;p36"/>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8" name="Google Shape;30418;p36"/>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9" name="Google Shape;30419;p36"/>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0" name="Google Shape;30420;p36"/>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1" name="Google Shape;30421;p36"/>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2" name="Google Shape;30422;p36"/>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3" name="Google Shape;30423;p36"/>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4" name="Google Shape;30424;p36"/>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5" name="Google Shape;30425;p36"/>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6" name="Google Shape;30426;p36"/>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7" name="Google Shape;30427;p36"/>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8" name="Google Shape;30428;p36"/>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9" name="Google Shape;30429;p36"/>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0" name="Google Shape;30430;p36"/>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1" name="Google Shape;30431;p36"/>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2" name="Google Shape;30432;p36"/>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3" name="Google Shape;30433;p36"/>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4" name="Google Shape;30434;p36"/>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5" name="Google Shape;30435;p36"/>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6" name="Google Shape;30436;p36"/>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7" name="Google Shape;30437;p36"/>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8" name="Google Shape;30438;p36"/>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9" name="Google Shape;30439;p36"/>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0" name="Google Shape;30440;p36"/>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1" name="Google Shape;30441;p36"/>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2" name="Google Shape;30442;p36"/>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3" name="Google Shape;30443;p36"/>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4" name="Google Shape;30444;p36"/>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5" name="Google Shape;30445;p36"/>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6" name="Google Shape;30446;p36"/>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7" name="Google Shape;30447;p36"/>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8" name="Google Shape;30448;p36"/>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9" name="Google Shape;30449;p36"/>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0" name="Google Shape;30450;p36"/>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1" name="Google Shape;30451;p36"/>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2" name="Google Shape;30452;p36"/>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3" name="Google Shape;30453;p36"/>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4" name="Google Shape;30454;p36"/>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5" name="Google Shape;30455;p36"/>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6" name="Google Shape;30456;p36"/>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7" name="Google Shape;30457;p36"/>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8" name="Google Shape;30458;p36"/>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9" name="Google Shape;30459;p36"/>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0" name="Google Shape;30460;p36"/>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1" name="Google Shape;30461;p36"/>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2" name="Google Shape;30462;p36"/>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3" name="Google Shape;30463;p36"/>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4" name="Google Shape;30464;p36"/>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5" name="Google Shape;30465;p36"/>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6" name="Google Shape;30466;p36"/>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7" name="Google Shape;30467;p36"/>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8" name="Google Shape;30468;p36"/>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9" name="Google Shape;30469;p36"/>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0" name="Google Shape;30470;p36"/>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1" name="Google Shape;30471;p36"/>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2" name="Google Shape;30472;p36"/>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3" name="Google Shape;30473;p36"/>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4" name="Google Shape;30474;p36"/>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5" name="Google Shape;30475;p36"/>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6" name="Google Shape;30476;p36"/>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7" name="Google Shape;30477;p36"/>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8" name="Google Shape;30478;p36"/>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9" name="Google Shape;30479;p36"/>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0" name="Google Shape;30480;p36"/>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1" name="Google Shape;30481;p36"/>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2" name="Google Shape;30482;p36"/>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3" name="Google Shape;30483;p36"/>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4" name="Google Shape;30484;p36"/>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5" name="Google Shape;30485;p36"/>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6" name="Google Shape;30486;p36"/>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7" name="Google Shape;30487;p36"/>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8" name="Google Shape;30488;p36"/>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9" name="Google Shape;30489;p36"/>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0" name="Google Shape;30490;p36"/>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1" name="Google Shape;30491;p36"/>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2" name="Google Shape;30492;p36"/>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3" name="Google Shape;30493;p36"/>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4" name="Google Shape;30494;p36"/>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5" name="Google Shape;30495;p36"/>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6" name="Google Shape;30496;p36"/>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7" name="Google Shape;30497;p36"/>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8" name="Google Shape;30498;p36"/>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9" name="Google Shape;30499;p36"/>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0" name="Google Shape;30500;p36"/>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1" name="Google Shape;30501;p36"/>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2" name="Google Shape;30502;p36"/>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3" name="Google Shape;30503;p36"/>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4" name="Google Shape;30504;p36"/>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5" name="Google Shape;30505;p36"/>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6" name="Google Shape;30506;p36"/>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7" name="Google Shape;30507;p36"/>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8" name="Google Shape;30508;p36"/>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9" name="Google Shape;30509;p36"/>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0" name="Google Shape;30510;p36"/>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1" name="Google Shape;30511;p36"/>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2" name="Google Shape;30512;p36"/>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3" name="Google Shape;30513;p36"/>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4" name="Google Shape;30514;p36"/>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5" name="Google Shape;30515;p36"/>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6" name="Google Shape;30516;p36"/>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7" name="Google Shape;30517;p36"/>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8" name="Google Shape;30518;p36"/>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9" name="Google Shape;30519;p36"/>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0" name="Google Shape;30520;p36"/>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1" name="Google Shape;30521;p36"/>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2" name="Google Shape;30522;p36"/>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3" name="Google Shape;30523;p36"/>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4" name="Google Shape;30524;p36"/>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5" name="Google Shape;30525;p36"/>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6" name="Google Shape;30526;p36"/>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7" name="Google Shape;30527;p36"/>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8" name="Google Shape;30528;p36"/>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9" name="Google Shape;30529;p36"/>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0" name="Google Shape;30530;p36"/>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1" name="Google Shape;30531;p36"/>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2" name="Google Shape;30532;p36"/>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3" name="Google Shape;30533;p36"/>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4" name="Google Shape;30534;p36"/>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5" name="Google Shape;30535;p36"/>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6" name="Google Shape;30536;p36"/>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7" name="Google Shape;30537;p36"/>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8" name="Google Shape;30538;p36"/>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9" name="Google Shape;30539;p36"/>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0" name="Google Shape;30540;p36"/>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1" name="Google Shape;30541;p36"/>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2" name="Google Shape;30542;p36"/>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3" name="Google Shape;30543;p36"/>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4" name="Google Shape;30544;p36"/>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5" name="Google Shape;30545;p36"/>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6" name="Google Shape;30546;p36"/>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7" name="Google Shape;30547;p36"/>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8" name="Google Shape;30548;p36"/>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9" name="Google Shape;30549;p36"/>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0" name="Google Shape;30550;p36"/>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1" name="Google Shape;30551;p36"/>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2" name="Google Shape;30552;p36"/>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3" name="Google Shape;30553;p36"/>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4" name="Google Shape;30554;p36"/>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5" name="Google Shape;30555;p36"/>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6" name="Google Shape;30556;p36"/>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7" name="Google Shape;30557;p36"/>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8" name="Google Shape;30558;p36"/>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9" name="Google Shape;30559;p36"/>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0" name="Google Shape;30560;p36"/>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1" name="Google Shape;30561;p36"/>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2" name="Google Shape;30562;p36"/>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3" name="Google Shape;30563;p36"/>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4" name="Google Shape;30564;p36"/>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5" name="Google Shape;30565;p36"/>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6" name="Google Shape;30566;p36"/>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7" name="Google Shape;30567;p36"/>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8" name="Google Shape;30568;p36"/>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9" name="Google Shape;30569;p36"/>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0" name="Google Shape;30570;p36"/>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1" name="Google Shape;30571;p36"/>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2" name="Google Shape;30572;p36"/>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3" name="Google Shape;30573;p36"/>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4" name="Google Shape;30574;p36"/>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5" name="Google Shape;30575;p36"/>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6" name="Google Shape;30576;p36"/>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7" name="Google Shape;30577;p36"/>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8" name="Google Shape;30578;p36"/>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9" name="Google Shape;30579;p36"/>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0" name="Google Shape;30580;p36"/>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1" name="Google Shape;30581;p36"/>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2" name="Google Shape;30582;p36"/>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3" name="Google Shape;30583;p36"/>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4" name="Google Shape;30584;p36"/>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5" name="Google Shape;30585;p36"/>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6" name="Google Shape;30586;p36"/>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7" name="Google Shape;30587;p36"/>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8" name="Google Shape;30588;p36"/>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9" name="Google Shape;30589;p36"/>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0" name="Google Shape;30590;p36"/>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1" name="Google Shape;30591;p36"/>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2" name="Google Shape;30592;p36"/>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3" name="Google Shape;30593;p36"/>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4" name="Google Shape;30594;p36"/>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5" name="Google Shape;30595;p36"/>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6" name="Google Shape;30596;p36"/>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7" name="Google Shape;30597;p36"/>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8" name="Google Shape;30598;p36"/>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9" name="Google Shape;30599;p36"/>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0" name="Google Shape;30600;p36"/>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1" name="Google Shape;30601;p36"/>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2" name="Google Shape;30602;p36"/>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3" name="Google Shape;30603;p36"/>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4" name="Google Shape;30604;p36"/>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5" name="Google Shape;30605;p36"/>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6" name="Google Shape;30606;p36"/>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7" name="Google Shape;30607;p36"/>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8" name="Google Shape;30608;p36"/>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9" name="Google Shape;30609;p36"/>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0" name="Google Shape;30610;p36"/>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1" name="Google Shape;30611;p36"/>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2" name="Google Shape;30612;p36"/>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3" name="Google Shape;30613;p36"/>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4" name="Google Shape;30614;p36"/>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5" name="Google Shape;30615;p36"/>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6" name="Google Shape;30616;p36"/>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7" name="Google Shape;30617;p36"/>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8" name="Google Shape;30618;p36"/>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9" name="Google Shape;30619;p36"/>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0" name="Google Shape;30620;p36"/>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1" name="Google Shape;30621;p36"/>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2" name="Google Shape;30622;p36"/>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3" name="Google Shape;30623;p36"/>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4" name="Google Shape;30624;p36"/>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5" name="Google Shape;30625;p36"/>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6" name="Google Shape;30626;p36"/>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7" name="Google Shape;30627;p36"/>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8" name="Google Shape;30628;p36"/>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9" name="Google Shape;30629;p36"/>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0" name="Google Shape;30630;p36"/>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1" name="Google Shape;30631;p36"/>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2" name="Google Shape;30632;p36"/>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3" name="Google Shape;30633;p36"/>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4" name="Google Shape;30634;p36"/>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5" name="Google Shape;30635;p36"/>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6" name="Google Shape;30636;p36"/>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7" name="Google Shape;30637;p36"/>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8" name="Google Shape;30638;p36"/>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9" name="Google Shape;30639;p36"/>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0" name="Google Shape;30640;p36"/>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1" name="Google Shape;30641;p36"/>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2" name="Google Shape;30642;p36"/>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3" name="Google Shape;30643;p36"/>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4" name="Google Shape;30644;p36"/>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5" name="Google Shape;30645;p36"/>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6" name="Google Shape;30646;p36"/>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7" name="Google Shape;30647;p36"/>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8" name="Google Shape;30648;p36"/>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9" name="Google Shape;30649;p36"/>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0" name="Google Shape;30650;p36"/>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1" name="Google Shape;30651;p36"/>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2" name="Google Shape;30652;p36"/>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3" name="Google Shape;30653;p36"/>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4" name="Google Shape;30654;p36"/>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5" name="Google Shape;30655;p36"/>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6" name="Google Shape;30656;p36"/>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7" name="Google Shape;30657;p36"/>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8" name="Google Shape;30658;p36"/>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9" name="Google Shape;30659;p36"/>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0" name="Google Shape;30660;p36"/>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1" name="Google Shape;30661;p36"/>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2" name="Google Shape;30662;p36"/>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3" name="Google Shape;30663;p36"/>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4" name="Google Shape;30664;p36"/>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5" name="Google Shape;30665;p36"/>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6" name="Google Shape;30666;p36"/>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7" name="Google Shape;30667;p36"/>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8" name="Google Shape;30668;p36"/>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9" name="Google Shape;30669;p36"/>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0" name="Google Shape;30670;p36"/>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1" name="Google Shape;30671;p36"/>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2" name="Google Shape;30672;p36"/>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3" name="Google Shape;30673;p36"/>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4" name="Google Shape;30674;p36"/>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5" name="Google Shape;30675;p36"/>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6" name="Google Shape;30676;p36"/>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7" name="Google Shape;30677;p36"/>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8" name="Google Shape;30678;p36"/>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9" name="Google Shape;30679;p36"/>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0" name="Google Shape;30680;p36"/>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1" name="Google Shape;30681;p36"/>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2" name="Google Shape;30682;p36"/>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3" name="Google Shape;30683;p36"/>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4" name="Google Shape;30684;p36"/>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5" name="Google Shape;30685;p36"/>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6" name="Google Shape;30686;p36"/>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7" name="Google Shape;30687;p36"/>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8" name="Google Shape;30688;p36"/>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9" name="Google Shape;30689;p36"/>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0" name="Google Shape;30690;p36"/>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1" name="Google Shape;30691;p36"/>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2" name="Google Shape;30692;p36"/>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3" name="Google Shape;30693;p36"/>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4" name="Google Shape;30694;p36"/>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5" name="Google Shape;30695;p36"/>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6" name="Google Shape;30696;p36"/>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7" name="Google Shape;30697;p36"/>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8" name="Google Shape;30698;p36"/>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9" name="Google Shape;30699;p36"/>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0" name="Google Shape;30700;p36"/>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1" name="Google Shape;30701;p36"/>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2" name="Google Shape;30702;p36"/>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3" name="Google Shape;30703;p36"/>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4" name="Google Shape;30704;p36"/>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5" name="Google Shape;30705;p36"/>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6" name="Google Shape;30706;p36"/>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7" name="Google Shape;30707;p36"/>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8" name="Google Shape;30708;p36"/>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9" name="Google Shape;30709;p36"/>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0" name="Google Shape;30710;p36"/>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1" name="Google Shape;30711;p36"/>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2" name="Google Shape;30712;p36"/>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3" name="Google Shape;30713;p36"/>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4" name="Google Shape;30714;p36"/>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5" name="Google Shape;30715;p36"/>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6" name="Google Shape;30716;p36"/>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7" name="Google Shape;30717;p36"/>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8" name="Google Shape;30718;p36"/>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9" name="Google Shape;30719;p36"/>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0" name="Google Shape;30720;p36"/>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1" name="Google Shape;30721;p36"/>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2" name="Google Shape;30722;p36"/>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3" name="Google Shape;30723;p36"/>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4" name="Google Shape;30724;p36"/>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5" name="Google Shape;30725;p36"/>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6" name="Google Shape;30726;p36"/>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7" name="Google Shape;30727;p36"/>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8" name="Google Shape;30728;p36"/>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9" name="Google Shape;30729;p36"/>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0" name="Google Shape;30730;p36"/>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1" name="Google Shape;30731;p36"/>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2" name="Google Shape;30732;p36"/>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3" name="Google Shape;30733;p36"/>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4" name="Google Shape;30734;p36"/>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5" name="Google Shape;30735;p36"/>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6" name="Google Shape;30736;p36"/>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7" name="Google Shape;30737;p36"/>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8" name="Google Shape;30738;p36"/>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9" name="Google Shape;30739;p36"/>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0" name="Google Shape;30740;p36"/>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1" name="Google Shape;30741;p36"/>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2" name="Google Shape;30742;p36"/>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3" name="Google Shape;30743;p36"/>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4" name="Google Shape;30744;p36"/>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5" name="Google Shape;30745;p36"/>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6" name="Google Shape;30746;p36"/>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7" name="Google Shape;30747;p36"/>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8" name="Google Shape;30748;p36"/>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9" name="Google Shape;30749;p36"/>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0" name="Google Shape;30750;p36"/>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1" name="Google Shape;30751;p36"/>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2" name="Google Shape;30752;p36"/>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3" name="Google Shape;30753;p36"/>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4" name="Google Shape;30754;p36"/>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5" name="Google Shape;30755;p36"/>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6" name="Google Shape;30756;p36"/>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7" name="Google Shape;30757;p36"/>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8" name="Google Shape;30758;p36"/>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9" name="Google Shape;30759;p36"/>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0" name="Google Shape;30760;p36"/>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1" name="Google Shape;30761;p36"/>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2" name="Google Shape;30762;p36"/>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3" name="Google Shape;30763;p36"/>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4" name="Google Shape;30764;p36"/>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5" name="Google Shape;30765;p36"/>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6" name="Google Shape;30766;p36"/>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7" name="Google Shape;30767;p36"/>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8" name="Google Shape;30768;p36"/>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9" name="Google Shape;30769;p36"/>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0" name="Google Shape;30770;p36"/>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1" name="Google Shape;30771;p36"/>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2" name="Google Shape;30772;p36"/>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3" name="Google Shape;30773;p36"/>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4" name="Google Shape;30774;p36"/>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5" name="Google Shape;30775;p36"/>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6" name="Google Shape;30776;p36"/>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7" name="Google Shape;30777;p36"/>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8" name="Google Shape;30778;p36"/>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9" name="Google Shape;30779;p36"/>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0" name="Google Shape;30780;p36"/>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1" name="Google Shape;30781;p36"/>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2" name="Google Shape;30782;p36"/>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3" name="Google Shape;30783;p36"/>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4" name="Google Shape;30784;p36"/>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5" name="Google Shape;30785;p36"/>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6" name="Google Shape;30786;p36"/>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7" name="Google Shape;30787;p36"/>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8" name="Google Shape;30788;p36"/>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9" name="Google Shape;30789;p36"/>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0" name="Google Shape;30790;p36"/>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1" name="Google Shape;30791;p36"/>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92" name="Google Shape;30792;p36"/>
              <p:cNvGrpSpPr/>
              <p:nvPr/>
            </p:nvGrpSpPr>
            <p:grpSpPr>
              <a:xfrm>
                <a:off x="12150382" y="2665165"/>
                <a:ext cx="1341446" cy="1221036"/>
                <a:chOff x="12150382" y="2665165"/>
                <a:chExt cx="1341446" cy="1221036"/>
              </a:xfrm>
            </p:grpSpPr>
            <p:sp>
              <p:nvSpPr>
                <p:cNvPr id="30793" name="Google Shape;30793;p36"/>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4" name="Google Shape;30794;p36"/>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5" name="Google Shape;30795;p36"/>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6" name="Google Shape;30796;p36"/>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7" name="Google Shape;30797;p36"/>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8" name="Google Shape;30798;p36"/>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9" name="Google Shape;30799;p36"/>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0" name="Google Shape;30800;p36"/>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1" name="Google Shape;30801;p36"/>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2" name="Google Shape;30802;p36"/>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3" name="Google Shape;30803;p36"/>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4" name="Google Shape;30804;p36"/>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5" name="Google Shape;30805;p36"/>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6" name="Google Shape;30806;p36"/>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7" name="Google Shape;30807;p36"/>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8" name="Google Shape;30808;p36"/>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9" name="Google Shape;30809;p36"/>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0" name="Google Shape;30810;p36"/>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1" name="Google Shape;30811;p36"/>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2" name="Google Shape;30812;p36"/>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3" name="Google Shape;30813;p36"/>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4" name="Google Shape;30814;p36"/>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5" name="Google Shape;30815;p36"/>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6" name="Google Shape;30816;p36"/>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7" name="Google Shape;30817;p36"/>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8" name="Google Shape;30818;p36"/>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9" name="Google Shape;30819;p36"/>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0" name="Google Shape;30820;p36"/>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1" name="Google Shape;30821;p36"/>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2" name="Google Shape;30822;p36"/>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3" name="Google Shape;30823;p36"/>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4" name="Google Shape;30824;p36"/>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5" name="Google Shape;30825;p36"/>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6" name="Google Shape;30826;p36"/>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7" name="Google Shape;30827;p36"/>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8" name="Google Shape;30828;p36"/>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9" name="Google Shape;30829;p36"/>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0" name="Google Shape;30830;p36"/>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1" name="Google Shape;30831;p36"/>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2" name="Google Shape;30832;p36"/>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3" name="Google Shape;30833;p36"/>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4" name="Google Shape;30834;p36"/>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5" name="Google Shape;30835;p36"/>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6" name="Google Shape;30836;p36"/>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7" name="Google Shape;30837;p36"/>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8" name="Google Shape;30838;p36"/>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9" name="Google Shape;30839;p36"/>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0" name="Google Shape;30840;p36"/>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1" name="Google Shape;30841;p36"/>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2" name="Google Shape;30842;p36"/>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3" name="Google Shape;30843;p36"/>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4" name="Google Shape;30844;p36"/>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5" name="Google Shape;30845;p36"/>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6" name="Google Shape;30846;p36"/>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7" name="Google Shape;30847;p36"/>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8" name="Google Shape;30848;p36"/>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9" name="Google Shape;30849;p36"/>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50" name="Google Shape;30850;p36"/>
            <p:cNvGrpSpPr/>
            <p:nvPr/>
          </p:nvGrpSpPr>
          <p:grpSpPr>
            <a:xfrm>
              <a:off x="5016364" y="-47780"/>
              <a:ext cx="5155115" cy="5191005"/>
              <a:chOff x="9274947" y="2665165"/>
              <a:chExt cx="4269600" cy="4299325"/>
            </a:xfrm>
          </p:grpSpPr>
          <p:sp>
            <p:nvSpPr>
              <p:cNvPr id="30851" name="Google Shape;30851;p36"/>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2" name="Google Shape;30852;p36"/>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3" name="Google Shape;30853;p36"/>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4" name="Google Shape;30854;p36"/>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5" name="Google Shape;30855;p36"/>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6" name="Google Shape;30856;p36"/>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7" name="Google Shape;30857;p36"/>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8" name="Google Shape;30858;p36"/>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9" name="Google Shape;30859;p36"/>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0" name="Google Shape;30860;p36"/>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1" name="Google Shape;30861;p36"/>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2" name="Google Shape;30862;p36"/>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3" name="Google Shape;30863;p36"/>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4" name="Google Shape;30864;p36"/>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5" name="Google Shape;30865;p36"/>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6" name="Google Shape;30866;p36"/>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7" name="Google Shape;30867;p36"/>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8" name="Google Shape;30868;p36"/>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9" name="Google Shape;30869;p36"/>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0" name="Google Shape;30870;p36"/>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1" name="Google Shape;30871;p36"/>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2" name="Google Shape;30872;p36"/>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3" name="Google Shape;30873;p36"/>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4" name="Google Shape;30874;p36"/>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5" name="Google Shape;30875;p36"/>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6" name="Google Shape;30876;p36"/>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7" name="Google Shape;30877;p36"/>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8" name="Google Shape;30878;p36"/>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9" name="Google Shape;30879;p36"/>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0" name="Google Shape;30880;p36"/>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1" name="Google Shape;30881;p36"/>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2" name="Google Shape;30882;p36"/>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3" name="Google Shape;30883;p36"/>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4" name="Google Shape;30884;p36"/>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5" name="Google Shape;30885;p36"/>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6" name="Google Shape;30886;p36"/>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7" name="Google Shape;30887;p36"/>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8" name="Google Shape;30888;p36"/>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9" name="Google Shape;30889;p36"/>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0" name="Google Shape;30890;p36"/>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1" name="Google Shape;30891;p36"/>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2" name="Google Shape;30892;p36"/>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3" name="Google Shape;30893;p36"/>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4" name="Google Shape;30894;p36"/>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5" name="Google Shape;30895;p36"/>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6" name="Google Shape;30896;p36"/>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7" name="Google Shape;30897;p36"/>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8" name="Google Shape;30898;p36"/>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9" name="Google Shape;30899;p36"/>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0" name="Google Shape;30900;p36"/>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1" name="Google Shape;30901;p36"/>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2" name="Google Shape;30902;p36"/>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3" name="Google Shape;30903;p36"/>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4" name="Google Shape;30904;p36"/>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5" name="Google Shape;30905;p36"/>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6" name="Google Shape;30906;p36"/>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7" name="Google Shape;30907;p36"/>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8" name="Google Shape;30908;p36"/>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9" name="Google Shape;30909;p36"/>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0" name="Google Shape;30910;p36"/>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1" name="Google Shape;30911;p36"/>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2" name="Google Shape;30912;p36"/>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3" name="Google Shape;30913;p36"/>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4" name="Google Shape;30914;p36"/>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5" name="Google Shape;30915;p36"/>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6" name="Google Shape;30916;p36"/>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7" name="Google Shape;30917;p36"/>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8" name="Google Shape;30918;p36"/>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9" name="Google Shape;30919;p36"/>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0" name="Google Shape;30920;p36"/>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1" name="Google Shape;30921;p36"/>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2" name="Google Shape;30922;p36"/>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3" name="Google Shape;30923;p36"/>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4" name="Google Shape;30924;p36"/>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5" name="Google Shape;30925;p36"/>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6" name="Google Shape;30926;p36"/>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7" name="Google Shape;30927;p36"/>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8" name="Google Shape;30928;p36"/>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9" name="Google Shape;30929;p36"/>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0" name="Google Shape;30930;p36"/>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1" name="Google Shape;30931;p36"/>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2" name="Google Shape;30932;p36"/>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3" name="Google Shape;30933;p36"/>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4" name="Google Shape;30934;p36"/>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5" name="Google Shape;30935;p36"/>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6" name="Google Shape;30936;p36"/>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7" name="Google Shape;30937;p36"/>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8" name="Google Shape;30938;p36"/>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9" name="Google Shape;30939;p36"/>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0" name="Google Shape;30940;p36"/>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1" name="Google Shape;30941;p36"/>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2" name="Google Shape;30942;p36"/>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3" name="Google Shape;30943;p36"/>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4" name="Google Shape;30944;p36"/>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5" name="Google Shape;30945;p36"/>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6" name="Google Shape;30946;p36"/>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7" name="Google Shape;30947;p36"/>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8" name="Google Shape;30948;p36"/>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9" name="Google Shape;30949;p36"/>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0" name="Google Shape;30950;p36"/>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1" name="Google Shape;30951;p36"/>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2" name="Google Shape;30952;p36"/>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3" name="Google Shape;30953;p36"/>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4" name="Google Shape;30954;p36"/>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5" name="Google Shape;30955;p36"/>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6" name="Google Shape;30956;p36"/>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7" name="Google Shape;30957;p36"/>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8" name="Google Shape;30958;p36"/>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9" name="Google Shape;30959;p36"/>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0" name="Google Shape;30960;p36"/>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1" name="Google Shape;30961;p36"/>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2" name="Google Shape;30962;p36"/>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3" name="Google Shape;30963;p36"/>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4" name="Google Shape;30964;p36"/>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5" name="Google Shape;30965;p36"/>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6" name="Google Shape;30966;p36"/>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7" name="Google Shape;30967;p36"/>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8" name="Google Shape;30968;p36"/>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9" name="Google Shape;30969;p36"/>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0" name="Google Shape;30970;p36"/>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1" name="Google Shape;30971;p36"/>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2" name="Google Shape;30972;p36"/>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3" name="Google Shape;30973;p36"/>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4" name="Google Shape;30974;p36"/>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5" name="Google Shape;30975;p36"/>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6" name="Google Shape;30976;p36"/>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7" name="Google Shape;30977;p36"/>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8" name="Google Shape;30978;p36"/>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9" name="Google Shape;30979;p36"/>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0" name="Google Shape;30980;p36"/>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1" name="Google Shape;30981;p36"/>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2" name="Google Shape;30982;p36"/>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3" name="Google Shape;30983;p36"/>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4" name="Google Shape;30984;p36"/>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5" name="Google Shape;30985;p36"/>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6" name="Google Shape;30986;p36"/>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7" name="Google Shape;30987;p36"/>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8" name="Google Shape;30988;p36"/>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9" name="Google Shape;30989;p36"/>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0" name="Google Shape;30990;p36"/>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1" name="Google Shape;30991;p36"/>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2" name="Google Shape;30992;p36"/>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3" name="Google Shape;30993;p36"/>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4" name="Google Shape;30994;p36"/>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5" name="Google Shape;30995;p36"/>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6" name="Google Shape;30996;p36"/>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7" name="Google Shape;30997;p36"/>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8" name="Google Shape;30998;p36"/>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9" name="Google Shape;30999;p36"/>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0" name="Google Shape;31000;p36"/>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1" name="Google Shape;31001;p36"/>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2" name="Google Shape;31002;p36"/>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3" name="Google Shape;31003;p36"/>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4" name="Google Shape;31004;p36"/>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5" name="Google Shape;31005;p36"/>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6" name="Google Shape;31006;p36"/>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7" name="Google Shape;31007;p36"/>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8" name="Google Shape;31008;p36"/>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9" name="Google Shape;31009;p36"/>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0" name="Google Shape;31010;p36"/>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1" name="Google Shape;31011;p36"/>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2" name="Google Shape;31012;p36"/>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3" name="Google Shape;31013;p36"/>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4" name="Google Shape;31014;p36"/>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5" name="Google Shape;31015;p36"/>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6" name="Google Shape;31016;p36"/>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7" name="Google Shape;31017;p36"/>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8" name="Google Shape;31018;p36"/>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9" name="Google Shape;31019;p36"/>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0" name="Google Shape;31020;p36"/>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1" name="Google Shape;31021;p36"/>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2" name="Google Shape;31022;p36"/>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3" name="Google Shape;31023;p36"/>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4" name="Google Shape;31024;p36"/>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5" name="Google Shape;31025;p36"/>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6" name="Google Shape;31026;p36"/>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7" name="Google Shape;31027;p36"/>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8" name="Google Shape;31028;p36"/>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9" name="Google Shape;31029;p36"/>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0" name="Google Shape;31030;p36"/>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1" name="Google Shape;31031;p36"/>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2" name="Google Shape;31032;p36"/>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3" name="Google Shape;31033;p36"/>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4" name="Google Shape;31034;p36"/>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5" name="Google Shape;31035;p36"/>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6" name="Google Shape;31036;p36"/>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7" name="Google Shape;31037;p36"/>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8" name="Google Shape;31038;p36"/>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9" name="Google Shape;31039;p36"/>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0" name="Google Shape;31040;p36"/>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1" name="Google Shape;31041;p36"/>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2" name="Google Shape;31042;p36"/>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3" name="Google Shape;31043;p36"/>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4" name="Google Shape;31044;p36"/>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5" name="Google Shape;31045;p36"/>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6" name="Google Shape;31046;p36"/>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7" name="Google Shape;31047;p36"/>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8" name="Google Shape;31048;p36"/>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9" name="Google Shape;31049;p36"/>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0" name="Google Shape;31050;p36"/>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1" name="Google Shape;31051;p36"/>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2" name="Google Shape;31052;p36"/>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3" name="Google Shape;31053;p36"/>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4" name="Google Shape;31054;p36"/>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5" name="Google Shape;31055;p36"/>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6" name="Google Shape;31056;p36"/>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7" name="Google Shape;31057;p36"/>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8" name="Google Shape;31058;p36"/>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9" name="Google Shape;31059;p36"/>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0" name="Google Shape;31060;p36"/>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1" name="Google Shape;31061;p36"/>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2" name="Google Shape;31062;p36"/>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3" name="Google Shape;31063;p36"/>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4" name="Google Shape;31064;p36"/>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5" name="Google Shape;31065;p36"/>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6" name="Google Shape;31066;p36"/>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7" name="Google Shape;31067;p36"/>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8" name="Google Shape;31068;p36"/>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9" name="Google Shape;31069;p36"/>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0" name="Google Shape;31070;p36"/>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1" name="Google Shape;31071;p36"/>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2" name="Google Shape;31072;p36"/>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3" name="Google Shape;31073;p36"/>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4" name="Google Shape;31074;p36"/>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5" name="Google Shape;31075;p36"/>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6" name="Google Shape;31076;p36"/>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7" name="Google Shape;31077;p36"/>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8" name="Google Shape;31078;p36"/>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9" name="Google Shape;31079;p36"/>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0" name="Google Shape;31080;p36"/>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1" name="Google Shape;31081;p36"/>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2" name="Google Shape;31082;p36"/>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3" name="Google Shape;31083;p36"/>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4" name="Google Shape;31084;p36"/>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5" name="Google Shape;31085;p36"/>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6" name="Google Shape;31086;p36"/>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7" name="Google Shape;31087;p36"/>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8" name="Google Shape;31088;p36"/>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9" name="Google Shape;31089;p36"/>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0" name="Google Shape;31090;p36"/>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1" name="Google Shape;31091;p36"/>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2" name="Google Shape;31092;p36"/>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3" name="Google Shape;31093;p36"/>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4" name="Google Shape;31094;p36"/>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5" name="Google Shape;31095;p36"/>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6" name="Google Shape;31096;p36"/>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7" name="Google Shape;31097;p36"/>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8" name="Google Shape;31098;p36"/>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9" name="Google Shape;31099;p36"/>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0" name="Google Shape;31100;p36"/>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1" name="Google Shape;31101;p36"/>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2" name="Google Shape;31102;p36"/>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3" name="Google Shape;31103;p36"/>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4" name="Google Shape;31104;p36"/>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5" name="Google Shape;31105;p36"/>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6" name="Google Shape;31106;p36"/>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7" name="Google Shape;31107;p36"/>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8" name="Google Shape;31108;p36"/>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9" name="Google Shape;31109;p36"/>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0" name="Google Shape;31110;p36"/>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1" name="Google Shape;31111;p36"/>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2" name="Google Shape;31112;p36"/>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3" name="Google Shape;31113;p36"/>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4" name="Google Shape;31114;p36"/>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5" name="Google Shape;31115;p36"/>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6" name="Google Shape;31116;p36"/>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7" name="Google Shape;31117;p36"/>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8" name="Google Shape;31118;p36"/>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9" name="Google Shape;31119;p36"/>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0" name="Google Shape;31120;p36"/>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1" name="Google Shape;31121;p36"/>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2" name="Google Shape;31122;p36"/>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3" name="Google Shape;31123;p36"/>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4" name="Google Shape;31124;p36"/>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5" name="Google Shape;31125;p36"/>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6" name="Google Shape;31126;p36"/>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7" name="Google Shape;31127;p36"/>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8" name="Google Shape;31128;p36"/>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9" name="Google Shape;31129;p36"/>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0" name="Google Shape;31130;p36"/>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1" name="Google Shape;31131;p36"/>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2" name="Google Shape;31132;p36"/>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3" name="Google Shape;31133;p36"/>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4" name="Google Shape;31134;p36"/>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5" name="Google Shape;31135;p36"/>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6" name="Google Shape;31136;p36"/>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7" name="Google Shape;31137;p36"/>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8" name="Google Shape;31138;p36"/>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9" name="Google Shape;31139;p36"/>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0" name="Google Shape;31140;p36"/>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1" name="Google Shape;31141;p36"/>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2" name="Google Shape;31142;p36"/>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3" name="Google Shape;31143;p36"/>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4" name="Google Shape;31144;p36"/>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5" name="Google Shape;31145;p36"/>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6" name="Google Shape;31146;p36"/>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7" name="Google Shape;31147;p36"/>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8" name="Google Shape;31148;p36"/>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9" name="Google Shape;31149;p36"/>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0" name="Google Shape;31150;p36"/>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1" name="Google Shape;31151;p36"/>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2" name="Google Shape;31152;p36"/>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3" name="Google Shape;31153;p36"/>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4" name="Google Shape;31154;p36"/>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5" name="Google Shape;31155;p36"/>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6" name="Google Shape;31156;p36"/>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7" name="Google Shape;31157;p36"/>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8" name="Google Shape;31158;p36"/>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9" name="Google Shape;31159;p36"/>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0" name="Google Shape;31160;p36"/>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1" name="Google Shape;31161;p36"/>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2" name="Google Shape;31162;p36"/>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3" name="Google Shape;31163;p36"/>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4" name="Google Shape;31164;p36"/>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5" name="Google Shape;31165;p36"/>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6" name="Google Shape;31166;p36"/>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7" name="Google Shape;31167;p36"/>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8" name="Google Shape;31168;p36"/>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9" name="Google Shape;31169;p36"/>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0" name="Google Shape;31170;p36"/>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1" name="Google Shape;31171;p36"/>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2" name="Google Shape;31172;p36"/>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3" name="Google Shape;31173;p36"/>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4" name="Google Shape;31174;p36"/>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5" name="Google Shape;31175;p36"/>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6" name="Google Shape;31176;p36"/>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7" name="Google Shape;31177;p36"/>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8" name="Google Shape;31178;p36"/>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9" name="Google Shape;31179;p36"/>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0" name="Google Shape;31180;p36"/>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1" name="Google Shape;31181;p36"/>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2" name="Google Shape;31182;p36"/>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3" name="Google Shape;31183;p36"/>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4" name="Google Shape;31184;p36"/>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5" name="Google Shape;31185;p36"/>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6" name="Google Shape;31186;p36"/>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7" name="Google Shape;31187;p36"/>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8" name="Google Shape;31188;p36"/>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9" name="Google Shape;31189;p36"/>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0" name="Google Shape;31190;p36"/>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1" name="Google Shape;31191;p36"/>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2" name="Google Shape;31192;p36"/>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3" name="Google Shape;31193;p36"/>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4" name="Google Shape;31194;p36"/>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5" name="Google Shape;31195;p36"/>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6" name="Google Shape;31196;p36"/>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7" name="Google Shape;31197;p36"/>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8" name="Google Shape;31198;p36"/>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9" name="Google Shape;31199;p36"/>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0" name="Google Shape;31200;p36"/>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1" name="Google Shape;31201;p36"/>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2" name="Google Shape;31202;p36"/>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3" name="Google Shape;31203;p36"/>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4" name="Google Shape;31204;p36"/>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5" name="Google Shape;31205;p36"/>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6" name="Google Shape;31206;p36"/>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7" name="Google Shape;31207;p36"/>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8" name="Google Shape;31208;p36"/>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9" name="Google Shape;31209;p36"/>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0" name="Google Shape;31210;p36"/>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1" name="Google Shape;31211;p36"/>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2" name="Google Shape;31212;p36"/>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3" name="Google Shape;31213;p36"/>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4" name="Google Shape;31214;p36"/>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5" name="Google Shape;31215;p36"/>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6" name="Google Shape;31216;p36"/>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7" name="Google Shape;31217;p36"/>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8" name="Google Shape;31218;p36"/>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9" name="Google Shape;31219;p36"/>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0" name="Google Shape;31220;p36"/>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1" name="Google Shape;31221;p36"/>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2" name="Google Shape;31222;p36"/>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3" name="Google Shape;31223;p36"/>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4" name="Google Shape;31224;p36"/>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5" name="Google Shape;31225;p36"/>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6" name="Google Shape;31226;p36"/>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7" name="Google Shape;31227;p36"/>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8" name="Google Shape;31228;p36"/>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9" name="Google Shape;31229;p36"/>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0" name="Google Shape;31230;p36"/>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1" name="Google Shape;31231;p36"/>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2" name="Google Shape;31232;p36"/>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3" name="Google Shape;31233;p36"/>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4" name="Google Shape;31234;p36"/>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5" name="Google Shape;31235;p36"/>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6" name="Google Shape;31236;p36"/>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7" name="Google Shape;31237;p36"/>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8" name="Google Shape;31238;p36"/>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9" name="Google Shape;31239;p36"/>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0" name="Google Shape;31240;p36"/>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41" name="Google Shape;31241;p36"/>
              <p:cNvGrpSpPr/>
              <p:nvPr/>
            </p:nvGrpSpPr>
            <p:grpSpPr>
              <a:xfrm>
                <a:off x="12150382" y="2665165"/>
                <a:ext cx="1341446" cy="1221036"/>
                <a:chOff x="12150382" y="2665165"/>
                <a:chExt cx="1341446" cy="1221036"/>
              </a:xfrm>
            </p:grpSpPr>
            <p:sp>
              <p:nvSpPr>
                <p:cNvPr id="31242" name="Google Shape;31242;p36"/>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3" name="Google Shape;31243;p36"/>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4" name="Google Shape;31244;p36"/>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5" name="Google Shape;31245;p36"/>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6" name="Google Shape;31246;p36"/>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7" name="Google Shape;31247;p36"/>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8" name="Google Shape;31248;p36"/>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9" name="Google Shape;31249;p36"/>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0" name="Google Shape;31250;p36"/>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1" name="Google Shape;31251;p36"/>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2" name="Google Shape;31252;p36"/>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3" name="Google Shape;31253;p36"/>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4" name="Google Shape;31254;p36"/>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5" name="Google Shape;31255;p36"/>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6" name="Google Shape;31256;p36"/>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7" name="Google Shape;31257;p36"/>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8" name="Google Shape;31258;p36"/>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9" name="Google Shape;31259;p36"/>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0" name="Google Shape;31260;p36"/>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1" name="Google Shape;31261;p36"/>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2" name="Google Shape;31262;p36"/>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3" name="Google Shape;31263;p36"/>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4" name="Google Shape;31264;p36"/>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5" name="Google Shape;31265;p36"/>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6" name="Google Shape;31266;p36"/>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7" name="Google Shape;31267;p36"/>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8" name="Google Shape;31268;p36"/>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9" name="Google Shape;31269;p36"/>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0" name="Google Shape;31270;p36"/>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1" name="Google Shape;31271;p36"/>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2" name="Google Shape;31272;p36"/>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3" name="Google Shape;31273;p36"/>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4" name="Google Shape;31274;p36"/>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5" name="Google Shape;31275;p36"/>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6" name="Google Shape;31276;p36"/>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7" name="Google Shape;31277;p36"/>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8" name="Google Shape;31278;p36"/>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9" name="Google Shape;31279;p36"/>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0" name="Google Shape;31280;p36"/>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1" name="Google Shape;31281;p36"/>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2" name="Google Shape;31282;p36"/>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3" name="Google Shape;31283;p36"/>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4" name="Google Shape;31284;p36"/>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5" name="Google Shape;31285;p36"/>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6" name="Google Shape;31286;p36"/>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7" name="Google Shape;31287;p36"/>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8" name="Google Shape;31288;p36"/>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9" name="Google Shape;31289;p36"/>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0" name="Google Shape;31290;p36"/>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1" name="Google Shape;31291;p36"/>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2" name="Google Shape;31292;p36"/>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3" name="Google Shape;31293;p36"/>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4" name="Google Shape;31294;p36"/>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5" name="Google Shape;31295;p36"/>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6" name="Google Shape;31296;p36"/>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7" name="Google Shape;31297;p36"/>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8" name="Google Shape;31298;p36"/>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1299" name="Google Shape;31299;p3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31300" name="Google Shape;31300;p36"/>
          <p:cNvSpPr txBox="1"/>
          <p:nvPr>
            <p:ph idx="2" type="title"/>
          </p:nvPr>
        </p:nvSpPr>
        <p:spPr>
          <a:xfrm>
            <a:off x="742476" y="1835250"/>
            <a:ext cx="19929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1301" name="Google Shape;31301;p36"/>
          <p:cNvSpPr txBox="1"/>
          <p:nvPr>
            <p:ph idx="1" type="subTitle"/>
          </p:nvPr>
        </p:nvSpPr>
        <p:spPr>
          <a:xfrm>
            <a:off x="742476" y="2266350"/>
            <a:ext cx="1992900" cy="61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302" name="Google Shape;31302;p36"/>
          <p:cNvSpPr txBox="1"/>
          <p:nvPr>
            <p:ph idx="3" type="title"/>
          </p:nvPr>
        </p:nvSpPr>
        <p:spPr>
          <a:xfrm>
            <a:off x="3564495" y="1835250"/>
            <a:ext cx="19929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1303" name="Google Shape;31303;p36"/>
          <p:cNvSpPr txBox="1"/>
          <p:nvPr>
            <p:ph idx="4" type="subTitle"/>
          </p:nvPr>
        </p:nvSpPr>
        <p:spPr>
          <a:xfrm>
            <a:off x="3564500" y="2266350"/>
            <a:ext cx="1992900" cy="61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304" name="Google Shape;31304;p36"/>
          <p:cNvSpPr txBox="1"/>
          <p:nvPr>
            <p:ph idx="5" type="title"/>
          </p:nvPr>
        </p:nvSpPr>
        <p:spPr>
          <a:xfrm>
            <a:off x="742476" y="3602675"/>
            <a:ext cx="19929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1305" name="Google Shape;31305;p36"/>
          <p:cNvSpPr txBox="1"/>
          <p:nvPr>
            <p:ph idx="6" type="subTitle"/>
          </p:nvPr>
        </p:nvSpPr>
        <p:spPr>
          <a:xfrm>
            <a:off x="742476" y="4039200"/>
            <a:ext cx="1992900" cy="61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306" name="Google Shape;31306;p36"/>
          <p:cNvSpPr txBox="1"/>
          <p:nvPr>
            <p:ph idx="7" type="title"/>
          </p:nvPr>
        </p:nvSpPr>
        <p:spPr>
          <a:xfrm>
            <a:off x="3564495" y="3602675"/>
            <a:ext cx="19929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1307" name="Google Shape;31307;p36"/>
          <p:cNvSpPr txBox="1"/>
          <p:nvPr>
            <p:ph idx="8" type="subTitle"/>
          </p:nvPr>
        </p:nvSpPr>
        <p:spPr>
          <a:xfrm>
            <a:off x="3564500" y="4039200"/>
            <a:ext cx="1992900" cy="61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308" name="Google Shape;31308;p36"/>
          <p:cNvSpPr txBox="1"/>
          <p:nvPr>
            <p:ph idx="9" type="title"/>
          </p:nvPr>
        </p:nvSpPr>
        <p:spPr>
          <a:xfrm>
            <a:off x="6408614" y="1835250"/>
            <a:ext cx="19929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1309" name="Google Shape;31309;p36"/>
          <p:cNvSpPr txBox="1"/>
          <p:nvPr>
            <p:ph idx="13" type="subTitle"/>
          </p:nvPr>
        </p:nvSpPr>
        <p:spPr>
          <a:xfrm>
            <a:off x="6408624" y="2266350"/>
            <a:ext cx="1992900" cy="61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310" name="Google Shape;31310;p36"/>
          <p:cNvSpPr txBox="1"/>
          <p:nvPr>
            <p:ph idx="14" type="title"/>
          </p:nvPr>
        </p:nvSpPr>
        <p:spPr>
          <a:xfrm>
            <a:off x="6408614" y="3602675"/>
            <a:ext cx="1992900" cy="527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1311" name="Google Shape;31311;p36"/>
          <p:cNvSpPr txBox="1"/>
          <p:nvPr>
            <p:ph idx="15" type="subTitle"/>
          </p:nvPr>
        </p:nvSpPr>
        <p:spPr>
          <a:xfrm>
            <a:off x="6408624" y="4039200"/>
            <a:ext cx="1992900" cy="610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312" name="Google Shape;31312;p36"/>
          <p:cNvSpPr/>
          <p:nvPr/>
        </p:nvSpPr>
        <p:spPr>
          <a:xfrm flipH="1">
            <a:off x="8589179" y="8957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3" name="Google Shape;31313;p36"/>
          <p:cNvSpPr/>
          <p:nvPr/>
        </p:nvSpPr>
        <p:spPr>
          <a:xfrm flipH="1">
            <a:off x="8508448" y="5943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14" name="Google Shape;31314;p36"/>
          <p:cNvGrpSpPr/>
          <p:nvPr/>
        </p:nvGrpSpPr>
        <p:grpSpPr>
          <a:xfrm>
            <a:off x="8312584" y="1413281"/>
            <a:ext cx="315604" cy="283088"/>
            <a:chOff x="9122209" y="4733906"/>
            <a:chExt cx="315604" cy="283088"/>
          </a:xfrm>
        </p:grpSpPr>
        <p:sp>
          <p:nvSpPr>
            <p:cNvPr id="31315" name="Google Shape;31315;p36"/>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6" name="Google Shape;31316;p36"/>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7" name="Google Shape;31317;p36"/>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8" name="Google Shape;31318;p36"/>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9" name="Google Shape;31319;p36"/>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0" name="Google Shape;31320;p36"/>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1" name="Google Shape;31321;p36"/>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2" name="Google Shape;31322;p36"/>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3" name="Google Shape;31323;p36"/>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4" name="Google Shape;31324;p36"/>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5" name="Google Shape;31325;p36"/>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6" name="Google Shape;31326;p36"/>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7" name="Google Shape;31327;p36"/>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8" name="Google Shape;31328;p36"/>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9" name="Google Shape;31329;p36"/>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0" name="Google Shape;31330;p36"/>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1" name="Google Shape;31331;p36"/>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2" name="Google Shape;31332;p36"/>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3" name="Google Shape;31333;p36"/>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4" name="Google Shape;31334;p36"/>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5" name="Google Shape;31335;p36"/>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6" name="Google Shape;31336;p36"/>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7" name="Google Shape;31337;p36"/>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8" name="Google Shape;31338;p36"/>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9" name="Google Shape;31339;p36"/>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0" name="Google Shape;31340;p36"/>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1" name="Google Shape;31341;p36"/>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2" name="Google Shape;31342;p36"/>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3" name="Google Shape;31343;p36"/>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4" name="Google Shape;31344;p36"/>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5" name="Google Shape;31345;p36"/>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6" name="Google Shape;31346;p36"/>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7" name="Google Shape;31347;p36"/>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1348" name="Shape 31348"/>
        <p:cNvGrpSpPr/>
        <p:nvPr/>
      </p:nvGrpSpPr>
      <p:grpSpPr>
        <a:xfrm>
          <a:off x="0" y="0"/>
          <a:ext cx="0" cy="0"/>
          <a:chOff x="0" y="0"/>
          <a:chExt cx="0" cy="0"/>
        </a:xfrm>
      </p:grpSpPr>
      <p:sp>
        <p:nvSpPr>
          <p:cNvPr id="31349" name="Google Shape;31349;p37"/>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50" name="Google Shape;31350;p37"/>
          <p:cNvGrpSpPr/>
          <p:nvPr/>
        </p:nvGrpSpPr>
        <p:grpSpPr>
          <a:xfrm>
            <a:off x="-553499" y="-47780"/>
            <a:ext cx="10250990" cy="5191005"/>
            <a:chOff x="-79511" y="-47780"/>
            <a:chExt cx="10250990" cy="5191005"/>
          </a:xfrm>
        </p:grpSpPr>
        <p:grpSp>
          <p:nvGrpSpPr>
            <p:cNvPr id="31351" name="Google Shape;31351;p37"/>
            <p:cNvGrpSpPr/>
            <p:nvPr/>
          </p:nvGrpSpPr>
          <p:grpSpPr>
            <a:xfrm>
              <a:off x="-79511" y="-47780"/>
              <a:ext cx="5155115" cy="5191005"/>
              <a:chOff x="9274947" y="2665165"/>
              <a:chExt cx="4269600" cy="4299325"/>
            </a:xfrm>
          </p:grpSpPr>
          <p:sp>
            <p:nvSpPr>
              <p:cNvPr id="31352" name="Google Shape;31352;p37"/>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3" name="Google Shape;31353;p37"/>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4" name="Google Shape;31354;p37"/>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5" name="Google Shape;31355;p37"/>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6" name="Google Shape;31356;p37"/>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7" name="Google Shape;31357;p37"/>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8" name="Google Shape;31358;p37"/>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9" name="Google Shape;31359;p37"/>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0" name="Google Shape;31360;p37"/>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1" name="Google Shape;31361;p37"/>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2" name="Google Shape;31362;p37"/>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3" name="Google Shape;31363;p37"/>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4" name="Google Shape;31364;p37"/>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5" name="Google Shape;31365;p37"/>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6" name="Google Shape;31366;p37"/>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7" name="Google Shape;31367;p37"/>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8" name="Google Shape;31368;p37"/>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9" name="Google Shape;31369;p37"/>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0" name="Google Shape;31370;p37"/>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1" name="Google Shape;31371;p37"/>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2" name="Google Shape;31372;p37"/>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3" name="Google Shape;31373;p37"/>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4" name="Google Shape;31374;p37"/>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5" name="Google Shape;31375;p37"/>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6" name="Google Shape;31376;p37"/>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7" name="Google Shape;31377;p37"/>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8" name="Google Shape;31378;p37"/>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9" name="Google Shape;31379;p37"/>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0" name="Google Shape;31380;p37"/>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1" name="Google Shape;31381;p37"/>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2" name="Google Shape;31382;p37"/>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3" name="Google Shape;31383;p37"/>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4" name="Google Shape;31384;p37"/>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5" name="Google Shape;31385;p37"/>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6" name="Google Shape;31386;p37"/>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7" name="Google Shape;31387;p37"/>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8" name="Google Shape;31388;p37"/>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9" name="Google Shape;31389;p37"/>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0" name="Google Shape;31390;p37"/>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1" name="Google Shape;31391;p37"/>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2" name="Google Shape;31392;p37"/>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3" name="Google Shape;31393;p37"/>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4" name="Google Shape;31394;p37"/>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5" name="Google Shape;31395;p37"/>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6" name="Google Shape;31396;p37"/>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7" name="Google Shape;31397;p37"/>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8" name="Google Shape;31398;p37"/>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9" name="Google Shape;31399;p37"/>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0" name="Google Shape;31400;p37"/>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1" name="Google Shape;31401;p37"/>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2" name="Google Shape;31402;p37"/>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3" name="Google Shape;31403;p37"/>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4" name="Google Shape;31404;p37"/>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5" name="Google Shape;31405;p37"/>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6" name="Google Shape;31406;p37"/>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7" name="Google Shape;31407;p37"/>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8" name="Google Shape;31408;p37"/>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9" name="Google Shape;31409;p37"/>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0" name="Google Shape;31410;p37"/>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1" name="Google Shape;31411;p37"/>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2" name="Google Shape;31412;p37"/>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3" name="Google Shape;31413;p37"/>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4" name="Google Shape;31414;p37"/>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5" name="Google Shape;31415;p37"/>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6" name="Google Shape;31416;p37"/>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7" name="Google Shape;31417;p37"/>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8" name="Google Shape;31418;p37"/>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9" name="Google Shape;31419;p37"/>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0" name="Google Shape;31420;p37"/>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1" name="Google Shape;31421;p37"/>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2" name="Google Shape;31422;p37"/>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3" name="Google Shape;31423;p37"/>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4" name="Google Shape;31424;p37"/>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5" name="Google Shape;31425;p37"/>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6" name="Google Shape;31426;p37"/>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7" name="Google Shape;31427;p37"/>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8" name="Google Shape;31428;p37"/>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9" name="Google Shape;31429;p37"/>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0" name="Google Shape;31430;p37"/>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1" name="Google Shape;31431;p37"/>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2" name="Google Shape;31432;p37"/>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3" name="Google Shape;31433;p37"/>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4" name="Google Shape;31434;p37"/>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5" name="Google Shape;31435;p37"/>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6" name="Google Shape;31436;p37"/>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7" name="Google Shape;31437;p37"/>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8" name="Google Shape;31438;p37"/>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9" name="Google Shape;31439;p37"/>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0" name="Google Shape;31440;p37"/>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1" name="Google Shape;31441;p37"/>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2" name="Google Shape;31442;p37"/>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3" name="Google Shape;31443;p37"/>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4" name="Google Shape;31444;p37"/>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5" name="Google Shape;31445;p37"/>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6" name="Google Shape;31446;p37"/>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7" name="Google Shape;31447;p37"/>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8" name="Google Shape;31448;p37"/>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9" name="Google Shape;31449;p37"/>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0" name="Google Shape;31450;p37"/>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1" name="Google Shape;31451;p37"/>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2" name="Google Shape;31452;p37"/>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3" name="Google Shape;31453;p37"/>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4" name="Google Shape;31454;p37"/>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5" name="Google Shape;31455;p37"/>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6" name="Google Shape;31456;p37"/>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7" name="Google Shape;31457;p37"/>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8" name="Google Shape;31458;p37"/>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9" name="Google Shape;31459;p37"/>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0" name="Google Shape;31460;p37"/>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1" name="Google Shape;31461;p37"/>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2" name="Google Shape;31462;p37"/>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3" name="Google Shape;31463;p37"/>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4" name="Google Shape;31464;p37"/>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5" name="Google Shape;31465;p37"/>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6" name="Google Shape;31466;p37"/>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7" name="Google Shape;31467;p37"/>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8" name="Google Shape;31468;p37"/>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9" name="Google Shape;31469;p37"/>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0" name="Google Shape;31470;p37"/>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1" name="Google Shape;31471;p37"/>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2" name="Google Shape;31472;p37"/>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3" name="Google Shape;31473;p37"/>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4" name="Google Shape;31474;p37"/>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5" name="Google Shape;31475;p37"/>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6" name="Google Shape;31476;p37"/>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7" name="Google Shape;31477;p37"/>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8" name="Google Shape;31478;p37"/>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9" name="Google Shape;31479;p37"/>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0" name="Google Shape;31480;p37"/>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1" name="Google Shape;31481;p37"/>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2" name="Google Shape;31482;p37"/>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3" name="Google Shape;31483;p37"/>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4" name="Google Shape;31484;p37"/>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5" name="Google Shape;31485;p37"/>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6" name="Google Shape;31486;p37"/>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7" name="Google Shape;31487;p37"/>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8" name="Google Shape;31488;p37"/>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9" name="Google Shape;31489;p37"/>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0" name="Google Shape;31490;p37"/>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1" name="Google Shape;31491;p37"/>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2" name="Google Shape;31492;p37"/>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3" name="Google Shape;31493;p37"/>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4" name="Google Shape;31494;p37"/>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5" name="Google Shape;31495;p37"/>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6" name="Google Shape;31496;p37"/>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7" name="Google Shape;31497;p37"/>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8" name="Google Shape;31498;p37"/>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9" name="Google Shape;31499;p37"/>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0" name="Google Shape;31500;p37"/>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1" name="Google Shape;31501;p37"/>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2" name="Google Shape;31502;p37"/>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3" name="Google Shape;31503;p37"/>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4" name="Google Shape;31504;p37"/>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5" name="Google Shape;31505;p37"/>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6" name="Google Shape;31506;p37"/>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7" name="Google Shape;31507;p37"/>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8" name="Google Shape;31508;p37"/>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9" name="Google Shape;31509;p37"/>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0" name="Google Shape;31510;p37"/>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1" name="Google Shape;31511;p37"/>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2" name="Google Shape;31512;p37"/>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3" name="Google Shape;31513;p37"/>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4" name="Google Shape;31514;p37"/>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5" name="Google Shape;31515;p37"/>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6" name="Google Shape;31516;p37"/>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7" name="Google Shape;31517;p37"/>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8" name="Google Shape;31518;p37"/>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9" name="Google Shape;31519;p37"/>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0" name="Google Shape;31520;p37"/>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1" name="Google Shape;31521;p37"/>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2" name="Google Shape;31522;p37"/>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3" name="Google Shape;31523;p37"/>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4" name="Google Shape;31524;p37"/>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5" name="Google Shape;31525;p37"/>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6" name="Google Shape;31526;p37"/>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7" name="Google Shape;31527;p37"/>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8" name="Google Shape;31528;p37"/>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9" name="Google Shape;31529;p37"/>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0" name="Google Shape;31530;p37"/>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1" name="Google Shape;31531;p37"/>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2" name="Google Shape;31532;p37"/>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3" name="Google Shape;31533;p37"/>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4" name="Google Shape;31534;p37"/>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5" name="Google Shape;31535;p37"/>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6" name="Google Shape;31536;p37"/>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7" name="Google Shape;31537;p37"/>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8" name="Google Shape;31538;p37"/>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9" name="Google Shape;31539;p37"/>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0" name="Google Shape;31540;p37"/>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1" name="Google Shape;31541;p37"/>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2" name="Google Shape;31542;p37"/>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3" name="Google Shape;31543;p37"/>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4" name="Google Shape;31544;p37"/>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5" name="Google Shape;31545;p37"/>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6" name="Google Shape;31546;p37"/>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7" name="Google Shape;31547;p37"/>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8" name="Google Shape;31548;p37"/>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9" name="Google Shape;31549;p37"/>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0" name="Google Shape;31550;p37"/>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1" name="Google Shape;31551;p37"/>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2" name="Google Shape;31552;p37"/>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3" name="Google Shape;31553;p37"/>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4" name="Google Shape;31554;p37"/>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5" name="Google Shape;31555;p37"/>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6" name="Google Shape;31556;p37"/>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7" name="Google Shape;31557;p37"/>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8" name="Google Shape;31558;p37"/>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9" name="Google Shape;31559;p37"/>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0" name="Google Shape;31560;p37"/>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1" name="Google Shape;31561;p37"/>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2" name="Google Shape;31562;p37"/>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3" name="Google Shape;31563;p37"/>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4" name="Google Shape;31564;p37"/>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5" name="Google Shape;31565;p37"/>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6" name="Google Shape;31566;p37"/>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7" name="Google Shape;31567;p37"/>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8" name="Google Shape;31568;p37"/>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9" name="Google Shape;31569;p37"/>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0" name="Google Shape;31570;p37"/>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1" name="Google Shape;31571;p37"/>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2" name="Google Shape;31572;p37"/>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3" name="Google Shape;31573;p37"/>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4" name="Google Shape;31574;p37"/>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5" name="Google Shape;31575;p37"/>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6" name="Google Shape;31576;p37"/>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7" name="Google Shape;31577;p37"/>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8" name="Google Shape;31578;p37"/>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9" name="Google Shape;31579;p37"/>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0" name="Google Shape;31580;p37"/>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1" name="Google Shape;31581;p37"/>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2" name="Google Shape;31582;p37"/>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3" name="Google Shape;31583;p37"/>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4" name="Google Shape;31584;p37"/>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5" name="Google Shape;31585;p37"/>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6" name="Google Shape;31586;p37"/>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7" name="Google Shape;31587;p37"/>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8" name="Google Shape;31588;p37"/>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9" name="Google Shape;31589;p37"/>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0" name="Google Shape;31590;p37"/>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1" name="Google Shape;31591;p37"/>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2" name="Google Shape;31592;p37"/>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3" name="Google Shape;31593;p37"/>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4" name="Google Shape;31594;p37"/>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5" name="Google Shape;31595;p37"/>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6" name="Google Shape;31596;p37"/>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7" name="Google Shape;31597;p37"/>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8" name="Google Shape;31598;p37"/>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9" name="Google Shape;31599;p37"/>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0" name="Google Shape;31600;p37"/>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1" name="Google Shape;31601;p37"/>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2" name="Google Shape;31602;p37"/>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3" name="Google Shape;31603;p37"/>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4" name="Google Shape;31604;p37"/>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5" name="Google Shape;31605;p37"/>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6" name="Google Shape;31606;p37"/>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7" name="Google Shape;31607;p37"/>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8" name="Google Shape;31608;p37"/>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9" name="Google Shape;31609;p37"/>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0" name="Google Shape;31610;p37"/>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1" name="Google Shape;31611;p37"/>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2" name="Google Shape;31612;p37"/>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3" name="Google Shape;31613;p37"/>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4" name="Google Shape;31614;p37"/>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5" name="Google Shape;31615;p37"/>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6" name="Google Shape;31616;p37"/>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7" name="Google Shape;31617;p37"/>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8" name="Google Shape;31618;p37"/>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9" name="Google Shape;31619;p37"/>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0" name="Google Shape;31620;p37"/>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1" name="Google Shape;31621;p37"/>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2" name="Google Shape;31622;p37"/>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3" name="Google Shape;31623;p37"/>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4" name="Google Shape;31624;p37"/>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5" name="Google Shape;31625;p37"/>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6" name="Google Shape;31626;p37"/>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7" name="Google Shape;31627;p37"/>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8" name="Google Shape;31628;p37"/>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9" name="Google Shape;31629;p37"/>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0" name="Google Shape;31630;p37"/>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1" name="Google Shape;31631;p37"/>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2" name="Google Shape;31632;p37"/>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3" name="Google Shape;31633;p37"/>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4" name="Google Shape;31634;p37"/>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5" name="Google Shape;31635;p37"/>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6" name="Google Shape;31636;p37"/>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7" name="Google Shape;31637;p37"/>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8" name="Google Shape;31638;p37"/>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9" name="Google Shape;31639;p37"/>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0" name="Google Shape;31640;p37"/>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1" name="Google Shape;31641;p37"/>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2" name="Google Shape;31642;p37"/>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3" name="Google Shape;31643;p37"/>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4" name="Google Shape;31644;p37"/>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5" name="Google Shape;31645;p37"/>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6" name="Google Shape;31646;p37"/>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7" name="Google Shape;31647;p37"/>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8" name="Google Shape;31648;p37"/>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9" name="Google Shape;31649;p37"/>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0" name="Google Shape;31650;p37"/>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1" name="Google Shape;31651;p37"/>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2" name="Google Shape;31652;p37"/>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3" name="Google Shape;31653;p37"/>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4" name="Google Shape;31654;p37"/>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5" name="Google Shape;31655;p37"/>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6" name="Google Shape;31656;p37"/>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7" name="Google Shape;31657;p37"/>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8" name="Google Shape;31658;p37"/>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9" name="Google Shape;31659;p37"/>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0" name="Google Shape;31660;p37"/>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1" name="Google Shape;31661;p37"/>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2" name="Google Shape;31662;p37"/>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3" name="Google Shape;31663;p37"/>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4" name="Google Shape;31664;p37"/>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5" name="Google Shape;31665;p37"/>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6" name="Google Shape;31666;p37"/>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7" name="Google Shape;31667;p37"/>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8" name="Google Shape;31668;p37"/>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9" name="Google Shape;31669;p37"/>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0" name="Google Shape;31670;p37"/>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1" name="Google Shape;31671;p37"/>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2" name="Google Shape;31672;p37"/>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3" name="Google Shape;31673;p37"/>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4" name="Google Shape;31674;p37"/>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5" name="Google Shape;31675;p37"/>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6" name="Google Shape;31676;p37"/>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7" name="Google Shape;31677;p37"/>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8" name="Google Shape;31678;p37"/>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9" name="Google Shape;31679;p37"/>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0" name="Google Shape;31680;p37"/>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1" name="Google Shape;31681;p37"/>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2" name="Google Shape;31682;p37"/>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3" name="Google Shape;31683;p37"/>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4" name="Google Shape;31684;p37"/>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5" name="Google Shape;31685;p37"/>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6" name="Google Shape;31686;p37"/>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7" name="Google Shape;31687;p37"/>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8" name="Google Shape;31688;p37"/>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9" name="Google Shape;31689;p37"/>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0" name="Google Shape;31690;p37"/>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1" name="Google Shape;31691;p37"/>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2" name="Google Shape;31692;p37"/>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3" name="Google Shape;31693;p37"/>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4" name="Google Shape;31694;p37"/>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5" name="Google Shape;31695;p37"/>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6" name="Google Shape;31696;p37"/>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7" name="Google Shape;31697;p37"/>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8" name="Google Shape;31698;p37"/>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9" name="Google Shape;31699;p37"/>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0" name="Google Shape;31700;p37"/>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1" name="Google Shape;31701;p37"/>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2" name="Google Shape;31702;p37"/>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3" name="Google Shape;31703;p37"/>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4" name="Google Shape;31704;p37"/>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5" name="Google Shape;31705;p37"/>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6" name="Google Shape;31706;p37"/>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7" name="Google Shape;31707;p37"/>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8" name="Google Shape;31708;p37"/>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9" name="Google Shape;31709;p37"/>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0" name="Google Shape;31710;p37"/>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1" name="Google Shape;31711;p37"/>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2" name="Google Shape;31712;p37"/>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3" name="Google Shape;31713;p37"/>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4" name="Google Shape;31714;p37"/>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5" name="Google Shape;31715;p37"/>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6" name="Google Shape;31716;p37"/>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7" name="Google Shape;31717;p37"/>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8" name="Google Shape;31718;p37"/>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9" name="Google Shape;31719;p37"/>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0" name="Google Shape;31720;p37"/>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1" name="Google Shape;31721;p37"/>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2" name="Google Shape;31722;p37"/>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3" name="Google Shape;31723;p37"/>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4" name="Google Shape;31724;p37"/>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5" name="Google Shape;31725;p37"/>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6" name="Google Shape;31726;p37"/>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7" name="Google Shape;31727;p37"/>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8" name="Google Shape;31728;p37"/>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9" name="Google Shape;31729;p37"/>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0" name="Google Shape;31730;p37"/>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1" name="Google Shape;31731;p37"/>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2" name="Google Shape;31732;p37"/>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3" name="Google Shape;31733;p37"/>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4" name="Google Shape;31734;p37"/>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5" name="Google Shape;31735;p37"/>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6" name="Google Shape;31736;p37"/>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7" name="Google Shape;31737;p37"/>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8" name="Google Shape;31738;p37"/>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9" name="Google Shape;31739;p37"/>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0" name="Google Shape;31740;p37"/>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1" name="Google Shape;31741;p37"/>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42" name="Google Shape;31742;p37"/>
              <p:cNvGrpSpPr/>
              <p:nvPr/>
            </p:nvGrpSpPr>
            <p:grpSpPr>
              <a:xfrm>
                <a:off x="12150382" y="2665165"/>
                <a:ext cx="1341446" cy="1221036"/>
                <a:chOff x="12150382" y="2665165"/>
                <a:chExt cx="1341446" cy="1221036"/>
              </a:xfrm>
            </p:grpSpPr>
            <p:sp>
              <p:nvSpPr>
                <p:cNvPr id="31743" name="Google Shape;31743;p37"/>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4" name="Google Shape;31744;p37"/>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5" name="Google Shape;31745;p37"/>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6" name="Google Shape;31746;p37"/>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7" name="Google Shape;31747;p37"/>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8" name="Google Shape;31748;p37"/>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9" name="Google Shape;31749;p37"/>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0" name="Google Shape;31750;p37"/>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1" name="Google Shape;31751;p37"/>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2" name="Google Shape;31752;p37"/>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3" name="Google Shape;31753;p37"/>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4" name="Google Shape;31754;p37"/>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5" name="Google Shape;31755;p37"/>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6" name="Google Shape;31756;p37"/>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7" name="Google Shape;31757;p37"/>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8" name="Google Shape;31758;p37"/>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9" name="Google Shape;31759;p37"/>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0" name="Google Shape;31760;p37"/>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1" name="Google Shape;31761;p37"/>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2" name="Google Shape;31762;p37"/>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3" name="Google Shape;31763;p37"/>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4" name="Google Shape;31764;p37"/>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5" name="Google Shape;31765;p37"/>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6" name="Google Shape;31766;p37"/>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7" name="Google Shape;31767;p37"/>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8" name="Google Shape;31768;p37"/>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9" name="Google Shape;31769;p37"/>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0" name="Google Shape;31770;p37"/>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1" name="Google Shape;31771;p37"/>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2" name="Google Shape;31772;p37"/>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3" name="Google Shape;31773;p37"/>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4" name="Google Shape;31774;p37"/>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5" name="Google Shape;31775;p37"/>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6" name="Google Shape;31776;p37"/>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7" name="Google Shape;31777;p37"/>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8" name="Google Shape;31778;p37"/>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9" name="Google Shape;31779;p37"/>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0" name="Google Shape;31780;p37"/>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1" name="Google Shape;31781;p37"/>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2" name="Google Shape;31782;p37"/>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3" name="Google Shape;31783;p37"/>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4" name="Google Shape;31784;p37"/>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5" name="Google Shape;31785;p37"/>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6" name="Google Shape;31786;p37"/>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7" name="Google Shape;31787;p37"/>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8" name="Google Shape;31788;p37"/>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9" name="Google Shape;31789;p37"/>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0" name="Google Shape;31790;p37"/>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1" name="Google Shape;31791;p37"/>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2" name="Google Shape;31792;p37"/>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3" name="Google Shape;31793;p37"/>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4" name="Google Shape;31794;p37"/>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5" name="Google Shape;31795;p37"/>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6" name="Google Shape;31796;p37"/>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7" name="Google Shape;31797;p37"/>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8" name="Google Shape;31798;p37"/>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9" name="Google Shape;31799;p37"/>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00" name="Google Shape;31800;p37"/>
            <p:cNvGrpSpPr/>
            <p:nvPr/>
          </p:nvGrpSpPr>
          <p:grpSpPr>
            <a:xfrm>
              <a:off x="5016364" y="-47780"/>
              <a:ext cx="5155115" cy="5191005"/>
              <a:chOff x="9274947" y="2665165"/>
              <a:chExt cx="4269600" cy="4299325"/>
            </a:xfrm>
          </p:grpSpPr>
          <p:sp>
            <p:nvSpPr>
              <p:cNvPr id="31801" name="Google Shape;31801;p37"/>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2" name="Google Shape;31802;p37"/>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3" name="Google Shape;31803;p37"/>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4" name="Google Shape;31804;p37"/>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5" name="Google Shape;31805;p37"/>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6" name="Google Shape;31806;p37"/>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7" name="Google Shape;31807;p37"/>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8" name="Google Shape;31808;p37"/>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9" name="Google Shape;31809;p37"/>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0" name="Google Shape;31810;p37"/>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1" name="Google Shape;31811;p37"/>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2" name="Google Shape;31812;p37"/>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3" name="Google Shape;31813;p37"/>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4" name="Google Shape;31814;p37"/>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5" name="Google Shape;31815;p37"/>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6" name="Google Shape;31816;p37"/>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7" name="Google Shape;31817;p37"/>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8" name="Google Shape;31818;p37"/>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9" name="Google Shape;31819;p37"/>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0" name="Google Shape;31820;p37"/>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1" name="Google Shape;31821;p37"/>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2" name="Google Shape;31822;p37"/>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3" name="Google Shape;31823;p37"/>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4" name="Google Shape;31824;p37"/>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5" name="Google Shape;31825;p37"/>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6" name="Google Shape;31826;p37"/>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7" name="Google Shape;31827;p37"/>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8" name="Google Shape;31828;p37"/>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9" name="Google Shape;31829;p37"/>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0" name="Google Shape;31830;p37"/>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1" name="Google Shape;31831;p37"/>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2" name="Google Shape;31832;p37"/>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3" name="Google Shape;31833;p37"/>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4" name="Google Shape;31834;p37"/>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5" name="Google Shape;31835;p37"/>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6" name="Google Shape;31836;p37"/>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7" name="Google Shape;31837;p37"/>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8" name="Google Shape;31838;p37"/>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9" name="Google Shape;31839;p37"/>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0" name="Google Shape;31840;p37"/>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1" name="Google Shape;31841;p37"/>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2" name="Google Shape;31842;p37"/>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3" name="Google Shape;31843;p37"/>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4" name="Google Shape;31844;p37"/>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5" name="Google Shape;31845;p37"/>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6" name="Google Shape;31846;p37"/>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7" name="Google Shape;31847;p37"/>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8" name="Google Shape;31848;p37"/>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9" name="Google Shape;31849;p37"/>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0" name="Google Shape;31850;p37"/>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1" name="Google Shape;31851;p37"/>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2" name="Google Shape;31852;p37"/>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3" name="Google Shape;31853;p37"/>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4" name="Google Shape;31854;p37"/>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5" name="Google Shape;31855;p37"/>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6" name="Google Shape;31856;p37"/>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7" name="Google Shape;31857;p37"/>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8" name="Google Shape;31858;p37"/>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9" name="Google Shape;31859;p37"/>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0" name="Google Shape;31860;p37"/>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1" name="Google Shape;31861;p37"/>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2" name="Google Shape;31862;p37"/>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3" name="Google Shape;31863;p37"/>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4" name="Google Shape;31864;p37"/>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5" name="Google Shape;31865;p37"/>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6" name="Google Shape;31866;p37"/>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7" name="Google Shape;31867;p37"/>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8" name="Google Shape;31868;p37"/>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9" name="Google Shape;31869;p37"/>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0" name="Google Shape;31870;p37"/>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1" name="Google Shape;31871;p37"/>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2" name="Google Shape;31872;p37"/>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3" name="Google Shape;31873;p37"/>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4" name="Google Shape;31874;p37"/>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5" name="Google Shape;31875;p37"/>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6" name="Google Shape;31876;p37"/>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7" name="Google Shape;31877;p37"/>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8" name="Google Shape;31878;p37"/>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9" name="Google Shape;31879;p37"/>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0" name="Google Shape;31880;p37"/>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1" name="Google Shape;31881;p37"/>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2" name="Google Shape;31882;p37"/>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3" name="Google Shape;31883;p37"/>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4" name="Google Shape;31884;p37"/>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5" name="Google Shape;31885;p37"/>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6" name="Google Shape;31886;p37"/>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7" name="Google Shape;31887;p37"/>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8" name="Google Shape;31888;p37"/>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9" name="Google Shape;31889;p37"/>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0" name="Google Shape;31890;p37"/>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1" name="Google Shape;31891;p37"/>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2" name="Google Shape;31892;p37"/>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3" name="Google Shape;31893;p37"/>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4" name="Google Shape;31894;p37"/>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5" name="Google Shape;31895;p37"/>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6" name="Google Shape;31896;p37"/>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7" name="Google Shape;31897;p37"/>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8" name="Google Shape;31898;p37"/>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9" name="Google Shape;31899;p37"/>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0" name="Google Shape;31900;p37"/>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1" name="Google Shape;31901;p37"/>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2" name="Google Shape;31902;p37"/>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3" name="Google Shape;31903;p37"/>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4" name="Google Shape;31904;p37"/>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5" name="Google Shape;31905;p37"/>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6" name="Google Shape;31906;p37"/>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7" name="Google Shape;31907;p37"/>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8" name="Google Shape;31908;p37"/>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9" name="Google Shape;31909;p37"/>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0" name="Google Shape;31910;p37"/>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1" name="Google Shape;31911;p37"/>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2" name="Google Shape;31912;p37"/>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3" name="Google Shape;31913;p37"/>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4" name="Google Shape;31914;p37"/>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5" name="Google Shape;31915;p37"/>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6" name="Google Shape;31916;p37"/>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7" name="Google Shape;31917;p37"/>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8" name="Google Shape;31918;p37"/>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9" name="Google Shape;31919;p37"/>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0" name="Google Shape;31920;p37"/>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1" name="Google Shape;31921;p37"/>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2" name="Google Shape;31922;p37"/>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3" name="Google Shape;31923;p37"/>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4" name="Google Shape;31924;p37"/>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5" name="Google Shape;31925;p37"/>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6" name="Google Shape;31926;p37"/>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7" name="Google Shape;31927;p37"/>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8" name="Google Shape;31928;p37"/>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9" name="Google Shape;31929;p37"/>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0" name="Google Shape;31930;p37"/>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1" name="Google Shape;31931;p37"/>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2" name="Google Shape;31932;p37"/>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3" name="Google Shape;31933;p37"/>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4" name="Google Shape;31934;p37"/>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5" name="Google Shape;31935;p37"/>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6" name="Google Shape;31936;p37"/>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7" name="Google Shape;31937;p37"/>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8" name="Google Shape;31938;p37"/>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9" name="Google Shape;31939;p37"/>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0" name="Google Shape;31940;p37"/>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1" name="Google Shape;31941;p37"/>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2" name="Google Shape;31942;p37"/>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3" name="Google Shape;31943;p37"/>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4" name="Google Shape;31944;p37"/>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5" name="Google Shape;31945;p37"/>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6" name="Google Shape;31946;p37"/>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7" name="Google Shape;31947;p37"/>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8" name="Google Shape;31948;p37"/>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9" name="Google Shape;31949;p37"/>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0" name="Google Shape;31950;p37"/>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1" name="Google Shape;31951;p37"/>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2" name="Google Shape;31952;p37"/>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3" name="Google Shape;31953;p37"/>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4" name="Google Shape;31954;p37"/>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5" name="Google Shape;31955;p37"/>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6" name="Google Shape;31956;p37"/>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7" name="Google Shape;31957;p37"/>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8" name="Google Shape;31958;p37"/>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9" name="Google Shape;31959;p37"/>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0" name="Google Shape;31960;p37"/>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1" name="Google Shape;31961;p37"/>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2" name="Google Shape;31962;p37"/>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3" name="Google Shape;31963;p37"/>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4" name="Google Shape;31964;p37"/>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5" name="Google Shape;31965;p37"/>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6" name="Google Shape;31966;p37"/>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7" name="Google Shape;31967;p37"/>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8" name="Google Shape;31968;p37"/>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9" name="Google Shape;31969;p37"/>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0" name="Google Shape;31970;p37"/>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1" name="Google Shape;31971;p37"/>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2" name="Google Shape;31972;p37"/>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3" name="Google Shape;31973;p37"/>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4" name="Google Shape;31974;p37"/>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5" name="Google Shape;31975;p37"/>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6" name="Google Shape;31976;p37"/>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7" name="Google Shape;31977;p37"/>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8" name="Google Shape;31978;p37"/>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9" name="Google Shape;31979;p37"/>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0" name="Google Shape;31980;p37"/>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1" name="Google Shape;31981;p37"/>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2" name="Google Shape;31982;p37"/>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3" name="Google Shape;31983;p37"/>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4" name="Google Shape;31984;p37"/>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5" name="Google Shape;31985;p37"/>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6" name="Google Shape;31986;p37"/>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7" name="Google Shape;31987;p37"/>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8" name="Google Shape;31988;p37"/>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9" name="Google Shape;31989;p37"/>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0" name="Google Shape;31990;p37"/>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1" name="Google Shape;31991;p37"/>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2" name="Google Shape;31992;p37"/>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3" name="Google Shape;31993;p37"/>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4" name="Google Shape;31994;p37"/>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5" name="Google Shape;31995;p37"/>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6" name="Google Shape;31996;p37"/>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7" name="Google Shape;31997;p37"/>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8" name="Google Shape;31998;p37"/>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9" name="Google Shape;31999;p37"/>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0" name="Google Shape;32000;p37"/>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1" name="Google Shape;32001;p37"/>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2" name="Google Shape;32002;p37"/>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3" name="Google Shape;32003;p37"/>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4" name="Google Shape;32004;p37"/>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5" name="Google Shape;32005;p37"/>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6" name="Google Shape;32006;p37"/>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7" name="Google Shape;32007;p37"/>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8" name="Google Shape;32008;p37"/>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9" name="Google Shape;32009;p37"/>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0" name="Google Shape;32010;p37"/>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1" name="Google Shape;32011;p37"/>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2" name="Google Shape;32012;p37"/>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3" name="Google Shape;32013;p37"/>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4" name="Google Shape;32014;p37"/>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5" name="Google Shape;32015;p37"/>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6" name="Google Shape;32016;p37"/>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7" name="Google Shape;32017;p37"/>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8" name="Google Shape;32018;p37"/>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9" name="Google Shape;32019;p37"/>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0" name="Google Shape;32020;p37"/>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1" name="Google Shape;32021;p37"/>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2" name="Google Shape;32022;p37"/>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3" name="Google Shape;32023;p37"/>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4" name="Google Shape;32024;p37"/>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5" name="Google Shape;32025;p37"/>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6" name="Google Shape;32026;p37"/>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7" name="Google Shape;32027;p37"/>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8" name="Google Shape;32028;p37"/>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9" name="Google Shape;32029;p37"/>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0" name="Google Shape;32030;p37"/>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1" name="Google Shape;32031;p37"/>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2" name="Google Shape;32032;p37"/>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3" name="Google Shape;32033;p37"/>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4" name="Google Shape;32034;p37"/>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5" name="Google Shape;32035;p37"/>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6" name="Google Shape;32036;p37"/>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7" name="Google Shape;32037;p37"/>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8" name="Google Shape;32038;p37"/>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9" name="Google Shape;32039;p37"/>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0" name="Google Shape;32040;p37"/>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1" name="Google Shape;32041;p37"/>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2" name="Google Shape;32042;p37"/>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3" name="Google Shape;32043;p37"/>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4" name="Google Shape;32044;p37"/>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5" name="Google Shape;32045;p37"/>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6" name="Google Shape;32046;p37"/>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7" name="Google Shape;32047;p37"/>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8" name="Google Shape;32048;p37"/>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9" name="Google Shape;32049;p37"/>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0" name="Google Shape;32050;p37"/>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1" name="Google Shape;32051;p37"/>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2" name="Google Shape;32052;p37"/>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3" name="Google Shape;32053;p37"/>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4" name="Google Shape;32054;p37"/>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5" name="Google Shape;32055;p37"/>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6" name="Google Shape;32056;p37"/>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7" name="Google Shape;32057;p37"/>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8" name="Google Shape;32058;p37"/>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9" name="Google Shape;32059;p37"/>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0" name="Google Shape;32060;p37"/>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1" name="Google Shape;32061;p37"/>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2" name="Google Shape;32062;p37"/>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3" name="Google Shape;32063;p37"/>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4" name="Google Shape;32064;p37"/>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5" name="Google Shape;32065;p37"/>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6" name="Google Shape;32066;p37"/>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7" name="Google Shape;32067;p37"/>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8" name="Google Shape;32068;p37"/>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9" name="Google Shape;32069;p37"/>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0" name="Google Shape;32070;p37"/>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1" name="Google Shape;32071;p37"/>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2" name="Google Shape;32072;p37"/>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3" name="Google Shape;32073;p37"/>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4" name="Google Shape;32074;p37"/>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5" name="Google Shape;32075;p37"/>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6" name="Google Shape;32076;p37"/>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7" name="Google Shape;32077;p37"/>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8" name="Google Shape;32078;p37"/>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9" name="Google Shape;32079;p37"/>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0" name="Google Shape;32080;p37"/>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1" name="Google Shape;32081;p37"/>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2" name="Google Shape;32082;p37"/>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3" name="Google Shape;32083;p37"/>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4" name="Google Shape;32084;p37"/>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5" name="Google Shape;32085;p37"/>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6" name="Google Shape;32086;p37"/>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7" name="Google Shape;32087;p37"/>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8" name="Google Shape;32088;p37"/>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9" name="Google Shape;32089;p37"/>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0" name="Google Shape;32090;p37"/>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1" name="Google Shape;32091;p37"/>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2" name="Google Shape;32092;p37"/>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3" name="Google Shape;32093;p37"/>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4" name="Google Shape;32094;p37"/>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5" name="Google Shape;32095;p37"/>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6" name="Google Shape;32096;p37"/>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7" name="Google Shape;32097;p37"/>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8" name="Google Shape;32098;p37"/>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9" name="Google Shape;32099;p37"/>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0" name="Google Shape;32100;p37"/>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1" name="Google Shape;32101;p37"/>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2" name="Google Shape;32102;p37"/>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3" name="Google Shape;32103;p37"/>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4" name="Google Shape;32104;p37"/>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5" name="Google Shape;32105;p37"/>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6" name="Google Shape;32106;p37"/>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7" name="Google Shape;32107;p37"/>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8" name="Google Shape;32108;p37"/>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9" name="Google Shape;32109;p37"/>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0" name="Google Shape;32110;p37"/>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1" name="Google Shape;32111;p37"/>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2" name="Google Shape;32112;p37"/>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3" name="Google Shape;32113;p37"/>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4" name="Google Shape;32114;p37"/>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5" name="Google Shape;32115;p37"/>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6" name="Google Shape;32116;p37"/>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7" name="Google Shape;32117;p37"/>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8" name="Google Shape;32118;p37"/>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9" name="Google Shape;32119;p37"/>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0" name="Google Shape;32120;p37"/>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1" name="Google Shape;32121;p37"/>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2" name="Google Shape;32122;p37"/>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3" name="Google Shape;32123;p37"/>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4" name="Google Shape;32124;p37"/>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5" name="Google Shape;32125;p37"/>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6" name="Google Shape;32126;p37"/>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7" name="Google Shape;32127;p37"/>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8" name="Google Shape;32128;p37"/>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9" name="Google Shape;32129;p37"/>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0" name="Google Shape;32130;p37"/>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1" name="Google Shape;32131;p37"/>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2" name="Google Shape;32132;p37"/>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3" name="Google Shape;32133;p37"/>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4" name="Google Shape;32134;p37"/>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5" name="Google Shape;32135;p37"/>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6" name="Google Shape;32136;p37"/>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7" name="Google Shape;32137;p37"/>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8" name="Google Shape;32138;p37"/>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9" name="Google Shape;32139;p37"/>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0" name="Google Shape;32140;p37"/>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1" name="Google Shape;32141;p37"/>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2" name="Google Shape;32142;p37"/>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3" name="Google Shape;32143;p37"/>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4" name="Google Shape;32144;p37"/>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5" name="Google Shape;32145;p37"/>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6" name="Google Shape;32146;p37"/>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7" name="Google Shape;32147;p37"/>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8" name="Google Shape;32148;p37"/>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9" name="Google Shape;32149;p37"/>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0" name="Google Shape;32150;p37"/>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1" name="Google Shape;32151;p37"/>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2" name="Google Shape;32152;p37"/>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3" name="Google Shape;32153;p37"/>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4" name="Google Shape;32154;p37"/>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5" name="Google Shape;32155;p37"/>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6" name="Google Shape;32156;p37"/>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7" name="Google Shape;32157;p37"/>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8" name="Google Shape;32158;p37"/>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9" name="Google Shape;32159;p37"/>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0" name="Google Shape;32160;p37"/>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1" name="Google Shape;32161;p37"/>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2" name="Google Shape;32162;p37"/>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3" name="Google Shape;32163;p37"/>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4" name="Google Shape;32164;p37"/>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5" name="Google Shape;32165;p37"/>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6" name="Google Shape;32166;p37"/>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7" name="Google Shape;32167;p37"/>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8" name="Google Shape;32168;p37"/>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9" name="Google Shape;32169;p37"/>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0" name="Google Shape;32170;p37"/>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1" name="Google Shape;32171;p37"/>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2" name="Google Shape;32172;p37"/>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3" name="Google Shape;32173;p37"/>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4" name="Google Shape;32174;p37"/>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5" name="Google Shape;32175;p37"/>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6" name="Google Shape;32176;p37"/>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7" name="Google Shape;32177;p37"/>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8" name="Google Shape;32178;p37"/>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9" name="Google Shape;32179;p37"/>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0" name="Google Shape;32180;p37"/>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1" name="Google Shape;32181;p37"/>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2" name="Google Shape;32182;p37"/>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3" name="Google Shape;32183;p37"/>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4" name="Google Shape;32184;p37"/>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5" name="Google Shape;32185;p37"/>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6" name="Google Shape;32186;p37"/>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7" name="Google Shape;32187;p37"/>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8" name="Google Shape;32188;p37"/>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9" name="Google Shape;32189;p37"/>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0" name="Google Shape;32190;p37"/>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91" name="Google Shape;32191;p37"/>
              <p:cNvGrpSpPr/>
              <p:nvPr/>
            </p:nvGrpSpPr>
            <p:grpSpPr>
              <a:xfrm>
                <a:off x="12150382" y="2665165"/>
                <a:ext cx="1341446" cy="1221036"/>
                <a:chOff x="12150382" y="2665165"/>
                <a:chExt cx="1341446" cy="1221036"/>
              </a:xfrm>
            </p:grpSpPr>
            <p:sp>
              <p:nvSpPr>
                <p:cNvPr id="32192" name="Google Shape;32192;p37"/>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3" name="Google Shape;32193;p37"/>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4" name="Google Shape;32194;p37"/>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5" name="Google Shape;32195;p37"/>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6" name="Google Shape;32196;p37"/>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7" name="Google Shape;32197;p37"/>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8" name="Google Shape;32198;p37"/>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9" name="Google Shape;32199;p37"/>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0" name="Google Shape;32200;p37"/>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1" name="Google Shape;32201;p37"/>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2" name="Google Shape;32202;p37"/>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3" name="Google Shape;32203;p37"/>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4" name="Google Shape;32204;p37"/>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5" name="Google Shape;32205;p37"/>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6" name="Google Shape;32206;p37"/>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7" name="Google Shape;32207;p37"/>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8" name="Google Shape;32208;p37"/>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9" name="Google Shape;32209;p37"/>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0" name="Google Shape;32210;p37"/>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1" name="Google Shape;32211;p37"/>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2" name="Google Shape;32212;p37"/>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3" name="Google Shape;32213;p37"/>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4" name="Google Shape;32214;p37"/>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5" name="Google Shape;32215;p37"/>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6" name="Google Shape;32216;p37"/>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7" name="Google Shape;32217;p37"/>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8" name="Google Shape;32218;p37"/>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9" name="Google Shape;32219;p37"/>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0" name="Google Shape;32220;p37"/>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1" name="Google Shape;32221;p37"/>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2" name="Google Shape;32222;p37"/>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3" name="Google Shape;32223;p37"/>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4" name="Google Shape;32224;p37"/>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5" name="Google Shape;32225;p37"/>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6" name="Google Shape;32226;p37"/>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7" name="Google Shape;32227;p37"/>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8" name="Google Shape;32228;p37"/>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9" name="Google Shape;32229;p37"/>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0" name="Google Shape;32230;p37"/>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1" name="Google Shape;32231;p37"/>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2" name="Google Shape;32232;p37"/>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3" name="Google Shape;32233;p37"/>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4" name="Google Shape;32234;p37"/>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5" name="Google Shape;32235;p37"/>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6" name="Google Shape;32236;p37"/>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7" name="Google Shape;32237;p37"/>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8" name="Google Shape;32238;p37"/>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9" name="Google Shape;32239;p37"/>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0" name="Google Shape;32240;p37"/>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1" name="Google Shape;32241;p37"/>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2" name="Google Shape;32242;p37"/>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3" name="Google Shape;32243;p37"/>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4" name="Google Shape;32244;p37"/>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5" name="Google Shape;32245;p37"/>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6" name="Google Shape;32246;p37"/>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7" name="Google Shape;32247;p37"/>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8" name="Google Shape;32248;p37"/>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2249" name="Google Shape;32249;p37"/>
          <p:cNvSpPr txBox="1"/>
          <p:nvPr>
            <p:ph hasCustomPrompt="1" type="title"/>
          </p:nvPr>
        </p:nvSpPr>
        <p:spPr>
          <a:xfrm rot="-220">
            <a:off x="2231244" y="977972"/>
            <a:ext cx="4681500" cy="991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2250" name="Google Shape;32250;p37"/>
          <p:cNvSpPr txBox="1"/>
          <p:nvPr>
            <p:ph idx="1" type="subTitle"/>
          </p:nvPr>
        </p:nvSpPr>
        <p:spPr>
          <a:xfrm>
            <a:off x="2231251" y="1969325"/>
            <a:ext cx="46815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251" name="Google Shape;32251;p37"/>
          <p:cNvSpPr txBox="1"/>
          <p:nvPr>
            <p:ph hasCustomPrompt="1" idx="2" type="title"/>
          </p:nvPr>
        </p:nvSpPr>
        <p:spPr>
          <a:xfrm>
            <a:off x="2231244" y="2729275"/>
            <a:ext cx="4681500" cy="991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2252" name="Google Shape;32252;p37"/>
          <p:cNvSpPr txBox="1"/>
          <p:nvPr>
            <p:ph idx="3" type="subTitle"/>
          </p:nvPr>
        </p:nvSpPr>
        <p:spPr>
          <a:xfrm>
            <a:off x="2231251" y="3720475"/>
            <a:ext cx="46815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5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253" name="Google Shape;32253;p37"/>
          <p:cNvSpPr/>
          <p:nvPr/>
        </p:nvSpPr>
        <p:spPr>
          <a:xfrm>
            <a:off x="472798" y="43986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4" name="Google Shape;32254;p37"/>
          <p:cNvSpPr/>
          <p:nvPr/>
        </p:nvSpPr>
        <p:spPr>
          <a:xfrm>
            <a:off x="403189" y="78190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5" name="Google Shape;32255;p37"/>
          <p:cNvSpPr/>
          <p:nvPr/>
        </p:nvSpPr>
        <p:spPr>
          <a:xfrm>
            <a:off x="618551" y="163981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6" name="Google Shape;32256;p37"/>
          <p:cNvSpPr/>
          <p:nvPr/>
        </p:nvSpPr>
        <p:spPr>
          <a:xfrm>
            <a:off x="788564" y="47877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7" name="Google Shape;32257;p37"/>
          <p:cNvSpPr/>
          <p:nvPr/>
        </p:nvSpPr>
        <p:spPr>
          <a:xfrm>
            <a:off x="1897864" y="3969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8" name="Google Shape;32258;p37"/>
          <p:cNvSpPr/>
          <p:nvPr/>
        </p:nvSpPr>
        <p:spPr>
          <a:xfrm>
            <a:off x="7854123" y="5053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59" name="Google Shape;32259;p37"/>
          <p:cNvGrpSpPr/>
          <p:nvPr/>
        </p:nvGrpSpPr>
        <p:grpSpPr>
          <a:xfrm>
            <a:off x="6951503" y="437714"/>
            <a:ext cx="315591" cy="344174"/>
            <a:chOff x="6260444" y="4005311"/>
            <a:chExt cx="432021" cy="471148"/>
          </a:xfrm>
        </p:grpSpPr>
        <p:sp>
          <p:nvSpPr>
            <p:cNvPr id="32260" name="Google Shape;32260;p37"/>
            <p:cNvSpPr/>
            <p:nvPr/>
          </p:nvSpPr>
          <p:spPr>
            <a:xfrm>
              <a:off x="6260444" y="4005311"/>
              <a:ext cx="432021" cy="471148"/>
            </a:xfrm>
            <a:custGeom>
              <a:rect b="b" l="l" r="r" t="t"/>
              <a:pathLst>
                <a:path extrusionOk="0" h="1444" w="1324">
                  <a:moveTo>
                    <a:pt x="547" y="1"/>
                  </a:moveTo>
                  <a:cubicBezTo>
                    <a:pt x="498" y="1"/>
                    <a:pt x="451" y="11"/>
                    <a:pt x="411" y="35"/>
                  </a:cubicBezTo>
                  <a:cubicBezTo>
                    <a:pt x="389" y="49"/>
                    <a:pt x="368" y="66"/>
                    <a:pt x="351" y="88"/>
                  </a:cubicBezTo>
                  <a:cubicBezTo>
                    <a:pt x="298" y="158"/>
                    <a:pt x="309" y="261"/>
                    <a:pt x="253" y="329"/>
                  </a:cubicBezTo>
                  <a:cubicBezTo>
                    <a:pt x="185" y="411"/>
                    <a:pt x="38" y="425"/>
                    <a:pt x="14" y="527"/>
                  </a:cubicBezTo>
                  <a:cubicBezTo>
                    <a:pt x="1" y="579"/>
                    <a:pt x="26" y="629"/>
                    <a:pt x="50" y="675"/>
                  </a:cubicBezTo>
                  <a:cubicBezTo>
                    <a:pt x="84" y="741"/>
                    <a:pt x="120" y="809"/>
                    <a:pt x="154" y="874"/>
                  </a:cubicBezTo>
                  <a:cubicBezTo>
                    <a:pt x="175" y="916"/>
                    <a:pt x="199" y="960"/>
                    <a:pt x="236" y="990"/>
                  </a:cubicBezTo>
                  <a:cubicBezTo>
                    <a:pt x="338" y="1074"/>
                    <a:pt x="520" y="1031"/>
                    <a:pt x="600" y="1138"/>
                  </a:cubicBezTo>
                  <a:cubicBezTo>
                    <a:pt x="629" y="1179"/>
                    <a:pt x="638" y="1233"/>
                    <a:pt x="671" y="1271"/>
                  </a:cubicBezTo>
                  <a:cubicBezTo>
                    <a:pt x="702" y="1307"/>
                    <a:pt x="750" y="1323"/>
                    <a:pt x="794" y="1342"/>
                  </a:cubicBezTo>
                  <a:cubicBezTo>
                    <a:pt x="868" y="1374"/>
                    <a:pt x="937" y="1415"/>
                    <a:pt x="1015" y="1434"/>
                  </a:cubicBezTo>
                  <a:cubicBezTo>
                    <a:pt x="1039" y="1440"/>
                    <a:pt x="1065" y="1443"/>
                    <a:pt x="1090" y="1443"/>
                  </a:cubicBezTo>
                  <a:cubicBezTo>
                    <a:pt x="1146" y="1443"/>
                    <a:pt x="1201" y="1427"/>
                    <a:pt x="1239" y="1389"/>
                  </a:cubicBezTo>
                  <a:cubicBezTo>
                    <a:pt x="1323" y="1301"/>
                    <a:pt x="1286" y="1155"/>
                    <a:pt x="1227" y="1048"/>
                  </a:cubicBezTo>
                  <a:cubicBezTo>
                    <a:pt x="1213" y="1023"/>
                    <a:pt x="1196" y="996"/>
                    <a:pt x="1180" y="972"/>
                  </a:cubicBezTo>
                  <a:cubicBezTo>
                    <a:pt x="1129" y="893"/>
                    <a:pt x="1082" y="811"/>
                    <a:pt x="1085" y="720"/>
                  </a:cubicBezTo>
                  <a:cubicBezTo>
                    <a:pt x="1086" y="654"/>
                    <a:pt x="1116" y="593"/>
                    <a:pt x="1118" y="526"/>
                  </a:cubicBezTo>
                  <a:cubicBezTo>
                    <a:pt x="1121" y="461"/>
                    <a:pt x="1082" y="384"/>
                    <a:pt x="1016" y="382"/>
                  </a:cubicBezTo>
                  <a:cubicBezTo>
                    <a:pt x="998" y="382"/>
                    <a:pt x="980" y="386"/>
                    <a:pt x="963" y="386"/>
                  </a:cubicBezTo>
                  <a:cubicBezTo>
                    <a:pt x="958" y="386"/>
                    <a:pt x="953" y="386"/>
                    <a:pt x="948" y="385"/>
                  </a:cubicBezTo>
                  <a:cubicBezTo>
                    <a:pt x="887" y="373"/>
                    <a:pt x="886" y="289"/>
                    <a:pt x="874" y="227"/>
                  </a:cubicBezTo>
                  <a:cubicBezTo>
                    <a:pt x="850" y="94"/>
                    <a:pt x="691"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1" name="Google Shape;32261;p37"/>
            <p:cNvSpPr/>
            <p:nvPr/>
          </p:nvSpPr>
          <p:spPr>
            <a:xfrm>
              <a:off x="6260444" y="4016404"/>
              <a:ext cx="432021" cy="460055"/>
            </a:xfrm>
            <a:custGeom>
              <a:rect b="b" l="l" r="r" t="t"/>
              <a:pathLst>
                <a:path extrusionOk="0" h="1410" w="1324">
                  <a:moveTo>
                    <a:pt x="411" y="1"/>
                  </a:moveTo>
                  <a:lnTo>
                    <a:pt x="411" y="1"/>
                  </a:lnTo>
                  <a:cubicBezTo>
                    <a:pt x="389" y="15"/>
                    <a:pt x="368" y="32"/>
                    <a:pt x="351" y="54"/>
                  </a:cubicBezTo>
                  <a:cubicBezTo>
                    <a:pt x="298" y="124"/>
                    <a:pt x="309" y="227"/>
                    <a:pt x="253" y="295"/>
                  </a:cubicBezTo>
                  <a:cubicBezTo>
                    <a:pt x="185" y="377"/>
                    <a:pt x="38" y="391"/>
                    <a:pt x="14" y="493"/>
                  </a:cubicBezTo>
                  <a:cubicBezTo>
                    <a:pt x="1" y="545"/>
                    <a:pt x="26" y="595"/>
                    <a:pt x="50" y="641"/>
                  </a:cubicBezTo>
                  <a:cubicBezTo>
                    <a:pt x="84" y="707"/>
                    <a:pt x="120" y="775"/>
                    <a:pt x="154" y="840"/>
                  </a:cubicBezTo>
                  <a:cubicBezTo>
                    <a:pt x="175" y="882"/>
                    <a:pt x="199" y="926"/>
                    <a:pt x="236" y="956"/>
                  </a:cubicBezTo>
                  <a:cubicBezTo>
                    <a:pt x="338" y="1040"/>
                    <a:pt x="520" y="997"/>
                    <a:pt x="600" y="1104"/>
                  </a:cubicBezTo>
                  <a:cubicBezTo>
                    <a:pt x="629" y="1145"/>
                    <a:pt x="638" y="1199"/>
                    <a:pt x="671" y="1237"/>
                  </a:cubicBezTo>
                  <a:cubicBezTo>
                    <a:pt x="702" y="1273"/>
                    <a:pt x="750" y="1289"/>
                    <a:pt x="794" y="1308"/>
                  </a:cubicBezTo>
                  <a:cubicBezTo>
                    <a:pt x="868" y="1340"/>
                    <a:pt x="937" y="1381"/>
                    <a:pt x="1015" y="1400"/>
                  </a:cubicBezTo>
                  <a:cubicBezTo>
                    <a:pt x="1039" y="1406"/>
                    <a:pt x="1065" y="1409"/>
                    <a:pt x="1090" y="1409"/>
                  </a:cubicBezTo>
                  <a:cubicBezTo>
                    <a:pt x="1146" y="1409"/>
                    <a:pt x="1201" y="1393"/>
                    <a:pt x="1239" y="1355"/>
                  </a:cubicBezTo>
                  <a:cubicBezTo>
                    <a:pt x="1323" y="1267"/>
                    <a:pt x="1286" y="1121"/>
                    <a:pt x="1224" y="1015"/>
                  </a:cubicBezTo>
                  <a:cubicBezTo>
                    <a:pt x="1209" y="991"/>
                    <a:pt x="1193" y="965"/>
                    <a:pt x="1177" y="939"/>
                  </a:cubicBezTo>
                  <a:cubicBezTo>
                    <a:pt x="1164" y="976"/>
                    <a:pt x="1143" y="1010"/>
                    <a:pt x="1112" y="1036"/>
                  </a:cubicBezTo>
                  <a:cubicBezTo>
                    <a:pt x="1080" y="1065"/>
                    <a:pt x="1034" y="1081"/>
                    <a:pt x="990" y="1081"/>
                  </a:cubicBezTo>
                  <a:cubicBezTo>
                    <a:pt x="945" y="1081"/>
                    <a:pt x="902" y="1065"/>
                    <a:pt x="875" y="1030"/>
                  </a:cubicBezTo>
                  <a:cubicBezTo>
                    <a:pt x="855" y="1004"/>
                    <a:pt x="844" y="970"/>
                    <a:pt x="814" y="954"/>
                  </a:cubicBezTo>
                  <a:cubicBezTo>
                    <a:pt x="781" y="935"/>
                    <a:pt x="739" y="947"/>
                    <a:pt x="706" y="933"/>
                  </a:cubicBezTo>
                  <a:cubicBezTo>
                    <a:pt x="674" y="918"/>
                    <a:pt x="658" y="880"/>
                    <a:pt x="638" y="849"/>
                  </a:cubicBezTo>
                  <a:cubicBezTo>
                    <a:pt x="592" y="776"/>
                    <a:pt x="507" y="732"/>
                    <a:pt x="422" y="732"/>
                  </a:cubicBezTo>
                  <a:cubicBezTo>
                    <a:pt x="412" y="732"/>
                    <a:pt x="402" y="732"/>
                    <a:pt x="392" y="734"/>
                  </a:cubicBezTo>
                  <a:cubicBezTo>
                    <a:pt x="337" y="672"/>
                    <a:pt x="449" y="598"/>
                    <a:pt x="469" y="518"/>
                  </a:cubicBezTo>
                  <a:cubicBezTo>
                    <a:pt x="479" y="486"/>
                    <a:pt x="468" y="451"/>
                    <a:pt x="460" y="417"/>
                  </a:cubicBezTo>
                  <a:cubicBezTo>
                    <a:pt x="428" y="292"/>
                    <a:pt x="407" y="142"/>
                    <a:pt x="4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2" name="Google Shape;32262;p37"/>
            <p:cNvSpPr/>
            <p:nvPr/>
          </p:nvSpPr>
          <p:spPr>
            <a:xfrm>
              <a:off x="6450675" y="4177914"/>
              <a:ext cx="34914" cy="28386"/>
            </a:xfrm>
            <a:custGeom>
              <a:rect b="b" l="l" r="r" t="t"/>
              <a:pathLst>
                <a:path extrusionOk="0" h="87" w="107">
                  <a:moveTo>
                    <a:pt x="54" y="0"/>
                  </a:moveTo>
                  <a:cubicBezTo>
                    <a:pt x="21" y="0"/>
                    <a:pt x="0" y="37"/>
                    <a:pt x="17" y="65"/>
                  </a:cubicBezTo>
                  <a:cubicBezTo>
                    <a:pt x="17" y="66"/>
                    <a:pt x="18" y="67"/>
                    <a:pt x="18" y="67"/>
                  </a:cubicBezTo>
                  <a:cubicBezTo>
                    <a:pt x="26" y="80"/>
                    <a:pt x="40" y="86"/>
                    <a:pt x="54" y="86"/>
                  </a:cubicBezTo>
                  <a:cubicBezTo>
                    <a:pt x="68" y="86"/>
                    <a:pt x="82" y="80"/>
                    <a:pt x="90" y="67"/>
                  </a:cubicBezTo>
                  <a:cubicBezTo>
                    <a:pt x="90" y="66"/>
                    <a:pt x="91" y="65"/>
                    <a:pt x="91" y="65"/>
                  </a:cubicBezTo>
                  <a:cubicBezTo>
                    <a:pt x="107" y="37"/>
                    <a:pt x="87" y="0"/>
                    <a:pt x="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3" name="Google Shape;32263;p37"/>
            <p:cNvSpPr/>
            <p:nvPr/>
          </p:nvSpPr>
          <p:spPr>
            <a:xfrm>
              <a:off x="6511040" y="4223267"/>
              <a:ext cx="29367" cy="26102"/>
            </a:xfrm>
            <a:custGeom>
              <a:rect b="b" l="l" r="r" t="t"/>
              <a:pathLst>
                <a:path extrusionOk="0" h="80" w="90">
                  <a:moveTo>
                    <a:pt x="40" y="1"/>
                  </a:moveTo>
                  <a:cubicBezTo>
                    <a:pt x="20" y="1"/>
                    <a:pt x="1" y="17"/>
                    <a:pt x="1" y="41"/>
                  </a:cubicBezTo>
                  <a:cubicBezTo>
                    <a:pt x="1" y="63"/>
                    <a:pt x="20" y="79"/>
                    <a:pt x="41" y="79"/>
                  </a:cubicBezTo>
                  <a:cubicBezTo>
                    <a:pt x="47" y="79"/>
                    <a:pt x="54" y="78"/>
                    <a:pt x="60" y="74"/>
                  </a:cubicBezTo>
                  <a:cubicBezTo>
                    <a:pt x="61" y="74"/>
                    <a:pt x="63" y="73"/>
                    <a:pt x="64" y="73"/>
                  </a:cubicBezTo>
                  <a:cubicBezTo>
                    <a:pt x="89" y="58"/>
                    <a:pt x="89" y="21"/>
                    <a:pt x="64" y="7"/>
                  </a:cubicBezTo>
                  <a:cubicBezTo>
                    <a:pt x="63" y="7"/>
                    <a:pt x="61" y="6"/>
                    <a:pt x="60" y="6"/>
                  </a:cubicBezTo>
                  <a:cubicBezTo>
                    <a:pt x="53" y="2"/>
                    <a:pt x="47" y="1"/>
                    <a:pt x="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4" name="Google Shape;32264;p37"/>
            <p:cNvSpPr/>
            <p:nvPr/>
          </p:nvSpPr>
          <p:spPr>
            <a:xfrm>
              <a:off x="6537144" y="4267968"/>
              <a:ext cx="51555" cy="39806"/>
            </a:xfrm>
            <a:custGeom>
              <a:rect b="b" l="l" r="r" t="t"/>
              <a:pathLst>
                <a:path extrusionOk="0" h="122" w="158">
                  <a:moveTo>
                    <a:pt x="79" y="1"/>
                  </a:moveTo>
                  <a:cubicBezTo>
                    <a:pt x="1" y="1"/>
                    <a:pt x="1" y="122"/>
                    <a:pt x="80" y="122"/>
                  </a:cubicBezTo>
                  <a:cubicBezTo>
                    <a:pt x="158" y="122"/>
                    <a:pt x="158" y="1"/>
                    <a:pt x="80" y="1"/>
                  </a:cubicBezTo>
                  <a:cubicBezTo>
                    <a:pt x="80" y="1"/>
                    <a:pt x="79" y="1"/>
                    <a:pt x="7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5" name="Google Shape;32265;p37"/>
            <p:cNvSpPr/>
            <p:nvPr/>
          </p:nvSpPr>
          <p:spPr>
            <a:xfrm>
              <a:off x="6556396" y="4197817"/>
              <a:ext cx="24473" cy="18924"/>
            </a:xfrm>
            <a:custGeom>
              <a:rect b="b" l="l" r="r" t="t"/>
              <a:pathLst>
                <a:path extrusionOk="0" h="58" w="75">
                  <a:moveTo>
                    <a:pt x="38" y="0"/>
                  </a:moveTo>
                  <a:cubicBezTo>
                    <a:pt x="1" y="0"/>
                    <a:pt x="1" y="57"/>
                    <a:pt x="38" y="57"/>
                  </a:cubicBezTo>
                  <a:cubicBezTo>
                    <a:pt x="75" y="57"/>
                    <a:pt x="75" y="0"/>
                    <a:pt x="3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6" name="Google Shape;32266;p37"/>
            <p:cNvSpPr/>
            <p:nvPr/>
          </p:nvSpPr>
          <p:spPr>
            <a:xfrm>
              <a:off x="6505493" y="4160947"/>
              <a:ext cx="23494" cy="18272"/>
            </a:xfrm>
            <a:custGeom>
              <a:rect b="b" l="l" r="r" t="t"/>
              <a:pathLst>
                <a:path extrusionOk="0" h="56" w="72">
                  <a:moveTo>
                    <a:pt x="36" y="1"/>
                  </a:moveTo>
                  <a:cubicBezTo>
                    <a:pt x="1" y="1"/>
                    <a:pt x="1" y="55"/>
                    <a:pt x="36" y="55"/>
                  </a:cubicBezTo>
                  <a:cubicBezTo>
                    <a:pt x="71" y="55"/>
                    <a:pt x="71" y="1"/>
                    <a:pt x="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7" name="Google Shape;32267;p37"/>
            <p:cNvSpPr/>
            <p:nvPr/>
          </p:nvSpPr>
          <p:spPr>
            <a:xfrm>
              <a:off x="6474821" y="4112331"/>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8" name="Google Shape;32268;p37"/>
            <p:cNvSpPr/>
            <p:nvPr/>
          </p:nvSpPr>
          <p:spPr>
            <a:xfrm>
              <a:off x="6436644" y="4042507"/>
              <a:ext cx="17620" cy="13704"/>
            </a:xfrm>
            <a:custGeom>
              <a:rect b="b" l="l" r="r" t="t"/>
              <a:pathLst>
                <a:path extrusionOk="0" h="42" w="54">
                  <a:moveTo>
                    <a:pt x="27" y="1"/>
                  </a:moveTo>
                  <a:cubicBezTo>
                    <a:pt x="1" y="1"/>
                    <a:pt x="1" y="42"/>
                    <a:pt x="27" y="42"/>
                  </a:cubicBezTo>
                  <a:cubicBezTo>
                    <a:pt x="54" y="42"/>
                    <a:pt x="54"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9" name="Google Shape;32269;p37"/>
            <p:cNvSpPr/>
            <p:nvPr/>
          </p:nvSpPr>
          <p:spPr>
            <a:xfrm>
              <a:off x="6474821" y="4066325"/>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0" name="Google Shape;32270;p37"/>
            <p:cNvSpPr/>
            <p:nvPr/>
          </p:nvSpPr>
          <p:spPr>
            <a:xfrm>
              <a:off x="6434360" y="4103848"/>
              <a:ext cx="16641" cy="12399"/>
            </a:xfrm>
            <a:custGeom>
              <a:rect b="b" l="l" r="r" t="t"/>
              <a:pathLst>
                <a:path extrusionOk="0" h="38" w="51">
                  <a:moveTo>
                    <a:pt x="26" y="1"/>
                  </a:moveTo>
                  <a:cubicBezTo>
                    <a:pt x="0" y="1"/>
                    <a:pt x="0" y="37"/>
                    <a:pt x="26" y="37"/>
                  </a:cubicBezTo>
                  <a:cubicBezTo>
                    <a:pt x="50" y="37"/>
                    <a:pt x="50"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1" name="Google Shape;32271;p37"/>
            <p:cNvSpPr/>
            <p:nvPr/>
          </p:nvSpPr>
          <p:spPr>
            <a:xfrm>
              <a:off x="6422287" y="4218047"/>
              <a:ext cx="17620" cy="13377"/>
            </a:xfrm>
            <a:custGeom>
              <a:rect b="b" l="l" r="r" t="t"/>
              <a:pathLst>
                <a:path extrusionOk="0" h="41" w="54">
                  <a:moveTo>
                    <a:pt x="26" y="1"/>
                  </a:moveTo>
                  <a:cubicBezTo>
                    <a:pt x="1" y="1"/>
                    <a:pt x="1" y="41"/>
                    <a:pt x="27" y="41"/>
                  </a:cubicBezTo>
                  <a:cubicBezTo>
                    <a:pt x="53" y="41"/>
                    <a:pt x="53" y="1"/>
                    <a:pt x="27" y="1"/>
                  </a:cubicBezTo>
                  <a:cubicBezTo>
                    <a:pt x="27" y="1"/>
                    <a:pt x="26"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2" name="Google Shape;32272;p37"/>
            <p:cNvSpPr/>
            <p:nvPr/>
          </p:nvSpPr>
          <p:spPr>
            <a:xfrm>
              <a:off x="6470579" y="4251980"/>
              <a:ext cx="18599" cy="14356"/>
            </a:xfrm>
            <a:custGeom>
              <a:rect b="b" l="l" r="r" t="t"/>
              <a:pathLst>
                <a:path extrusionOk="0" h="44" w="57">
                  <a:moveTo>
                    <a:pt x="29" y="0"/>
                  </a:moveTo>
                  <a:cubicBezTo>
                    <a:pt x="0" y="0"/>
                    <a:pt x="0" y="43"/>
                    <a:pt x="29" y="43"/>
                  </a:cubicBezTo>
                  <a:cubicBezTo>
                    <a:pt x="56" y="43"/>
                    <a:pt x="56"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3" name="Google Shape;32273;p37"/>
            <p:cNvSpPr/>
            <p:nvPr/>
          </p:nvSpPr>
          <p:spPr>
            <a:xfrm>
              <a:off x="6499620" y="4275146"/>
              <a:ext cx="17620" cy="13704"/>
            </a:xfrm>
            <a:custGeom>
              <a:rect b="b" l="l" r="r" t="t"/>
              <a:pathLst>
                <a:path extrusionOk="0" h="42" w="54">
                  <a:moveTo>
                    <a:pt x="26" y="1"/>
                  </a:moveTo>
                  <a:cubicBezTo>
                    <a:pt x="1" y="1"/>
                    <a:pt x="1" y="42"/>
                    <a:pt x="27" y="42"/>
                  </a:cubicBezTo>
                  <a:cubicBezTo>
                    <a:pt x="54" y="42"/>
                    <a:pt x="54" y="1"/>
                    <a:pt x="27" y="1"/>
                  </a:cubicBezTo>
                  <a:cubicBezTo>
                    <a:pt x="27"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4" name="Google Shape;32274;p37"/>
            <p:cNvSpPr/>
            <p:nvPr/>
          </p:nvSpPr>
          <p:spPr>
            <a:xfrm>
              <a:off x="6582826" y="4343339"/>
              <a:ext cx="18599" cy="14683"/>
            </a:xfrm>
            <a:custGeom>
              <a:rect b="b" l="l" r="r" t="t"/>
              <a:pathLst>
                <a:path extrusionOk="0" h="45" w="57">
                  <a:moveTo>
                    <a:pt x="28" y="1"/>
                  </a:moveTo>
                  <a:cubicBezTo>
                    <a:pt x="1" y="1"/>
                    <a:pt x="0" y="45"/>
                    <a:pt x="26" y="45"/>
                  </a:cubicBezTo>
                  <a:cubicBezTo>
                    <a:pt x="29" y="45"/>
                    <a:pt x="31" y="44"/>
                    <a:pt x="34" y="44"/>
                  </a:cubicBezTo>
                  <a:cubicBezTo>
                    <a:pt x="35" y="44"/>
                    <a:pt x="36" y="43"/>
                    <a:pt x="38" y="43"/>
                  </a:cubicBezTo>
                  <a:cubicBezTo>
                    <a:pt x="57" y="37"/>
                    <a:pt x="57" y="8"/>
                    <a:pt x="38" y="3"/>
                  </a:cubicBezTo>
                  <a:cubicBezTo>
                    <a:pt x="36" y="3"/>
                    <a:pt x="35" y="2"/>
                    <a:pt x="34" y="2"/>
                  </a:cubicBezTo>
                  <a:cubicBezTo>
                    <a:pt x="32" y="1"/>
                    <a:pt x="30"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5" name="Google Shape;32275;p37"/>
            <p:cNvSpPr/>
            <p:nvPr/>
          </p:nvSpPr>
          <p:spPr>
            <a:xfrm>
              <a:off x="6559659" y="4160621"/>
              <a:ext cx="24473" cy="19251"/>
            </a:xfrm>
            <a:custGeom>
              <a:rect b="b" l="l" r="r" t="t"/>
              <a:pathLst>
                <a:path extrusionOk="0" h="59" w="75">
                  <a:moveTo>
                    <a:pt x="37" y="1"/>
                  </a:moveTo>
                  <a:cubicBezTo>
                    <a:pt x="0" y="1"/>
                    <a:pt x="0" y="59"/>
                    <a:pt x="37" y="59"/>
                  </a:cubicBezTo>
                  <a:cubicBezTo>
                    <a:pt x="74" y="59"/>
                    <a:pt x="74"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6" name="Google Shape;32276;p37"/>
            <p:cNvSpPr/>
            <p:nvPr/>
          </p:nvSpPr>
          <p:spPr>
            <a:xfrm>
              <a:off x="6486568" y="4085576"/>
              <a:ext cx="32956" cy="25776"/>
            </a:xfrm>
            <a:custGeom>
              <a:rect b="b" l="l" r="r" t="t"/>
              <a:pathLst>
                <a:path extrusionOk="0" h="79" w="101">
                  <a:moveTo>
                    <a:pt x="50" y="1"/>
                  </a:moveTo>
                  <a:cubicBezTo>
                    <a:pt x="1" y="1"/>
                    <a:pt x="1" y="79"/>
                    <a:pt x="50" y="79"/>
                  </a:cubicBezTo>
                  <a:cubicBezTo>
                    <a:pt x="101" y="79"/>
                    <a:pt x="101" y="1"/>
                    <a:pt x="5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7" name="Google Shape;32277;p37"/>
            <p:cNvSpPr/>
            <p:nvPr/>
          </p:nvSpPr>
          <p:spPr>
            <a:xfrm>
              <a:off x="6552154" y="4389998"/>
              <a:ext cx="39156" cy="30670"/>
            </a:xfrm>
            <a:custGeom>
              <a:rect b="b" l="l" r="r" t="t"/>
              <a:pathLst>
                <a:path extrusionOk="0" h="94" w="120">
                  <a:moveTo>
                    <a:pt x="60" y="1"/>
                  </a:moveTo>
                  <a:cubicBezTo>
                    <a:pt x="0" y="1"/>
                    <a:pt x="0" y="94"/>
                    <a:pt x="60" y="94"/>
                  </a:cubicBezTo>
                  <a:cubicBezTo>
                    <a:pt x="119" y="94"/>
                    <a:pt x="119" y="1"/>
                    <a:pt x="6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8" name="Google Shape;32278;p37"/>
            <p:cNvSpPr/>
            <p:nvPr/>
          </p:nvSpPr>
          <p:spPr>
            <a:xfrm>
              <a:off x="6470579" y="4346602"/>
              <a:ext cx="18925" cy="14683"/>
            </a:xfrm>
            <a:custGeom>
              <a:rect b="b" l="l" r="r" t="t"/>
              <a:pathLst>
                <a:path extrusionOk="0" h="45" w="58">
                  <a:moveTo>
                    <a:pt x="29" y="0"/>
                  </a:moveTo>
                  <a:cubicBezTo>
                    <a:pt x="0" y="0"/>
                    <a:pt x="0" y="44"/>
                    <a:pt x="29" y="44"/>
                  </a:cubicBezTo>
                  <a:cubicBezTo>
                    <a:pt x="57" y="44"/>
                    <a:pt x="57"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9" name="Google Shape;32279;p37"/>
            <p:cNvSpPr/>
            <p:nvPr/>
          </p:nvSpPr>
          <p:spPr>
            <a:xfrm>
              <a:off x="6411846" y="4304512"/>
              <a:ext cx="15336" cy="12072"/>
            </a:xfrm>
            <a:custGeom>
              <a:rect b="b" l="l" r="r" t="t"/>
              <a:pathLst>
                <a:path extrusionOk="0" h="37" w="47">
                  <a:moveTo>
                    <a:pt x="24" y="0"/>
                  </a:moveTo>
                  <a:cubicBezTo>
                    <a:pt x="1" y="0"/>
                    <a:pt x="1" y="36"/>
                    <a:pt x="24" y="36"/>
                  </a:cubicBezTo>
                  <a:cubicBezTo>
                    <a:pt x="46" y="36"/>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0" name="Google Shape;32280;p37"/>
            <p:cNvSpPr/>
            <p:nvPr/>
          </p:nvSpPr>
          <p:spPr>
            <a:xfrm>
              <a:off x="6351481" y="4312669"/>
              <a:ext cx="15989" cy="12725"/>
            </a:xfrm>
            <a:custGeom>
              <a:rect b="b" l="l" r="r" t="t"/>
              <a:pathLst>
                <a:path extrusionOk="0" h="39" w="49">
                  <a:moveTo>
                    <a:pt x="25" y="1"/>
                  </a:moveTo>
                  <a:cubicBezTo>
                    <a:pt x="0" y="1"/>
                    <a:pt x="0" y="39"/>
                    <a:pt x="25" y="39"/>
                  </a:cubicBezTo>
                  <a:cubicBezTo>
                    <a:pt x="49" y="39"/>
                    <a:pt x="49"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1" name="Google Shape;32281;p37"/>
            <p:cNvSpPr/>
            <p:nvPr/>
          </p:nvSpPr>
          <p:spPr>
            <a:xfrm>
              <a:off x="6299273" y="4196838"/>
              <a:ext cx="40461" cy="38827"/>
            </a:xfrm>
            <a:custGeom>
              <a:rect b="b" l="l" r="r" t="t"/>
              <a:pathLst>
                <a:path extrusionOk="0" h="119" w="124">
                  <a:moveTo>
                    <a:pt x="61" y="0"/>
                  </a:moveTo>
                  <a:cubicBezTo>
                    <a:pt x="30" y="0"/>
                    <a:pt x="0" y="28"/>
                    <a:pt x="2" y="59"/>
                  </a:cubicBezTo>
                  <a:cubicBezTo>
                    <a:pt x="2" y="91"/>
                    <a:pt x="27" y="118"/>
                    <a:pt x="61" y="118"/>
                  </a:cubicBezTo>
                  <a:cubicBezTo>
                    <a:pt x="93" y="118"/>
                    <a:pt x="123" y="91"/>
                    <a:pt x="121" y="59"/>
                  </a:cubicBezTo>
                  <a:cubicBezTo>
                    <a:pt x="119" y="27"/>
                    <a:pt x="95"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2" name="Google Shape;32282;p37"/>
            <p:cNvSpPr/>
            <p:nvPr/>
          </p:nvSpPr>
          <p:spPr>
            <a:xfrm>
              <a:off x="6342997" y="4158990"/>
              <a:ext cx="21210" cy="16314"/>
            </a:xfrm>
            <a:custGeom>
              <a:rect b="b" l="l" r="r" t="t"/>
              <a:pathLst>
                <a:path extrusionOk="0" h="50" w="65">
                  <a:moveTo>
                    <a:pt x="33" y="0"/>
                  </a:moveTo>
                  <a:cubicBezTo>
                    <a:pt x="1" y="0"/>
                    <a:pt x="1" y="50"/>
                    <a:pt x="33" y="50"/>
                  </a:cubicBezTo>
                  <a:cubicBezTo>
                    <a:pt x="64" y="50"/>
                    <a:pt x="6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3" name="Google Shape;32283;p37"/>
            <p:cNvSpPr/>
            <p:nvPr/>
          </p:nvSpPr>
          <p:spPr>
            <a:xfrm>
              <a:off x="6353438" y="4205974"/>
              <a:ext cx="17620" cy="13704"/>
            </a:xfrm>
            <a:custGeom>
              <a:rect b="b" l="l" r="r" t="t"/>
              <a:pathLst>
                <a:path extrusionOk="0" h="42" w="54">
                  <a:moveTo>
                    <a:pt x="27" y="1"/>
                  </a:moveTo>
                  <a:cubicBezTo>
                    <a:pt x="1" y="2"/>
                    <a:pt x="1"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4" name="Google Shape;32284;p37"/>
            <p:cNvSpPr/>
            <p:nvPr/>
          </p:nvSpPr>
          <p:spPr>
            <a:xfrm>
              <a:off x="6328966" y="4263400"/>
              <a:ext cx="15336" cy="13051"/>
            </a:xfrm>
            <a:custGeom>
              <a:rect b="b" l="l" r="r" t="t"/>
              <a:pathLst>
                <a:path extrusionOk="0" h="40" w="47">
                  <a:moveTo>
                    <a:pt x="23" y="1"/>
                  </a:moveTo>
                  <a:cubicBezTo>
                    <a:pt x="19" y="1"/>
                    <a:pt x="15" y="3"/>
                    <a:pt x="12" y="7"/>
                  </a:cubicBezTo>
                  <a:cubicBezTo>
                    <a:pt x="11" y="9"/>
                    <a:pt x="10" y="10"/>
                    <a:pt x="9" y="14"/>
                  </a:cubicBezTo>
                  <a:cubicBezTo>
                    <a:pt x="1" y="24"/>
                    <a:pt x="11" y="40"/>
                    <a:pt x="24" y="40"/>
                  </a:cubicBezTo>
                  <a:cubicBezTo>
                    <a:pt x="36" y="40"/>
                    <a:pt x="46" y="24"/>
                    <a:pt x="38" y="14"/>
                  </a:cubicBezTo>
                  <a:cubicBezTo>
                    <a:pt x="37" y="10"/>
                    <a:pt x="36" y="9"/>
                    <a:pt x="33" y="7"/>
                  </a:cubicBezTo>
                  <a:cubicBezTo>
                    <a:pt x="31" y="3"/>
                    <a:pt x="27"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5" name="Google Shape;32285;p37"/>
            <p:cNvSpPr/>
            <p:nvPr/>
          </p:nvSpPr>
          <p:spPr>
            <a:xfrm>
              <a:off x="6371711" y="4275799"/>
              <a:ext cx="15662" cy="12399"/>
            </a:xfrm>
            <a:custGeom>
              <a:rect b="b" l="l" r="r" t="t"/>
              <a:pathLst>
                <a:path extrusionOk="0" h="38" w="48">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6" name="Google Shape;32286;p37"/>
            <p:cNvSpPr/>
            <p:nvPr/>
          </p:nvSpPr>
          <p:spPr>
            <a:xfrm>
              <a:off x="6348218" y="4111679"/>
              <a:ext cx="39156" cy="30670"/>
            </a:xfrm>
            <a:custGeom>
              <a:rect b="b" l="l" r="r" t="t"/>
              <a:pathLst>
                <a:path extrusionOk="0" h="94" w="120">
                  <a:moveTo>
                    <a:pt x="61" y="1"/>
                  </a:moveTo>
                  <a:cubicBezTo>
                    <a:pt x="1" y="1"/>
                    <a:pt x="1" y="94"/>
                    <a:pt x="61" y="94"/>
                  </a:cubicBezTo>
                  <a:cubicBezTo>
                    <a:pt x="120" y="94"/>
                    <a:pt x="120" y="1"/>
                    <a:pt x="6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7" name="Google Shape;32287;p37"/>
            <p:cNvSpPr/>
            <p:nvPr/>
          </p:nvSpPr>
          <p:spPr>
            <a:xfrm>
              <a:off x="6296663" y="4158990"/>
              <a:ext cx="22188" cy="16314"/>
            </a:xfrm>
            <a:custGeom>
              <a:rect b="b" l="l" r="r" t="t"/>
              <a:pathLst>
                <a:path extrusionOk="0" h="50" w="68">
                  <a:moveTo>
                    <a:pt x="34" y="0"/>
                  </a:moveTo>
                  <a:cubicBezTo>
                    <a:pt x="1" y="0"/>
                    <a:pt x="1" y="50"/>
                    <a:pt x="34" y="50"/>
                  </a:cubicBezTo>
                  <a:cubicBezTo>
                    <a:pt x="67" y="50"/>
                    <a:pt x="67"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8" name="Google Shape;32288;p37"/>
            <p:cNvSpPr/>
            <p:nvPr/>
          </p:nvSpPr>
          <p:spPr>
            <a:xfrm>
              <a:off x="6639928" y="4411859"/>
              <a:ext cx="13052" cy="9788"/>
            </a:xfrm>
            <a:custGeom>
              <a:rect b="b" l="l" r="r" t="t"/>
              <a:pathLst>
                <a:path extrusionOk="0" h="30" w="40">
                  <a:moveTo>
                    <a:pt x="19" y="0"/>
                  </a:moveTo>
                  <a:cubicBezTo>
                    <a:pt x="0" y="0"/>
                    <a:pt x="0" y="30"/>
                    <a:pt x="19" y="30"/>
                  </a:cubicBezTo>
                  <a:cubicBezTo>
                    <a:pt x="39" y="30"/>
                    <a:pt x="39"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9" name="Google Shape;32289;p37"/>
            <p:cNvSpPr/>
            <p:nvPr/>
          </p:nvSpPr>
          <p:spPr>
            <a:xfrm>
              <a:off x="6624266" y="4446445"/>
              <a:ext cx="15336" cy="14030"/>
            </a:xfrm>
            <a:custGeom>
              <a:rect b="b" l="l" r="r" t="t"/>
              <a:pathLst>
                <a:path extrusionOk="0" h="43" w="47">
                  <a:moveTo>
                    <a:pt x="24" y="0"/>
                  </a:moveTo>
                  <a:cubicBezTo>
                    <a:pt x="15" y="0"/>
                    <a:pt x="7" y="5"/>
                    <a:pt x="5" y="14"/>
                  </a:cubicBezTo>
                  <a:cubicBezTo>
                    <a:pt x="5" y="16"/>
                    <a:pt x="5" y="17"/>
                    <a:pt x="4" y="18"/>
                  </a:cubicBezTo>
                  <a:cubicBezTo>
                    <a:pt x="1" y="34"/>
                    <a:pt x="12" y="42"/>
                    <a:pt x="24" y="42"/>
                  </a:cubicBezTo>
                  <a:cubicBezTo>
                    <a:pt x="35" y="42"/>
                    <a:pt x="47" y="34"/>
                    <a:pt x="44" y="18"/>
                  </a:cubicBezTo>
                  <a:cubicBezTo>
                    <a:pt x="44" y="17"/>
                    <a:pt x="44" y="16"/>
                    <a:pt x="42" y="14"/>
                  </a:cubicBezTo>
                  <a:cubicBezTo>
                    <a:pt x="40" y="5"/>
                    <a:pt x="32"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0" name="Google Shape;32290;p37"/>
            <p:cNvSpPr/>
            <p:nvPr/>
          </p:nvSpPr>
          <p:spPr>
            <a:xfrm>
              <a:off x="6591962" y="4391955"/>
              <a:ext cx="22515" cy="19251"/>
            </a:xfrm>
            <a:custGeom>
              <a:rect b="b" l="l" r="r" t="t"/>
              <a:pathLst>
                <a:path extrusionOk="0" h="59" w="69">
                  <a:moveTo>
                    <a:pt x="34" y="0"/>
                  </a:moveTo>
                  <a:cubicBezTo>
                    <a:pt x="13" y="0"/>
                    <a:pt x="0" y="24"/>
                    <a:pt x="11" y="42"/>
                  </a:cubicBezTo>
                  <a:cubicBezTo>
                    <a:pt x="11" y="43"/>
                    <a:pt x="12" y="46"/>
                    <a:pt x="12" y="46"/>
                  </a:cubicBezTo>
                  <a:cubicBezTo>
                    <a:pt x="17" y="54"/>
                    <a:pt x="26" y="58"/>
                    <a:pt x="35" y="58"/>
                  </a:cubicBezTo>
                  <a:cubicBezTo>
                    <a:pt x="44" y="58"/>
                    <a:pt x="53" y="54"/>
                    <a:pt x="57" y="46"/>
                  </a:cubicBezTo>
                  <a:cubicBezTo>
                    <a:pt x="57" y="43"/>
                    <a:pt x="58" y="42"/>
                    <a:pt x="58" y="42"/>
                  </a:cubicBezTo>
                  <a:cubicBezTo>
                    <a:pt x="69" y="24"/>
                    <a:pt x="55"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1" name="Google Shape;32291;p37"/>
            <p:cNvSpPr/>
            <p:nvPr/>
          </p:nvSpPr>
          <p:spPr>
            <a:xfrm>
              <a:off x="6511693" y="4413816"/>
              <a:ext cx="16641" cy="12399"/>
            </a:xfrm>
            <a:custGeom>
              <a:rect b="b" l="l" r="r" t="t"/>
              <a:pathLst>
                <a:path extrusionOk="0" h="38" w="51">
                  <a:moveTo>
                    <a:pt x="25" y="1"/>
                  </a:moveTo>
                  <a:cubicBezTo>
                    <a:pt x="1" y="1"/>
                    <a:pt x="1" y="38"/>
                    <a:pt x="26" y="38"/>
                  </a:cubicBezTo>
                  <a:cubicBezTo>
                    <a:pt x="50" y="38"/>
                    <a:pt x="50" y="1"/>
                    <a:pt x="26" y="1"/>
                  </a:cubicBezTo>
                  <a:cubicBezTo>
                    <a:pt x="26" y="1"/>
                    <a:pt x="2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92" name="Google Shape;32292;p37"/>
          <p:cNvSpPr/>
          <p:nvPr/>
        </p:nvSpPr>
        <p:spPr>
          <a:xfrm>
            <a:off x="6712723" y="466665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TITLE_AND_TWO_COLUMNS_1">
    <p:spTree>
      <p:nvGrpSpPr>
        <p:cNvPr id="32293" name="Shape 32293"/>
        <p:cNvGrpSpPr/>
        <p:nvPr/>
      </p:nvGrpSpPr>
      <p:grpSpPr>
        <a:xfrm>
          <a:off x="0" y="0"/>
          <a:ext cx="0" cy="0"/>
          <a:chOff x="0" y="0"/>
          <a:chExt cx="0" cy="0"/>
        </a:xfrm>
      </p:grpSpPr>
      <p:sp>
        <p:nvSpPr>
          <p:cNvPr id="32294" name="Google Shape;32294;p38"/>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95" name="Google Shape;32295;p38"/>
          <p:cNvGrpSpPr/>
          <p:nvPr/>
        </p:nvGrpSpPr>
        <p:grpSpPr>
          <a:xfrm>
            <a:off x="-553499" y="-47780"/>
            <a:ext cx="10250990" cy="5191005"/>
            <a:chOff x="-79511" y="-47780"/>
            <a:chExt cx="10250990" cy="5191005"/>
          </a:xfrm>
        </p:grpSpPr>
        <p:grpSp>
          <p:nvGrpSpPr>
            <p:cNvPr id="32296" name="Google Shape;32296;p38"/>
            <p:cNvGrpSpPr/>
            <p:nvPr/>
          </p:nvGrpSpPr>
          <p:grpSpPr>
            <a:xfrm>
              <a:off x="-79511" y="-47780"/>
              <a:ext cx="5155115" cy="5191005"/>
              <a:chOff x="9274947" y="2665165"/>
              <a:chExt cx="4269600" cy="4299325"/>
            </a:xfrm>
          </p:grpSpPr>
          <p:sp>
            <p:nvSpPr>
              <p:cNvPr id="32297" name="Google Shape;32297;p38"/>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8" name="Google Shape;32298;p38"/>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9" name="Google Shape;32299;p38"/>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0" name="Google Shape;32300;p38"/>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1" name="Google Shape;32301;p38"/>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2" name="Google Shape;32302;p38"/>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3" name="Google Shape;32303;p38"/>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4" name="Google Shape;32304;p38"/>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5" name="Google Shape;32305;p38"/>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6" name="Google Shape;32306;p38"/>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7" name="Google Shape;32307;p38"/>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8" name="Google Shape;32308;p38"/>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9" name="Google Shape;32309;p38"/>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0" name="Google Shape;32310;p38"/>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1" name="Google Shape;32311;p38"/>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2" name="Google Shape;32312;p38"/>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3" name="Google Shape;32313;p38"/>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4" name="Google Shape;32314;p38"/>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5" name="Google Shape;32315;p38"/>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6" name="Google Shape;32316;p38"/>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7" name="Google Shape;32317;p38"/>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8" name="Google Shape;32318;p38"/>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9" name="Google Shape;32319;p38"/>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0" name="Google Shape;32320;p38"/>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1" name="Google Shape;32321;p38"/>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2" name="Google Shape;32322;p38"/>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3" name="Google Shape;32323;p38"/>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4" name="Google Shape;32324;p38"/>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5" name="Google Shape;32325;p38"/>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6" name="Google Shape;32326;p38"/>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7" name="Google Shape;32327;p38"/>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8" name="Google Shape;32328;p38"/>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9" name="Google Shape;32329;p38"/>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0" name="Google Shape;32330;p38"/>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1" name="Google Shape;32331;p38"/>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2" name="Google Shape;32332;p38"/>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3" name="Google Shape;32333;p38"/>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4" name="Google Shape;32334;p38"/>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5" name="Google Shape;32335;p38"/>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6" name="Google Shape;32336;p38"/>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7" name="Google Shape;32337;p38"/>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8" name="Google Shape;32338;p38"/>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9" name="Google Shape;32339;p38"/>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0" name="Google Shape;32340;p38"/>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1" name="Google Shape;32341;p38"/>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2" name="Google Shape;32342;p38"/>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3" name="Google Shape;32343;p38"/>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4" name="Google Shape;32344;p38"/>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5" name="Google Shape;32345;p38"/>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6" name="Google Shape;32346;p38"/>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7" name="Google Shape;32347;p38"/>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8" name="Google Shape;32348;p38"/>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9" name="Google Shape;32349;p38"/>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0" name="Google Shape;32350;p38"/>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1" name="Google Shape;32351;p38"/>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2" name="Google Shape;32352;p38"/>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3" name="Google Shape;32353;p38"/>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4" name="Google Shape;32354;p38"/>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5" name="Google Shape;32355;p38"/>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6" name="Google Shape;32356;p38"/>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7" name="Google Shape;32357;p38"/>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8" name="Google Shape;32358;p38"/>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9" name="Google Shape;32359;p38"/>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0" name="Google Shape;32360;p38"/>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1" name="Google Shape;32361;p38"/>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2" name="Google Shape;32362;p38"/>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3" name="Google Shape;32363;p38"/>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4" name="Google Shape;32364;p38"/>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5" name="Google Shape;32365;p38"/>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6" name="Google Shape;32366;p38"/>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7" name="Google Shape;32367;p38"/>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8" name="Google Shape;32368;p38"/>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9" name="Google Shape;32369;p38"/>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0" name="Google Shape;32370;p38"/>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1" name="Google Shape;32371;p38"/>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2" name="Google Shape;32372;p38"/>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3" name="Google Shape;32373;p38"/>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4" name="Google Shape;32374;p38"/>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5" name="Google Shape;32375;p38"/>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6" name="Google Shape;32376;p38"/>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7" name="Google Shape;32377;p38"/>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8" name="Google Shape;32378;p38"/>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9" name="Google Shape;32379;p38"/>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0" name="Google Shape;32380;p38"/>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1" name="Google Shape;32381;p38"/>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2" name="Google Shape;32382;p38"/>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3" name="Google Shape;32383;p38"/>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4" name="Google Shape;32384;p38"/>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5" name="Google Shape;32385;p38"/>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6" name="Google Shape;32386;p38"/>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7" name="Google Shape;32387;p38"/>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8" name="Google Shape;32388;p38"/>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9" name="Google Shape;32389;p38"/>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0" name="Google Shape;32390;p38"/>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1" name="Google Shape;32391;p38"/>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2" name="Google Shape;32392;p38"/>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3" name="Google Shape;32393;p38"/>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4" name="Google Shape;32394;p38"/>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5" name="Google Shape;32395;p38"/>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6" name="Google Shape;32396;p38"/>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7" name="Google Shape;32397;p38"/>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8" name="Google Shape;32398;p38"/>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9" name="Google Shape;32399;p38"/>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0" name="Google Shape;32400;p38"/>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1" name="Google Shape;32401;p38"/>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2" name="Google Shape;32402;p38"/>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3" name="Google Shape;32403;p38"/>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4" name="Google Shape;32404;p38"/>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5" name="Google Shape;32405;p38"/>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6" name="Google Shape;32406;p38"/>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7" name="Google Shape;32407;p38"/>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8" name="Google Shape;32408;p38"/>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9" name="Google Shape;32409;p38"/>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0" name="Google Shape;32410;p38"/>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1" name="Google Shape;32411;p38"/>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2" name="Google Shape;32412;p38"/>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3" name="Google Shape;32413;p38"/>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4" name="Google Shape;32414;p38"/>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5" name="Google Shape;32415;p38"/>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6" name="Google Shape;32416;p38"/>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7" name="Google Shape;32417;p38"/>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8" name="Google Shape;32418;p38"/>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9" name="Google Shape;32419;p38"/>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0" name="Google Shape;32420;p38"/>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1" name="Google Shape;32421;p38"/>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2" name="Google Shape;32422;p38"/>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3" name="Google Shape;32423;p38"/>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4" name="Google Shape;32424;p38"/>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5" name="Google Shape;32425;p38"/>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6" name="Google Shape;32426;p38"/>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7" name="Google Shape;32427;p38"/>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8" name="Google Shape;32428;p38"/>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9" name="Google Shape;32429;p38"/>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0" name="Google Shape;32430;p38"/>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1" name="Google Shape;32431;p38"/>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2" name="Google Shape;32432;p38"/>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3" name="Google Shape;32433;p38"/>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4" name="Google Shape;32434;p38"/>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5" name="Google Shape;32435;p38"/>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6" name="Google Shape;32436;p38"/>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7" name="Google Shape;32437;p38"/>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8" name="Google Shape;32438;p38"/>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9" name="Google Shape;32439;p38"/>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0" name="Google Shape;32440;p38"/>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1" name="Google Shape;32441;p38"/>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2" name="Google Shape;32442;p38"/>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3" name="Google Shape;32443;p38"/>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4" name="Google Shape;32444;p38"/>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5" name="Google Shape;32445;p38"/>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6" name="Google Shape;32446;p38"/>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7" name="Google Shape;32447;p38"/>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8" name="Google Shape;32448;p38"/>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9" name="Google Shape;32449;p38"/>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0" name="Google Shape;32450;p38"/>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1" name="Google Shape;32451;p38"/>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2" name="Google Shape;32452;p38"/>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3" name="Google Shape;32453;p38"/>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4" name="Google Shape;32454;p38"/>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5" name="Google Shape;32455;p38"/>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6" name="Google Shape;32456;p38"/>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7" name="Google Shape;32457;p38"/>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8" name="Google Shape;32458;p38"/>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9" name="Google Shape;32459;p38"/>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0" name="Google Shape;32460;p38"/>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1" name="Google Shape;32461;p38"/>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2" name="Google Shape;32462;p38"/>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3" name="Google Shape;32463;p38"/>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4" name="Google Shape;32464;p38"/>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5" name="Google Shape;32465;p38"/>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6" name="Google Shape;32466;p38"/>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7" name="Google Shape;32467;p38"/>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8" name="Google Shape;32468;p38"/>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9" name="Google Shape;32469;p38"/>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0" name="Google Shape;32470;p38"/>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1" name="Google Shape;32471;p38"/>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2" name="Google Shape;32472;p38"/>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3" name="Google Shape;32473;p38"/>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4" name="Google Shape;32474;p38"/>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5" name="Google Shape;32475;p38"/>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6" name="Google Shape;32476;p38"/>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7" name="Google Shape;32477;p38"/>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8" name="Google Shape;32478;p38"/>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9" name="Google Shape;32479;p38"/>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0" name="Google Shape;32480;p38"/>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1" name="Google Shape;32481;p38"/>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2" name="Google Shape;32482;p38"/>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3" name="Google Shape;32483;p38"/>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4" name="Google Shape;32484;p38"/>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5" name="Google Shape;32485;p38"/>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6" name="Google Shape;32486;p38"/>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7" name="Google Shape;32487;p38"/>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8" name="Google Shape;32488;p38"/>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9" name="Google Shape;32489;p38"/>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0" name="Google Shape;32490;p38"/>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1" name="Google Shape;32491;p38"/>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2" name="Google Shape;32492;p38"/>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3" name="Google Shape;32493;p38"/>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4" name="Google Shape;32494;p38"/>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5" name="Google Shape;32495;p38"/>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6" name="Google Shape;32496;p38"/>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7" name="Google Shape;32497;p38"/>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8" name="Google Shape;32498;p38"/>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9" name="Google Shape;32499;p38"/>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0" name="Google Shape;32500;p38"/>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1" name="Google Shape;32501;p38"/>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2" name="Google Shape;32502;p38"/>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3" name="Google Shape;32503;p38"/>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4" name="Google Shape;32504;p38"/>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5" name="Google Shape;32505;p38"/>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6" name="Google Shape;32506;p38"/>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7" name="Google Shape;32507;p38"/>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8" name="Google Shape;32508;p38"/>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9" name="Google Shape;32509;p38"/>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0" name="Google Shape;32510;p38"/>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1" name="Google Shape;32511;p38"/>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2" name="Google Shape;32512;p38"/>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3" name="Google Shape;32513;p38"/>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4" name="Google Shape;32514;p38"/>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5" name="Google Shape;32515;p38"/>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6" name="Google Shape;32516;p38"/>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7" name="Google Shape;32517;p38"/>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8" name="Google Shape;32518;p38"/>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9" name="Google Shape;32519;p38"/>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0" name="Google Shape;32520;p38"/>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1" name="Google Shape;32521;p38"/>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2" name="Google Shape;32522;p38"/>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3" name="Google Shape;32523;p38"/>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4" name="Google Shape;32524;p38"/>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5" name="Google Shape;32525;p38"/>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6" name="Google Shape;32526;p38"/>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7" name="Google Shape;32527;p38"/>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8" name="Google Shape;32528;p38"/>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9" name="Google Shape;32529;p38"/>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0" name="Google Shape;32530;p38"/>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1" name="Google Shape;32531;p38"/>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2" name="Google Shape;32532;p38"/>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3" name="Google Shape;32533;p38"/>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4" name="Google Shape;32534;p38"/>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5" name="Google Shape;32535;p38"/>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6" name="Google Shape;32536;p38"/>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7" name="Google Shape;32537;p38"/>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8" name="Google Shape;32538;p38"/>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9" name="Google Shape;32539;p38"/>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0" name="Google Shape;32540;p38"/>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1" name="Google Shape;32541;p38"/>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2" name="Google Shape;32542;p38"/>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3" name="Google Shape;32543;p38"/>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4" name="Google Shape;32544;p38"/>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5" name="Google Shape;32545;p38"/>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6" name="Google Shape;32546;p38"/>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7" name="Google Shape;32547;p38"/>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8" name="Google Shape;32548;p38"/>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9" name="Google Shape;32549;p38"/>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0" name="Google Shape;32550;p38"/>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1" name="Google Shape;32551;p38"/>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2" name="Google Shape;32552;p38"/>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3" name="Google Shape;32553;p38"/>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4" name="Google Shape;32554;p38"/>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5" name="Google Shape;32555;p38"/>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6" name="Google Shape;32556;p38"/>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7" name="Google Shape;32557;p38"/>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8" name="Google Shape;32558;p38"/>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9" name="Google Shape;32559;p38"/>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0" name="Google Shape;32560;p38"/>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1" name="Google Shape;32561;p38"/>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2" name="Google Shape;32562;p38"/>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3" name="Google Shape;32563;p38"/>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4" name="Google Shape;32564;p38"/>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5" name="Google Shape;32565;p38"/>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6" name="Google Shape;32566;p38"/>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7" name="Google Shape;32567;p38"/>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8" name="Google Shape;32568;p38"/>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9" name="Google Shape;32569;p38"/>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0" name="Google Shape;32570;p38"/>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1" name="Google Shape;32571;p38"/>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2" name="Google Shape;32572;p38"/>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3" name="Google Shape;32573;p38"/>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4" name="Google Shape;32574;p38"/>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5" name="Google Shape;32575;p38"/>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6" name="Google Shape;32576;p38"/>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7" name="Google Shape;32577;p38"/>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8" name="Google Shape;32578;p38"/>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9" name="Google Shape;32579;p38"/>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0" name="Google Shape;32580;p38"/>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1" name="Google Shape;32581;p38"/>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2" name="Google Shape;32582;p38"/>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3" name="Google Shape;32583;p38"/>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4" name="Google Shape;32584;p38"/>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5" name="Google Shape;32585;p38"/>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6" name="Google Shape;32586;p38"/>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7" name="Google Shape;32587;p38"/>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8" name="Google Shape;32588;p38"/>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9" name="Google Shape;32589;p38"/>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0" name="Google Shape;32590;p38"/>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1" name="Google Shape;32591;p38"/>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2" name="Google Shape;32592;p38"/>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3" name="Google Shape;32593;p38"/>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4" name="Google Shape;32594;p38"/>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5" name="Google Shape;32595;p38"/>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6" name="Google Shape;32596;p38"/>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7" name="Google Shape;32597;p38"/>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8" name="Google Shape;32598;p38"/>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9" name="Google Shape;32599;p38"/>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0" name="Google Shape;32600;p38"/>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1" name="Google Shape;32601;p38"/>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2" name="Google Shape;32602;p38"/>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3" name="Google Shape;32603;p38"/>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4" name="Google Shape;32604;p38"/>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5" name="Google Shape;32605;p38"/>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6" name="Google Shape;32606;p38"/>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7" name="Google Shape;32607;p38"/>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8" name="Google Shape;32608;p38"/>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9" name="Google Shape;32609;p38"/>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0" name="Google Shape;32610;p38"/>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1" name="Google Shape;32611;p38"/>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2" name="Google Shape;32612;p38"/>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3" name="Google Shape;32613;p38"/>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4" name="Google Shape;32614;p38"/>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5" name="Google Shape;32615;p38"/>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6" name="Google Shape;32616;p38"/>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7" name="Google Shape;32617;p38"/>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8" name="Google Shape;32618;p38"/>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9" name="Google Shape;32619;p38"/>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0" name="Google Shape;32620;p38"/>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1" name="Google Shape;32621;p38"/>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2" name="Google Shape;32622;p38"/>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3" name="Google Shape;32623;p38"/>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4" name="Google Shape;32624;p38"/>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5" name="Google Shape;32625;p38"/>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6" name="Google Shape;32626;p38"/>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7" name="Google Shape;32627;p38"/>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8" name="Google Shape;32628;p38"/>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9" name="Google Shape;32629;p38"/>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0" name="Google Shape;32630;p38"/>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1" name="Google Shape;32631;p38"/>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2" name="Google Shape;32632;p38"/>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3" name="Google Shape;32633;p38"/>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4" name="Google Shape;32634;p38"/>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5" name="Google Shape;32635;p38"/>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6" name="Google Shape;32636;p38"/>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7" name="Google Shape;32637;p38"/>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8" name="Google Shape;32638;p38"/>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9" name="Google Shape;32639;p38"/>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0" name="Google Shape;32640;p38"/>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1" name="Google Shape;32641;p38"/>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2" name="Google Shape;32642;p38"/>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3" name="Google Shape;32643;p38"/>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4" name="Google Shape;32644;p38"/>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5" name="Google Shape;32645;p38"/>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6" name="Google Shape;32646;p38"/>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7" name="Google Shape;32647;p38"/>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8" name="Google Shape;32648;p38"/>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9" name="Google Shape;32649;p38"/>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0" name="Google Shape;32650;p38"/>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1" name="Google Shape;32651;p38"/>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2" name="Google Shape;32652;p38"/>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3" name="Google Shape;32653;p38"/>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4" name="Google Shape;32654;p38"/>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5" name="Google Shape;32655;p38"/>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6" name="Google Shape;32656;p38"/>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7" name="Google Shape;32657;p38"/>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8" name="Google Shape;32658;p38"/>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9" name="Google Shape;32659;p38"/>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0" name="Google Shape;32660;p38"/>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1" name="Google Shape;32661;p38"/>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2" name="Google Shape;32662;p38"/>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3" name="Google Shape;32663;p38"/>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4" name="Google Shape;32664;p38"/>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5" name="Google Shape;32665;p38"/>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6" name="Google Shape;32666;p38"/>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7" name="Google Shape;32667;p38"/>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8" name="Google Shape;32668;p38"/>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9" name="Google Shape;32669;p38"/>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0" name="Google Shape;32670;p38"/>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1" name="Google Shape;32671;p38"/>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2" name="Google Shape;32672;p38"/>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3" name="Google Shape;32673;p38"/>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4" name="Google Shape;32674;p38"/>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5" name="Google Shape;32675;p38"/>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6" name="Google Shape;32676;p38"/>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7" name="Google Shape;32677;p38"/>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8" name="Google Shape;32678;p38"/>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9" name="Google Shape;32679;p38"/>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0" name="Google Shape;32680;p38"/>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1" name="Google Shape;32681;p38"/>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2" name="Google Shape;32682;p38"/>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3" name="Google Shape;32683;p38"/>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4" name="Google Shape;32684;p38"/>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5" name="Google Shape;32685;p38"/>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6" name="Google Shape;32686;p38"/>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87" name="Google Shape;32687;p38"/>
              <p:cNvGrpSpPr/>
              <p:nvPr/>
            </p:nvGrpSpPr>
            <p:grpSpPr>
              <a:xfrm>
                <a:off x="12150382" y="2665165"/>
                <a:ext cx="1341446" cy="1221036"/>
                <a:chOff x="12150382" y="2665165"/>
                <a:chExt cx="1341446" cy="1221036"/>
              </a:xfrm>
            </p:grpSpPr>
            <p:sp>
              <p:nvSpPr>
                <p:cNvPr id="32688" name="Google Shape;32688;p38"/>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9" name="Google Shape;32689;p38"/>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0" name="Google Shape;32690;p38"/>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1" name="Google Shape;32691;p38"/>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2" name="Google Shape;32692;p38"/>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3" name="Google Shape;32693;p38"/>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4" name="Google Shape;32694;p38"/>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5" name="Google Shape;32695;p38"/>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6" name="Google Shape;32696;p38"/>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7" name="Google Shape;32697;p38"/>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8" name="Google Shape;32698;p38"/>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9" name="Google Shape;32699;p38"/>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0" name="Google Shape;32700;p38"/>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1" name="Google Shape;32701;p38"/>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2" name="Google Shape;32702;p38"/>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3" name="Google Shape;32703;p38"/>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4" name="Google Shape;32704;p38"/>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5" name="Google Shape;32705;p38"/>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6" name="Google Shape;32706;p38"/>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7" name="Google Shape;32707;p38"/>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8" name="Google Shape;32708;p38"/>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9" name="Google Shape;32709;p38"/>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0" name="Google Shape;32710;p38"/>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1" name="Google Shape;32711;p38"/>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2" name="Google Shape;32712;p38"/>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3" name="Google Shape;32713;p38"/>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4" name="Google Shape;32714;p38"/>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5" name="Google Shape;32715;p38"/>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6" name="Google Shape;32716;p38"/>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7" name="Google Shape;32717;p38"/>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8" name="Google Shape;32718;p38"/>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9" name="Google Shape;32719;p38"/>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0" name="Google Shape;32720;p38"/>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1" name="Google Shape;32721;p38"/>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2" name="Google Shape;32722;p38"/>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3" name="Google Shape;32723;p38"/>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4" name="Google Shape;32724;p38"/>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5" name="Google Shape;32725;p38"/>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6" name="Google Shape;32726;p38"/>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7" name="Google Shape;32727;p38"/>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8" name="Google Shape;32728;p38"/>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9" name="Google Shape;32729;p38"/>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0" name="Google Shape;32730;p38"/>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1" name="Google Shape;32731;p38"/>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2" name="Google Shape;32732;p38"/>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3" name="Google Shape;32733;p38"/>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4" name="Google Shape;32734;p38"/>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5" name="Google Shape;32735;p38"/>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6" name="Google Shape;32736;p38"/>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7" name="Google Shape;32737;p38"/>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8" name="Google Shape;32738;p38"/>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9" name="Google Shape;32739;p38"/>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0" name="Google Shape;32740;p38"/>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1" name="Google Shape;32741;p38"/>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2" name="Google Shape;32742;p38"/>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3" name="Google Shape;32743;p38"/>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4" name="Google Shape;32744;p38"/>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745" name="Google Shape;32745;p38"/>
            <p:cNvGrpSpPr/>
            <p:nvPr/>
          </p:nvGrpSpPr>
          <p:grpSpPr>
            <a:xfrm>
              <a:off x="5016364" y="-47780"/>
              <a:ext cx="5155115" cy="5191005"/>
              <a:chOff x="9274947" y="2665165"/>
              <a:chExt cx="4269600" cy="4299325"/>
            </a:xfrm>
          </p:grpSpPr>
          <p:sp>
            <p:nvSpPr>
              <p:cNvPr id="32746" name="Google Shape;32746;p38"/>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7" name="Google Shape;32747;p38"/>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8" name="Google Shape;32748;p38"/>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9" name="Google Shape;32749;p38"/>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0" name="Google Shape;32750;p38"/>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1" name="Google Shape;32751;p38"/>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2" name="Google Shape;32752;p38"/>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3" name="Google Shape;32753;p38"/>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4" name="Google Shape;32754;p38"/>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5" name="Google Shape;32755;p38"/>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6" name="Google Shape;32756;p38"/>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7" name="Google Shape;32757;p38"/>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8" name="Google Shape;32758;p38"/>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9" name="Google Shape;32759;p38"/>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0" name="Google Shape;32760;p38"/>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1" name="Google Shape;32761;p38"/>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2" name="Google Shape;32762;p38"/>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3" name="Google Shape;32763;p38"/>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4" name="Google Shape;32764;p38"/>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5" name="Google Shape;32765;p38"/>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6" name="Google Shape;32766;p38"/>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7" name="Google Shape;32767;p38"/>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8" name="Google Shape;32768;p38"/>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9" name="Google Shape;32769;p38"/>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0" name="Google Shape;32770;p38"/>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1" name="Google Shape;32771;p38"/>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2" name="Google Shape;32772;p38"/>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3" name="Google Shape;32773;p38"/>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4" name="Google Shape;32774;p38"/>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5" name="Google Shape;32775;p38"/>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6" name="Google Shape;32776;p38"/>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7" name="Google Shape;32777;p38"/>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8" name="Google Shape;32778;p38"/>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9" name="Google Shape;32779;p38"/>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0" name="Google Shape;32780;p38"/>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1" name="Google Shape;32781;p38"/>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2" name="Google Shape;32782;p38"/>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3" name="Google Shape;32783;p38"/>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4" name="Google Shape;32784;p38"/>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5" name="Google Shape;32785;p38"/>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6" name="Google Shape;32786;p38"/>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7" name="Google Shape;32787;p38"/>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8" name="Google Shape;32788;p38"/>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9" name="Google Shape;32789;p38"/>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0" name="Google Shape;32790;p38"/>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1" name="Google Shape;32791;p38"/>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2" name="Google Shape;32792;p38"/>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3" name="Google Shape;32793;p38"/>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4" name="Google Shape;32794;p38"/>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5" name="Google Shape;32795;p38"/>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6" name="Google Shape;32796;p38"/>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7" name="Google Shape;32797;p38"/>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8" name="Google Shape;32798;p38"/>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9" name="Google Shape;32799;p38"/>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0" name="Google Shape;32800;p38"/>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1" name="Google Shape;32801;p38"/>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2" name="Google Shape;32802;p38"/>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3" name="Google Shape;32803;p38"/>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4" name="Google Shape;32804;p38"/>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5" name="Google Shape;32805;p38"/>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6" name="Google Shape;32806;p38"/>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7" name="Google Shape;32807;p38"/>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8" name="Google Shape;32808;p38"/>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9" name="Google Shape;32809;p38"/>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0" name="Google Shape;32810;p38"/>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1" name="Google Shape;32811;p38"/>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2" name="Google Shape;32812;p38"/>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3" name="Google Shape;32813;p38"/>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4" name="Google Shape;32814;p38"/>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5" name="Google Shape;32815;p38"/>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6" name="Google Shape;32816;p38"/>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7" name="Google Shape;32817;p38"/>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8" name="Google Shape;32818;p38"/>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9" name="Google Shape;32819;p38"/>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0" name="Google Shape;32820;p38"/>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1" name="Google Shape;32821;p38"/>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2" name="Google Shape;32822;p38"/>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3" name="Google Shape;32823;p38"/>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4" name="Google Shape;32824;p38"/>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5" name="Google Shape;32825;p38"/>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6" name="Google Shape;32826;p38"/>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7" name="Google Shape;32827;p38"/>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8" name="Google Shape;32828;p38"/>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9" name="Google Shape;32829;p38"/>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0" name="Google Shape;32830;p38"/>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1" name="Google Shape;32831;p38"/>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2" name="Google Shape;32832;p38"/>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3" name="Google Shape;32833;p38"/>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4" name="Google Shape;32834;p38"/>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5" name="Google Shape;32835;p38"/>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6" name="Google Shape;32836;p38"/>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7" name="Google Shape;32837;p38"/>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8" name="Google Shape;32838;p38"/>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9" name="Google Shape;32839;p38"/>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0" name="Google Shape;32840;p38"/>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1" name="Google Shape;32841;p38"/>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2" name="Google Shape;32842;p38"/>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3" name="Google Shape;32843;p38"/>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4" name="Google Shape;32844;p38"/>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5" name="Google Shape;32845;p38"/>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6" name="Google Shape;32846;p38"/>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7" name="Google Shape;32847;p38"/>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8" name="Google Shape;32848;p38"/>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9" name="Google Shape;32849;p38"/>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0" name="Google Shape;32850;p38"/>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1" name="Google Shape;32851;p38"/>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2" name="Google Shape;32852;p38"/>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3" name="Google Shape;32853;p38"/>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4" name="Google Shape;32854;p38"/>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5" name="Google Shape;32855;p38"/>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6" name="Google Shape;32856;p38"/>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7" name="Google Shape;32857;p38"/>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8" name="Google Shape;32858;p38"/>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9" name="Google Shape;32859;p38"/>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0" name="Google Shape;32860;p38"/>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1" name="Google Shape;32861;p38"/>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2" name="Google Shape;32862;p38"/>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3" name="Google Shape;32863;p38"/>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4" name="Google Shape;32864;p38"/>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5" name="Google Shape;32865;p38"/>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6" name="Google Shape;32866;p38"/>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7" name="Google Shape;32867;p38"/>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8" name="Google Shape;32868;p38"/>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9" name="Google Shape;32869;p38"/>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0" name="Google Shape;32870;p38"/>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1" name="Google Shape;32871;p38"/>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2" name="Google Shape;32872;p38"/>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3" name="Google Shape;32873;p38"/>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4" name="Google Shape;32874;p38"/>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5" name="Google Shape;32875;p38"/>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6" name="Google Shape;32876;p38"/>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7" name="Google Shape;32877;p38"/>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8" name="Google Shape;32878;p38"/>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9" name="Google Shape;32879;p38"/>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0" name="Google Shape;32880;p38"/>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1" name="Google Shape;32881;p38"/>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2" name="Google Shape;32882;p38"/>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3" name="Google Shape;32883;p38"/>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4" name="Google Shape;32884;p38"/>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5" name="Google Shape;32885;p38"/>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6" name="Google Shape;32886;p38"/>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7" name="Google Shape;32887;p38"/>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8" name="Google Shape;32888;p38"/>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9" name="Google Shape;32889;p38"/>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0" name="Google Shape;32890;p38"/>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1" name="Google Shape;32891;p38"/>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2" name="Google Shape;32892;p38"/>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3" name="Google Shape;32893;p38"/>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4" name="Google Shape;32894;p38"/>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5" name="Google Shape;32895;p38"/>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6" name="Google Shape;32896;p38"/>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7" name="Google Shape;32897;p38"/>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8" name="Google Shape;32898;p38"/>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9" name="Google Shape;32899;p38"/>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0" name="Google Shape;32900;p38"/>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1" name="Google Shape;32901;p38"/>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2" name="Google Shape;32902;p38"/>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3" name="Google Shape;32903;p38"/>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4" name="Google Shape;32904;p38"/>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5" name="Google Shape;32905;p38"/>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6" name="Google Shape;32906;p38"/>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7" name="Google Shape;32907;p38"/>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8" name="Google Shape;32908;p38"/>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9" name="Google Shape;32909;p38"/>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0" name="Google Shape;32910;p38"/>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1" name="Google Shape;32911;p38"/>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2" name="Google Shape;32912;p38"/>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3" name="Google Shape;32913;p38"/>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4" name="Google Shape;32914;p38"/>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5" name="Google Shape;32915;p38"/>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6" name="Google Shape;32916;p38"/>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7" name="Google Shape;32917;p38"/>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8" name="Google Shape;32918;p38"/>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9" name="Google Shape;32919;p38"/>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0" name="Google Shape;32920;p38"/>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1" name="Google Shape;32921;p38"/>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2" name="Google Shape;32922;p38"/>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3" name="Google Shape;32923;p38"/>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4" name="Google Shape;32924;p38"/>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5" name="Google Shape;32925;p38"/>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6" name="Google Shape;32926;p38"/>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7" name="Google Shape;32927;p38"/>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8" name="Google Shape;32928;p38"/>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9" name="Google Shape;32929;p38"/>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0" name="Google Shape;32930;p38"/>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1" name="Google Shape;32931;p38"/>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2" name="Google Shape;32932;p38"/>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3" name="Google Shape;32933;p38"/>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4" name="Google Shape;32934;p38"/>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5" name="Google Shape;32935;p38"/>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6" name="Google Shape;32936;p38"/>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7" name="Google Shape;32937;p38"/>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8" name="Google Shape;32938;p38"/>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9" name="Google Shape;32939;p38"/>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0" name="Google Shape;32940;p38"/>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1" name="Google Shape;32941;p38"/>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2" name="Google Shape;32942;p38"/>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3" name="Google Shape;32943;p38"/>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4" name="Google Shape;32944;p38"/>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5" name="Google Shape;32945;p38"/>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6" name="Google Shape;32946;p38"/>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7" name="Google Shape;32947;p38"/>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8" name="Google Shape;32948;p38"/>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9" name="Google Shape;32949;p38"/>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0" name="Google Shape;32950;p38"/>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1" name="Google Shape;32951;p38"/>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2" name="Google Shape;32952;p38"/>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3" name="Google Shape;32953;p38"/>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4" name="Google Shape;32954;p38"/>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5" name="Google Shape;32955;p38"/>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6" name="Google Shape;32956;p38"/>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7" name="Google Shape;32957;p38"/>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8" name="Google Shape;32958;p38"/>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9" name="Google Shape;32959;p38"/>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0" name="Google Shape;32960;p38"/>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1" name="Google Shape;32961;p38"/>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2" name="Google Shape;32962;p38"/>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3" name="Google Shape;32963;p38"/>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4" name="Google Shape;32964;p38"/>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5" name="Google Shape;32965;p38"/>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6" name="Google Shape;32966;p38"/>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7" name="Google Shape;32967;p38"/>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8" name="Google Shape;32968;p38"/>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9" name="Google Shape;32969;p38"/>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0" name="Google Shape;32970;p38"/>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1" name="Google Shape;32971;p38"/>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2" name="Google Shape;32972;p38"/>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3" name="Google Shape;32973;p38"/>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4" name="Google Shape;32974;p38"/>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5" name="Google Shape;32975;p38"/>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6" name="Google Shape;32976;p38"/>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7" name="Google Shape;32977;p38"/>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8" name="Google Shape;32978;p38"/>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9" name="Google Shape;32979;p38"/>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0" name="Google Shape;32980;p38"/>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1" name="Google Shape;32981;p38"/>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2" name="Google Shape;32982;p38"/>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3" name="Google Shape;32983;p38"/>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4" name="Google Shape;32984;p38"/>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5" name="Google Shape;32985;p38"/>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6" name="Google Shape;32986;p38"/>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7" name="Google Shape;32987;p38"/>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8" name="Google Shape;32988;p38"/>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9" name="Google Shape;32989;p38"/>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0" name="Google Shape;32990;p38"/>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1" name="Google Shape;32991;p38"/>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2" name="Google Shape;32992;p38"/>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3" name="Google Shape;32993;p38"/>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4" name="Google Shape;32994;p38"/>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5" name="Google Shape;32995;p38"/>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6" name="Google Shape;32996;p38"/>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7" name="Google Shape;32997;p38"/>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8" name="Google Shape;32998;p38"/>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9" name="Google Shape;32999;p38"/>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0" name="Google Shape;33000;p38"/>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1" name="Google Shape;33001;p38"/>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2" name="Google Shape;33002;p38"/>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3" name="Google Shape;33003;p38"/>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4" name="Google Shape;33004;p38"/>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5" name="Google Shape;33005;p38"/>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6" name="Google Shape;33006;p38"/>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7" name="Google Shape;33007;p38"/>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8" name="Google Shape;33008;p38"/>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9" name="Google Shape;33009;p38"/>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0" name="Google Shape;33010;p38"/>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1" name="Google Shape;33011;p38"/>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2" name="Google Shape;33012;p38"/>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3" name="Google Shape;33013;p38"/>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4" name="Google Shape;33014;p38"/>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5" name="Google Shape;33015;p38"/>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6" name="Google Shape;33016;p38"/>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7" name="Google Shape;33017;p38"/>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8" name="Google Shape;33018;p38"/>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9" name="Google Shape;33019;p38"/>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0" name="Google Shape;33020;p38"/>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1" name="Google Shape;33021;p38"/>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2" name="Google Shape;33022;p38"/>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3" name="Google Shape;33023;p38"/>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4" name="Google Shape;33024;p38"/>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5" name="Google Shape;33025;p38"/>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6" name="Google Shape;33026;p38"/>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7" name="Google Shape;33027;p38"/>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8" name="Google Shape;33028;p38"/>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9" name="Google Shape;33029;p38"/>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0" name="Google Shape;33030;p38"/>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1" name="Google Shape;33031;p38"/>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2" name="Google Shape;33032;p38"/>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3" name="Google Shape;33033;p38"/>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4" name="Google Shape;33034;p38"/>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5" name="Google Shape;33035;p38"/>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6" name="Google Shape;33036;p38"/>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7" name="Google Shape;33037;p38"/>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8" name="Google Shape;33038;p38"/>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9" name="Google Shape;33039;p38"/>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0" name="Google Shape;33040;p38"/>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1" name="Google Shape;33041;p38"/>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2" name="Google Shape;33042;p38"/>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3" name="Google Shape;33043;p38"/>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4" name="Google Shape;33044;p38"/>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5" name="Google Shape;33045;p38"/>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6" name="Google Shape;33046;p38"/>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7" name="Google Shape;33047;p38"/>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8" name="Google Shape;33048;p38"/>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9" name="Google Shape;33049;p38"/>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0" name="Google Shape;33050;p38"/>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1" name="Google Shape;33051;p38"/>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2" name="Google Shape;33052;p38"/>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3" name="Google Shape;33053;p38"/>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4" name="Google Shape;33054;p38"/>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5" name="Google Shape;33055;p38"/>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6" name="Google Shape;33056;p38"/>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7" name="Google Shape;33057;p38"/>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8" name="Google Shape;33058;p38"/>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9" name="Google Shape;33059;p38"/>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0" name="Google Shape;33060;p38"/>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1" name="Google Shape;33061;p38"/>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2" name="Google Shape;33062;p38"/>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3" name="Google Shape;33063;p38"/>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4" name="Google Shape;33064;p38"/>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5" name="Google Shape;33065;p38"/>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6" name="Google Shape;33066;p38"/>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7" name="Google Shape;33067;p38"/>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8" name="Google Shape;33068;p38"/>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9" name="Google Shape;33069;p38"/>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0" name="Google Shape;33070;p38"/>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1" name="Google Shape;33071;p38"/>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2" name="Google Shape;33072;p38"/>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3" name="Google Shape;33073;p38"/>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4" name="Google Shape;33074;p38"/>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5" name="Google Shape;33075;p38"/>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6" name="Google Shape;33076;p38"/>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7" name="Google Shape;33077;p38"/>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8" name="Google Shape;33078;p38"/>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9" name="Google Shape;33079;p38"/>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0" name="Google Shape;33080;p38"/>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1" name="Google Shape;33081;p38"/>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2" name="Google Shape;33082;p38"/>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3" name="Google Shape;33083;p38"/>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4" name="Google Shape;33084;p38"/>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5" name="Google Shape;33085;p38"/>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6" name="Google Shape;33086;p38"/>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7" name="Google Shape;33087;p38"/>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8" name="Google Shape;33088;p38"/>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9" name="Google Shape;33089;p38"/>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0" name="Google Shape;33090;p38"/>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1" name="Google Shape;33091;p38"/>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2" name="Google Shape;33092;p38"/>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3" name="Google Shape;33093;p38"/>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4" name="Google Shape;33094;p38"/>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5" name="Google Shape;33095;p38"/>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6" name="Google Shape;33096;p38"/>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7" name="Google Shape;33097;p38"/>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8" name="Google Shape;33098;p38"/>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9" name="Google Shape;33099;p38"/>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0" name="Google Shape;33100;p38"/>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1" name="Google Shape;33101;p38"/>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2" name="Google Shape;33102;p38"/>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3" name="Google Shape;33103;p38"/>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4" name="Google Shape;33104;p38"/>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5" name="Google Shape;33105;p38"/>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6" name="Google Shape;33106;p38"/>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7" name="Google Shape;33107;p38"/>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8" name="Google Shape;33108;p38"/>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9" name="Google Shape;33109;p38"/>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0" name="Google Shape;33110;p38"/>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1" name="Google Shape;33111;p38"/>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2" name="Google Shape;33112;p38"/>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3" name="Google Shape;33113;p38"/>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4" name="Google Shape;33114;p38"/>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5" name="Google Shape;33115;p38"/>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6" name="Google Shape;33116;p38"/>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7" name="Google Shape;33117;p38"/>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8" name="Google Shape;33118;p38"/>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9" name="Google Shape;33119;p38"/>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0" name="Google Shape;33120;p38"/>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1" name="Google Shape;33121;p38"/>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2" name="Google Shape;33122;p38"/>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3" name="Google Shape;33123;p38"/>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4" name="Google Shape;33124;p38"/>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5" name="Google Shape;33125;p38"/>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6" name="Google Shape;33126;p38"/>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7" name="Google Shape;33127;p38"/>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8" name="Google Shape;33128;p38"/>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9" name="Google Shape;33129;p38"/>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0" name="Google Shape;33130;p38"/>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1" name="Google Shape;33131;p38"/>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2" name="Google Shape;33132;p38"/>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3" name="Google Shape;33133;p38"/>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4" name="Google Shape;33134;p38"/>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5" name="Google Shape;33135;p38"/>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36" name="Google Shape;33136;p38"/>
              <p:cNvGrpSpPr/>
              <p:nvPr/>
            </p:nvGrpSpPr>
            <p:grpSpPr>
              <a:xfrm>
                <a:off x="12150382" y="2665165"/>
                <a:ext cx="1341446" cy="1221036"/>
                <a:chOff x="12150382" y="2665165"/>
                <a:chExt cx="1341446" cy="1221036"/>
              </a:xfrm>
            </p:grpSpPr>
            <p:sp>
              <p:nvSpPr>
                <p:cNvPr id="33137" name="Google Shape;33137;p38"/>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8" name="Google Shape;33138;p38"/>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9" name="Google Shape;33139;p38"/>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0" name="Google Shape;33140;p38"/>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1" name="Google Shape;33141;p38"/>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2" name="Google Shape;33142;p38"/>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3" name="Google Shape;33143;p38"/>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4" name="Google Shape;33144;p38"/>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5" name="Google Shape;33145;p38"/>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6" name="Google Shape;33146;p38"/>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7" name="Google Shape;33147;p38"/>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8" name="Google Shape;33148;p38"/>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9" name="Google Shape;33149;p38"/>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0" name="Google Shape;33150;p38"/>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1" name="Google Shape;33151;p38"/>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2" name="Google Shape;33152;p38"/>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3" name="Google Shape;33153;p38"/>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4" name="Google Shape;33154;p38"/>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5" name="Google Shape;33155;p38"/>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6" name="Google Shape;33156;p38"/>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7" name="Google Shape;33157;p38"/>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8" name="Google Shape;33158;p38"/>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9" name="Google Shape;33159;p38"/>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0" name="Google Shape;33160;p38"/>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1" name="Google Shape;33161;p38"/>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2" name="Google Shape;33162;p38"/>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3" name="Google Shape;33163;p38"/>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4" name="Google Shape;33164;p38"/>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5" name="Google Shape;33165;p38"/>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6" name="Google Shape;33166;p38"/>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7" name="Google Shape;33167;p38"/>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8" name="Google Shape;33168;p38"/>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9" name="Google Shape;33169;p38"/>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0" name="Google Shape;33170;p38"/>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1" name="Google Shape;33171;p38"/>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2" name="Google Shape;33172;p38"/>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3" name="Google Shape;33173;p38"/>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4" name="Google Shape;33174;p38"/>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5" name="Google Shape;33175;p38"/>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6" name="Google Shape;33176;p38"/>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7" name="Google Shape;33177;p38"/>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8" name="Google Shape;33178;p38"/>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9" name="Google Shape;33179;p38"/>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0" name="Google Shape;33180;p38"/>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1" name="Google Shape;33181;p38"/>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2" name="Google Shape;33182;p38"/>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3" name="Google Shape;33183;p38"/>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4" name="Google Shape;33184;p38"/>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5" name="Google Shape;33185;p38"/>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6" name="Google Shape;33186;p38"/>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7" name="Google Shape;33187;p38"/>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8" name="Google Shape;33188;p38"/>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9" name="Google Shape;33189;p38"/>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0" name="Google Shape;33190;p38"/>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1" name="Google Shape;33191;p38"/>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2" name="Google Shape;33192;p38"/>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3" name="Google Shape;33193;p38"/>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3194" name="Google Shape;33194;p38"/>
          <p:cNvSpPr txBox="1"/>
          <p:nvPr>
            <p:ph idx="1" type="subTitle"/>
          </p:nvPr>
        </p:nvSpPr>
        <p:spPr>
          <a:xfrm>
            <a:off x="719950" y="3803400"/>
            <a:ext cx="1838400" cy="80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195" name="Google Shape;33195;p38"/>
          <p:cNvSpPr txBox="1"/>
          <p:nvPr>
            <p:ph idx="2" type="subTitle"/>
          </p:nvPr>
        </p:nvSpPr>
        <p:spPr>
          <a:xfrm>
            <a:off x="2677775" y="3803400"/>
            <a:ext cx="1838400" cy="80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196" name="Google Shape;33196;p38"/>
          <p:cNvSpPr txBox="1"/>
          <p:nvPr>
            <p:ph hasCustomPrompt="1" type="title"/>
          </p:nvPr>
        </p:nvSpPr>
        <p:spPr>
          <a:xfrm>
            <a:off x="1136500" y="2572638"/>
            <a:ext cx="1005300" cy="564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2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197" name="Google Shape;33197;p38"/>
          <p:cNvSpPr txBox="1"/>
          <p:nvPr>
            <p:ph hasCustomPrompt="1" idx="3" type="title"/>
          </p:nvPr>
        </p:nvSpPr>
        <p:spPr>
          <a:xfrm>
            <a:off x="3094325" y="2572638"/>
            <a:ext cx="1005300" cy="564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2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198" name="Google Shape;33198;p38"/>
          <p:cNvSpPr txBox="1"/>
          <p:nvPr>
            <p:ph idx="4" type="title"/>
          </p:nvPr>
        </p:nvSpPr>
        <p:spPr>
          <a:xfrm>
            <a:off x="720000" y="540000"/>
            <a:ext cx="7704000" cy="564300"/>
          </a:xfrm>
          <a:prstGeom prst="rect">
            <a:avLst/>
          </a:prstGeom>
        </p:spPr>
        <p:txBody>
          <a:bodyPr anchorCtr="0" anchor="ctr" bIns="91425" lIns="91425" spcFirstLastPara="1" rIns="91425" wrap="square" tIns="91425">
            <a:noAutofit/>
          </a:bodyPr>
          <a:lstStyle>
            <a:lvl1pPr lvl="0" rtl="0">
              <a:spcBef>
                <a:spcPts val="0"/>
              </a:spcBef>
              <a:spcAft>
                <a:spcPts val="0"/>
              </a:spcAft>
              <a:buSzPts val="3100"/>
              <a:buNone/>
              <a:defRPr/>
            </a:lvl1pPr>
            <a:lvl2pPr lvl="1" rtl="0">
              <a:spcBef>
                <a:spcPts val="0"/>
              </a:spcBef>
              <a:spcAft>
                <a:spcPts val="0"/>
              </a:spcAft>
              <a:buSzPts val="3100"/>
              <a:buNone/>
              <a:defRPr/>
            </a:lvl2pPr>
            <a:lvl3pPr lvl="2" rtl="0">
              <a:spcBef>
                <a:spcPts val="0"/>
              </a:spcBef>
              <a:spcAft>
                <a:spcPts val="0"/>
              </a:spcAft>
              <a:buSzPts val="3100"/>
              <a:buNone/>
              <a:defRPr/>
            </a:lvl3pPr>
            <a:lvl4pPr lvl="3" rtl="0">
              <a:spcBef>
                <a:spcPts val="0"/>
              </a:spcBef>
              <a:spcAft>
                <a:spcPts val="0"/>
              </a:spcAft>
              <a:buSzPts val="3100"/>
              <a:buNone/>
              <a:defRPr/>
            </a:lvl4pPr>
            <a:lvl5pPr lvl="4" rtl="0">
              <a:spcBef>
                <a:spcPts val="0"/>
              </a:spcBef>
              <a:spcAft>
                <a:spcPts val="0"/>
              </a:spcAft>
              <a:buSzPts val="3100"/>
              <a:buNone/>
              <a:defRPr/>
            </a:lvl5pPr>
            <a:lvl6pPr lvl="5" rtl="0">
              <a:spcBef>
                <a:spcPts val="0"/>
              </a:spcBef>
              <a:spcAft>
                <a:spcPts val="0"/>
              </a:spcAft>
              <a:buSzPts val="3100"/>
              <a:buNone/>
              <a:defRPr/>
            </a:lvl6pPr>
            <a:lvl7pPr lvl="6" rtl="0">
              <a:spcBef>
                <a:spcPts val="0"/>
              </a:spcBef>
              <a:spcAft>
                <a:spcPts val="0"/>
              </a:spcAft>
              <a:buSzPts val="3100"/>
              <a:buNone/>
              <a:defRPr/>
            </a:lvl7pPr>
            <a:lvl8pPr lvl="7" rtl="0">
              <a:spcBef>
                <a:spcPts val="0"/>
              </a:spcBef>
              <a:spcAft>
                <a:spcPts val="0"/>
              </a:spcAft>
              <a:buSzPts val="3100"/>
              <a:buNone/>
              <a:defRPr/>
            </a:lvl8pPr>
            <a:lvl9pPr lvl="8" rtl="0">
              <a:spcBef>
                <a:spcPts val="0"/>
              </a:spcBef>
              <a:spcAft>
                <a:spcPts val="0"/>
              </a:spcAft>
              <a:buSzPts val="3100"/>
              <a:buNone/>
              <a:defRPr/>
            </a:lvl9pPr>
          </a:lstStyle>
          <a:p/>
        </p:txBody>
      </p:sp>
      <p:sp>
        <p:nvSpPr>
          <p:cNvPr id="33199" name="Google Shape;33199;p38"/>
          <p:cNvSpPr txBox="1"/>
          <p:nvPr>
            <p:ph idx="5" type="subTitle"/>
          </p:nvPr>
        </p:nvSpPr>
        <p:spPr>
          <a:xfrm>
            <a:off x="4635600" y="3803400"/>
            <a:ext cx="1837800" cy="80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200" name="Google Shape;33200;p38"/>
          <p:cNvSpPr txBox="1"/>
          <p:nvPr>
            <p:ph idx="6" type="subTitle"/>
          </p:nvPr>
        </p:nvSpPr>
        <p:spPr>
          <a:xfrm>
            <a:off x="6592825" y="3803400"/>
            <a:ext cx="1837800" cy="800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201" name="Google Shape;33201;p38"/>
          <p:cNvSpPr txBox="1"/>
          <p:nvPr>
            <p:ph hasCustomPrompt="1" idx="7" type="title"/>
          </p:nvPr>
        </p:nvSpPr>
        <p:spPr>
          <a:xfrm>
            <a:off x="5051850" y="2572638"/>
            <a:ext cx="1005300" cy="564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2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202" name="Google Shape;33202;p38"/>
          <p:cNvSpPr txBox="1"/>
          <p:nvPr>
            <p:ph hasCustomPrompt="1" idx="8" type="title"/>
          </p:nvPr>
        </p:nvSpPr>
        <p:spPr>
          <a:xfrm>
            <a:off x="7009075" y="2572638"/>
            <a:ext cx="1005300" cy="564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200"/>
              <a:buNone/>
              <a:defRPr sz="2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203" name="Google Shape;33203;p38"/>
          <p:cNvSpPr/>
          <p:nvPr/>
        </p:nvSpPr>
        <p:spPr>
          <a:xfrm flipH="1">
            <a:off x="8589179" y="8957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4" name="Google Shape;33204;p38"/>
          <p:cNvSpPr/>
          <p:nvPr/>
        </p:nvSpPr>
        <p:spPr>
          <a:xfrm flipH="1">
            <a:off x="8508448" y="5943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05" name="Google Shape;33205;p38"/>
          <p:cNvGrpSpPr/>
          <p:nvPr/>
        </p:nvGrpSpPr>
        <p:grpSpPr>
          <a:xfrm>
            <a:off x="8517157" y="1406811"/>
            <a:ext cx="232631" cy="213358"/>
            <a:chOff x="10394090" y="4418785"/>
            <a:chExt cx="995850" cy="913347"/>
          </a:xfrm>
        </p:grpSpPr>
        <p:sp>
          <p:nvSpPr>
            <p:cNvPr id="33206" name="Google Shape;33206;p38"/>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7" name="Google Shape;33207;p38"/>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8" name="Google Shape;33208;p38"/>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9" name="Google Shape;33209;p38"/>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0" name="Google Shape;33210;p38"/>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1" name="Google Shape;33211;p38"/>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2" name="Google Shape;33212;p38"/>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3" name="Google Shape;33213;p38"/>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4" name="Google Shape;33214;p38"/>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5" name="Google Shape;33215;p38"/>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6" name="Google Shape;33216;p38"/>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7" name="Google Shape;33217;p38"/>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8" name="Google Shape;33218;p38"/>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9" name="Google Shape;33219;p38"/>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0" name="Google Shape;33220;p38"/>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1" name="Google Shape;33221;p38"/>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2" name="Google Shape;33222;p38"/>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3" name="Google Shape;33223;p38"/>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4" name="Google Shape;33224;p38"/>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5" name="Google Shape;33225;p38"/>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6" name="Google Shape;33226;p38"/>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7" name="Google Shape;33227;p38"/>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8" name="Google Shape;33228;p38"/>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9" name="Google Shape;33229;p38"/>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0" name="Google Shape;33230;p38"/>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1" name="Google Shape;33231;p38"/>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3232" name="Shape 33232"/>
        <p:cNvGrpSpPr/>
        <p:nvPr/>
      </p:nvGrpSpPr>
      <p:grpSpPr>
        <a:xfrm>
          <a:off x="0" y="0"/>
          <a:ext cx="0" cy="0"/>
          <a:chOff x="0" y="0"/>
          <a:chExt cx="0" cy="0"/>
        </a:xfrm>
      </p:grpSpPr>
      <p:grpSp>
        <p:nvGrpSpPr>
          <p:cNvPr id="33233" name="Google Shape;33233;p39"/>
          <p:cNvGrpSpPr/>
          <p:nvPr/>
        </p:nvGrpSpPr>
        <p:grpSpPr>
          <a:xfrm>
            <a:off x="-294800" y="-419100"/>
            <a:ext cx="10029350" cy="5810248"/>
            <a:chOff x="-294800" y="-419100"/>
            <a:chExt cx="10029350" cy="5810248"/>
          </a:xfrm>
        </p:grpSpPr>
        <p:sp>
          <p:nvSpPr>
            <p:cNvPr id="33234" name="Google Shape;33234;p39"/>
            <p:cNvSpPr/>
            <p:nvPr/>
          </p:nvSpPr>
          <p:spPr>
            <a:xfrm>
              <a:off x="-254416" y="1640058"/>
              <a:ext cx="9450290" cy="2562822"/>
            </a:xfrm>
            <a:custGeom>
              <a:rect b="b" l="l" r="r" t="t"/>
              <a:pathLst>
                <a:path extrusionOk="0" h="10335" w="31591">
                  <a:moveTo>
                    <a:pt x="17746" y="0"/>
                  </a:moveTo>
                  <a:cubicBezTo>
                    <a:pt x="16924" y="0"/>
                    <a:pt x="16097" y="246"/>
                    <a:pt x="15379" y="655"/>
                  </a:cubicBezTo>
                  <a:cubicBezTo>
                    <a:pt x="14367" y="1233"/>
                    <a:pt x="13556" y="2115"/>
                    <a:pt x="12906" y="3084"/>
                  </a:cubicBezTo>
                  <a:cubicBezTo>
                    <a:pt x="11684" y="4905"/>
                    <a:pt x="10871" y="7185"/>
                    <a:pt x="8946" y="8238"/>
                  </a:cubicBezTo>
                  <a:cubicBezTo>
                    <a:pt x="8471" y="8498"/>
                    <a:pt x="7931" y="8668"/>
                    <a:pt x="7392" y="8668"/>
                  </a:cubicBezTo>
                  <a:cubicBezTo>
                    <a:pt x="7238" y="8668"/>
                    <a:pt x="7084" y="8654"/>
                    <a:pt x="6931" y="8625"/>
                  </a:cubicBezTo>
                  <a:cubicBezTo>
                    <a:pt x="5846" y="8415"/>
                    <a:pt x="5052" y="7470"/>
                    <a:pt x="4562" y="6480"/>
                  </a:cubicBezTo>
                  <a:cubicBezTo>
                    <a:pt x="4071" y="5489"/>
                    <a:pt x="3792" y="4398"/>
                    <a:pt x="3224" y="3450"/>
                  </a:cubicBezTo>
                  <a:cubicBezTo>
                    <a:pt x="2596" y="2398"/>
                    <a:pt x="1621" y="1556"/>
                    <a:pt x="488" y="1090"/>
                  </a:cubicBezTo>
                  <a:lnTo>
                    <a:pt x="1" y="8264"/>
                  </a:lnTo>
                  <a:cubicBezTo>
                    <a:pt x="543" y="7726"/>
                    <a:pt x="1309" y="7437"/>
                    <a:pt x="2071" y="7437"/>
                  </a:cubicBezTo>
                  <a:cubicBezTo>
                    <a:pt x="2467" y="7437"/>
                    <a:pt x="2862" y="7515"/>
                    <a:pt x="3224" y="7677"/>
                  </a:cubicBezTo>
                  <a:cubicBezTo>
                    <a:pt x="4519" y="8253"/>
                    <a:pt x="5285" y="9718"/>
                    <a:pt x="6624" y="10182"/>
                  </a:cubicBezTo>
                  <a:cubicBezTo>
                    <a:pt x="6930" y="10288"/>
                    <a:pt x="7240" y="10334"/>
                    <a:pt x="7550" y="10334"/>
                  </a:cubicBezTo>
                  <a:cubicBezTo>
                    <a:pt x="8757" y="10334"/>
                    <a:pt x="9977" y="9633"/>
                    <a:pt x="11078" y="9016"/>
                  </a:cubicBezTo>
                  <a:cubicBezTo>
                    <a:pt x="12425" y="8261"/>
                    <a:pt x="13926" y="7590"/>
                    <a:pt x="15439" y="7590"/>
                  </a:cubicBezTo>
                  <a:cubicBezTo>
                    <a:pt x="15753" y="7590"/>
                    <a:pt x="16068" y="7619"/>
                    <a:pt x="16381" y="7682"/>
                  </a:cubicBezTo>
                  <a:cubicBezTo>
                    <a:pt x="18009" y="8009"/>
                    <a:pt x="19337" y="9205"/>
                    <a:pt x="20930" y="9679"/>
                  </a:cubicBezTo>
                  <a:cubicBezTo>
                    <a:pt x="21426" y="9827"/>
                    <a:pt x="21943" y="9901"/>
                    <a:pt x="22461" y="9901"/>
                  </a:cubicBezTo>
                  <a:cubicBezTo>
                    <a:pt x="22881" y="9901"/>
                    <a:pt x="23301" y="9852"/>
                    <a:pt x="23709" y="9754"/>
                  </a:cubicBezTo>
                  <a:cubicBezTo>
                    <a:pt x="26083" y="9186"/>
                    <a:pt x="27795" y="7099"/>
                    <a:pt x="30048" y="6159"/>
                  </a:cubicBezTo>
                  <a:cubicBezTo>
                    <a:pt x="30402" y="6011"/>
                    <a:pt x="30775" y="5889"/>
                    <a:pt x="31075" y="5652"/>
                  </a:cubicBezTo>
                  <a:cubicBezTo>
                    <a:pt x="31373" y="5414"/>
                    <a:pt x="31590" y="5019"/>
                    <a:pt x="31489" y="4650"/>
                  </a:cubicBezTo>
                  <a:cubicBezTo>
                    <a:pt x="31384" y="4259"/>
                    <a:pt x="30970" y="4057"/>
                    <a:pt x="30554" y="4057"/>
                  </a:cubicBezTo>
                  <a:cubicBezTo>
                    <a:pt x="30402" y="4057"/>
                    <a:pt x="30251" y="4083"/>
                    <a:pt x="30114" y="4137"/>
                  </a:cubicBezTo>
                  <a:cubicBezTo>
                    <a:pt x="29598" y="4339"/>
                    <a:pt x="29231" y="4789"/>
                    <a:pt x="28844" y="5184"/>
                  </a:cubicBezTo>
                  <a:cubicBezTo>
                    <a:pt x="28202" y="5837"/>
                    <a:pt x="27444" y="6376"/>
                    <a:pt x="26616" y="6769"/>
                  </a:cubicBezTo>
                  <a:cubicBezTo>
                    <a:pt x="26132" y="6998"/>
                    <a:pt x="25591" y="7176"/>
                    <a:pt x="25065" y="7176"/>
                  </a:cubicBezTo>
                  <a:cubicBezTo>
                    <a:pt x="24805" y="7176"/>
                    <a:pt x="24549" y="7132"/>
                    <a:pt x="24305" y="7030"/>
                  </a:cubicBezTo>
                  <a:cubicBezTo>
                    <a:pt x="23362" y="6635"/>
                    <a:pt x="22966" y="5543"/>
                    <a:pt x="22608" y="4587"/>
                  </a:cubicBezTo>
                  <a:cubicBezTo>
                    <a:pt x="21892" y="2672"/>
                    <a:pt x="20721" y="661"/>
                    <a:pt x="18747" y="130"/>
                  </a:cubicBezTo>
                  <a:cubicBezTo>
                    <a:pt x="18419" y="42"/>
                    <a:pt x="18083" y="0"/>
                    <a:pt x="17746"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5" name="Google Shape;33235;p39"/>
            <p:cNvSpPr/>
            <p:nvPr/>
          </p:nvSpPr>
          <p:spPr>
            <a:xfrm>
              <a:off x="-292706" y="-419100"/>
              <a:ext cx="8539991" cy="2553399"/>
            </a:xfrm>
            <a:custGeom>
              <a:rect b="b" l="l" r="r" t="t"/>
              <a:pathLst>
                <a:path extrusionOk="0" h="10297" w="28548">
                  <a:moveTo>
                    <a:pt x="25741" y="1"/>
                  </a:moveTo>
                  <a:cubicBezTo>
                    <a:pt x="24322" y="1"/>
                    <a:pt x="22923" y="601"/>
                    <a:pt x="21760" y="1437"/>
                  </a:cubicBezTo>
                  <a:cubicBezTo>
                    <a:pt x="20421" y="2399"/>
                    <a:pt x="19332" y="3663"/>
                    <a:pt x="18200" y="4864"/>
                  </a:cubicBezTo>
                  <a:cubicBezTo>
                    <a:pt x="17695" y="5399"/>
                    <a:pt x="17166" y="5935"/>
                    <a:pt x="16504" y="6256"/>
                  </a:cubicBezTo>
                  <a:cubicBezTo>
                    <a:pt x="16064" y="6471"/>
                    <a:pt x="15574" y="6580"/>
                    <a:pt x="15085" y="6580"/>
                  </a:cubicBezTo>
                  <a:cubicBezTo>
                    <a:pt x="14778" y="6580"/>
                    <a:pt x="14471" y="6537"/>
                    <a:pt x="14176" y="6449"/>
                  </a:cubicBezTo>
                  <a:cubicBezTo>
                    <a:pt x="12859" y="6061"/>
                    <a:pt x="11947" y="4907"/>
                    <a:pt x="10956" y="3957"/>
                  </a:cubicBezTo>
                  <a:cubicBezTo>
                    <a:pt x="9429" y="2494"/>
                    <a:pt x="7467" y="1395"/>
                    <a:pt x="5357" y="1269"/>
                  </a:cubicBezTo>
                  <a:cubicBezTo>
                    <a:pt x="5238" y="1262"/>
                    <a:pt x="5118" y="1259"/>
                    <a:pt x="4998" y="1259"/>
                  </a:cubicBezTo>
                  <a:cubicBezTo>
                    <a:pt x="2998" y="1259"/>
                    <a:pt x="955" y="2239"/>
                    <a:pt x="1" y="3990"/>
                  </a:cubicBezTo>
                  <a:lnTo>
                    <a:pt x="858" y="8213"/>
                  </a:lnTo>
                  <a:cubicBezTo>
                    <a:pt x="1706" y="8515"/>
                    <a:pt x="2280" y="9301"/>
                    <a:pt x="3041" y="9782"/>
                  </a:cubicBezTo>
                  <a:cubicBezTo>
                    <a:pt x="3579" y="10122"/>
                    <a:pt x="4216" y="10297"/>
                    <a:pt x="4852" y="10297"/>
                  </a:cubicBezTo>
                  <a:cubicBezTo>
                    <a:pt x="5264" y="10297"/>
                    <a:pt x="5677" y="10223"/>
                    <a:pt x="6062" y="10074"/>
                  </a:cubicBezTo>
                  <a:cubicBezTo>
                    <a:pt x="7785" y="9404"/>
                    <a:pt x="8756" y="7424"/>
                    <a:pt x="10507" y="6831"/>
                  </a:cubicBezTo>
                  <a:cubicBezTo>
                    <a:pt x="10873" y="6707"/>
                    <a:pt x="11259" y="6651"/>
                    <a:pt x="11645" y="6651"/>
                  </a:cubicBezTo>
                  <a:cubicBezTo>
                    <a:pt x="11943" y="6651"/>
                    <a:pt x="12241" y="6684"/>
                    <a:pt x="12531" y="6745"/>
                  </a:cubicBezTo>
                  <a:cubicBezTo>
                    <a:pt x="13298" y="6905"/>
                    <a:pt x="14025" y="7250"/>
                    <a:pt x="14803" y="7337"/>
                  </a:cubicBezTo>
                  <a:cubicBezTo>
                    <a:pt x="14937" y="7353"/>
                    <a:pt x="15072" y="7360"/>
                    <a:pt x="15206" y="7360"/>
                  </a:cubicBezTo>
                  <a:cubicBezTo>
                    <a:pt x="16402" y="7360"/>
                    <a:pt x="17561" y="6778"/>
                    <a:pt x="18526" y="6045"/>
                  </a:cubicBezTo>
                  <a:cubicBezTo>
                    <a:pt x="19597" y="5230"/>
                    <a:pt x="20511" y="4221"/>
                    <a:pt x="21596" y="3423"/>
                  </a:cubicBezTo>
                  <a:cubicBezTo>
                    <a:pt x="22529" y="2738"/>
                    <a:pt x="23650" y="2206"/>
                    <a:pt x="24790" y="2206"/>
                  </a:cubicBezTo>
                  <a:cubicBezTo>
                    <a:pt x="24977" y="2206"/>
                    <a:pt x="25164" y="2220"/>
                    <a:pt x="25351" y="2250"/>
                  </a:cubicBezTo>
                  <a:cubicBezTo>
                    <a:pt x="25972" y="2350"/>
                    <a:pt x="26568" y="2620"/>
                    <a:pt x="27196" y="2624"/>
                  </a:cubicBezTo>
                  <a:cubicBezTo>
                    <a:pt x="27199" y="2624"/>
                    <a:pt x="27203" y="2624"/>
                    <a:pt x="27206" y="2624"/>
                  </a:cubicBezTo>
                  <a:cubicBezTo>
                    <a:pt x="27832" y="2624"/>
                    <a:pt x="28537" y="2216"/>
                    <a:pt x="28544" y="1591"/>
                  </a:cubicBezTo>
                  <a:cubicBezTo>
                    <a:pt x="28547" y="1164"/>
                    <a:pt x="28228" y="800"/>
                    <a:pt x="27870" y="565"/>
                  </a:cubicBezTo>
                  <a:cubicBezTo>
                    <a:pt x="27428" y="274"/>
                    <a:pt x="26910" y="114"/>
                    <a:pt x="26385" y="43"/>
                  </a:cubicBezTo>
                  <a:cubicBezTo>
                    <a:pt x="26171" y="14"/>
                    <a:pt x="25956" y="1"/>
                    <a:pt x="25741"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6" name="Google Shape;33236;p39"/>
            <p:cNvSpPr/>
            <p:nvPr/>
          </p:nvSpPr>
          <p:spPr>
            <a:xfrm>
              <a:off x="2822256" y="-354875"/>
              <a:ext cx="2503545" cy="1313524"/>
            </a:xfrm>
            <a:custGeom>
              <a:rect b="b" l="l" r="r" t="t"/>
              <a:pathLst>
                <a:path extrusionOk="0" h="5297" w="8369">
                  <a:moveTo>
                    <a:pt x="8367" y="0"/>
                  </a:moveTo>
                  <a:lnTo>
                    <a:pt x="1" y="1086"/>
                  </a:lnTo>
                  <a:cubicBezTo>
                    <a:pt x="16" y="1086"/>
                    <a:pt x="30" y="1085"/>
                    <a:pt x="45" y="1085"/>
                  </a:cubicBezTo>
                  <a:cubicBezTo>
                    <a:pt x="503" y="1085"/>
                    <a:pt x="893" y="1433"/>
                    <a:pt x="1200" y="1781"/>
                  </a:cubicBezTo>
                  <a:cubicBezTo>
                    <a:pt x="1672" y="2320"/>
                    <a:pt x="2083" y="2915"/>
                    <a:pt x="2419" y="3549"/>
                  </a:cubicBezTo>
                  <a:cubicBezTo>
                    <a:pt x="2777" y="4227"/>
                    <a:pt x="3137" y="5027"/>
                    <a:pt x="3873" y="5244"/>
                  </a:cubicBezTo>
                  <a:cubicBezTo>
                    <a:pt x="3994" y="5280"/>
                    <a:pt x="4116" y="5297"/>
                    <a:pt x="4237" y="5297"/>
                  </a:cubicBezTo>
                  <a:cubicBezTo>
                    <a:pt x="4855" y="5297"/>
                    <a:pt x="5457" y="4867"/>
                    <a:pt x="5859" y="4365"/>
                  </a:cubicBezTo>
                  <a:cubicBezTo>
                    <a:pt x="6341" y="3765"/>
                    <a:pt x="6669" y="3039"/>
                    <a:pt x="7232" y="2515"/>
                  </a:cubicBezTo>
                  <a:cubicBezTo>
                    <a:pt x="7476" y="2288"/>
                    <a:pt x="7761" y="2103"/>
                    <a:pt x="7965" y="1839"/>
                  </a:cubicBezTo>
                  <a:cubicBezTo>
                    <a:pt x="8355" y="1332"/>
                    <a:pt x="8369" y="641"/>
                    <a:pt x="8367"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7" name="Google Shape;33237;p39"/>
            <p:cNvSpPr/>
            <p:nvPr/>
          </p:nvSpPr>
          <p:spPr>
            <a:xfrm>
              <a:off x="2423201" y="3820475"/>
              <a:ext cx="5521020" cy="1570674"/>
            </a:xfrm>
            <a:custGeom>
              <a:rect b="b" l="l" r="r" t="t"/>
              <a:pathLst>
                <a:path extrusionOk="0" h="6334" w="18456">
                  <a:moveTo>
                    <a:pt x="6154" y="1"/>
                  </a:moveTo>
                  <a:cubicBezTo>
                    <a:pt x="5837" y="1"/>
                    <a:pt x="5521" y="40"/>
                    <a:pt x="5209" y="128"/>
                  </a:cubicBezTo>
                  <a:cubicBezTo>
                    <a:pt x="4034" y="460"/>
                    <a:pt x="3161" y="1419"/>
                    <a:pt x="2372" y="2350"/>
                  </a:cubicBezTo>
                  <a:cubicBezTo>
                    <a:pt x="1463" y="3426"/>
                    <a:pt x="569" y="4542"/>
                    <a:pt x="1" y="5832"/>
                  </a:cubicBezTo>
                  <a:lnTo>
                    <a:pt x="5151" y="5755"/>
                  </a:lnTo>
                  <a:cubicBezTo>
                    <a:pt x="5909" y="6235"/>
                    <a:pt x="6821" y="6334"/>
                    <a:pt x="7732" y="6334"/>
                  </a:cubicBezTo>
                  <a:cubicBezTo>
                    <a:pt x="8017" y="6334"/>
                    <a:pt x="8303" y="6324"/>
                    <a:pt x="8584" y="6313"/>
                  </a:cubicBezTo>
                  <a:lnTo>
                    <a:pt x="18174" y="5933"/>
                  </a:lnTo>
                  <a:cubicBezTo>
                    <a:pt x="18264" y="5929"/>
                    <a:pt x="18368" y="5919"/>
                    <a:pt x="18418" y="5844"/>
                  </a:cubicBezTo>
                  <a:cubicBezTo>
                    <a:pt x="18456" y="5786"/>
                    <a:pt x="18447" y="5708"/>
                    <a:pt x="18433" y="5639"/>
                  </a:cubicBezTo>
                  <a:cubicBezTo>
                    <a:pt x="18343" y="5236"/>
                    <a:pt x="18094" y="4884"/>
                    <a:pt x="17807" y="4586"/>
                  </a:cubicBezTo>
                  <a:cubicBezTo>
                    <a:pt x="17353" y="4113"/>
                    <a:pt x="16790" y="3741"/>
                    <a:pt x="16176" y="3510"/>
                  </a:cubicBezTo>
                  <a:cubicBezTo>
                    <a:pt x="15106" y="3108"/>
                    <a:pt x="13923" y="3135"/>
                    <a:pt x="12823" y="2824"/>
                  </a:cubicBezTo>
                  <a:cubicBezTo>
                    <a:pt x="11496" y="2448"/>
                    <a:pt x="10362" y="1601"/>
                    <a:pt x="9158" y="932"/>
                  </a:cubicBezTo>
                  <a:cubicBezTo>
                    <a:pt x="8235" y="419"/>
                    <a:pt x="7189" y="1"/>
                    <a:pt x="6154" y="1"/>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8" name="Google Shape;33238;p39"/>
            <p:cNvSpPr/>
            <p:nvPr/>
          </p:nvSpPr>
          <p:spPr>
            <a:xfrm>
              <a:off x="7199296" y="155947"/>
              <a:ext cx="2535254" cy="2325510"/>
            </a:xfrm>
            <a:custGeom>
              <a:rect b="b" l="l" r="r" t="t"/>
              <a:pathLst>
                <a:path extrusionOk="0" h="9378" w="8475">
                  <a:moveTo>
                    <a:pt x="6490" y="1"/>
                  </a:moveTo>
                  <a:cubicBezTo>
                    <a:pt x="5938" y="687"/>
                    <a:pt x="5188" y="1212"/>
                    <a:pt x="4354" y="1494"/>
                  </a:cubicBezTo>
                  <a:cubicBezTo>
                    <a:pt x="3639" y="1737"/>
                    <a:pt x="2867" y="1804"/>
                    <a:pt x="2178" y="2110"/>
                  </a:cubicBezTo>
                  <a:cubicBezTo>
                    <a:pt x="998" y="2631"/>
                    <a:pt x="178" y="3855"/>
                    <a:pt x="90" y="5142"/>
                  </a:cubicBezTo>
                  <a:cubicBezTo>
                    <a:pt x="1" y="6428"/>
                    <a:pt x="623" y="7729"/>
                    <a:pt x="1649" y="8511"/>
                  </a:cubicBezTo>
                  <a:cubicBezTo>
                    <a:pt x="2398" y="9084"/>
                    <a:pt x="3342" y="9378"/>
                    <a:pt x="4285" y="9378"/>
                  </a:cubicBezTo>
                  <a:cubicBezTo>
                    <a:pt x="4632" y="9378"/>
                    <a:pt x="4979" y="9338"/>
                    <a:pt x="5316" y="9258"/>
                  </a:cubicBezTo>
                  <a:cubicBezTo>
                    <a:pt x="5858" y="9128"/>
                    <a:pt x="6383" y="8895"/>
                    <a:pt x="6795" y="8520"/>
                  </a:cubicBezTo>
                  <a:cubicBezTo>
                    <a:pt x="7283" y="8071"/>
                    <a:pt x="7581" y="7451"/>
                    <a:pt x="7804" y="6828"/>
                  </a:cubicBezTo>
                  <a:cubicBezTo>
                    <a:pt x="8277" y="5506"/>
                    <a:pt x="8474" y="4085"/>
                    <a:pt x="8380" y="2684"/>
                  </a:cubicBezTo>
                  <a:lnTo>
                    <a:pt x="6490" y="1"/>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9" name="Google Shape;33239;p39"/>
            <p:cNvSpPr/>
            <p:nvPr/>
          </p:nvSpPr>
          <p:spPr>
            <a:xfrm>
              <a:off x="-294800" y="3910736"/>
              <a:ext cx="2412305" cy="1391388"/>
            </a:xfrm>
            <a:custGeom>
              <a:rect b="b" l="l" r="r" t="t"/>
              <a:pathLst>
                <a:path extrusionOk="0" h="5611" w="8064">
                  <a:moveTo>
                    <a:pt x="2212" y="0"/>
                  </a:moveTo>
                  <a:cubicBezTo>
                    <a:pt x="1675" y="0"/>
                    <a:pt x="1134" y="228"/>
                    <a:pt x="793" y="645"/>
                  </a:cubicBezTo>
                  <a:lnTo>
                    <a:pt x="1" y="3802"/>
                  </a:lnTo>
                  <a:cubicBezTo>
                    <a:pt x="1128" y="4685"/>
                    <a:pt x="2375" y="5611"/>
                    <a:pt x="3807" y="5611"/>
                  </a:cubicBezTo>
                  <a:cubicBezTo>
                    <a:pt x="3812" y="5611"/>
                    <a:pt x="3816" y="5611"/>
                    <a:pt x="3821" y="5611"/>
                  </a:cubicBezTo>
                  <a:cubicBezTo>
                    <a:pt x="4498" y="5607"/>
                    <a:pt x="5156" y="5391"/>
                    <a:pt x="5785" y="5142"/>
                  </a:cubicBezTo>
                  <a:cubicBezTo>
                    <a:pt x="6625" y="4808"/>
                    <a:pt x="7463" y="4394"/>
                    <a:pt x="8064" y="3718"/>
                  </a:cubicBezTo>
                  <a:cubicBezTo>
                    <a:pt x="7976" y="3083"/>
                    <a:pt x="7329" y="2682"/>
                    <a:pt x="6713" y="2511"/>
                  </a:cubicBezTo>
                  <a:cubicBezTo>
                    <a:pt x="6096" y="2338"/>
                    <a:pt x="5427" y="2295"/>
                    <a:pt x="4884" y="1958"/>
                  </a:cubicBezTo>
                  <a:cubicBezTo>
                    <a:pt x="4170" y="1514"/>
                    <a:pt x="3803" y="635"/>
                    <a:pt x="3073" y="220"/>
                  </a:cubicBezTo>
                  <a:cubicBezTo>
                    <a:pt x="2811" y="71"/>
                    <a:pt x="2512" y="0"/>
                    <a:pt x="2212"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0" name="Google Shape;33240;p39"/>
            <p:cNvSpPr/>
            <p:nvPr/>
          </p:nvSpPr>
          <p:spPr>
            <a:xfrm>
              <a:off x="7990825" y="3278408"/>
              <a:ext cx="1421238" cy="1761614"/>
            </a:xfrm>
            <a:custGeom>
              <a:rect b="b" l="l" r="r" t="t"/>
              <a:pathLst>
                <a:path extrusionOk="0" h="7104" w="4751">
                  <a:moveTo>
                    <a:pt x="3501" y="0"/>
                  </a:moveTo>
                  <a:cubicBezTo>
                    <a:pt x="3333" y="748"/>
                    <a:pt x="2542" y="1154"/>
                    <a:pt x="1836" y="1448"/>
                  </a:cubicBezTo>
                  <a:cubicBezTo>
                    <a:pt x="1129" y="1741"/>
                    <a:pt x="333" y="2114"/>
                    <a:pt x="118" y="2849"/>
                  </a:cubicBezTo>
                  <a:cubicBezTo>
                    <a:pt x="1" y="3253"/>
                    <a:pt x="91" y="3683"/>
                    <a:pt x="179" y="4093"/>
                  </a:cubicBezTo>
                  <a:cubicBezTo>
                    <a:pt x="294" y="4619"/>
                    <a:pt x="408" y="5146"/>
                    <a:pt x="523" y="5673"/>
                  </a:cubicBezTo>
                  <a:cubicBezTo>
                    <a:pt x="579" y="5924"/>
                    <a:pt x="635" y="6180"/>
                    <a:pt x="760" y="6404"/>
                  </a:cubicBezTo>
                  <a:cubicBezTo>
                    <a:pt x="1024" y="6874"/>
                    <a:pt x="1558" y="7103"/>
                    <a:pt x="2103" y="7103"/>
                  </a:cubicBezTo>
                  <a:cubicBezTo>
                    <a:pt x="2420" y="7103"/>
                    <a:pt x="2740" y="7026"/>
                    <a:pt x="3013" y="6872"/>
                  </a:cubicBezTo>
                  <a:cubicBezTo>
                    <a:pt x="3755" y="6454"/>
                    <a:pt x="4188" y="5636"/>
                    <a:pt x="4417" y="4815"/>
                  </a:cubicBezTo>
                  <a:cubicBezTo>
                    <a:pt x="4751" y="3620"/>
                    <a:pt x="4734" y="2330"/>
                    <a:pt x="4367" y="1144"/>
                  </a:cubicBezTo>
                  <a:lnTo>
                    <a:pt x="3501" y="0"/>
                  </a:ln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1" name="Google Shape;33241;p39"/>
            <p:cNvSpPr/>
            <p:nvPr/>
          </p:nvSpPr>
          <p:spPr>
            <a:xfrm>
              <a:off x="1839576" y="1788097"/>
              <a:ext cx="1444272" cy="1251282"/>
            </a:xfrm>
            <a:custGeom>
              <a:rect b="b" l="l" r="r" t="t"/>
              <a:pathLst>
                <a:path extrusionOk="0" h="5046" w="4828">
                  <a:moveTo>
                    <a:pt x="3223" y="0"/>
                  </a:moveTo>
                  <a:cubicBezTo>
                    <a:pt x="2459" y="0"/>
                    <a:pt x="2108" y="1424"/>
                    <a:pt x="1686" y="1929"/>
                  </a:cubicBezTo>
                  <a:cubicBezTo>
                    <a:pt x="1239" y="2466"/>
                    <a:pt x="448" y="2724"/>
                    <a:pt x="207" y="3380"/>
                  </a:cubicBezTo>
                  <a:cubicBezTo>
                    <a:pt x="1" y="3946"/>
                    <a:pt x="342" y="4618"/>
                    <a:pt x="881" y="4886"/>
                  </a:cubicBezTo>
                  <a:cubicBezTo>
                    <a:pt x="1102" y="4996"/>
                    <a:pt x="1344" y="5045"/>
                    <a:pt x="1589" y="5045"/>
                  </a:cubicBezTo>
                  <a:cubicBezTo>
                    <a:pt x="1943" y="5045"/>
                    <a:pt x="2302" y="4942"/>
                    <a:pt x="2611" y="4765"/>
                  </a:cubicBezTo>
                  <a:cubicBezTo>
                    <a:pt x="3133" y="4465"/>
                    <a:pt x="3526" y="3980"/>
                    <a:pt x="3837" y="3465"/>
                  </a:cubicBezTo>
                  <a:cubicBezTo>
                    <a:pt x="4397" y="2537"/>
                    <a:pt x="4828" y="994"/>
                    <a:pt x="3766" y="212"/>
                  </a:cubicBezTo>
                  <a:cubicBezTo>
                    <a:pt x="3563" y="64"/>
                    <a:pt x="3384" y="0"/>
                    <a:pt x="3223" y="0"/>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42" name="Google Shape;33242;p39"/>
          <p:cNvGrpSpPr/>
          <p:nvPr/>
        </p:nvGrpSpPr>
        <p:grpSpPr>
          <a:xfrm>
            <a:off x="-553499" y="-47780"/>
            <a:ext cx="10250990" cy="5191005"/>
            <a:chOff x="-79511" y="-47780"/>
            <a:chExt cx="10250990" cy="5191005"/>
          </a:xfrm>
        </p:grpSpPr>
        <p:grpSp>
          <p:nvGrpSpPr>
            <p:cNvPr id="33243" name="Google Shape;33243;p39"/>
            <p:cNvGrpSpPr/>
            <p:nvPr/>
          </p:nvGrpSpPr>
          <p:grpSpPr>
            <a:xfrm>
              <a:off x="-79511" y="-47780"/>
              <a:ext cx="5155115" cy="5191005"/>
              <a:chOff x="9274947" y="2665165"/>
              <a:chExt cx="4269600" cy="4299325"/>
            </a:xfrm>
          </p:grpSpPr>
          <p:sp>
            <p:nvSpPr>
              <p:cNvPr id="33244" name="Google Shape;33244;p39"/>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5" name="Google Shape;33245;p39"/>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6" name="Google Shape;33246;p39"/>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7" name="Google Shape;33247;p39"/>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8" name="Google Shape;33248;p39"/>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9" name="Google Shape;33249;p39"/>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0" name="Google Shape;33250;p39"/>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1" name="Google Shape;33251;p39"/>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2" name="Google Shape;33252;p39"/>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3" name="Google Shape;33253;p39"/>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4" name="Google Shape;33254;p39"/>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5" name="Google Shape;33255;p39"/>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6" name="Google Shape;33256;p39"/>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7" name="Google Shape;33257;p39"/>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8" name="Google Shape;33258;p39"/>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9" name="Google Shape;33259;p39"/>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0" name="Google Shape;33260;p39"/>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1" name="Google Shape;33261;p39"/>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2" name="Google Shape;33262;p39"/>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3" name="Google Shape;33263;p39"/>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4" name="Google Shape;33264;p39"/>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5" name="Google Shape;33265;p39"/>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6" name="Google Shape;33266;p39"/>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7" name="Google Shape;33267;p39"/>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8" name="Google Shape;33268;p39"/>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9" name="Google Shape;33269;p39"/>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0" name="Google Shape;33270;p39"/>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1" name="Google Shape;33271;p39"/>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2" name="Google Shape;33272;p39"/>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3" name="Google Shape;33273;p39"/>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4" name="Google Shape;33274;p39"/>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5" name="Google Shape;33275;p39"/>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6" name="Google Shape;33276;p39"/>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7" name="Google Shape;33277;p39"/>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8" name="Google Shape;33278;p39"/>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9" name="Google Shape;33279;p39"/>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0" name="Google Shape;33280;p39"/>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1" name="Google Shape;33281;p39"/>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2" name="Google Shape;33282;p39"/>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3" name="Google Shape;33283;p39"/>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4" name="Google Shape;33284;p39"/>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5" name="Google Shape;33285;p39"/>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6" name="Google Shape;33286;p39"/>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7" name="Google Shape;33287;p39"/>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8" name="Google Shape;33288;p39"/>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9" name="Google Shape;33289;p39"/>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0" name="Google Shape;33290;p39"/>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1" name="Google Shape;33291;p39"/>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2" name="Google Shape;33292;p39"/>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3" name="Google Shape;33293;p39"/>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4" name="Google Shape;33294;p39"/>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5" name="Google Shape;33295;p39"/>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6" name="Google Shape;33296;p39"/>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7" name="Google Shape;33297;p39"/>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8" name="Google Shape;33298;p39"/>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9" name="Google Shape;33299;p39"/>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0" name="Google Shape;33300;p39"/>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1" name="Google Shape;33301;p39"/>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2" name="Google Shape;33302;p39"/>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3" name="Google Shape;33303;p39"/>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4" name="Google Shape;33304;p39"/>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5" name="Google Shape;33305;p39"/>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6" name="Google Shape;33306;p39"/>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7" name="Google Shape;33307;p39"/>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8" name="Google Shape;33308;p39"/>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9" name="Google Shape;33309;p39"/>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0" name="Google Shape;33310;p39"/>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1" name="Google Shape;33311;p39"/>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2" name="Google Shape;33312;p39"/>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3" name="Google Shape;33313;p39"/>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4" name="Google Shape;33314;p39"/>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5" name="Google Shape;33315;p39"/>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6" name="Google Shape;33316;p39"/>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7" name="Google Shape;33317;p39"/>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8" name="Google Shape;33318;p39"/>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9" name="Google Shape;33319;p39"/>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0" name="Google Shape;33320;p39"/>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1" name="Google Shape;33321;p39"/>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2" name="Google Shape;33322;p39"/>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3" name="Google Shape;33323;p39"/>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4" name="Google Shape;33324;p39"/>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5" name="Google Shape;33325;p39"/>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6" name="Google Shape;33326;p39"/>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7" name="Google Shape;33327;p39"/>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8" name="Google Shape;33328;p39"/>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9" name="Google Shape;33329;p39"/>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0" name="Google Shape;33330;p39"/>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1" name="Google Shape;33331;p39"/>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2" name="Google Shape;33332;p39"/>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3" name="Google Shape;33333;p39"/>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4" name="Google Shape;33334;p39"/>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5" name="Google Shape;33335;p39"/>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6" name="Google Shape;33336;p39"/>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7" name="Google Shape;33337;p39"/>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8" name="Google Shape;33338;p39"/>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9" name="Google Shape;33339;p39"/>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0" name="Google Shape;33340;p39"/>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1" name="Google Shape;33341;p39"/>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2" name="Google Shape;33342;p39"/>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3" name="Google Shape;33343;p39"/>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4" name="Google Shape;33344;p39"/>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5" name="Google Shape;33345;p39"/>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6" name="Google Shape;33346;p39"/>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7" name="Google Shape;33347;p39"/>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8" name="Google Shape;33348;p39"/>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9" name="Google Shape;33349;p39"/>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0" name="Google Shape;33350;p39"/>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1" name="Google Shape;33351;p39"/>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2" name="Google Shape;33352;p39"/>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3" name="Google Shape;33353;p39"/>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4" name="Google Shape;33354;p39"/>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5" name="Google Shape;33355;p39"/>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6" name="Google Shape;33356;p39"/>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7" name="Google Shape;33357;p39"/>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8" name="Google Shape;33358;p39"/>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9" name="Google Shape;33359;p39"/>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0" name="Google Shape;33360;p39"/>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1" name="Google Shape;33361;p39"/>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2" name="Google Shape;33362;p39"/>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3" name="Google Shape;33363;p39"/>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4" name="Google Shape;33364;p39"/>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5" name="Google Shape;33365;p39"/>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6" name="Google Shape;33366;p39"/>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7" name="Google Shape;33367;p39"/>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8" name="Google Shape;33368;p39"/>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9" name="Google Shape;33369;p39"/>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0" name="Google Shape;33370;p39"/>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1" name="Google Shape;33371;p39"/>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2" name="Google Shape;33372;p39"/>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3" name="Google Shape;33373;p39"/>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4" name="Google Shape;33374;p39"/>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5" name="Google Shape;33375;p39"/>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6" name="Google Shape;33376;p39"/>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7" name="Google Shape;33377;p39"/>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8" name="Google Shape;33378;p39"/>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9" name="Google Shape;33379;p39"/>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0" name="Google Shape;33380;p39"/>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1" name="Google Shape;33381;p39"/>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2" name="Google Shape;33382;p39"/>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3" name="Google Shape;33383;p39"/>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4" name="Google Shape;33384;p39"/>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5" name="Google Shape;33385;p39"/>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6" name="Google Shape;33386;p39"/>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7" name="Google Shape;33387;p39"/>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8" name="Google Shape;33388;p39"/>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9" name="Google Shape;33389;p39"/>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0" name="Google Shape;33390;p39"/>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1" name="Google Shape;33391;p39"/>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2" name="Google Shape;33392;p39"/>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3" name="Google Shape;33393;p39"/>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4" name="Google Shape;33394;p39"/>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5" name="Google Shape;33395;p39"/>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6" name="Google Shape;33396;p39"/>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7" name="Google Shape;33397;p39"/>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8" name="Google Shape;33398;p39"/>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9" name="Google Shape;33399;p39"/>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0" name="Google Shape;33400;p39"/>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1" name="Google Shape;33401;p39"/>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2" name="Google Shape;33402;p39"/>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3" name="Google Shape;33403;p39"/>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4" name="Google Shape;33404;p39"/>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5" name="Google Shape;33405;p39"/>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6" name="Google Shape;33406;p39"/>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7" name="Google Shape;33407;p39"/>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8" name="Google Shape;33408;p39"/>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9" name="Google Shape;33409;p39"/>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0" name="Google Shape;33410;p39"/>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1" name="Google Shape;33411;p39"/>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2" name="Google Shape;33412;p39"/>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3" name="Google Shape;33413;p39"/>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4" name="Google Shape;33414;p39"/>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5" name="Google Shape;33415;p39"/>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6" name="Google Shape;33416;p39"/>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7" name="Google Shape;33417;p39"/>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8" name="Google Shape;33418;p39"/>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9" name="Google Shape;33419;p39"/>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0" name="Google Shape;33420;p39"/>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1" name="Google Shape;33421;p39"/>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2" name="Google Shape;33422;p39"/>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3" name="Google Shape;33423;p39"/>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4" name="Google Shape;33424;p39"/>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5" name="Google Shape;33425;p39"/>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6" name="Google Shape;33426;p39"/>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7" name="Google Shape;33427;p39"/>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8" name="Google Shape;33428;p39"/>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9" name="Google Shape;33429;p39"/>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0" name="Google Shape;33430;p39"/>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1" name="Google Shape;33431;p39"/>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2" name="Google Shape;33432;p39"/>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3" name="Google Shape;33433;p39"/>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4" name="Google Shape;33434;p39"/>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5" name="Google Shape;33435;p39"/>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6" name="Google Shape;33436;p39"/>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7" name="Google Shape;33437;p39"/>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8" name="Google Shape;33438;p39"/>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9" name="Google Shape;33439;p39"/>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0" name="Google Shape;33440;p39"/>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1" name="Google Shape;33441;p39"/>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2" name="Google Shape;33442;p39"/>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3" name="Google Shape;33443;p39"/>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4" name="Google Shape;33444;p39"/>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5" name="Google Shape;33445;p39"/>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6" name="Google Shape;33446;p39"/>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7" name="Google Shape;33447;p39"/>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8" name="Google Shape;33448;p39"/>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9" name="Google Shape;33449;p39"/>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0" name="Google Shape;33450;p39"/>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1" name="Google Shape;33451;p39"/>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2" name="Google Shape;33452;p39"/>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3" name="Google Shape;33453;p39"/>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4" name="Google Shape;33454;p39"/>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5" name="Google Shape;33455;p39"/>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6" name="Google Shape;33456;p39"/>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7" name="Google Shape;33457;p39"/>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8" name="Google Shape;33458;p39"/>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9" name="Google Shape;33459;p39"/>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0" name="Google Shape;33460;p39"/>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1" name="Google Shape;33461;p39"/>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2" name="Google Shape;33462;p39"/>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3" name="Google Shape;33463;p39"/>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4" name="Google Shape;33464;p39"/>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5" name="Google Shape;33465;p39"/>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6" name="Google Shape;33466;p39"/>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7" name="Google Shape;33467;p39"/>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8" name="Google Shape;33468;p39"/>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9" name="Google Shape;33469;p39"/>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0" name="Google Shape;33470;p39"/>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1" name="Google Shape;33471;p39"/>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2" name="Google Shape;33472;p39"/>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3" name="Google Shape;33473;p39"/>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4" name="Google Shape;33474;p39"/>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5" name="Google Shape;33475;p39"/>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6" name="Google Shape;33476;p39"/>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7" name="Google Shape;33477;p39"/>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8" name="Google Shape;33478;p39"/>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9" name="Google Shape;33479;p39"/>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0" name="Google Shape;33480;p39"/>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1" name="Google Shape;33481;p39"/>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2" name="Google Shape;33482;p39"/>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3" name="Google Shape;33483;p39"/>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4" name="Google Shape;33484;p39"/>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5" name="Google Shape;33485;p39"/>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6" name="Google Shape;33486;p39"/>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7" name="Google Shape;33487;p39"/>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8" name="Google Shape;33488;p39"/>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9" name="Google Shape;33489;p39"/>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0" name="Google Shape;33490;p39"/>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1" name="Google Shape;33491;p39"/>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2" name="Google Shape;33492;p39"/>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3" name="Google Shape;33493;p39"/>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4" name="Google Shape;33494;p39"/>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5" name="Google Shape;33495;p39"/>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6" name="Google Shape;33496;p39"/>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7" name="Google Shape;33497;p39"/>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8" name="Google Shape;33498;p39"/>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9" name="Google Shape;33499;p39"/>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0" name="Google Shape;33500;p39"/>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1" name="Google Shape;33501;p39"/>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2" name="Google Shape;33502;p39"/>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3" name="Google Shape;33503;p39"/>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4" name="Google Shape;33504;p39"/>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5" name="Google Shape;33505;p39"/>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6" name="Google Shape;33506;p39"/>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7" name="Google Shape;33507;p39"/>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8" name="Google Shape;33508;p39"/>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9" name="Google Shape;33509;p39"/>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0" name="Google Shape;33510;p39"/>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1" name="Google Shape;33511;p39"/>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2" name="Google Shape;33512;p39"/>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3" name="Google Shape;33513;p39"/>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4" name="Google Shape;33514;p39"/>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5" name="Google Shape;33515;p39"/>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6" name="Google Shape;33516;p39"/>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7" name="Google Shape;33517;p39"/>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8" name="Google Shape;33518;p39"/>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9" name="Google Shape;33519;p39"/>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0" name="Google Shape;33520;p39"/>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1" name="Google Shape;33521;p39"/>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2" name="Google Shape;33522;p39"/>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3" name="Google Shape;33523;p39"/>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4" name="Google Shape;33524;p39"/>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5" name="Google Shape;33525;p39"/>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6" name="Google Shape;33526;p39"/>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7" name="Google Shape;33527;p39"/>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8" name="Google Shape;33528;p39"/>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9" name="Google Shape;33529;p39"/>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0" name="Google Shape;33530;p39"/>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1" name="Google Shape;33531;p39"/>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2" name="Google Shape;33532;p39"/>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3" name="Google Shape;33533;p39"/>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4" name="Google Shape;33534;p39"/>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5" name="Google Shape;33535;p39"/>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6" name="Google Shape;33536;p39"/>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7" name="Google Shape;33537;p39"/>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8" name="Google Shape;33538;p39"/>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9" name="Google Shape;33539;p39"/>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0" name="Google Shape;33540;p39"/>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1" name="Google Shape;33541;p39"/>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2" name="Google Shape;33542;p39"/>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3" name="Google Shape;33543;p39"/>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4" name="Google Shape;33544;p39"/>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5" name="Google Shape;33545;p39"/>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6" name="Google Shape;33546;p39"/>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7" name="Google Shape;33547;p39"/>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8" name="Google Shape;33548;p39"/>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9" name="Google Shape;33549;p39"/>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0" name="Google Shape;33550;p39"/>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1" name="Google Shape;33551;p39"/>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2" name="Google Shape;33552;p39"/>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3" name="Google Shape;33553;p39"/>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4" name="Google Shape;33554;p39"/>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5" name="Google Shape;33555;p39"/>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6" name="Google Shape;33556;p39"/>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7" name="Google Shape;33557;p39"/>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8" name="Google Shape;33558;p39"/>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9" name="Google Shape;33559;p39"/>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0" name="Google Shape;33560;p39"/>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1" name="Google Shape;33561;p39"/>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2" name="Google Shape;33562;p39"/>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3" name="Google Shape;33563;p39"/>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4" name="Google Shape;33564;p39"/>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5" name="Google Shape;33565;p39"/>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6" name="Google Shape;33566;p39"/>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7" name="Google Shape;33567;p39"/>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8" name="Google Shape;33568;p39"/>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9" name="Google Shape;33569;p39"/>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0" name="Google Shape;33570;p39"/>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1" name="Google Shape;33571;p39"/>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2" name="Google Shape;33572;p39"/>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3" name="Google Shape;33573;p39"/>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4" name="Google Shape;33574;p39"/>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5" name="Google Shape;33575;p39"/>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6" name="Google Shape;33576;p39"/>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7" name="Google Shape;33577;p39"/>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8" name="Google Shape;33578;p39"/>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9" name="Google Shape;33579;p39"/>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0" name="Google Shape;33580;p39"/>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1" name="Google Shape;33581;p39"/>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2" name="Google Shape;33582;p39"/>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3" name="Google Shape;33583;p39"/>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4" name="Google Shape;33584;p39"/>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5" name="Google Shape;33585;p39"/>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6" name="Google Shape;33586;p39"/>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7" name="Google Shape;33587;p39"/>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8" name="Google Shape;33588;p39"/>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9" name="Google Shape;33589;p39"/>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0" name="Google Shape;33590;p39"/>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1" name="Google Shape;33591;p39"/>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2" name="Google Shape;33592;p39"/>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3" name="Google Shape;33593;p39"/>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4" name="Google Shape;33594;p39"/>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5" name="Google Shape;33595;p39"/>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6" name="Google Shape;33596;p39"/>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7" name="Google Shape;33597;p39"/>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8" name="Google Shape;33598;p39"/>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9" name="Google Shape;33599;p39"/>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0" name="Google Shape;33600;p39"/>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1" name="Google Shape;33601;p39"/>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2" name="Google Shape;33602;p39"/>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3" name="Google Shape;33603;p39"/>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4" name="Google Shape;33604;p39"/>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5" name="Google Shape;33605;p39"/>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6" name="Google Shape;33606;p39"/>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7" name="Google Shape;33607;p39"/>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8" name="Google Shape;33608;p39"/>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9" name="Google Shape;33609;p39"/>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0" name="Google Shape;33610;p39"/>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1" name="Google Shape;33611;p39"/>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2" name="Google Shape;33612;p39"/>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3" name="Google Shape;33613;p39"/>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4" name="Google Shape;33614;p39"/>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5" name="Google Shape;33615;p39"/>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6" name="Google Shape;33616;p39"/>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7" name="Google Shape;33617;p39"/>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8" name="Google Shape;33618;p39"/>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9" name="Google Shape;33619;p39"/>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0" name="Google Shape;33620;p39"/>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1" name="Google Shape;33621;p39"/>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2" name="Google Shape;33622;p39"/>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3" name="Google Shape;33623;p39"/>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4" name="Google Shape;33624;p39"/>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5" name="Google Shape;33625;p39"/>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6" name="Google Shape;33626;p39"/>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7" name="Google Shape;33627;p39"/>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8" name="Google Shape;33628;p39"/>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9" name="Google Shape;33629;p39"/>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0" name="Google Shape;33630;p39"/>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1" name="Google Shape;33631;p39"/>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2" name="Google Shape;33632;p39"/>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3" name="Google Shape;33633;p39"/>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34" name="Google Shape;33634;p39"/>
              <p:cNvGrpSpPr/>
              <p:nvPr/>
            </p:nvGrpSpPr>
            <p:grpSpPr>
              <a:xfrm>
                <a:off x="12150382" y="2665165"/>
                <a:ext cx="1341446" cy="1221036"/>
                <a:chOff x="12150382" y="2665165"/>
                <a:chExt cx="1341446" cy="1221036"/>
              </a:xfrm>
            </p:grpSpPr>
            <p:sp>
              <p:nvSpPr>
                <p:cNvPr id="33635" name="Google Shape;33635;p39"/>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6" name="Google Shape;33636;p39"/>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7" name="Google Shape;33637;p39"/>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8" name="Google Shape;33638;p39"/>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9" name="Google Shape;33639;p39"/>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0" name="Google Shape;33640;p39"/>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1" name="Google Shape;33641;p39"/>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2" name="Google Shape;33642;p39"/>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3" name="Google Shape;33643;p39"/>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4" name="Google Shape;33644;p39"/>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5" name="Google Shape;33645;p39"/>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6" name="Google Shape;33646;p39"/>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7" name="Google Shape;33647;p39"/>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8" name="Google Shape;33648;p39"/>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9" name="Google Shape;33649;p39"/>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0" name="Google Shape;33650;p39"/>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1" name="Google Shape;33651;p39"/>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2" name="Google Shape;33652;p39"/>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3" name="Google Shape;33653;p39"/>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4" name="Google Shape;33654;p39"/>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5" name="Google Shape;33655;p39"/>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6" name="Google Shape;33656;p39"/>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7" name="Google Shape;33657;p39"/>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8" name="Google Shape;33658;p39"/>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9" name="Google Shape;33659;p39"/>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0" name="Google Shape;33660;p39"/>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1" name="Google Shape;33661;p39"/>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2" name="Google Shape;33662;p39"/>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3" name="Google Shape;33663;p39"/>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4" name="Google Shape;33664;p39"/>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5" name="Google Shape;33665;p39"/>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6" name="Google Shape;33666;p39"/>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7" name="Google Shape;33667;p39"/>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8" name="Google Shape;33668;p39"/>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9" name="Google Shape;33669;p39"/>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0" name="Google Shape;33670;p39"/>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1" name="Google Shape;33671;p39"/>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2" name="Google Shape;33672;p39"/>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3" name="Google Shape;33673;p39"/>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4" name="Google Shape;33674;p39"/>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5" name="Google Shape;33675;p39"/>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6" name="Google Shape;33676;p39"/>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7" name="Google Shape;33677;p39"/>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8" name="Google Shape;33678;p39"/>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9" name="Google Shape;33679;p39"/>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0" name="Google Shape;33680;p39"/>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1" name="Google Shape;33681;p39"/>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2" name="Google Shape;33682;p39"/>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3" name="Google Shape;33683;p39"/>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4" name="Google Shape;33684;p39"/>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5" name="Google Shape;33685;p39"/>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6" name="Google Shape;33686;p39"/>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7" name="Google Shape;33687;p39"/>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8" name="Google Shape;33688;p39"/>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9" name="Google Shape;33689;p39"/>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0" name="Google Shape;33690;p39"/>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1" name="Google Shape;33691;p39"/>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92" name="Google Shape;33692;p39"/>
            <p:cNvGrpSpPr/>
            <p:nvPr/>
          </p:nvGrpSpPr>
          <p:grpSpPr>
            <a:xfrm>
              <a:off x="5016364" y="-47780"/>
              <a:ext cx="5155115" cy="5191005"/>
              <a:chOff x="9274947" y="2665165"/>
              <a:chExt cx="4269600" cy="4299325"/>
            </a:xfrm>
          </p:grpSpPr>
          <p:sp>
            <p:nvSpPr>
              <p:cNvPr id="33693" name="Google Shape;33693;p39"/>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4" name="Google Shape;33694;p39"/>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5" name="Google Shape;33695;p39"/>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6" name="Google Shape;33696;p39"/>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7" name="Google Shape;33697;p39"/>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8" name="Google Shape;33698;p39"/>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9" name="Google Shape;33699;p39"/>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0" name="Google Shape;33700;p39"/>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1" name="Google Shape;33701;p39"/>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2" name="Google Shape;33702;p39"/>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3" name="Google Shape;33703;p39"/>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4" name="Google Shape;33704;p39"/>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5" name="Google Shape;33705;p39"/>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6" name="Google Shape;33706;p39"/>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7" name="Google Shape;33707;p39"/>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8" name="Google Shape;33708;p39"/>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9" name="Google Shape;33709;p39"/>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0" name="Google Shape;33710;p39"/>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1" name="Google Shape;33711;p39"/>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2" name="Google Shape;33712;p39"/>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3" name="Google Shape;33713;p39"/>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4" name="Google Shape;33714;p39"/>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5" name="Google Shape;33715;p39"/>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6" name="Google Shape;33716;p39"/>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7" name="Google Shape;33717;p39"/>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8" name="Google Shape;33718;p39"/>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9" name="Google Shape;33719;p39"/>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0" name="Google Shape;33720;p39"/>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1" name="Google Shape;33721;p39"/>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2" name="Google Shape;33722;p39"/>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3" name="Google Shape;33723;p39"/>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4" name="Google Shape;33724;p39"/>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5" name="Google Shape;33725;p39"/>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6" name="Google Shape;33726;p39"/>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7" name="Google Shape;33727;p39"/>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8" name="Google Shape;33728;p39"/>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9" name="Google Shape;33729;p39"/>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0" name="Google Shape;33730;p39"/>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1" name="Google Shape;33731;p39"/>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2" name="Google Shape;33732;p39"/>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3" name="Google Shape;33733;p39"/>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4" name="Google Shape;33734;p39"/>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5" name="Google Shape;33735;p39"/>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6" name="Google Shape;33736;p39"/>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7" name="Google Shape;33737;p39"/>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8" name="Google Shape;33738;p39"/>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9" name="Google Shape;33739;p39"/>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0" name="Google Shape;33740;p39"/>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1" name="Google Shape;33741;p39"/>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2" name="Google Shape;33742;p39"/>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3" name="Google Shape;33743;p39"/>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4" name="Google Shape;33744;p39"/>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5" name="Google Shape;33745;p39"/>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6" name="Google Shape;33746;p39"/>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7" name="Google Shape;33747;p39"/>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8" name="Google Shape;33748;p39"/>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9" name="Google Shape;33749;p39"/>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0" name="Google Shape;33750;p39"/>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1" name="Google Shape;33751;p39"/>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2" name="Google Shape;33752;p39"/>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3" name="Google Shape;33753;p39"/>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4" name="Google Shape;33754;p39"/>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5" name="Google Shape;33755;p39"/>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6" name="Google Shape;33756;p39"/>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7" name="Google Shape;33757;p39"/>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8" name="Google Shape;33758;p39"/>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9" name="Google Shape;33759;p39"/>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0" name="Google Shape;33760;p39"/>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1" name="Google Shape;33761;p39"/>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2" name="Google Shape;33762;p39"/>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3" name="Google Shape;33763;p39"/>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4" name="Google Shape;33764;p39"/>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5" name="Google Shape;33765;p39"/>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6" name="Google Shape;33766;p39"/>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7" name="Google Shape;33767;p39"/>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8" name="Google Shape;33768;p39"/>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9" name="Google Shape;33769;p39"/>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0" name="Google Shape;33770;p39"/>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1" name="Google Shape;33771;p39"/>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2" name="Google Shape;33772;p39"/>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3" name="Google Shape;33773;p39"/>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4" name="Google Shape;33774;p39"/>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5" name="Google Shape;33775;p39"/>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6" name="Google Shape;33776;p39"/>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7" name="Google Shape;33777;p39"/>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8" name="Google Shape;33778;p39"/>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9" name="Google Shape;33779;p39"/>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0" name="Google Shape;33780;p39"/>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1" name="Google Shape;33781;p39"/>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2" name="Google Shape;33782;p39"/>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3" name="Google Shape;33783;p39"/>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4" name="Google Shape;33784;p39"/>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5" name="Google Shape;33785;p39"/>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6" name="Google Shape;33786;p39"/>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7" name="Google Shape;33787;p39"/>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8" name="Google Shape;33788;p39"/>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9" name="Google Shape;33789;p39"/>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0" name="Google Shape;33790;p39"/>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1" name="Google Shape;33791;p39"/>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2" name="Google Shape;33792;p39"/>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3" name="Google Shape;33793;p39"/>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4" name="Google Shape;33794;p39"/>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5" name="Google Shape;33795;p39"/>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6" name="Google Shape;33796;p39"/>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7" name="Google Shape;33797;p39"/>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8" name="Google Shape;33798;p39"/>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9" name="Google Shape;33799;p39"/>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0" name="Google Shape;33800;p39"/>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1" name="Google Shape;33801;p39"/>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2" name="Google Shape;33802;p39"/>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3" name="Google Shape;33803;p39"/>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4" name="Google Shape;33804;p39"/>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5" name="Google Shape;33805;p39"/>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6" name="Google Shape;33806;p39"/>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7" name="Google Shape;33807;p39"/>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8" name="Google Shape;33808;p39"/>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9" name="Google Shape;33809;p39"/>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0" name="Google Shape;33810;p39"/>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1" name="Google Shape;33811;p39"/>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2" name="Google Shape;33812;p39"/>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3" name="Google Shape;33813;p39"/>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4" name="Google Shape;33814;p39"/>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5" name="Google Shape;33815;p39"/>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6" name="Google Shape;33816;p39"/>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7" name="Google Shape;33817;p39"/>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8" name="Google Shape;33818;p39"/>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9" name="Google Shape;33819;p39"/>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0" name="Google Shape;33820;p39"/>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1" name="Google Shape;33821;p39"/>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2" name="Google Shape;33822;p39"/>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3" name="Google Shape;33823;p39"/>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4" name="Google Shape;33824;p39"/>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5" name="Google Shape;33825;p39"/>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6" name="Google Shape;33826;p39"/>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7" name="Google Shape;33827;p39"/>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8" name="Google Shape;33828;p39"/>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9" name="Google Shape;33829;p39"/>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0" name="Google Shape;33830;p39"/>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1" name="Google Shape;33831;p39"/>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2" name="Google Shape;33832;p39"/>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3" name="Google Shape;33833;p39"/>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4" name="Google Shape;33834;p39"/>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5" name="Google Shape;33835;p39"/>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6" name="Google Shape;33836;p39"/>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7" name="Google Shape;33837;p39"/>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8" name="Google Shape;33838;p39"/>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9" name="Google Shape;33839;p39"/>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0" name="Google Shape;33840;p39"/>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1" name="Google Shape;33841;p39"/>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2" name="Google Shape;33842;p39"/>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3" name="Google Shape;33843;p39"/>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4" name="Google Shape;33844;p39"/>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5" name="Google Shape;33845;p39"/>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6" name="Google Shape;33846;p39"/>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7" name="Google Shape;33847;p39"/>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8" name="Google Shape;33848;p39"/>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9" name="Google Shape;33849;p39"/>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0" name="Google Shape;33850;p39"/>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1" name="Google Shape;33851;p39"/>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2" name="Google Shape;33852;p39"/>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3" name="Google Shape;33853;p39"/>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4" name="Google Shape;33854;p39"/>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5" name="Google Shape;33855;p39"/>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6" name="Google Shape;33856;p39"/>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7" name="Google Shape;33857;p39"/>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8" name="Google Shape;33858;p39"/>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9" name="Google Shape;33859;p39"/>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0" name="Google Shape;33860;p39"/>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1" name="Google Shape;33861;p39"/>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2" name="Google Shape;33862;p39"/>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3" name="Google Shape;33863;p39"/>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4" name="Google Shape;33864;p39"/>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5" name="Google Shape;33865;p39"/>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6" name="Google Shape;33866;p39"/>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7" name="Google Shape;33867;p39"/>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8" name="Google Shape;33868;p39"/>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9" name="Google Shape;33869;p39"/>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0" name="Google Shape;33870;p39"/>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1" name="Google Shape;33871;p39"/>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2" name="Google Shape;33872;p39"/>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3" name="Google Shape;33873;p39"/>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4" name="Google Shape;33874;p39"/>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5" name="Google Shape;33875;p39"/>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6" name="Google Shape;33876;p39"/>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7" name="Google Shape;33877;p39"/>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8" name="Google Shape;33878;p39"/>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9" name="Google Shape;33879;p39"/>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0" name="Google Shape;33880;p39"/>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1" name="Google Shape;33881;p39"/>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2" name="Google Shape;33882;p39"/>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3" name="Google Shape;33883;p39"/>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4" name="Google Shape;33884;p39"/>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5" name="Google Shape;33885;p39"/>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6" name="Google Shape;33886;p39"/>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7" name="Google Shape;33887;p39"/>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8" name="Google Shape;33888;p39"/>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9" name="Google Shape;33889;p39"/>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0" name="Google Shape;33890;p39"/>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1" name="Google Shape;33891;p39"/>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2" name="Google Shape;33892;p39"/>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3" name="Google Shape;33893;p39"/>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4" name="Google Shape;33894;p39"/>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5" name="Google Shape;33895;p39"/>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6" name="Google Shape;33896;p39"/>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7" name="Google Shape;33897;p39"/>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8" name="Google Shape;33898;p39"/>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9" name="Google Shape;33899;p39"/>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0" name="Google Shape;33900;p39"/>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1" name="Google Shape;33901;p39"/>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2" name="Google Shape;33902;p39"/>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3" name="Google Shape;33903;p39"/>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4" name="Google Shape;33904;p39"/>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5" name="Google Shape;33905;p39"/>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6" name="Google Shape;33906;p39"/>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7" name="Google Shape;33907;p39"/>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8" name="Google Shape;33908;p39"/>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9" name="Google Shape;33909;p39"/>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0" name="Google Shape;33910;p39"/>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1" name="Google Shape;33911;p39"/>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2" name="Google Shape;33912;p39"/>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3" name="Google Shape;33913;p39"/>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4" name="Google Shape;33914;p39"/>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5" name="Google Shape;33915;p39"/>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6" name="Google Shape;33916;p39"/>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7" name="Google Shape;33917;p39"/>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8" name="Google Shape;33918;p39"/>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9" name="Google Shape;33919;p39"/>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0" name="Google Shape;33920;p39"/>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1" name="Google Shape;33921;p39"/>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2" name="Google Shape;33922;p39"/>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3" name="Google Shape;33923;p39"/>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4" name="Google Shape;33924;p39"/>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5" name="Google Shape;33925;p39"/>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6" name="Google Shape;33926;p39"/>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7" name="Google Shape;33927;p39"/>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8" name="Google Shape;33928;p39"/>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9" name="Google Shape;33929;p39"/>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0" name="Google Shape;33930;p39"/>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1" name="Google Shape;33931;p39"/>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2" name="Google Shape;33932;p39"/>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3" name="Google Shape;33933;p39"/>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4" name="Google Shape;33934;p39"/>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5" name="Google Shape;33935;p39"/>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6" name="Google Shape;33936;p39"/>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7" name="Google Shape;33937;p39"/>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8" name="Google Shape;33938;p39"/>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9" name="Google Shape;33939;p39"/>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0" name="Google Shape;33940;p39"/>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1" name="Google Shape;33941;p39"/>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2" name="Google Shape;33942;p39"/>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3" name="Google Shape;33943;p39"/>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4" name="Google Shape;33944;p39"/>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5" name="Google Shape;33945;p39"/>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6" name="Google Shape;33946;p39"/>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7" name="Google Shape;33947;p39"/>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8" name="Google Shape;33948;p39"/>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9" name="Google Shape;33949;p39"/>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0" name="Google Shape;33950;p39"/>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1" name="Google Shape;33951;p39"/>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2" name="Google Shape;33952;p39"/>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3" name="Google Shape;33953;p39"/>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4" name="Google Shape;33954;p39"/>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5" name="Google Shape;33955;p39"/>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6" name="Google Shape;33956;p39"/>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7" name="Google Shape;33957;p39"/>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8" name="Google Shape;33958;p39"/>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9" name="Google Shape;33959;p39"/>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0" name="Google Shape;33960;p39"/>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1" name="Google Shape;33961;p39"/>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2" name="Google Shape;33962;p39"/>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3" name="Google Shape;33963;p39"/>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4" name="Google Shape;33964;p39"/>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5" name="Google Shape;33965;p39"/>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6" name="Google Shape;33966;p39"/>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7" name="Google Shape;33967;p39"/>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8" name="Google Shape;33968;p39"/>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9" name="Google Shape;33969;p39"/>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0" name="Google Shape;33970;p39"/>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1" name="Google Shape;33971;p39"/>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2" name="Google Shape;33972;p39"/>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3" name="Google Shape;33973;p39"/>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4" name="Google Shape;33974;p39"/>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5" name="Google Shape;33975;p39"/>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6" name="Google Shape;33976;p39"/>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7" name="Google Shape;33977;p39"/>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8" name="Google Shape;33978;p39"/>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9" name="Google Shape;33979;p39"/>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0" name="Google Shape;33980;p39"/>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1" name="Google Shape;33981;p39"/>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2" name="Google Shape;33982;p39"/>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3" name="Google Shape;33983;p39"/>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4" name="Google Shape;33984;p39"/>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5" name="Google Shape;33985;p39"/>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6" name="Google Shape;33986;p39"/>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7" name="Google Shape;33987;p39"/>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8" name="Google Shape;33988;p39"/>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9" name="Google Shape;33989;p39"/>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0" name="Google Shape;33990;p39"/>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1" name="Google Shape;33991;p39"/>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2" name="Google Shape;33992;p39"/>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3" name="Google Shape;33993;p39"/>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4" name="Google Shape;33994;p39"/>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5" name="Google Shape;33995;p39"/>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6" name="Google Shape;33996;p39"/>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7" name="Google Shape;33997;p39"/>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8" name="Google Shape;33998;p39"/>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9" name="Google Shape;33999;p39"/>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0" name="Google Shape;34000;p39"/>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1" name="Google Shape;34001;p39"/>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2" name="Google Shape;34002;p39"/>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3" name="Google Shape;34003;p39"/>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4" name="Google Shape;34004;p39"/>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5" name="Google Shape;34005;p39"/>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6" name="Google Shape;34006;p39"/>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7" name="Google Shape;34007;p39"/>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8" name="Google Shape;34008;p39"/>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9" name="Google Shape;34009;p39"/>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0" name="Google Shape;34010;p39"/>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1" name="Google Shape;34011;p39"/>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2" name="Google Shape;34012;p39"/>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3" name="Google Shape;34013;p39"/>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4" name="Google Shape;34014;p39"/>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5" name="Google Shape;34015;p39"/>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6" name="Google Shape;34016;p39"/>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7" name="Google Shape;34017;p39"/>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8" name="Google Shape;34018;p39"/>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9" name="Google Shape;34019;p39"/>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0" name="Google Shape;34020;p39"/>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1" name="Google Shape;34021;p39"/>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2" name="Google Shape;34022;p39"/>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3" name="Google Shape;34023;p39"/>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4" name="Google Shape;34024;p39"/>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5" name="Google Shape;34025;p39"/>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6" name="Google Shape;34026;p39"/>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7" name="Google Shape;34027;p39"/>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8" name="Google Shape;34028;p39"/>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9" name="Google Shape;34029;p39"/>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0" name="Google Shape;34030;p39"/>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1" name="Google Shape;34031;p39"/>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2" name="Google Shape;34032;p39"/>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3" name="Google Shape;34033;p39"/>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4" name="Google Shape;34034;p39"/>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5" name="Google Shape;34035;p39"/>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6" name="Google Shape;34036;p39"/>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7" name="Google Shape;34037;p39"/>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8" name="Google Shape;34038;p39"/>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9" name="Google Shape;34039;p39"/>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0" name="Google Shape;34040;p39"/>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1" name="Google Shape;34041;p39"/>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2" name="Google Shape;34042;p39"/>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3" name="Google Shape;34043;p39"/>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4" name="Google Shape;34044;p39"/>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5" name="Google Shape;34045;p39"/>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6" name="Google Shape;34046;p39"/>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7" name="Google Shape;34047;p39"/>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8" name="Google Shape;34048;p39"/>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9" name="Google Shape;34049;p39"/>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0" name="Google Shape;34050;p39"/>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1" name="Google Shape;34051;p39"/>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2" name="Google Shape;34052;p39"/>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3" name="Google Shape;34053;p39"/>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4" name="Google Shape;34054;p39"/>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5" name="Google Shape;34055;p39"/>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6" name="Google Shape;34056;p39"/>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7" name="Google Shape;34057;p39"/>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8" name="Google Shape;34058;p39"/>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9" name="Google Shape;34059;p39"/>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0" name="Google Shape;34060;p39"/>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1" name="Google Shape;34061;p39"/>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2" name="Google Shape;34062;p39"/>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3" name="Google Shape;34063;p39"/>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4" name="Google Shape;34064;p39"/>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5" name="Google Shape;34065;p39"/>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6" name="Google Shape;34066;p39"/>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7" name="Google Shape;34067;p39"/>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8" name="Google Shape;34068;p39"/>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9" name="Google Shape;34069;p39"/>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0" name="Google Shape;34070;p39"/>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1" name="Google Shape;34071;p39"/>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2" name="Google Shape;34072;p39"/>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3" name="Google Shape;34073;p39"/>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4" name="Google Shape;34074;p39"/>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5" name="Google Shape;34075;p39"/>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6" name="Google Shape;34076;p39"/>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7" name="Google Shape;34077;p39"/>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8" name="Google Shape;34078;p39"/>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9" name="Google Shape;34079;p39"/>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0" name="Google Shape;34080;p39"/>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1" name="Google Shape;34081;p39"/>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2" name="Google Shape;34082;p39"/>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83" name="Google Shape;34083;p39"/>
              <p:cNvGrpSpPr/>
              <p:nvPr/>
            </p:nvGrpSpPr>
            <p:grpSpPr>
              <a:xfrm>
                <a:off x="12150382" y="2665165"/>
                <a:ext cx="1341446" cy="1221036"/>
                <a:chOff x="12150382" y="2665165"/>
                <a:chExt cx="1341446" cy="1221036"/>
              </a:xfrm>
            </p:grpSpPr>
            <p:sp>
              <p:nvSpPr>
                <p:cNvPr id="34084" name="Google Shape;34084;p39"/>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5" name="Google Shape;34085;p39"/>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6" name="Google Shape;34086;p39"/>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7" name="Google Shape;34087;p39"/>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8" name="Google Shape;34088;p39"/>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9" name="Google Shape;34089;p39"/>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0" name="Google Shape;34090;p39"/>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1" name="Google Shape;34091;p39"/>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2" name="Google Shape;34092;p39"/>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3" name="Google Shape;34093;p39"/>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4" name="Google Shape;34094;p39"/>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5" name="Google Shape;34095;p39"/>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6" name="Google Shape;34096;p39"/>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7" name="Google Shape;34097;p39"/>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8" name="Google Shape;34098;p39"/>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9" name="Google Shape;34099;p39"/>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0" name="Google Shape;34100;p39"/>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1" name="Google Shape;34101;p39"/>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2" name="Google Shape;34102;p39"/>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3" name="Google Shape;34103;p39"/>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4" name="Google Shape;34104;p39"/>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5" name="Google Shape;34105;p39"/>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6" name="Google Shape;34106;p39"/>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7" name="Google Shape;34107;p39"/>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8" name="Google Shape;34108;p39"/>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9" name="Google Shape;34109;p39"/>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0" name="Google Shape;34110;p39"/>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1" name="Google Shape;34111;p39"/>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2" name="Google Shape;34112;p39"/>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3" name="Google Shape;34113;p39"/>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4" name="Google Shape;34114;p39"/>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5" name="Google Shape;34115;p39"/>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6" name="Google Shape;34116;p39"/>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7" name="Google Shape;34117;p39"/>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8" name="Google Shape;34118;p39"/>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9" name="Google Shape;34119;p39"/>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0" name="Google Shape;34120;p39"/>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1" name="Google Shape;34121;p39"/>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2" name="Google Shape;34122;p39"/>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3" name="Google Shape;34123;p39"/>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4" name="Google Shape;34124;p39"/>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5" name="Google Shape;34125;p39"/>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6" name="Google Shape;34126;p39"/>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7" name="Google Shape;34127;p39"/>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8" name="Google Shape;34128;p39"/>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9" name="Google Shape;34129;p39"/>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0" name="Google Shape;34130;p39"/>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1" name="Google Shape;34131;p39"/>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2" name="Google Shape;34132;p39"/>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3" name="Google Shape;34133;p39"/>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4" name="Google Shape;34134;p39"/>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5" name="Google Shape;34135;p39"/>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6" name="Google Shape;34136;p39"/>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7" name="Google Shape;34137;p39"/>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8" name="Google Shape;34138;p39"/>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9" name="Google Shape;34139;p39"/>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0" name="Google Shape;34140;p39"/>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4141" name="Google Shape;34141;p39"/>
          <p:cNvSpPr txBox="1"/>
          <p:nvPr>
            <p:ph type="ctrTitle"/>
          </p:nvPr>
        </p:nvSpPr>
        <p:spPr>
          <a:xfrm>
            <a:off x="720000" y="540000"/>
            <a:ext cx="3785400" cy="11265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5200"/>
              <a:buNone/>
              <a:defRPr sz="7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4142" name="Google Shape;34142;p39"/>
          <p:cNvSpPr txBox="1"/>
          <p:nvPr>
            <p:ph idx="1" type="subTitle"/>
          </p:nvPr>
        </p:nvSpPr>
        <p:spPr>
          <a:xfrm>
            <a:off x="720000" y="1666500"/>
            <a:ext cx="3785400" cy="1126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solidFill>
                  <a:schemeClr val="dk1"/>
                </a:solidFill>
              </a:defRPr>
            </a:lvl1pPr>
            <a:lvl2pPr lvl="1" rtl="0" algn="ctr">
              <a:lnSpc>
                <a:spcPct val="100000"/>
              </a:lnSpc>
              <a:spcBef>
                <a:spcPts val="0"/>
              </a:spcBef>
              <a:spcAft>
                <a:spcPts val="0"/>
              </a:spcAft>
              <a:buClr>
                <a:schemeClr val="dk1"/>
              </a:buClr>
              <a:buSzPts val="1800"/>
              <a:buNone/>
              <a:defRPr sz="1800">
                <a:solidFill>
                  <a:schemeClr val="dk1"/>
                </a:solidFill>
              </a:defRPr>
            </a:lvl2pPr>
            <a:lvl3pPr lvl="2" rtl="0" algn="ctr">
              <a:lnSpc>
                <a:spcPct val="100000"/>
              </a:lnSpc>
              <a:spcBef>
                <a:spcPts val="0"/>
              </a:spcBef>
              <a:spcAft>
                <a:spcPts val="0"/>
              </a:spcAft>
              <a:buClr>
                <a:schemeClr val="dk1"/>
              </a:buClr>
              <a:buSzPts val="1800"/>
              <a:buNone/>
              <a:defRPr sz="1800">
                <a:solidFill>
                  <a:schemeClr val="dk1"/>
                </a:solidFill>
              </a:defRPr>
            </a:lvl3pPr>
            <a:lvl4pPr lvl="3" rtl="0" algn="ctr">
              <a:lnSpc>
                <a:spcPct val="100000"/>
              </a:lnSpc>
              <a:spcBef>
                <a:spcPts val="0"/>
              </a:spcBef>
              <a:spcAft>
                <a:spcPts val="0"/>
              </a:spcAft>
              <a:buClr>
                <a:schemeClr val="dk1"/>
              </a:buClr>
              <a:buSzPts val="1800"/>
              <a:buNone/>
              <a:defRPr sz="1800">
                <a:solidFill>
                  <a:schemeClr val="dk1"/>
                </a:solidFill>
              </a:defRPr>
            </a:lvl4pPr>
            <a:lvl5pPr lvl="4" rtl="0" algn="ctr">
              <a:lnSpc>
                <a:spcPct val="100000"/>
              </a:lnSpc>
              <a:spcBef>
                <a:spcPts val="0"/>
              </a:spcBef>
              <a:spcAft>
                <a:spcPts val="0"/>
              </a:spcAft>
              <a:buClr>
                <a:schemeClr val="dk1"/>
              </a:buClr>
              <a:buSzPts val="1800"/>
              <a:buNone/>
              <a:defRPr sz="1800">
                <a:solidFill>
                  <a:schemeClr val="dk1"/>
                </a:solidFill>
              </a:defRPr>
            </a:lvl5pPr>
            <a:lvl6pPr lvl="5" rtl="0" algn="ctr">
              <a:lnSpc>
                <a:spcPct val="100000"/>
              </a:lnSpc>
              <a:spcBef>
                <a:spcPts val="0"/>
              </a:spcBef>
              <a:spcAft>
                <a:spcPts val="0"/>
              </a:spcAft>
              <a:buClr>
                <a:schemeClr val="dk1"/>
              </a:buClr>
              <a:buSzPts val="1800"/>
              <a:buNone/>
              <a:defRPr sz="1800">
                <a:solidFill>
                  <a:schemeClr val="dk1"/>
                </a:solidFill>
              </a:defRPr>
            </a:lvl6pPr>
            <a:lvl7pPr lvl="6" rtl="0" algn="ctr">
              <a:lnSpc>
                <a:spcPct val="100000"/>
              </a:lnSpc>
              <a:spcBef>
                <a:spcPts val="0"/>
              </a:spcBef>
              <a:spcAft>
                <a:spcPts val="0"/>
              </a:spcAft>
              <a:buClr>
                <a:schemeClr val="dk1"/>
              </a:buClr>
              <a:buSzPts val="1800"/>
              <a:buNone/>
              <a:defRPr sz="1800">
                <a:solidFill>
                  <a:schemeClr val="dk1"/>
                </a:solidFill>
              </a:defRPr>
            </a:lvl7pPr>
            <a:lvl8pPr lvl="7" rtl="0" algn="ctr">
              <a:lnSpc>
                <a:spcPct val="100000"/>
              </a:lnSpc>
              <a:spcBef>
                <a:spcPts val="0"/>
              </a:spcBef>
              <a:spcAft>
                <a:spcPts val="0"/>
              </a:spcAft>
              <a:buClr>
                <a:schemeClr val="dk1"/>
              </a:buClr>
              <a:buSzPts val="1800"/>
              <a:buNone/>
              <a:defRPr sz="1800">
                <a:solidFill>
                  <a:schemeClr val="dk1"/>
                </a:solidFill>
              </a:defRPr>
            </a:lvl8pPr>
            <a:lvl9pPr lvl="8" rtl="0" algn="ctr">
              <a:lnSpc>
                <a:spcPct val="100000"/>
              </a:lnSpc>
              <a:spcBef>
                <a:spcPts val="0"/>
              </a:spcBef>
              <a:spcAft>
                <a:spcPts val="0"/>
              </a:spcAft>
              <a:buClr>
                <a:schemeClr val="dk1"/>
              </a:buClr>
              <a:buSzPts val="1800"/>
              <a:buNone/>
              <a:defRPr sz="1800">
                <a:solidFill>
                  <a:schemeClr val="dk1"/>
                </a:solidFill>
              </a:defRPr>
            </a:lvl9pPr>
          </a:lstStyle>
          <a:p/>
        </p:txBody>
      </p:sp>
      <p:sp>
        <p:nvSpPr>
          <p:cNvPr id="34143" name="Google Shape;34143;p39"/>
          <p:cNvSpPr txBox="1"/>
          <p:nvPr>
            <p:ph idx="2" type="subTitle"/>
          </p:nvPr>
        </p:nvSpPr>
        <p:spPr>
          <a:xfrm rot="-1034">
            <a:off x="5433150" y="4229847"/>
            <a:ext cx="2991000" cy="373200"/>
          </a:xfrm>
          <a:prstGeom prst="rect">
            <a:avLst/>
          </a:prstGeom>
          <a:noFill/>
          <a:ln>
            <a:noFill/>
          </a:ln>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1100"/>
              <a:buNone/>
              <a:defRPr sz="1200">
                <a:latin typeface="Lato"/>
                <a:ea typeface="Lato"/>
                <a:cs typeface="Lato"/>
                <a:sym typeface="Lato"/>
              </a:defRPr>
            </a:lvl1pPr>
            <a:lvl2pPr lvl="1" rtl="0" algn="ctr">
              <a:lnSpc>
                <a:spcPct val="100000"/>
              </a:lnSpc>
              <a:spcBef>
                <a:spcPts val="0"/>
              </a:spcBef>
              <a:spcAft>
                <a:spcPts val="0"/>
              </a:spcAft>
              <a:buClr>
                <a:schemeClr val="dk1"/>
              </a:buClr>
              <a:buSzPts val="1100"/>
              <a:buNone/>
              <a:defRPr sz="1100">
                <a:solidFill>
                  <a:schemeClr val="dk1"/>
                </a:solidFill>
              </a:defRPr>
            </a:lvl2pPr>
            <a:lvl3pPr lvl="2" rtl="0" algn="ctr">
              <a:lnSpc>
                <a:spcPct val="100000"/>
              </a:lnSpc>
              <a:spcBef>
                <a:spcPts val="0"/>
              </a:spcBef>
              <a:spcAft>
                <a:spcPts val="0"/>
              </a:spcAft>
              <a:buClr>
                <a:schemeClr val="dk1"/>
              </a:buClr>
              <a:buSzPts val="1100"/>
              <a:buNone/>
              <a:defRPr sz="1100">
                <a:solidFill>
                  <a:schemeClr val="dk1"/>
                </a:solidFill>
              </a:defRPr>
            </a:lvl3pPr>
            <a:lvl4pPr lvl="3" rtl="0" algn="ctr">
              <a:lnSpc>
                <a:spcPct val="100000"/>
              </a:lnSpc>
              <a:spcBef>
                <a:spcPts val="0"/>
              </a:spcBef>
              <a:spcAft>
                <a:spcPts val="0"/>
              </a:spcAft>
              <a:buClr>
                <a:schemeClr val="dk1"/>
              </a:buClr>
              <a:buSzPts val="1100"/>
              <a:buNone/>
              <a:defRPr sz="1100">
                <a:solidFill>
                  <a:schemeClr val="dk1"/>
                </a:solidFill>
              </a:defRPr>
            </a:lvl4pPr>
            <a:lvl5pPr lvl="4" rtl="0" algn="ctr">
              <a:lnSpc>
                <a:spcPct val="100000"/>
              </a:lnSpc>
              <a:spcBef>
                <a:spcPts val="0"/>
              </a:spcBef>
              <a:spcAft>
                <a:spcPts val="0"/>
              </a:spcAft>
              <a:buClr>
                <a:schemeClr val="dk1"/>
              </a:buClr>
              <a:buSzPts val="1100"/>
              <a:buNone/>
              <a:defRPr sz="1100">
                <a:solidFill>
                  <a:schemeClr val="dk1"/>
                </a:solidFill>
              </a:defRPr>
            </a:lvl5pPr>
            <a:lvl6pPr lvl="5" rtl="0" algn="ctr">
              <a:lnSpc>
                <a:spcPct val="100000"/>
              </a:lnSpc>
              <a:spcBef>
                <a:spcPts val="0"/>
              </a:spcBef>
              <a:spcAft>
                <a:spcPts val="0"/>
              </a:spcAft>
              <a:buClr>
                <a:schemeClr val="dk1"/>
              </a:buClr>
              <a:buSzPts val="1100"/>
              <a:buNone/>
              <a:defRPr sz="1100">
                <a:solidFill>
                  <a:schemeClr val="dk1"/>
                </a:solidFill>
              </a:defRPr>
            </a:lvl6pPr>
            <a:lvl7pPr lvl="6" rtl="0" algn="ctr">
              <a:lnSpc>
                <a:spcPct val="100000"/>
              </a:lnSpc>
              <a:spcBef>
                <a:spcPts val="0"/>
              </a:spcBef>
              <a:spcAft>
                <a:spcPts val="0"/>
              </a:spcAft>
              <a:buClr>
                <a:schemeClr val="dk1"/>
              </a:buClr>
              <a:buSzPts val="1100"/>
              <a:buNone/>
              <a:defRPr sz="1100">
                <a:solidFill>
                  <a:schemeClr val="dk1"/>
                </a:solidFill>
              </a:defRPr>
            </a:lvl7pPr>
            <a:lvl8pPr lvl="7" rtl="0" algn="ctr">
              <a:lnSpc>
                <a:spcPct val="100000"/>
              </a:lnSpc>
              <a:spcBef>
                <a:spcPts val="0"/>
              </a:spcBef>
              <a:spcAft>
                <a:spcPts val="0"/>
              </a:spcAft>
              <a:buClr>
                <a:schemeClr val="dk1"/>
              </a:buClr>
              <a:buSzPts val="1100"/>
              <a:buNone/>
              <a:defRPr sz="1100">
                <a:solidFill>
                  <a:schemeClr val="dk1"/>
                </a:solidFill>
              </a:defRPr>
            </a:lvl8pPr>
            <a:lvl9pPr lvl="8" rtl="0" algn="ctr">
              <a:lnSpc>
                <a:spcPct val="100000"/>
              </a:lnSpc>
              <a:spcBef>
                <a:spcPts val="0"/>
              </a:spcBef>
              <a:spcAft>
                <a:spcPts val="0"/>
              </a:spcAft>
              <a:buClr>
                <a:schemeClr val="dk1"/>
              </a:buClr>
              <a:buSzPts val="1100"/>
              <a:buNone/>
              <a:defRPr sz="1100">
                <a:solidFill>
                  <a:schemeClr val="dk1"/>
                </a:solidFill>
              </a:defRPr>
            </a:lvl9pPr>
          </a:lstStyle>
          <a:p/>
        </p:txBody>
      </p:sp>
      <p:sp>
        <p:nvSpPr>
          <p:cNvPr id="34144" name="Google Shape;34144;p39"/>
          <p:cNvSpPr txBox="1"/>
          <p:nvPr/>
        </p:nvSpPr>
        <p:spPr>
          <a:xfrm>
            <a:off x="5433242" y="3529200"/>
            <a:ext cx="2991000" cy="700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1100">
                <a:solidFill>
                  <a:schemeClr val="dk1"/>
                </a:solidFill>
                <a:latin typeface="Cabin"/>
                <a:ea typeface="Cabin"/>
                <a:cs typeface="Cabin"/>
                <a:sym typeface="Cabin"/>
              </a:rPr>
              <a:t>CREDITS:</a:t>
            </a:r>
            <a:r>
              <a:rPr lang="en" sz="1100">
                <a:solidFill>
                  <a:schemeClr val="dk1"/>
                </a:solidFill>
                <a:latin typeface="Cabin"/>
                <a:ea typeface="Cabin"/>
                <a:cs typeface="Cabin"/>
                <a:sym typeface="Cabin"/>
              </a:rPr>
              <a:t> This presentation template was created by </a:t>
            </a:r>
            <a:r>
              <a:rPr b="1" lang="en" sz="1100">
                <a:solidFill>
                  <a:schemeClr val="dk1"/>
                </a:solidFill>
                <a:uFill>
                  <a:noFill/>
                </a:uFill>
                <a:latin typeface="Cabin"/>
                <a:ea typeface="Cabin"/>
                <a:cs typeface="Cabin"/>
                <a:sym typeface="Cabin"/>
                <a:hlinkClick r:id="rId2">
                  <a:extLst>
                    <a:ext uri="{A12FA001-AC4F-418D-AE19-62706E023703}">
                      <ahyp:hlinkClr val="tx"/>
                    </a:ext>
                  </a:extLst>
                </a:hlinkClick>
              </a:rPr>
              <a:t>Slidesgo</a:t>
            </a:r>
            <a:r>
              <a:rPr b="1" lang="en" sz="1100">
                <a:solidFill>
                  <a:schemeClr val="dk1"/>
                </a:solidFill>
                <a:latin typeface="Cabin"/>
                <a:ea typeface="Cabin"/>
                <a:cs typeface="Cabin"/>
                <a:sym typeface="Cabin"/>
              </a:rPr>
              <a:t>,</a:t>
            </a:r>
            <a:r>
              <a:rPr lang="en" sz="1100">
                <a:solidFill>
                  <a:schemeClr val="dk1"/>
                </a:solidFill>
                <a:latin typeface="Cabin"/>
                <a:ea typeface="Cabin"/>
                <a:cs typeface="Cabin"/>
                <a:sym typeface="Cabin"/>
              </a:rPr>
              <a:t> and includes icons by </a:t>
            </a:r>
            <a:r>
              <a:rPr b="1" lang="en" sz="1100">
                <a:solidFill>
                  <a:schemeClr val="dk1"/>
                </a:solidFill>
                <a:uFill>
                  <a:noFill/>
                </a:uFill>
                <a:latin typeface="Cabin"/>
                <a:ea typeface="Cabin"/>
                <a:cs typeface="Cabin"/>
                <a:sym typeface="Cabin"/>
                <a:hlinkClick r:id="rId3">
                  <a:extLst>
                    <a:ext uri="{A12FA001-AC4F-418D-AE19-62706E023703}">
                      <ahyp:hlinkClr val="tx"/>
                    </a:ext>
                  </a:extLst>
                </a:hlinkClick>
              </a:rPr>
              <a:t>Flaticon</a:t>
            </a:r>
            <a:r>
              <a:rPr b="1" lang="en" sz="1100">
                <a:solidFill>
                  <a:schemeClr val="dk1"/>
                </a:solidFill>
                <a:latin typeface="Cabin"/>
                <a:ea typeface="Cabin"/>
                <a:cs typeface="Cabin"/>
                <a:sym typeface="Cabin"/>
              </a:rPr>
              <a:t>,</a:t>
            </a:r>
            <a:r>
              <a:rPr lang="en" sz="1100">
                <a:solidFill>
                  <a:schemeClr val="dk1"/>
                </a:solidFill>
                <a:latin typeface="Cabin"/>
                <a:ea typeface="Cabin"/>
                <a:cs typeface="Cabin"/>
                <a:sym typeface="Cabin"/>
              </a:rPr>
              <a:t> and infographics &amp; images by </a:t>
            </a:r>
            <a:r>
              <a:rPr b="1" lang="en" sz="1100">
                <a:solidFill>
                  <a:schemeClr val="dk1"/>
                </a:solidFill>
                <a:uFill>
                  <a:noFill/>
                </a:uFill>
                <a:latin typeface="Cabin"/>
                <a:ea typeface="Cabin"/>
                <a:cs typeface="Cabin"/>
                <a:sym typeface="Cabin"/>
                <a:hlinkClick r:id="rId4">
                  <a:extLst>
                    <a:ext uri="{A12FA001-AC4F-418D-AE19-62706E023703}">
                      <ahyp:hlinkClr val="tx"/>
                    </a:ext>
                  </a:extLst>
                </a:hlinkClick>
              </a:rPr>
              <a:t>Freepik</a:t>
            </a:r>
            <a:endParaRPr b="1" sz="1100">
              <a:solidFill>
                <a:schemeClr val="dk1"/>
              </a:solidFill>
              <a:latin typeface="Cabin"/>
              <a:ea typeface="Cabin"/>
              <a:cs typeface="Cabin"/>
              <a:sym typeface="Cabin"/>
            </a:endParaRPr>
          </a:p>
        </p:txBody>
      </p:sp>
      <p:grpSp>
        <p:nvGrpSpPr>
          <p:cNvPr id="34145" name="Google Shape;34145;p39"/>
          <p:cNvGrpSpPr/>
          <p:nvPr/>
        </p:nvGrpSpPr>
        <p:grpSpPr>
          <a:xfrm rot="-2423549">
            <a:off x="1166610" y="4614178"/>
            <a:ext cx="880365" cy="513404"/>
            <a:chOff x="8120762" y="5581287"/>
            <a:chExt cx="880392" cy="513420"/>
          </a:xfrm>
        </p:grpSpPr>
        <p:sp>
          <p:nvSpPr>
            <p:cNvPr id="34146" name="Google Shape;34146;p39"/>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7" name="Google Shape;34147;p39"/>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8" name="Google Shape;34148;p39"/>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9" name="Google Shape;34149;p39"/>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0" name="Google Shape;34150;p39"/>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1" name="Google Shape;34151;p39"/>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2" name="Google Shape;34152;p39"/>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3" name="Google Shape;34153;p39"/>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4" name="Google Shape;34154;p39"/>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5" name="Google Shape;34155;p39"/>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6" name="Google Shape;34156;p39"/>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7" name="Google Shape;34157;p39"/>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8" name="Google Shape;34158;p39"/>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9" name="Google Shape;34159;p39"/>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0" name="Google Shape;34160;p39"/>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1" name="Google Shape;34161;p39"/>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2" name="Google Shape;34162;p39"/>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3" name="Google Shape;34163;p39"/>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4" name="Google Shape;34164;p39"/>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5" name="Google Shape;34165;p39"/>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6" name="Google Shape;34166;p39"/>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7" name="Google Shape;34167;p39"/>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8" name="Google Shape;34168;p39"/>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9" name="Google Shape;34169;p39"/>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0" name="Google Shape;34170;p39"/>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1" name="Google Shape;34171;p39"/>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2" name="Google Shape;34172;p39"/>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3" name="Google Shape;34173;p39"/>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4" name="Google Shape;34174;p39"/>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5" name="Google Shape;34175;p39"/>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6" name="Google Shape;34176;p39"/>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7" name="Google Shape;34177;p39"/>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8" name="Google Shape;34178;p39"/>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9" name="Google Shape;34179;p39"/>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0" name="Google Shape;34180;p39"/>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1" name="Google Shape;34181;p39"/>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2" name="Google Shape;34182;p39"/>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3" name="Google Shape;34183;p39"/>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4" name="Google Shape;34184;p39"/>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5" name="Google Shape;34185;p39"/>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6" name="Google Shape;34186;p39"/>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7" name="Google Shape;34187;p39"/>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88" name="Google Shape;34188;p39"/>
          <p:cNvSpPr/>
          <p:nvPr/>
        </p:nvSpPr>
        <p:spPr>
          <a:xfrm flipH="1">
            <a:off x="2108398" y="474390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9" name="Google Shape;34189;p39"/>
          <p:cNvSpPr/>
          <p:nvPr/>
        </p:nvSpPr>
        <p:spPr>
          <a:xfrm>
            <a:off x="8652098" y="4669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0" name="Google Shape;34190;p39"/>
          <p:cNvSpPr/>
          <p:nvPr/>
        </p:nvSpPr>
        <p:spPr>
          <a:xfrm>
            <a:off x="8224349" y="605326"/>
            <a:ext cx="995845" cy="995845"/>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4191" name="Shape 34191"/>
        <p:cNvGrpSpPr/>
        <p:nvPr/>
      </p:nvGrpSpPr>
      <p:grpSpPr>
        <a:xfrm>
          <a:off x="0" y="0"/>
          <a:ext cx="0" cy="0"/>
          <a:chOff x="0" y="0"/>
          <a:chExt cx="0" cy="0"/>
        </a:xfrm>
      </p:grpSpPr>
      <p:sp>
        <p:nvSpPr>
          <p:cNvPr id="34192" name="Google Shape;34192;p40"/>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93" name="Google Shape;34193;p40"/>
          <p:cNvGrpSpPr/>
          <p:nvPr/>
        </p:nvGrpSpPr>
        <p:grpSpPr>
          <a:xfrm>
            <a:off x="-553499" y="-47780"/>
            <a:ext cx="10250990" cy="5191005"/>
            <a:chOff x="-79511" y="-47780"/>
            <a:chExt cx="10250990" cy="5191005"/>
          </a:xfrm>
        </p:grpSpPr>
        <p:grpSp>
          <p:nvGrpSpPr>
            <p:cNvPr id="34194" name="Google Shape;34194;p40"/>
            <p:cNvGrpSpPr/>
            <p:nvPr/>
          </p:nvGrpSpPr>
          <p:grpSpPr>
            <a:xfrm>
              <a:off x="-79511" y="-47780"/>
              <a:ext cx="5155115" cy="5191005"/>
              <a:chOff x="9274947" y="2665165"/>
              <a:chExt cx="4269600" cy="4299325"/>
            </a:xfrm>
          </p:grpSpPr>
          <p:sp>
            <p:nvSpPr>
              <p:cNvPr id="34195" name="Google Shape;34195;p40"/>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6" name="Google Shape;34196;p40"/>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7" name="Google Shape;34197;p40"/>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8" name="Google Shape;34198;p40"/>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9" name="Google Shape;34199;p40"/>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0" name="Google Shape;34200;p40"/>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1" name="Google Shape;34201;p40"/>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2" name="Google Shape;34202;p40"/>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3" name="Google Shape;34203;p40"/>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4" name="Google Shape;34204;p40"/>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5" name="Google Shape;34205;p40"/>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6" name="Google Shape;34206;p40"/>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7" name="Google Shape;34207;p40"/>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8" name="Google Shape;34208;p40"/>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9" name="Google Shape;34209;p40"/>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0" name="Google Shape;34210;p40"/>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1" name="Google Shape;34211;p40"/>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2" name="Google Shape;34212;p40"/>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3" name="Google Shape;34213;p40"/>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4" name="Google Shape;34214;p40"/>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5" name="Google Shape;34215;p40"/>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6" name="Google Shape;34216;p40"/>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7" name="Google Shape;34217;p40"/>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8" name="Google Shape;34218;p40"/>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9" name="Google Shape;34219;p40"/>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0" name="Google Shape;34220;p40"/>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1" name="Google Shape;34221;p40"/>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2" name="Google Shape;34222;p40"/>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3" name="Google Shape;34223;p40"/>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4" name="Google Shape;34224;p40"/>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5" name="Google Shape;34225;p40"/>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6" name="Google Shape;34226;p40"/>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7" name="Google Shape;34227;p40"/>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8" name="Google Shape;34228;p40"/>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9" name="Google Shape;34229;p40"/>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0" name="Google Shape;34230;p40"/>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1" name="Google Shape;34231;p40"/>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2" name="Google Shape;34232;p40"/>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3" name="Google Shape;34233;p40"/>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4" name="Google Shape;34234;p40"/>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5" name="Google Shape;34235;p40"/>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6" name="Google Shape;34236;p40"/>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7" name="Google Shape;34237;p40"/>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8" name="Google Shape;34238;p40"/>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9" name="Google Shape;34239;p40"/>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0" name="Google Shape;34240;p40"/>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1" name="Google Shape;34241;p40"/>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2" name="Google Shape;34242;p40"/>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3" name="Google Shape;34243;p40"/>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4" name="Google Shape;34244;p40"/>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5" name="Google Shape;34245;p40"/>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6" name="Google Shape;34246;p40"/>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7" name="Google Shape;34247;p40"/>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8" name="Google Shape;34248;p40"/>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9" name="Google Shape;34249;p40"/>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0" name="Google Shape;34250;p40"/>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1" name="Google Shape;34251;p40"/>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2" name="Google Shape;34252;p40"/>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3" name="Google Shape;34253;p40"/>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4" name="Google Shape;34254;p40"/>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5" name="Google Shape;34255;p40"/>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6" name="Google Shape;34256;p40"/>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7" name="Google Shape;34257;p40"/>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8" name="Google Shape;34258;p40"/>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9" name="Google Shape;34259;p40"/>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0" name="Google Shape;34260;p40"/>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1" name="Google Shape;34261;p40"/>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2" name="Google Shape;34262;p40"/>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3" name="Google Shape;34263;p40"/>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4" name="Google Shape;34264;p40"/>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5" name="Google Shape;34265;p40"/>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6" name="Google Shape;34266;p40"/>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7" name="Google Shape;34267;p40"/>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8" name="Google Shape;34268;p40"/>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9" name="Google Shape;34269;p40"/>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0" name="Google Shape;34270;p40"/>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1" name="Google Shape;34271;p40"/>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2" name="Google Shape;34272;p40"/>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3" name="Google Shape;34273;p40"/>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4" name="Google Shape;34274;p40"/>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5" name="Google Shape;34275;p40"/>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6" name="Google Shape;34276;p40"/>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7" name="Google Shape;34277;p40"/>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8" name="Google Shape;34278;p40"/>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9" name="Google Shape;34279;p40"/>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0" name="Google Shape;34280;p40"/>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1" name="Google Shape;34281;p40"/>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2" name="Google Shape;34282;p40"/>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3" name="Google Shape;34283;p40"/>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4" name="Google Shape;34284;p40"/>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5" name="Google Shape;34285;p40"/>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6" name="Google Shape;34286;p40"/>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7" name="Google Shape;34287;p40"/>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8" name="Google Shape;34288;p40"/>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9" name="Google Shape;34289;p40"/>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0" name="Google Shape;34290;p40"/>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1" name="Google Shape;34291;p40"/>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2" name="Google Shape;34292;p40"/>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3" name="Google Shape;34293;p40"/>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4" name="Google Shape;34294;p40"/>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5" name="Google Shape;34295;p40"/>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6" name="Google Shape;34296;p40"/>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7" name="Google Shape;34297;p40"/>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8" name="Google Shape;34298;p40"/>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9" name="Google Shape;34299;p40"/>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0" name="Google Shape;34300;p40"/>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1" name="Google Shape;34301;p40"/>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2" name="Google Shape;34302;p40"/>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3" name="Google Shape;34303;p40"/>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4" name="Google Shape;34304;p40"/>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5" name="Google Shape;34305;p40"/>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6" name="Google Shape;34306;p40"/>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7" name="Google Shape;34307;p40"/>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8" name="Google Shape;34308;p40"/>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9" name="Google Shape;34309;p40"/>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0" name="Google Shape;34310;p40"/>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1" name="Google Shape;34311;p40"/>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2" name="Google Shape;34312;p40"/>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3" name="Google Shape;34313;p40"/>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4" name="Google Shape;34314;p40"/>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5" name="Google Shape;34315;p40"/>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6" name="Google Shape;34316;p40"/>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7" name="Google Shape;34317;p40"/>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8" name="Google Shape;34318;p40"/>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9" name="Google Shape;34319;p40"/>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0" name="Google Shape;34320;p40"/>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1" name="Google Shape;34321;p40"/>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2" name="Google Shape;34322;p40"/>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3" name="Google Shape;34323;p40"/>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4" name="Google Shape;34324;p40"/>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5" name="Google Shape;34325;p40"/>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6" name="Google Shape;34326;p40"/>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7" name="Google Shape;34327;p40"/>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8" name="Google Shape;34328;p40"/>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9" name="Google Shape;34329;p40"/>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0" name="Google Shape;34330;p40"/>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1" name="Google Shape;34331;p40"/>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2" name="Google Shape;34332;p40"/>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3" name="Google Shape;34333;p40"/>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4" name="Google Shape;34334;p40"/>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5" name="Google Shape;34335;p40"/>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6" name="Google Shape;34336;p40"/>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7" name="Google Shape;34337;p40"/>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8" name="Google Shape;34338;p40"/>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9" name="Google Shape;34339;p40"/>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0" name="Google Shape;34340;p40"/>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1" name="Google Shape;34341;p40"/>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2" name="Google Shape;34342;p40"/>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3" name="Google Shape;34343;p40"/>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4" name="Google Shape;34344;p40"/>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5" name="Google Shape;34345;p40"/>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6" name="Google Shape;34346;p40"/>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7" name="Google Shape;34347;p40"/>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8" name="Google Shape;34348;p40"/>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9" name="Google Shape;34349;p40"/>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0" name="Google Shape;34350;p40"/>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1" name="Google Shape;34351;p40"/>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2" name="Google Shape;34352;p40"/>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3" name="Google Shape;34353;p40"/>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4" name="Google Shape;34354;p40"/>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5" name="Google Shape;34355;p40"/>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6" name="Google Shape;34356;p40"/>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7" name="Google Shape;34357;p40"/>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8" name="Google Shape;34358;p40"/>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9" name="Google Shape;34359;p40"/>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0" name="Google Shape;34360;p40"/>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1" name="Google Shape;34361;p40"/>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2" name="Google Shape;34362;p40"/>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3" name="Google Shape;34363;p40"/>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4" name="Google Shape;34364;p40"/>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5" name="Google Shape;34365;p40"/>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6" name="Google Shape;34366;p40"/>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7" name="Google Shape;34367;p40"/>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8" name="Google Shape;34368;p40"/>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9" name="Google Shape;34369;p40"/>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0" name="Google Shape;34370;p40"/>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1" name="Google Shape;34371;p40"/>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2" name="Google Shape;34372;p40"/>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3" name="Google Shape;34373;p40"/>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4" name="Google Shape;34374;p40"/>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5" name="Google Shape;34375;p40"/>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6" name="Google Shape;34376;p40"/>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7" name="Google Shape;34377;p40"/>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8" name="Google Shape;34378;p40"/>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9" name="Google Shape;34379;p40"/>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0" name="Google Shape;34380;p40"/>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1" name="Google Shape;34381;p40"/>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2" name="Google Shape;34382;p40"/>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3" name="Google Shape;34383;p40"/>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4" name="Google Shape;34384;p40"/>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5" name="Google Shape;34385;p40"/>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6" name="Google Shape;34386;p40"/>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7" name="Google Shape;34387;p40"/>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8" name="Google Shape;34388;p40"/>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9" name="Google Shape;34389;p40"/>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0" name="Google Shape;34390;p40"/>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1" name="Google Shape;34391;p40"/>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2" name="Google Shape;34392;p40"/>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3" name="Google Shape;34393;p40"/>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4" name="Google Shape;34394;p40"/>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5" name="Google Shape;34395;p40"/>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6" name="Google Shape;34396;p40"/>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7" name="Google Shape;34397;p40"/>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8" name="Google Shape;34398;p40"/>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9" name="Google Shape;34399;p40"/>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0" name="Google Shape;34400;p40"/>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1" name="Google Shape;34401;p40"/>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2" name="Google Shape;34402;p40"/>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3" name="Google Shape;34403;p40"/>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4" name="Google Shape;34404;p40"/>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5" name="Google Shape;34405;p40"/>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6" name="Google Shape;34406;p40"/>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7" name="Google Shape;34407;p40"/>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8" name="Google Shape;34408;p40"/>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9" name="Google Shape;34409;p40"/>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0" name="Google Shape;34410;p40"/>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1" name="Google Shape;34411;p40"/>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2" name="Google Shape;34412;p40"/>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3" name="Google Shape;34413;p40"/>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4" name="Google Shape;34414;p40"/>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5" name="Google Shape;34415;p40"/>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6" name="Google Shape;34416;p40"/>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7" name="Google Shape;34417;p40"/>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8" name="Google Shape;34418;p40"/>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9" name="Google Shape;34419;p40"/>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0" name="Google Shape;34420;p40"/>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1" name="Google Shape;34421;p40"/>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2" name="Google Shape;34422;p40"/>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3" name="Google Shape;34423;p40"/>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4" name="Google Shape;34424;p40"/>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5" name="Google Shape;34425;p40"/>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6" name="Google Shape;34426;p40"/>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7" name="Google Shape;34427;p40"/>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8" name="Google Shape;34428;p40"/>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9" name="Google Shape;34429;p40"/>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0" name="Google Shape;34430;p40"/>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1" name="Google Shape;34431;p40"/>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2" name="Google Shape;34432;p40"/>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3" name="Google Shape;34433;p40"/>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4" name="Google Shape;34434;p40"/>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5" name="Google Shape;34435;p40"/>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6" name="Google Shape;34436;p40"/>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7" name="Google Shape;34437;p40"/>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8" name="Google Shape;34438;p40"/>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9" name="Google Shape;34439;p40"/>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0" name="Google Shape;34440;p40"/>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1" name="Google Shape;34441;p40"/>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2" name="Google Shape;34442;p40"/>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3" name="Google Shape;34443;p40"/>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4" name="Google Shape;34444;p40"/>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5" name="Google Shape;34445;p40"/>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6" name="Google Shape;34446;p40"/>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7" name="Google Shape;34447;p40"/>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8" name="Google Shape;34448;p40"/>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9" name="Google Shape;34449;p40"/>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0" name="Google Shape;34450;p40"/>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1" name="Google Shape;34451;p40"/>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2" name="Google Shape;34452;p40"/>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3" name="Google Shape;34453;p40"/>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4" name="Google Shape;34454;p40"/>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5" name="Google Shape;34455;p40"/>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6" name="Google Shape;34456;p40"/>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7" name="Google Shape;34457;p40"/>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8" name="Google Shape;34458;p40"/>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9" name="Google Shape;34459;p40"/>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0" name="Google Shape;34460;p40"/>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1" name="Google Shape;34461;p40"/>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2" name="Google Shape;34462;p40"/>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3" name="Google Shape;34463;p40"/>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4" name="Google Shape;34464;p40"/>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5" name="Google Shape;34465;p40"/>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6" name="Google Shape;34466;p40"/>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7" name="Google Shape;34467;p40"/>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8" name="Google Shape;34468;p40"/>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9" name="Google Shape;34469;p40"/>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0" name="Google Shape;34470;p40"/>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1" name="Google Shape;34471;p40"/>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2" name="Google Shape;34472;p40"/>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3" name="Google Shape;34473;p40"/>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4" name="Google Shape;34474;p40"/>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5" name="Google Shape;34475;p40"/>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6" name="Google Shape;34476;p40"/>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7" name="Google Shape;34477;p40"/>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8" name="Google Shape;34478;p40"/>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9" name="Google Shape;34479;p40"/>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0" name="Google Shape;34480;p40"/>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1" name="Google Shape;34481;p40"/>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2" name="Google Shape;34482;p40"/>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3" name="Google Shape;34483;p40"/>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4" name="Google Shape;34484;p40"/>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5" name="Google Shape;34485;p40"/>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6" name="Google Shape;34486;p40"/>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7" name="Google Shape;34487;p40"/>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8" name="Google Shape;34488;p40"/>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9" name="Google Shape;34489;p40"/>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0" name="Google Shape;34490;p40"/>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1" name="Google Shape;34491;p40"/>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2" name="Google Shape;34492;p40"/>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3" name="Google Shape;34493;p40"/>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4" name="Google Shape;34494;p40"/>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5" name="Google Shape;34495;p40"/>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6" name="Google Shape;34496;p40"/>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7" name="Google Shape;34497;p40"/>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8" name="Google Shape;34498;p40"/>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9" name="Google Shape;34499;p40"/>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0" name="Google Shape;34500;p40"/>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1" name="Google Shape;34501;p40"/>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2" name="Google Shape;34502;p40"/>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3" name="Google Shape;34503;p40"/>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4" name="Google Shape;34504;p40"/>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5" name="Google Shape;34505;p40"/>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6" name="Google Shape;34506;p40"/>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7" name="Google Shape;34507;p40"/>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8" name="Google Shape;34508;p40"/>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9" name="Google Shape;34509;p40"/>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0" name="Google Shape;34510;p40"/>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1" name="Google Shape;34511;p40"/>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2" name="Google Shape;34512;p40"/>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3" name="Google Shape;34513;p40"/>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4" name="Google Shape;34514;p40"/>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5" name="Google Shape;34515;p40"/>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6" name="Google Shape;34516;p40"/>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7" name="Google Shape;34517;p40"/>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8" name="Google Shape;34518;p40"/>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9" name="Google Shape;34519;p40"/>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0" name="Google Shape;34520;p40"/>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1" name="Google Shape;34521;p40"/>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2" name="Google Shape;34522;p40"/>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3" name="Google Shape;34523;p40"/>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4" name="Google Shape;34524;p40"/>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5" name="Google Shape;34525;p40"/>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6" name="Google Shape;34526;p40"/>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7" name="Google Shape;34527;p40"/>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8" name="Google Shape;34528;p40"/>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9" name="Google Shape;34529;p40"/>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0" name="Google Shape;34530;p40"/>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1" name="Google Shape;34531;p40"/>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2" name="Google Shape;34532;p40"/>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3" name="Google Shape;34533;p40"/>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4" name="Google Shape;34534;p40"/>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5" name="Google Shape;34535;p40"/>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6" name="Google Shape;34536;p40"/>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7" name="Google Shape;34537;p40"/>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8" name="Google Shape;34538;p40"/>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9" name="Google Shape;34539;p40"/>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0" name="Google Shape;34540;p40"/>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1" name="Google Shape;34541;p40"/>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2" name="Google Shape;34542;p40"/>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3" name="Google Shape;34543;p40"/>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4" name="Google Shape;34544;p40"/>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5" name="Google Shape;34545;p40"/>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6" name="Google Shape;34546;p40"/>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7" name="Google Shape;34547;p40"/>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8" name="Google Shape;34548;p40"/>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9" name="Google Shape;34549;p40"/>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0" name="Google Shape;34550;p40"/>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1" name="Google Shape;34551;p40"/>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2" name="Google Shape;34552;p40"/>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3" name="Google Shape;34553;p40"/>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4" name="Google Shape;34554;p40"/>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5" name="Google Shape;34555;p40"/>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6" name="Google Shape;34556;p40"/>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7" name="Google Shape;34557;p40"/>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8" name="Google Shape;34558;p40"/>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9" name="Google Shape;34559;p40"/>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0" name="Google Shape;34560;p40"/>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1" name="Google Shape;34561;p40"/>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2" name="Google Shape;34562;p40"/>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3" name="Google Shape;34563;p40"/>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4" name="Google Shape;34564;p40"/>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5" name="Google Shape;34565;p40"/>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6" name="Google Shape;34566;p40"/>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7" name="Google Shape;34567;p40"/>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8" name="Google Shape;34568;p40"/>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9" name="Google Shape;34569;p40"/>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0" name="Google Shape;34570;p40"/>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1" name="Google Shape;34571;p40"/>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2" name="Google Shape;34572;p40"/>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3" name="Google Shape;34573;p40"/>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4" name="Google Shape;34574;p40"/>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5" name="Google Shape;34575;p40"/>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6" name="Google Shape;34576;p40"/>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7" name="Google Shape;34577;p40"/>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8" name="Google Shape;34578;p40"/>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9" name="Google Shape;34579;p40"/>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0" name="Google Shape;34580;p40"/>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1" name="Google Shape;34581;p40"/>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2" name="Google Shape;34582;p40"/>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3" name="Google Shape;34583;p40"/>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4" name="Google Shape;34584;p40"/>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85" name="Google Shape;34585;p40"/>
              <p:cNvGrpSpPr/>
              <p:nvPr/>
            </p:nvGrpSpPr>
            <p:grpSpPr>
              <a:xfrm>
                <a:off x="12150382" y="2665165"/>
                <a:ext cx="1341446" cy="1221036"/>
                <a:chOff x="12150382" y="2665165"/>
                <a:chExt cx="1341446" cy="1221036"/>
              </a:xfrm>
            </p:grpSpPr>
            <p:sp>
              <p:nvSpPr>
                <p:cNvPr id="34586" name="Google Shape;34586;p40"/>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7" name="Google Shape;34587;p40"/>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8" name="Google Shape;34588;p40"/>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9" name="Google Shape;34589;p40"/>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0" name="Google Shape;34590;p40"/>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1" name="Google Shape;34591;p40"/>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2" name="Google Shape;34592;p40"/>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3" name="Google Shape;34593;p40"/>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4" name="Google Shape;34594;p40"/>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5" name="Google Shape;34595;p40"/>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6" name="Google Shape;34596;p40"/>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7" name="Google Shape;34597;p40"/>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8" name="Google Shape;34598;p40"/>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9" name="Google Shape;34599;p40"/>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0" name="Google Shape;34600;p40"/>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1" name="Google Shape;34601;p40"/>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2" name="Google Shape;34602;p40"/>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3" name="Google Shape;34603;p40"/>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4" name="Google Shape;34604;p40"/>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5" name="Google Shape;34605;p40"/>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6" name="Google Shape;34606;p40"/>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7" name="Google Shape;34607;p40"/>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8" name="Google Shape;34608;p40"/>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9" name="Google Shape;34609;p40"/>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0" name="Google Shape;34610;p40"/>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1" name="Google Shape;34611;p40"/>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2" name="Google Shape;34612;p40"/>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3" name="Google Shape;34613;p40"/>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4" name="Google Shape;34614;p40"/>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5" name="Google Shape;34615;p40"/>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6" name="Google Shape;34616;p40"/>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7" name="Google Shape;34617;p40"/>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8" name="Google Shape;34618;p40"/>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9" name="Google Shape;34619;p40"/>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0" name="Google Shape;34620;p40"/>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1" name="Google Shape;34621;p40"/>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2" name="Google Shape;34622;p40"/>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3" name="Google Shape;34623;p40"/>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4" name="Google Shape;34624;p40"/>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5" name="Google Shape;34625;p40"/>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6" name="Google Shape;34626;p40"/>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7" name="Google Shape;34627;p40"/>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8" name="Google Shape;34628;p40"/>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9" name="Google Shape;34629;p40"/>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0" name="Google Shape;34630;p40"/>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1" name="Google Shape;34631;p40"/>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2" name="Google Shape;34632;p40"/>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3" name="Google Shape;34633;p40"/>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4" name="Google Shape;34634;p40"/>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5" name="Google Shape;34635;p40"/>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6" name="Google Shape;34636;p40"/>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7" name="Google Shape;34637;p40"/>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8" name="Google Shape;34638;p40"/>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9" name="Google Shape;34639;p40"/>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0" name="Google Shape;34640;p40"/>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1" name="Google Shape;34641;p40"/>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2" name="Google Shape;34642;p40"/>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43" name="Google Shape;34643;p40"/>
            <p:cNvGrpSpPr/>
            <p:nvPr/>
          </p:nvGrpSpPr>
          <p:grpSpPr>
            <a:xfrm>
              <a:off x="5016364" y="-47780"/>
              <a:ext cx="5155115" cy="5191005"/>
              <a:chOff x="9274947" y="2665165"/>
              <a:chExt cx="4269600" cy="4299325"/>
            </a:xfrm>
          </p:grpSpPr>
          <p:sp>
            <p:nvSpPr>
              <p:cNvPr id="34644" name="Google Shape;34644;p40"/>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5" name="Google Shape;34645;p40"/>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6" name="Google Shape;34646;p40"/>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7" name="Google Shape;34647;p40"/>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8" name="Google Shape;34648;p40"/>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9" name="Google Shape;34649;p40"/>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0" name="Google Shape;34650;p40"/>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1" name="Google Shape;34651;p40"/>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2" name="Google Shape;34652;p40"/>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3" name="Google Shape;34653;p40"/>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4" name="Google Shape;34654;p40"/>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5" name="Google Shape;34655;p40"/>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6" name="Google Shape;34656;p40"/>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7" name="Google Shape;34657;p40"/>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8" name="Google Shape;34658;p40"/>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9" name="Google Shape;34659;p40"/>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0" name="Google Shape;34660;p40"/>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1" name="Google Shape;34661;p40"/>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2" name="Google Shape;34662;p40"/>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3" name="Google Shape;34663;p40"/>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4" name="Google Shape;34664;p40"/>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5" name="Google Shape;34665;p40"/>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6" name="Google Shape;34666;p40"/>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7" name="Google Shape;34667;p40"/>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8" name="Google Shape;34668;p40"/>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9" name="Google Shape;34669;p40"/>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0" name="Google Shape;34670;p40"/>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1" name="Google Shape;34671;p40"/>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2" name="Google Shape;34672;p40"/>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3" name="Google Shape;34673;p40"/>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4" name="Google Shape;34674;p40"/>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5" name="Google Shape;34675;p40"/>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6" name="Google Shape;34676;p40"/>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7" name="Google Shape;34677;p40"/>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8" name="Google Shape;34678;p40"/>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9" name="Google Shape;34679;p40"/>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0" name="Google Shape;34680;p40"/>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1" name="Google Shape;34681;p40"/>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2" name="Google Shape;34682;p40"/>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3" name="Google Shape;34683;p40"/>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4" name="Google Shape;34684;p40"/>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5" name="Google Shape;34685;p40"/>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6" name="Google Shape;34686;p40"/>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7" name="Google Shape;34687;p40"/>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8" name="Google Shape;34688;p40"/>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9" name="Google Shape;34689;p40"/>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0" name="Google Shape;34690;p40"/>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1" name="Google Shape;34691;p40"/>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2" name="Google Shape;34692;p40"/>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3" name="Google Shape;34693;p40"/>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4" name="Google Shape;34694;p40"/>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5" name="Google Shape;34695;p40"/>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6" name="Google Shape;34696;p40"/>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7" name="Google Shape;34697;p40"/>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8" name="Google Shape;34698;p40"/>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9" name="Google Shape;34699;p40"/>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0" name="Google Shape;34700;p40"/>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1" name="Google Shape;34701;p40"/>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2" name="Google Shape;34702;p40"/>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3" name="Google Shape;34703;p40"/>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4" name="Google Shape;34704;p40"/>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5" name="Google Shape;34705;p40"/>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6" name="Google Shape;34706;p40"/>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7" name="Google Shape;34707;p40"/>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8" name="Google Shape;34708;p40"/>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9" name="Google Shape;34709;p40"/>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0" name="Google Shape;34710;p40"/>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1" name="Google Shape;34711;p40"/>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2" name="Google Shape;34712;p40"/>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3" name="Google Shape;34713;p40"/>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4" name="Google Shape;34714;p40"/>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5" name="Google Shape;34715;p40"/>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6" name="Google Shape;34716;p40"/>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7" name="Google Shape;34717;p40"/>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8" name="Google Shape;34718;p40"/>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9" name="Google Shape;34719;p40"/>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0" name="Google Shape;34720;p40"/>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1" name="Google Shape;34721;p40"/>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2" name="Google Shape;34722;p40"/>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3" name="Google Shape;34723;p40"/>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4" name="Google Shape;34724;p40"/>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5" name="Google Shape;34725;p40"/>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6" name="Google Shape;34726;p40"/>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7" name="Google Shape;34727;p40"/>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8" name="Google Shape;34728;p40"/>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9" name="Google Shape;34729;p40"/>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0" name="Google Shape;34730;p40"/>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1" name="Google Shape;34731;p40"/>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2" name="Google Shape;34732;p40"/>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3" name="Google Shape;34733;p40"/>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4" name="Google Shape;34734;p40"/>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5" name="Google Shape;34735;p40"/>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6" name="Google Shape;34736;p40"/>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7" name="Google Shape;34737;p40"/>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8" name="Google Shape;34738;p40"/>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9" name="Google Shape;34739;p40"/>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0" name="Google Shape;34740;p40"/>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1" name="Google Shape;34741;p40"/>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2" name="Google Shape;34742;p40"/>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3" name="Google Shape;34743;p40"/>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4" name="Google Shape;34744;p40"/>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5" name="Google Shape;34745;p40"/>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6" name="Google Shape;34746;p40"/>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7" name="Google Shape;34747;p40"/>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8" name="Google Shape;34748;p40"/>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9" name="Google Shape;34749;p40"/>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0" name="Google Shape;34750;p40"/>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1" name="Google Shape;34751;p40"/>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2" name="Google Shape;34752;p40"/>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3" name="Google Shape;34753;p40"/>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4" name="Google Shape;34754;p40"/>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5" name="Google Shape;34755;p40"/>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6" name="Google Shape;34756;p40"/>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7" name="Google Shape;34757;p40"/>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8" name="Google Shape;34758;p40"/>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9" name="Google Shape;34759;p40"/>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0" name="Google Shape;34760;p40"/>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1" name="Google Shape;34761;p40"/>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2" name="Google Shape;34762;p40"/>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3" name="Google Shape;34763;p40"/>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4" name="Google Shape;34764;p40"/>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5" name="Google Shape;34765;p40"/>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6" name="Google Shape;34766;p40"/>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7" name="Google Shape;34767;p40"/>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8" name="Google Shape;34768;p40"/>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9" name="Google Shape;34769;p40"/>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0" name="Google Shape;34770;p40"/>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1" name="Google Shape;34771;p40"/>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2" name="Google Shape;34772;p40"/>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3" name="Google Shape;34773;p40"/>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4" name="Google Shape;34774;p40"/>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5" name="Google Shape;34775;p40"/>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6" name="Google Shape;34776;p40"/>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7" name="Google Shape;34777;p40"/>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8" name="Google Shape;34778;p40"/>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9" name="Google Shape;34779;p40"/>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0" name="Google Shape;34780;p40"/>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1" name="Google Shape;34781;p40"/>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2" name="Google Shape;34782;p40"/>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3" name="Google Shape;34783;p40"/>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4" name="Google Shape;34784;p40"/>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5" name="Google Shape;34785;p40"/>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6" name="Google Shape;34786;p40"/>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7" name="Google Shape;34787;p40"/>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8" name="Google Shape;34788;p40"/>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9" name="Google Shape;34789;p40"/>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0" name="Google Shape;34790;p40"/>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1" name="Google Shape;34791;p40"/>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2" name="Google Shape;34792;p40"/>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3" name="Google Shape;34793;p40"/>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4" name="Google Shape;34794;p40"/>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5" name="Google Shape;34795;p40"/>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6" name="Google Shape;34796;p40"/>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7" name="Google Shape;34797;p40"/>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8" name="Google Shape;34798;p40"/>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9" name="Google Shape;34799;p40"/>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0" name="Google Shape;34800;p40"/>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1" name="Google Shape;34801;p40"/>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2" name="Google Shape;34802;p40"/>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3" name="Google Shape;34803;p40"/>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4" name="Google Shape;34804;p40"/>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5" name="Google Shape;34805;p40"/>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6" name="Google Shape;34806;p40"/>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7" name="Google Shape;34807;p40"/>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8" name="Google Shape;34808;p40"/>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9" name="Google Shape;34809;p40"/>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0" name="Google Shape;34810;p40"/>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1" name="Google Shape;34811;p40"/>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2" name="Google Shape;34812;p40"/>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3" name="Google Shape;34813;p40"/>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4" name="Google Shape;34814;p40"/>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5" name="Google Shape;34815;p40"/>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6" name="Google Shape;34816;p40"/>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7" name="Google Shape;34817;p40"/>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8" name="Google Shape;34818;p40"/>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9" name="Google Shape;34819;p40"/>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0" name="Google Shape;34820;p40"/>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1" name="Google Shape;34821;p40"/>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2" name="Google Shape;34822;p40"/>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3" name="Google Shape;34823;p40"/>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4" name="Google Shape;34824;p40"/>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5" name="Google Shape;34825;p40"/>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6" name="Google Shape;34826;p40"/>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7" name="Google Shape;34827;p40"/>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8" name="Google Shape;34828;p40"/>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9" name="Google Shape;34829;p40"/>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0" name="Google Shape;34830;p40"/>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1" name="Google Shape;34831;p40"/>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2" name="Google Shape;34832;p40"/>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3" name="Google Shape;34833;p40"/>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4" name="Google Shape;34834;p40"/>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5" name="Google Shape;34835;p40"/>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6" name="Google Shape;34836;p40"/>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7" name="Google Shape;34837;p40"/>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8" name="Google Shape;34838;p40"/>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9" name="Google Shape;34839;p40"/>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0" name="Google Shape;34840;p40"/>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1" name="Google Shape;34841;p40"/>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2" name="Google Shape;34842;p40"/>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3" name="Google Shape;34843;p40"/>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4" name="Google Shape;34844;p40"/>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5" name="Google Shape;34845;p40"/>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6" name="Google Shape;34846;p40"/>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7" name="Google Shape;34847;p40"/>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8" name="Google Shape;34848;p40"/>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9" name="Google Shape;34849;p40"/>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0" name="Google Shape;34850;p40"/>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1" name="Google Shape;34851;p40"/>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2" name="Google Shape;34852;p40"/>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3" name="Google Shape;34853;p40"/>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4" name="Google Shape;34854;p40"/>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5" name="Google Shape;34855;p40"/>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6" name="Google Shape;34856;p40"/>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7" name="Google Shape;34857;p40"/>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8" name="Google Shape;34858;p40"/>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9" name="Google Shape;34859;p40"/>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0" name="Google Shape;34860;p40"/>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1" name="Google Shape;34861;p40"/>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2" name="Google Shape;34862;p40"/>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3" name="Google Shape;34863;p40"/>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4" name="Google Shape;34864;p40"/>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5" name="Google Shape;34865;p40"/>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6" name="Google Shape;34866;p40"/>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7" name="Google Shape;34867;p40"/>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8" name="Google Shape;34868;p40"/>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9" name="Google Shape;34869;p40"/>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0" name="Google Shape;34870;p40"/>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1" name="Google Shape;34871;p40"/>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2" name="Google Shape;34872;p40"/>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3" name="Google Shape;34873;p40"/>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4" name="Google Shape;34874;p40"/>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5" name="Google Shape;34875;p40"/>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6" name="Google Shape;34876;p40"/>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7" name="Google Shape;34877;p40"/>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8" name="Google Shape;34878;p40"/>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9" name="Google Shape;34879;p40"/>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0" name="Google Shape;34880;p40"/>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1" name="Google Shape;34881;p40"/>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2" name="Google Shape;34882;p40"/>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3" name="Google Shape;34883;p40"/>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4" name="Google Shape;34884;p40"/>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5" name="Google Shape;34885;p40"/>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6" name="Google Shape;34886;p40"/>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7" name="Google Shape;34887;p40"/>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8" name="Google Shape;34888;p40"/>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9" name="Google Shape;34889;p40"/>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0" name="Google Shape;34890;p40"/>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1" name="Google Shape;34891;p40"/>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2" name="Google Shape;34892;p40"/>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3" name="Google Shape;34893;p40"/>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4" name="Google Shape;34894;p40"/>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5" name="Google Shape;34895;p40"/>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6" name="Google Shape;34896;p40"/>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7" name="Google Shape;34897;p40"/>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8" name="Google Shape;34898;p40"/>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9" name="Google Shape;34899;p40"/>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0" name="Google Shape;34900;p40"/>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1" name="Google Shape;34901;p40"/>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2" name="Google Shape;34902;p40"/>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3" name="Google Shape;34903;p40"/>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4" name="Google Shape;34904;p40"/>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5" name="Google Shape;34905;p40"/>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6" name="Google Shape;34906;p40"/>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7" name="Google Shape;34907;p40"/>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8" name="Google Shape;34908;p40"/>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9" name="Google Shape;34909;p40"/>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0" name="Google Shape;34910;p40"/>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1" name="Google Shape;34911;p40"/>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2" name="Google Shape;34912;p40"/>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3" name="Google Shape;34913;p40"/>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4" name="Google Shape;34914;p40"/>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5" name="Google Shape;34915;p40"/>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6" name="Google Shape;34916;p40"/>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7" name="Google Shape;34917;p40"/>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8" name="Google Shape;34918;p40"/>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9" name="Google Shape;34919;p40"/>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0" name="Google Shape;34920;p40"/>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1" name="Google Shape;34921;p40"/>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2" name="Google Shape;34922;p40"/>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3" name="Google Shape;34923;p40"/>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4" name="Google Shape;34924;p40"/>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5" name="Google Shape;34925;p40"/>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6" name="Google Shape;34926;p40"/>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7" name="Google Shape;34927;p40"/>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8" name="Google Shape;34928;p40"/>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9" name="Google Shape;34929;p40"/>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0" name="Google Shape;34930;p40"/>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1" name="Google Shape;34931;p40"/>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2" name="Google Shape;34932;p40"/>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3" name="Google Shape;34933;p40"/>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4" name="Google Shape;34934;p40"/>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5" name="Google Shape;34935;p40"/>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6" name="Google Shape;34936;p40"/>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7" name="Google Shape;34937;p40"/>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8" name="Google Shape;34938;p40"/>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9" name="Google Shape;34939;p40"/>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0" name="Google Shape;34940;p40"/>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1" name="Google Shape;34941;p40"/>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2" name="Google Shape;34942;p40"/>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3" name="Google Shape;34943;p40"/>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4" name="Google Shape;34944;p40"/>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5" name="Google Shape;34945;p40"/>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6" name="Google Shape;34946;p40"/>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7" name="Google Shape;34947;p40"/>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8" name="Google Shape;34948;p40"/>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9" name="Google Shape;34949;p40"/>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0" name="Google Shape;34950;p40"/>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1" name="Google Shape;34951;p40"/>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2" name="Google Shape;34952;p40"/>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3" name="Google Shape;34953;p40"/>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4" name="Google Shape;34954;p40"/>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5" name="Google Shape;34955;p40"/>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6" name="Google Shape;34956;p40"/>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7" name="Google Shape;34957;p40"/>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8" name="Google Shape;34958;p40"/>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9" name="Google Shape;34959;p40"/>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0" name="Google Shape;34960;p40"/>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1" name="Google Shape;34961;p40"/>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2" name="Google Shape;34962;p40"/>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3" name="Google Shape;34963;p40"/>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4" name="Google Shape;34964;p40"/>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5" name="Google Shape;34965;p40"/>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6" name="Google Shape;34966;p40"/>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7" name="Google Shape;34967;p40"/>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8" name="Google Shape;34968;p40"/>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9" name="Google Shape;34969;p40"/>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0" name="Google Shape;34970;p40"/>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1" name="Google Shape;34971;p40"/>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2" name="Google Shape;34972;p40"/>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3" name="Google Shape;34973;p40"/>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4" name="Google Shape;34974;p40"/>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5" name="Google Shape;34975;p40"/>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6" name="Google Shape;34976;p40"/>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7" name="Google Shape;34977;p40"/>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8" name="Google Shape;34978;p40"/>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9" name="Google Shape;34979;p40"/>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0" name="Google Shape;34980;p40"/>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1" name="Google Shape;34981;p40"/>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2" name="Google Shape;34982;p40"/>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3" name="Google Shape;34983;p40"/>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4" name="Google Shape;34984;p40"/>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5" name="Google Shape;34985;p40"/>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6" name="Google Shape;34986;p40"/>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7" name="Google Shape;34987;p40"/>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8" name="Google Shape;34988;p40"/>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9" name="Google Shape;34989;p40"/>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0" name="Google Shape;34990;p40"/>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1" name="Google Shape;34991;p40"/>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2" name="Google Shape;34992;p40"/>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3" name="Google Shape;34993;p40"/>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4" name="Google Shape;34994;p40"/>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5" name="Google Shape;34995;p40"/>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6" name="Google Shape;34996;p40"/>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7" name="Google Shape;34997;p40"/>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8" name="Google Shape;34998;p40"/>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9" name="Google Shape;34999;p40"/>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0" name="Google Shape;35000;p40"/>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1" name="Google Shape;35001;p40"/>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2" name="Google Shape;35002;p40"/>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3" name="Google Shape;35003;p40"/>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4" name="Google Shape;35004;p40"/>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5" name="Google Shape;35005;p40"/>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6" name="Google Shape;35006;p40"/>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7" name="Google Shape;35007;p40"/>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8" name="Google Shape;35008;p40"/>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9" name="Google Shape;35009;p40"/>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0" name="Google Shape;35010;p40"/>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1" name="Google Shape;35011;p40"/>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2" name="Google Shape;35012;p40"/>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3" name="Google Shape;35013;p40"/>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4" name="Google Shape;35014;p40"/>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5" name="Google Shape;35015;p40"/>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6" name="Google Shape;35016;p40"/>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7" name="Google Shape;35017;p40"/>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8" name="Google Shape;35018;p40"/>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9" name="Google Shape;35019;p40"/>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0" name="Google Shape;35020;p40"/>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1" name="Google Shape;35021;p40"/>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2" name="Google Shape;35022;p40"/>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3" name="Google Shape;35023;p40"/>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4" name="Google Shape;35024;p40"/>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5" name="Google Shape;35025;p40"/>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6" name="Google Shape;35026;p40"/>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7" name="Google Shape;35027;p40"/>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8" name="Google Shape;35028;p40"/>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9" name="Google Shape;35029;p40"/>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0" name="Google Shape;35030;p40"/>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1" name="Google Shape;35031;p40"/>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2" name="Google Shape;35032;p40"/>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3" name="Google Shape;35033;p40"/>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34" name="Google Shape;35034;p40"/>
              <p:cNvGrpSpPr/>
              <p:nvPr/>
            </p:nvGrpSpPr>
            <p:grpSpPr>
              <a:xfrm>
                <a:off x="12150382" y="2665165"/>
                <a:ext cx="1341446" cy="1221036"/>
                <a:chOff x="12150382" y="2665165"/>
                <a:chExt cx="1341446" cy="1221036"/>
              </a:xfrm>
            </p:grpSpPr>
            <p:sp>
              <p:nvSpPr>
                <p:cNvPr id="35035" name="Google Shape;35035;p40"/>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6" name="Google Shape;35036;p40"/>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7" name="Google Shape;35037;p40"/>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8" name="Google Shape;35038;p40"/>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9" name="Google Shape;35039;p40"/>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0" name="Google Shape;35040;p40"/>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1" name="Google Shape;35041;p40"/>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2" name="Google Shape;35042;p40"/>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3" name="Google Shape;35043;p40"/>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4" name="Google Shape;35044;p40"/>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5" name="Google Shape;35045;p40"/>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6" name="Google Shape;35046;p40"/>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7" name="Google Shape;35047;p40"/>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8" name="Google Shape;35048;p40"/>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9" name="Google Shape;35049;p40"/>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0" name="Google Shape;35050;p40"/>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1" name="Google Shape;35051;p40"/>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2" name="Google Shape;35052;p40"/>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3" name="Google Shape;35053;p40"/>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4" name="Google Shape;35054;p40"/>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5" name="Google Shape;35055;p40"/>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6" name="Google Shape;35056;p40"/>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7" name="Google Shape;35057;p40"/>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8" name="Google Shape;35058;p40"/>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9" name="Google Shape;35059;p40"/>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0" name="Google Shape;35060;p40"/>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1" name="Google Shape;35061;p40"/>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2" name="Google Shape;35062;p40"/>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3" name="Google Shape;35063;p40"/>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4" name="Google Shape;35064;p40"/>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5" name="Google Shape;35065;p40"/>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6" name="Google Shape;35066;p40"/>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7" name="Google Shape;35067;p40"/>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8" name="Google Shape;35068;p40"/>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9" name="Google Shape;35069;p40"/>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0" name="Google Shape;35070;p40"/>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1" name="Google Shape;35071;p40"/>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2" name="Google Shape;35072;p40"/>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3" name="Google Shape;35073;p40"/>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4" name="Google Shape;35074;p40"/>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5" name="Google Shape;35075;p40"/>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6" name="Google Shape;35076;p40"/>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7" name="Google Shape;35077;p40"/>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8" name="Google Shape;35078;p40"/>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9" name="Google Shape;35079;p40"/>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0" name="Google Shape;35080;p40"/>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1" name="Google Shape;35081;p40"/>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2" name="Google Shape;35082;p40"/>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3" name="Google Shape;35083;p40"/>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4" name="Google Shape;35084;p40"/>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5" name="Google Shape;35085;p40"/>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6" name="Google Shape;35086;p40"/>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7" name="Google Shape;35087;p40"/>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8" name="Google Shape;35088;p40"/>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9" name="Google Shape;35089;p40"/>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0" name="Google Shape;35090;p40"/>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1" name="Google Shape;35091;p40"/>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092" name="Google Shape;35092;p40"/>
          <p:cNvGrpSpPr/>
          <p:nvPr/>
        </p:nvGrpSpPr>
        <p:grpSpPr>
          <a:xfrm>
            <a:off x="7485583" y="635261"/>
            <a:ext cx="672103" cy="672736"/>
            <a:chOff x="6319100" y="5477342"/>
            <a:chExt cx="1271477" cy="1272675"/>
          </a:xfrm>
        </p:grpSpPr>
        <p:sp>
          <p:nvSpPr>
            <p:cNvPr id="35093" name="Google Shape;35093;p40"/>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4" name="Google Shape;35094;p40"/>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5" name="Google Shape;35095;p40"/>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6" name="Google Shape;35096;p40"/>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7" name="Google Shape;35097;p40"/>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8" name="Google Shape;35098;p40"/>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9" name="Google Shape;35099;p40"/>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0" name="Google Shape;35100;p40"/>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1" name="Google Shape;35101;p40"/>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2" name="Google Shape;35102;p40"/>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3" name="Google Shape;35103;p40"/>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04" name="Google Shape;35104;p40"/>
          <p:cNvSpPr/>
          <p:nvPr/>
        </p:nvSpPr>
        <p:spPr>
          <a:xfrm>
            <a:off x="7371887" y="11516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5" name="Google Shape;35105;p40"/>
          <p:cNvSpPr/>
          <p:nvPr/>
        </p:nvSpPr>
        <p:spPr>
          <a:xfrm>
            <a:off x="8324381" y="137518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6" name="Google Shape;35106;p40"/>
          <p:cNvSpPr/>
          <p:nvPr/>
        </p:nvSpPr>
        <p:spPr>
          <a:xfrm>
            <a:off x="8482251" y="24557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7" name="Google Shape;35107;p40"/>
          <p:cNvSpPr/>
          <p:nvPr/>
        </p:nvSpPr>
        <p:spPr>
          <a:xfrm>
            <a:off x="8148426" y="15269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8" name="Google Shape;35108;p40"/>
          <p:cNvSpPr/>
          <p:nvPr/>
        </p:nvSpPr>
        <p:spPr>
          <a:xfrm>
            <a:off x="8693476" y="734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5109" name="Shape 35109"/>
        <p:cNvGrpSpPr/>
        <p:nvPr/>
      </p:nvGrpSpPr>
      <p:grpSpPr>
        <a:xfrm>
          <a:off x="0" y="0"/>
          <a:ext cx="0" cy="0"/>
          <a:chOff x="0" y="0"/>
          <a:chExt cx="0" cy="0"/>
        </a:xfrm>
      </p:grpSpPr>
      <p:sp>
        <p:nvSpPr>
          <p:cNvPr id="35110" name="Google Shape;35110;p41"/>
          <p:cNvSpPr/>
          <p:nvPr/>
        </p:nvSpPr>
        <p:spPr>
          <a:xfrm>
            <a:off x="-47619" y="-47625"/>
            <a:ext cx="9191643" cy="5247665"/>
          </a:xfrm>
          <a:custGeom>
            <a:rect b="b" l="l" r="r" t="t"/>
            <a:pathLst>
              <a:path extrusionOk="0" h="18304" w="27457">
                <a:moveTo>
                  <a:pt x="17676" y="1"/>
                </a:moveTo>
                <a:cubicBezTo>
                  <a:pt x="18124" y="653"/>
                  <a:pt x="18626" y="1248"/>
                  <a:pt x="19289" y="1682"/>
                </a:cubicBezTo>
                <a:cubicBezTo>
                  <a:pt x="20812" y="2679"/>
                  <a:pt x="22865" y="2596"/>
                  <a:pt x="24367" y="3626"/>
                </a:cubicBezTo>
                <a:cubicBezTo>
                  <a:pt x="25684" y="4527"/>
                  <a:pt x="26340" y="6116"/>
                  <a:pt x="27453" y="7257"/>
                </a:cubicBezTo>
                <a:lnTo>
                  <a:pt x="27453" y="3654"/>
                </a:lnTo>
                <a:cubicBezTo>
                  <a:pt x="25675" y="3059"/>
                  <a:pt x="23712" y="2767"/>
                  <a:pt x="22207" y="1659"/>
                </a:cubicBezTo>
                <a:cubicBezTo>
                  <a:pt x="21580" y="1199"/>
                  <a:pt x="21069" y="624"/>
                  <a:pt x="20604" y="1"/>
                </a:cubicBezTo>
                <a:close/>
                <a:moveTo>
                  <a:pt x="1" y="1"/>
                </a:moveTo>
                <a:lnTo>
                  <a:pt x="1" y="6395"/>
                </a:lnTo>
                <a:cubicBezTo>
                  <a:pt x="562" y="6560"/>
                  <a:pt x="1100" y="6825"/>
                  <a:pt x="1569" y="7162"/>
                </a:cubicBezTo>
                <a:cubicBezTo>
                  <a:pt x="2935" y="8148"/>
                  <a:pt x="3847" y="9627"/>
                  <a:pt x="4789" y="11025"/>
                </a:cubicBezTo>
                <a:cubicBezTo>
                  <a:pt x="5730" y="12424"/>
                  <a:pt x="6795" y="13835"/>
                  <a:pt x="8314" y="14567"/>
                </a:cubicBezTo>
                <a:cubicBezTo>
                  <a:pt x="9364" y="15073"/>
                  <a:pt x="10495" y="15200"/>
                  <a:pt x="11660" y="15200"/>
                </a:cubicBezTo>
                <a:cubicBezTo>
                  <a:pt x="12837" y="15200"/>
                  <a:pt x="14048" y="15070"/>
                  <a:pt x="15241" y="15070"/>
                </a:cubicBezTo>
                <a:cubicBezTo>
                  <a:pt x="15848" y="15070"/>
                  <a:pt x="16450" y="15104"/>
                  <a:pt x="17041" y="15205"/>
                </a:cubicBezTo>
                <a:cubicBezTo>
                  <a:pt x="19466" y="15622"/>
                  <a:pt x="21523" y="17146"/>
                  <a:pt x="23708" y="18303"/>
                </a:cubicBezTo>
                <a:lnTo>
                  <a:pt x="27456" y="18303"/>
                </a:lnTo>
                <a:lnTo>
                  <a:pt x="27456" y="10772"/>
                </a:lnTo>
                <a:cubicBezTo>
                  <a:pt x="25637" y="10424"/>
                  <a:pt x="23512" y="10897"/>
                  <a:pt x="22258" y="9575"/>
                </a:cubicBezTo>
                <a:cubicBezTo>
                  <a:pt x="21301" y="8567"/>
                  <a:pt x="21345" y="6928"/>
                  <a:pt x="20482" y="5838"/>
                </a:cubicBezTo>
                <a:cubicBezTo>
                  <a:pt x="19827" y="5009"/>
                  <a:pt x="18766" y="4661"/>
                  <a:pt x="17689" y="4661"/>
                </a:cubicBezTo>
                <a:cubicBezTo>
                  <a:pt x="17228" y="4661"/>
                  <a:pt x="16764" y="4725"/>
                  <a:pt x="16327" y="4842"/>
                </a:cubicBezTo>
                <a:cubicBezTo>
                  <a:pt x="14870" y="5232"/>
                  <a:pt x="13590" y="6091"/>
                  <a:pt x="12218" y="6717"/>
                </a:cubicBezTo>
                <a:cubicBezTo>
                  <a:pt x="11794" y="6910"/>
                  <a:pt x="11314" y="7079"/>
                  <a:pt x="10859" y="7079"/>
                </a:cubicBezTo>
                <a:cubicBezTo>
                  <a:pt x="10603" y="7079"/>
                  <a:pt x="10355" y="7025"/>
                  <a:pt x="10130" y="6893"/>
                </a:cubicBezTo>
                <a:cubicBezTo>
                  <a:pt x="9418" y="6477"/>
                  <a:pt x="9298" y="5503"/>
                  <a:pt x="9368" y="4682"/>
                </a:cubicBezTo>
                <a:cubicBezTo>
                  <a:pt x="9440" y="3860"/>
                  <a:pt x="9608" y="2976"/>
                  <a:pt x="9207" y="2256"/>
                </a:cubicBezTo>
                <a:cubicBezTo>
                  <a:pt x="8697" y="1341"/>
                  <a:pt x="7502" y="1098"/>
                  <a:pt x="6456" y="1066"/>
                </a:cubicBezTo>
                <a:cubicBezTo>
                  <a:pt x="5411" y="1033"/>
                  <a:pt x="4274" y="1086"/>
                  <a:pt x="3430" y="466"/>
                </a:cubicBezTo>
                <a:cubicBezTo>
                  <a:pt x="3250" y="334"/>
                  <a:pt x="3097" y="176"/>
                  <a:pt x="2967" y="1"/>
                </a:cubicBezTo>
                <a:close/>
                <a:moveTo>
                  <a:pt x="0" y="13194"/>
                </a:moveTo>
                <a:lnTo>
                  <a:pt x="0" y="18304"/>
                </a:lnTo>
                <a:lnTo>
                  <a:pt x="9822" y="18304"/>
                </a:lnTo>
                <a:cubicBezTo>
                  <a:pt x="8843" y="16847"/>
                  <a:pt x="7203" y="15909"/>
                  <a:pt x="5547" y="15269"/>
                </a:cubicBezTo>
                <a:cubicBezTo>
                  <a:pt x="3724" y="14563"/>
                  <a:pt x="1790" y="14127"/>
                  <a:pt x="55" y="13224"/>
                </a:cubicBezTo>
                <a:cubicBezTo>
                  <a:pt x="37" y="13214"/>
                  <a:pt x="18" y="13204"/>
                  <a:pt x="0" y="13194"/>
                </a:cubicBezTo>
                <a:close/>
              </a:path>
            </a:pathLst>
          </a:custGeom>
          <a:gradFill>
            <a:gsLst>
              <a:gs pos="0">
                <a:srgbClr val="C65E47">
                  <a:alpha val="9411"/>
                </a:srgbClr>
              </a:gs>
              <a:gs pos="100000">
                <a:srgbClr val="270C2A">
                  <a:alpha val="38823"/>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11" name="Google Shape;35111;p41"/>
          <p:cNvGrpSpPr/>
          <p:nvPr/>
        </p:nvGrpSpPr>
        <p:grpSpPr>
          <a:xfrm>
            <a:off x="-553499" y="-47780"/>
            <a:ext cx="10250990" cy="5191005"/>
            <a:chOff x="-79511" y="-47780"/>
            <a:chExt cx="10250990" cy="5191005"/>
          </a:xfrm>
        </p:grpSpPr>
        <p:grpSp>
          <p:nvGrpSpPr>
            <p:cNvPr id="35112" name="Google Shape;35112;p41"/>
            <p:cNvGrpSpPr/>
            <p:nvPr/>
          </p:nvGrpSpPr>
          <p:grpSpPr>
            <a:xfrm>
              <a:off x="-79511" y="-47780"/>
              <a:ext cx="5155115" cy="5191005"/>
              <a:chOff x="9274947" y="2665165"/>
              <a:chExt cx="4269600" cy="4299325"/>
            </a:xfrm>
          </p:grpSpPr>
          <p:sp>
            <p:nvSpPr>
              <p:cNvPr id="35113" name="Google Shape;35113;p41"/>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4" name="Google Shape;35114;p41"/>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5" name="Google Shape;35115;p41"/>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6" name="Google Shape;35116;p41"/>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7" name="Google Shape;35117;p41"/>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8" name="Google Shape;35118;p41"/>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9" name="Google Shape;35119;p41"/>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0" name="Google Shape;35120;p41"/>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1" name="Google Shape;35121;p41"/>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2" name="Google Shape;35122;p41"/>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3" name="Google Shape;35123;p41"/>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4" name="Google Shape;35124;p41"/>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5" name="Google Shape;35125;p41"/>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6" name="Google Shape;35126;p41"/>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7" name="Google Shape;35127;p41"/>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8" name="Google Shape;35128;p41"/>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9" name="Google Shape;35129;p41"/>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0" name="Google Shape;35130;p41"/>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1" name="Google Shape;35131;p41"/>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2" name="Google Shape;35132;p41"/>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3" name="Google Shape;35133;p41"/>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4" name="Google Shape;35134;p41"/>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5" name="Google Shape;35135;p41"/>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6" name="Google Shape;35136;p41"/>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7" name="Google Shape;35137;p41"/>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8" name="Google Shape;35138;p41"/>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9" name="Google Shape;35139;p41"/>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0" name="Google Shape;35140;p41"/>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1" name="Google Shape;35141;p41"/>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2" name="Google Shape;35142;p41"/>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3" name="Google Shape;35143;p41"/>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4" name="Google Shape;35144;p41"/>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5" name="Google Shape;35145;p41"/>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6" name="Google Shape;35146;p41"/>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7" name="Google Shape;35147;p41"/>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8" name="Google Shape;35148;p41"/>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9" name="Google Shape;35149;p41"/>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0" name="Google Shape;35150;p41"/>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1" name="Google Shape;35151;p41"/>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2" name="Google Shape;35152;p41"/>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3" name="Google Shape;35153;p41"/>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4" name="Google Shape;35154;p41"/>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5" name="Google Shape;35155;p41"/>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6" name="Google Shape;35156;p41"/>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7" name="Google Shape;35157;p41"/>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8" name="Google Shape;35158;p41"/>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9" name="Google Shape;35159;p41"/>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0" name="Google Shape;35160;p41"/>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1" name="Google Shape;35161;p41"/>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2" name="Google Shape;35162;p41"/>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3" name="Google Shape;35163;p41"/>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4" name="Google Shape;35164;p41"/>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5" name="Google Shape;35165;p41"/>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6" name="Google Shape;35166;p41"/>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7" name="Google Shape;35167;p41"/>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8" name="Google Shape;35168;p41"/>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9" name="Google Shape;35169;p41"/>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0" name="Google Shape;35170;p41"/>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1" name="Google Shape;35171;p41"/>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2" name="Google Shape;35172;p41"/>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3" name="Google Shape;35173;p41"/>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4" name="Google Shape;35174;p41"/>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5" name="Google Shape;35175;p41"/>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6" name="Google Shape;35176;p41"/>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7" name="Google Shape;35177;p41"/>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8" name="Google Shape;35178;p41"/>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9" name="Google Shape;35179;p41"/>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0" name="Google Shape;35180;p41"/>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1" name="Google Shape;35181;p41"/>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2" name="Google Shape;35182;p41"/>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3" name="Google Shape;35183;p41"/>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4" name="Google Shape;35184;p41"/>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5" name="Google Shape;35185;p41"/>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6" name="Google Shape;35186;p41"/>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7" name="Google Shape;35187;p41"/>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8" name="Google Shape;35188;p41"/>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9" name="Google Shape;35189;p41"/>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0" name="Google Shape;35190;p41"/>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1" name="Google Shape;35191;p41"/>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2" name="Google Shape;35192;p41"/>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3" name="Google Shape;35193;p41"/>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4" name="Google Shape;35194;p41"/>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5" name="Google Shape;35195;p41"/>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6" name="Google Shape;35196;p41"/>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7" name="Google Shape;35197;p41"/>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8" name="Google Shape;35198;p41"/>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9" name="Google Shape;35199;p41"/>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0" name="Google Shape;35200;p41"/>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1" name="Google Shape;35201;p41"/>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2" name="Google Shape;35202;p41"/>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3" name="Google Shape;35203;p41"/>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4" name="Google Shape;35204;p41"/>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5" name="Google Shape;35205;p41"/>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6" name="Google Shape;35206;p41"/>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7" name="Google Shape;35207;p41"/>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8" name="Google Shape;35208;p41"/>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9" name="Google Shape;35209;p41"/>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0" name="Google Shape;35210;p41"/>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1" name="Google Shape;35211;p41"/>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2" name="Google Shape;35212;p41"/>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3" name="Google Shape;35213;p41"/>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4" name="Google Shape;35214;p41"/>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5" name="Google Shape;35215;p41"/>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6" name="Google Shape;35216;p41"/>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7" name="Google Shape;35217;p41"/>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8" name="Google Shape;35218;p41"/>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9" name="Google Shape;35219;p41"/>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0" name="Google Shape;35220;p41"/>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1" name="Google Shape;35221;p41"/>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2" name="Google Shape;35222;p41"/>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3" name="Google Shape;35223;p41"/>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4" name="Google Shape;35224;p41"/>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5" name="Google Shape;35225;p41"/>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6" name="Google Shape;35226;p41"/>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7" name="Google Shape;35227;p41"/>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8" name="Google Shape;35228;p41"/>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9" name="Google Shape;35229;p41"/>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0" name="Google Shape;35230;p41"/>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1" name="Google Shape;35231;p41"/>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2" name="Google Shape;35232;p41"/>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3" name="Google Shape;35233;p41"/>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4" name="Google Shape;35234;p41"/>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5" name="Google Shape;35235;p41"/>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6" name="Google Shape;35236;p41"/>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7" name="Google Shape;35237;p41"/>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8" name="Google Shape;35238;p41"/>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9" name="Google Shape;35239;p41"/>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0" name="Google Shape;35240;p41"/>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1" name="Google Shape;35241;p41"/>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2" name="Google Shape;35242;p41"/>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3" name="Google Shape;35243;p41"/>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4" name="Google Shape;35244;p41"/>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5" name="Google Shape;35245;p41"/>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6" name="Google Shape;35246;p41"/>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7" name="Google Shape;35247;p41"/>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8" name="Google Shape;35248;p41"/>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9" name="Google Shape;35249;p41"/>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0" name="Google Shape;35250;p41"/>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1" name="Google Shape;35251;p41"/>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2" name="Google Shape;35252;p41"/>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3" name="Google Shape;35253;p41"/>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4" name="Google Shape;35254;p41"/>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5" name="Google Shape;35255;p41"/>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6" name="Google Shape;35256;p41"/>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7" name="Google Shape;35257;p41"/>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8" name="Google Shape;35258;p41"/>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9" name="Google Shape;35259;p41"/>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0" name="Google Shape;35260;p41"/>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1" name="Google Shape;35261;p41"/>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2" name="Google Shape;35262;p41"/>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3" name="Google Shape;35263;p41"/>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4" name="Google Shape;35264;p41"/>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5" name="Google Shape;35265;p41"/>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6" name="Google Shape;35266;p41"/>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7" name="Google Shape;35267;p41"/>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8" name="Google Shape;35268;p41"/>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9" name="Google Shape;35269;p41"/>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0" name="Google Shape;35270;p41"/>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1" name="Google Shape;35271;p41"/>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2" name="Google Shape;35272;p41"/>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3" name="Google Shape;35273;p41"/>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4" name="Google Shape;35274;p41"/>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5" name="Google Shape;35275;p41"/>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6" name="Google Shape;35276;p41"/>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7" name="Google Shape;35277;p41"/>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8" name="Google Shape;35278;p41"/>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9" name="Google Shape;35279;p41"/>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0" name="Google Shape;35280;p41"/>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1" name="Google Shape;35281;p41"/>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2" name="Google Shape;35282;p41"/>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3" name="Google Shape;35283;p41"/>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4" name="Google Shape;35284;p41"/>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5" name="Google Shape;35285;p41"/>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6" name="Google Shape;35286;p41"/>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7" name="Google Shape;35287;p41"/>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8" name="Google Shape;35288;p41"/>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9" name="Google Shape;35289;p41"/>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0" name="Google Shape;35290;p41"/>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1" name="Google Shape;35291;p41"/>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2" name="Google Shape;35292;p41"/>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3" name="Google Shape;35293;p41"/>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4" name="Google Shape;35294;p41"/>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5" name="Google Shape;35295;p41"/>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6" name="Google Shape;35296;p41"/>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7" name="Google Shape;35297;p41"/>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8" name="Google Shape;35298;p41"/>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9" name="Google Shape;35299;p41"/>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0" name="Google Shape;35300;p41"/>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1" name="Google Shape;35301;p41"/>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2" name="Google Shape;35302;p41"/>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3" name="Google Shape;35303;p41"/>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4" name="Google Shape;35304;p41"/>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5" name="Google Shape;35305;p41"/>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6" name="Google Shape;35306;p41"/>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7" name="Google Shape;35307;p41"/>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8" name="Google Shape;35308;p41"/>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9" name="Google Shape;35309;p41"/>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0" name="Google Shape;35310;p41"/>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1" name="Google Shape;35311;p41"/>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2" name="Google Shape;35312;p41"/>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3" name="Google Shape;35313;p41"/>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4" name="Google Shape;35314;p41"/>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5" name="Google Shape;35315;p41"/>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6" name="Google Shape;35316;p41"/>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7" name="Google Shape;35317;p41"/>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8" name="Google Shape;35318;p41"/>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9" name="Google Shape;35319;p41"/>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0" name="Google Shape;35320;p41"/>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1" name="Google Shape;35321;p41"/>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2" name="Google Shape;35322;p41"/>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3" name="Google Shape;35323;p41"/>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4" name="Google Shape;35324;p41"/>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5" name="Google Shape;35325;p41"/>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6" name="Google Shape;35326;p41"/>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7" name="Google Shape;35327;p41"/>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8" name="Google Shape;35328;p41"/>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9" name="Google Shape;35329;p41"/>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0" name="Google Shape;35330;p41"/>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1" name="Google Shape;35331;p41"/>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2" name="Google Shape;35332;p41"/>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3" name="Google Shape;35333;p41"/>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4" name="Google Shape;35334;p41"/>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5" name="Google Shape;35335;p41"/>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6" name="Google Shape;35336;p41"/>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7" name="Google Shape;35337;p41"/>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8" name="Google Shape;35338;p41"/>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9" name="Google Shape;35339;p41"/>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0" name="Google Shape;35340;p41"/>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1" name="Google Shape;35341;p41"/>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2" name="Google Shape;35342;p41"/>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3" name="Google Shape;35343;p41"/>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4" name="Google Shape;35344;p41"/>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5" name="Google Shape;35345;p41"/>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6" name="Google Shape;35346;p41"/>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7" name="Google Shape;35347;p41"/>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8" name="Google Shape;35348;p41"/>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9" name="Google Shape;35349;p41"/>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0" name="Google Shape;35350;p41"/>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1" name="Google Shape;35351;p41"/>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2" name="Google Shape;35352;p41"/>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3" name="Google Shape;35353;p41"/>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4" name="Google Shape;35354;p41"/>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5" name="Google Shape;35355;p41"/>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6" name="Google Shape;35356;p41"/>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7" name="Google Shape;35357;p41"/>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8" name="Google Shape;35358;p41"/>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9" name="Google Shape;35359;p41"/>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0" name="Google Shape;35360;p41"/>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1" name="Google Shape;35361;p41"/>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2" name="Google Shape;35362;p41"/>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3" name="Google Shape;35363;p41"/>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4" name="Google Shape;35364;p41"/>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5" name="Google Shape;35365;p41"/>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6" name="Google Shape;35366;p41"/>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7" name="Google Shape;35367;p41"/>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8" name="Google Shape;35368;p41"/>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9" name="Google Shape;35369;p41"/>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0" name="Google Shape;35370;p41"/>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1" name="Google Shape;35371;p41"/>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2" name="Google Shape;35372;p41"/>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3" name="Google Shape;35373;p41"/>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4" name="Google Shape;35374;p41"/>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5" name="Google Shape;35375;p41"/>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6" name="Google Shape;35376;p41"/>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7" name="Google Shape;35377;p41"/>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8" name="Google Shape;35378;p41"/>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9" name="Google Shape;35379;p41"/>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0" name="Google Shape;35380;p41"/>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1" name="Google Shape;35381;p41"/>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2" name="Google Shape;35382;p41"/>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3" name="Google Shape;35383;p41"/>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4" name="Google Shape;35384;p41"/>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5" name="Google Shape;35385;p41"/>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6" name="Google Shape;35386;p41"/>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7" name="Google Shape;35387;p41"/>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8" name="Google Shape;35388;p41"/>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9" name="Google Shape;35389;p41"/>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0" name="Google Shape;35390;p41"/>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1" name="Google Shape;35391;p41"/>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2" name="Google Shape;35392;p41"/>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3" name="Google Shape;35393;p41"/>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4" name="Google Shape;35394;p41"/>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5" name="Google Shape;35395;p41"/>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6" name="Google Shape;35396;p41"/>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7" name="Google Shape;35397;p41"/>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8" name="Google Shape;35398;p41"/>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9" name="Google Shape;35399;p41"/>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0" name="Google Shape;35400;p41"/>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1" name="Google Shape;35401;p41"/>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2" name="Google Shape;35402;p41"/>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3" name="Google Shape;35403;p41"/>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4" name="Google Shape;35404;p41"/>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5" name="Google Shape;35405;p41"/>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6" name="Google Shape;35406;p41"/>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7" name="Google Shape;35407;p41"/>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8" name="Google Shape;35408;p41"/>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9" name="Google Shape;35409;p41"/>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0" name="Google Shape;35410;p41"/>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1" name="Google Shape;35411;p41"/>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2" name="Google Shape;35412;p41"/>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3" name="Google Shape;35413;p41"/>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4" name="Google Shape;35414;p41"/>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5" name="Google Shape;35415;p41"/>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6" name="Google Shape;35416;p41"/>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7" name="Google Shape;35417;p41"/>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8" name="Google Shape;35418;p41"/>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9" name="Google Shape;35419;p41"/>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0" name="Google Shape;35420;p41"/>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1" name="Google Shape;35421;p41"/>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2" name="Google Shape;35422;p41"/>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3" name="Google Shape;35423;p41"/>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4" name="Google Shape;35424;p41"/>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5" name="Google Shape;35425;p41"/>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6" name="Google Shape;35426;p41"/>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7" name="Google Shape;35427;p41"/>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8" name="Google Shape;35428;p41"/>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9" name="Google Shape;35429;p41"/>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0" name="Google Shape;35430;p41"/>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1" name="Google Shape;35431;p41"/>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2" name="Google Shape;35432;p41"/>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3" name="Google Shape;35433;p41"/>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4" name="Google Shape;35434;p41"/>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5" name="Google Shape;35435;p41"/>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6" name="Google Shape;35436;p41"/>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7" name="Google Shape;35437;p41"/>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8" name="Google Shape;35438;p41"/>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9" name="Google Shape;35439;p41"/>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0" name="Google Shape;35440;p41"/>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1" name="Google Shape;35441;p41"/>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2" name="Google Shape;35442;p41"/>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3" name="Google Shape;35443;p41"/>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4" name="Google Shape;35444;p41"/>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5" name="Google Shape;35445;p41"/>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6" name="Google Shape;35446;p41"/>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7" name="Google Shape;35447;p41"/>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8" name="Google Shape;35448;p41"/>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9" name="Google Shape;35449;p41"/>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0" name="Google Shape;35450;p41"/>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1" name="Google Shape;35451;p41"/>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2" name="Google Shape;35452;p41"/>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3" name="Google Shape;35453;p41"/>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4" name="Google Shape;35454;p41"/>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5" name="Google Shape;35455;p41"/>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6" name="Google Shape;35456;p41"/>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7" name="Google Shape;35457;p41"/>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8" name="Google Shape;35458;p41"/>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9" name="Google Shape;35459;p41"/>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0" name="Google Shape;35460;p41"/>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1" name="Google Shape;35461;p41"/>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2" name="Google Shape;35462;p41"/>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3" name="Google Shape;35463;p41"/>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4" name="Google Shape;35464;p41"/>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5" name="Google Shape;35465;p41"/>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6" name="Google Shape;35466;p41"/>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7" name="Google Shape;35467;p41"/>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8" name="Google Shape;35468;p41"/>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9" name="Google Shape;35469;p41"/>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0" name="Google Shape;35470;p41"/>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1" name="Google Shape;35471;p41"/>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2" name="Google Shape;35472;p41"/>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3" name="Google Shape;35473;p41"/>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4" name="Google Shape;35474;p41"/>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5" name="Google Shape;35475;p41"/>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6" name="Google Shape;35476;p41"/>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7" name="Google Shape;35477;p41"/>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8" name="Google Shape;35478;p41"/>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9" name="Google Shape;35479;p41"/>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0" name="Google Shape;35480;p41"/>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1" name="Google Shape;35481;p41"/>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2" name="Google Shape;35482;p41"/>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3" name="Google Shape;35483;p41"/>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4" name="Google Shape;35484;p41"/>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5" name="Google Shape;35485;p41"/>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6" name="Google Shape;35486;p41"/>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7" name="Google Shape;35487;p41"/>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8" name="Google Shape;35488;p41"/>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9" name="Google Shape;35489;p41"/>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0" name="Google Shape;35490;p41"/>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1" name="Google Shape;35491;p41"/>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2" name="Google Shape;35492;p41"/>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3" name="Google Shape;35493;p41"/>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4" name="Google Shape;35494;p41"/>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5" name="Google Shape;35495;p41"/>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6" name="Google Shape;35496;p41"/>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7" name="Google Shape;35497;p41"/>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8" name="Google Shape;35498;p41"/>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9" name="Google Shape;35499;p41"/>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0" name="Google Shape;35500;p41"/>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1" name="Google Shape;35501;p41"/>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2" name="Google Shape;35502;p41"/>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03" name="Google Shape;35503;p41"/>
              <p:cNvGrpSpPr/>
              <p:nvPr/>
            </p:nvGrpSpPr>
            <p:grpSpPr>
              <a:xfrm>
                <a:off x="12150382" y="2665165"/>
                <a:ext cx="1341446" cy="1221036"/>
                <a:chOff x="12150382" y="2665165"/>
                <a:chExt cx="1341446" cy="1221036"/>
              </a:xfrm>
            </p:grpSpPr>
            <p:sp>
              <p:nvSpPr>
                <p:cNvPr id="35504" name="Google Shape;35504;p41"/>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5" name="Google Shape;35505;p41"/>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6" name="Google Shape;35506;p41"/>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7" name="Google Shape;35507;p41"/>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8" name="Google Shape;35508;p41"/>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9" name="Google Shape;35509;p41"/>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0" name="Google Shape;35510;p41"/>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1" name="Google Shape;35511;p41"/>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2" name="Google Shape;35512;p41"/>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3" name="Google Shape;35513;p41"/>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4" name="Google Shape;35514;p41"/>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5" name="Google Shape;35515;p41"/>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6" name="Google Shape;35516;p41"/>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7" name="Google Shape;35517;p41"/>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8" name="Google Shape;35518;p41"/>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9" name="Google Shape;35519;p41"/>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0" name="Google Shape;35520;p41"/>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1" name="Google Shape;35521;p41"/>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2" name="Google Shape;35522;p41"/>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3" name="Google Shape;35523;p41"/>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4" name="Google Shape;35524;p41"/>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5" name="Google Shape;35525;p41"/>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6" name="Google Shape;35526;p41"/>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7" name="Google Shape;35527;p41"/>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8" name="Google Shape;35528;p41"/>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9" name="Google Shape;35529;p41"/>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0" name="Google Shape;35530;p41"/>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1" name="Google Shape;35531;p41"/>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2" name="Google Shape;35532;p41"/>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3" name="Google Shape;35533;p41"/>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4" name="Google Shape;35534;p41"/>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5" name="Google Shape;35535;p41"/>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6" name="Google Shape;35536;p41"/>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7" name="Google Shape;35537;p41"/>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8" name="Google Shape;35538;p41"/>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9" name="Google Shape;35539;p41"/>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0" name="Google Shape;35540;p41"/>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1" name="Google Shape;35541;p41"/>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2" name="Google Shape;35542;p41"/>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3" name="Google Shape;35543;p41"/>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4" name="Google Shape;35544;p41"/>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5" name="Google Shape;35545;p41"/>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6" name="Google Shape;35546;p41"/>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7" name="Google Shape;35547;p41"/>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8" name="Google Shape;35548;p41"/>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9" name="Google Shape;35549;p41"/>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0" name="Google Shape;35550;p41"/>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1" name="Google Shape;35551;p41"/>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2" name="Google Shape;35552;p41"/>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3" name="Google Shape;35553;p41"/>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4" name="Google Shape;35554;p41"/>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5" name="Google Shape;35555;p41"/>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6" name="Google Shape;35556;p41"/>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7" name="Google Shape;35557;p41"/>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8" name="Google Shape;35558;p41"/>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9" name="Google Shape;35559;p41"/>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0" name="Google Shape;35560;p41"/>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561" name="Google Shape;35561;p41"/>
            <p:cNvGrpSpPr/>
            <p:nvPr/>
          </p:nvGrpSpPr>
          <p:grpSpPr>
            <a:xfrm>
              <a:off x="5016364" y="-47780"/>
              <a:ext cx="5155115" cy="5191005"/>
              <a:chOff x="9274947" y="2665165"/>
              <a:chExt cx="4269600" cy="4299325"/>
            </a:xfrm>
          </p:grpSpPr>
          <p:sp>
            <p:nvSpPr>
              <p:cNvPr id="35562" name="Google Shape;35562;p41"/>
              <p:cNvSpPr/>
              <p:nvPr/>
            </p:nvSpPr>
            <p:spPr>
              <a:xfrm>
                <a:off x="13289221" y="4319692"/>
                <a:ext cx="84829" cy="65898"/>
              </a:xfrm>
              <a:custGeom>
                <a:rect b="b" l="l" r="r" t="t"/>
                <a:pathLst>
                  <a:path extrusionOk="0" h="550" w="708">
                    <a:moveTo>
                      <a:pt x="354" y="550"/>
                    </a:moveTo>
                    <a:cubicBezTo>
                      <a:pt x="707" y="550"/>
                      <a:pt x="707" y="0"/>
                      <a:pt x="354" y="0"/>
                    </a:cubicBezTo>
                    <a:cubicBezTo>
                      <a:pt x="1" y="1"/>
                      <a:pt x="1" y="550"/>
                      <a:pt x="354" y="5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3" name="Google Shape;35563;p41"/>
              <p:cNvSpPr/>
              <p:nvPr/>
            </p:nvSpPr>
            <p:spPr>
              <a:xfrm>
                <a:off x="13341101" y="4651340"/>
                <a:ext cx="27677" cy="21447"/>
              </a:xfrm>
              <a:custGeom>
                <a:rect b="b" l="l" r="r" t="t"/>
                <a:pathLst>
                  <a:path extrusionOk="0" h="179" w="231">
                    <a:moveTo>
                      <a:pt x="116" y="179"/>
                    </a:moveTo>
                    <a:cubicBezTo>
                      <a:pt x="231" y="179"/>
                      <a:pt x="231" y="0"/>
                      <a:pt x="116" y="0"/>
                    </a:cubicBezTo>
                    <a:cubicBezTo>
                      <a:pt x="2" y="1"/>
                      <a:pt x="0" y="179"/>
                      <a:pt x="116"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4" name="Google Shape;35564;p41"/>
              <p:cNvSpPr/>
              <p:nvPr/>
            </p:nvSpPr>
            <p:spPr>
              <a:xfrm>
                <a:off x="11984678" y="4721672"/>
                <a:ext cx="42415" cy="32949"/>
              </a:xfrm>
              <a:custGeom>
                <a:rect b="b" l="l" r="r" t="t"/>
                <a:pathLst>
                  <a:path extrusionOk="0" h="275" w="354">
                    <a:moveTo>
                      <a:pt x="177" y="275"/>
                    </a:moveTo>
                    <a:cubicBezTo>
                      <a:pt x="353" y="275"/>
                      <a:pt x="353" y="1"/>
                      <a:pt x="177" y="1"/>
                    </a:cubicBezTo>
                    <a:cubicBezTo>
                      <a:pt x="0" y="1"/>
                      <a:pt x="0" y="275"/>
                      <a:pt x="177" y="2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5" name="Google Shape;35565;p41"/>
              <p:cNvSpPr/>
              <p:nvPr/>
            </p:nvSpPr>
            <p:spPr>
              <a:xfrm>
                <a:off x="13016762" y="4960463"/>
                <a:ext cx="103880" cy="80635"/>
              </a:xfrm>
              <a:custGeom>
                <a:rect b="b" l="l" r="r" t="t"/>
                <a:pathLst>
                  <a:path extrusionOk="0" h="673" w="867">
                    <a:moveTo>
                      <a:pt x="434" y="673"/>
                    </a:moveTo>
                    <a:cubicBezTo>
                      <a:pt x="867" y="673"/>
                      <a:pt x="867" y="1"/>
                      <a:pt x="434" y="1"/>
                    </a:cubicBezTo>
                    <a:cubicBezTo>
                      <a:pt x="2" y="2"/>
                      <a:pt x="1" y="673"/>
                      <a:pt x="434" y="6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6" name="Google Shape;35566;p41"/>
              <p:cNvSpPr/>
              <p:nvPr/>
            </p:nvSpPr>
            <p:spPr>
              <a:xfrm>
                <a:off x="10330395" y="5400424"/>
                <a:ext cx="69013" cy="53677"/>
              </a:xfrm>
              <a:custGeom>
                <a:rect b="b" l="l" r="r" t="t"/>
                <a:pathLst>
                  <a:path extrusionOk="0" h="448" w="576">
                    <a:moveTo>
                      <a:pt x="288" y="447"/>
                    </a:moveTo>
                    <a:cubicBezTo>
                      <a:pt x="574" y="447"/>
                      <a:pt x="575" y="1"/>
                      <a:pt x="288" y="1"/>
                    </a:cubicBezTo>
                    <a:cubicBezTo>
                      <a:pt x="1" y="1"/>
                      <a:pt x="1" y="447"/>
                      <a:pt x="288" y="4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7" name="Google Shape;35567;p41"/>
              <p:cNvSpPr/>
              <p:nvPr/>
            </p:nvSpPr>
            <p:spPr>
              <a:xfrm>
                <a:off x="10490228" y="5517124"/>
                <a:ext cx="99566" cy="77281"/>
              </a:xfrm>
              <a:custGeom>
                <a:rect b="b" l="l" r="r" t="t"/>
                <a:pathLst>
                  <a:path extrusionOk="0" h="645" w="831">
                    <a:moveTo>
                      <a:pt x="416" y="645"/>
                    </a:moveTo>
                    <a:cubicBezTo>
                      <a:pt x="831" y="645"/>
                      <a:pt x="831" y="0"/>
                      <a:pt x="416" y="0"/>
                    </a:cubicBezTo>
                    <a:cubicBezTo>
                      <a:pt x="1" y="0"/>
                      <a:pt x="1" y="645"/>
                      <a:pt x="416" y="6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8" name="Google Shape;35568;p41"/>
              <p:cNvSpPr/>
              <p:nvPr/>
            </p:nvSpPr>
            <p:spPr>
              <a:xfrm>
                <a:off x="10391980" y="4433516"/>
                <a:ext cx="62543" cy="48525"/>
              </a:xfrm>
              <a:custGeom>
                <a:rect b="b" l="l" r="r" t="t"/>
                <a:pathLst>
                  <a:path extrusionOk="0" h="405" w="522">
                    <a:moveTo>
                      <a:pt x="261" y="404"/>
                    </a:moveTo>
                    <a:cubicBezTo>
                      <a:pt x="520" y="404"/>
                      <a:pt x="521" y="0"/>
                      <a:pt x="261" y="0"/>
                    </a:cubicBezTo>
                    <a:cubicBezTo>
                      <a:pt x="0" y="0"/>
                      <a:pt x="0" y="404"/>
                      <a:pt x="261" y="4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9" name="Google Shape;35569;p41"/>
              <p:cNvSpPr/>
              <p:nvPr/>
            </p:nvSpPr>
            <p:spPr>
              <a:xfrm>
                <a:off x="10531923" y="4349047"/>
                <a:ext cx="32590" cy="30433"/>
              </a:xfrm>
              <a:custGeom>
                <a:rect b="b" l="l" r="r" t="t"/>
                <a:pathLst>
                  <a:path extrusionOk="0" h="254" w="272">
                    <a:moveTo>
                      <a:pt x="86" y="237"/>
                    </a:moveTo>
                    <a:cubicBezTo>
                      <a:pt x="98" y="238"/>
                      <a:pt x="110" y="241"/>
                      <a:pt x="122" y="242"/>
                    </a:cubicBezTo>
                    <a:cubicBezTo>
                      <a:pt x="197" y="254"/>
                      <a:pt x="272" y="211"/>
                      <a:pt x="272" y="127"/>
                    </a:cubicBezTo>
                    <a:cubicBezTo>
                      <a:pt x="272" y="46"/>
                      <a:pt x="197" y="1"/>
                      <a:pt x="122" y="12"/>
                    </a:cubicBezTo>
                    <a:cubicBezTo>
                      <a:pt x="110" y="15"/>
                      <a:pt x="98" y="17"/>
                      <a:pt x="86" y="18"/>
                    </a:cubicBezTo>
                    <a:cubicBezTo>
                      <a:pt x="40" y="26"/>
                      <a:pt x="1" y="81"/>
                      <a:pt x="3" y="127"/>
                    </a:cubicBezTo>
                    <a:cubicBezTo>
                      <a:pt x="6" y="174"/>
                      <a:pt x="37" y="229"/>
                      <a:pt x="86"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0" name="Google Shape;35570;p41"/>
              <p:cNvSpPr/>
              <p:nvPr/>
            </p:nvSpPr>
            <p:spPr>
              <a:xfrm>
                <a:off x="11190785" y="4362226"/>
                <a:ext cx="65299" cy="50802"/>
              </a:xfrm>
              <a:custGeom>
                <a:rect b="b" l="l" r="r" t="t"/>
                <a:pathLst>
                  <a:path extrusionOk="0" h="424" w="545">
                    <a:moveTo>
                      <a:pt x="271" y="423"/>
                    </a:moveTo>
                    <a:cubicBezTo>
                      <a:pt x="543" y="423"/>
                      <a:pt x="544" y="1"/>
                      <a:pt x="271" y="1"/>
                    </a:cubicBezTo>
                    <a:cubicBezTo>
                      <a:pt x="0" y="2"/>
                      <a:pt x="0" y="423"/>
                      <a:pt x="271" y="4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1" name="Google Shape;35571;p41"/>
              <p:cNvSpPr/>
              <p:nvPr/>
            </p:nvSpPr>
            <p:spPr>
              <a:xfrm>
                <a:off x="11393871" y="4228872"/>
                <a:ext cx="32709" cy="25521"/>
              </a:xfrm>
              <a:custGeom>
                <a:rect b="b" l="l" r="r" t="t"/>
                <a:pathLst>
                  <a:path extrusionOk="0" h="213" w="273">
                    <a:moveTo>
                      <a:pt x="136" y="213"/>
                    </a:moveTo>
                    <a:cubicBezTo>
                      <a:pt x="272" y="213"/>
                      <a:pt x="272" y="2"/>
                      <a:pt x="136" y="2"/>
                    </a:cubicBezTo>
                    <a:cubicBezTo>
                      <a:pt x="0" y="1"/>
                      <a:pt x="0" y="213"/>
                      <a:pt x="136" y="2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2" name="Google Shape;35572;p41"/>
              <p:cNvSpPr/>
              <p:nvPr/>
            </p:nvSpPr>
            <p:spPr>
              <a:xfrm>
                <a:off x="11464083" y="4084255"/>
                <a:ext cx="44212" cy="34387"/>
              </a:xfrm>
              <a:custGeom>
                <a:rect b="b" l="l" r="r" t="t"/>
                <a:pathLst>
                  <a:path extrusionOk="0" h="287" w="369">
                    <a:moveTo>
                      <a:pt x="184" y="286"/>
                    </a:moveTo>
                    <a:cubicBezTo>
                      <a:pt x="367" y="286"/>
                      <a:pt x="368" y="0"/>
                      <a:pt x="184" y="0"/>
                    </a:cubicBezTo>
                    <a:cubicBezTo>
                      <a:pt x="0" y="2"/>
                      <a:pt x="0" y="286"/>
                      <a:pt x="184"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3" name="Google Shape;35573;p41"/>
              <p:cNvSpPr/>
              <p:nvPr/>
            </p:nvSpPr>
            <p:spPr>
              <a:xfrm>
                <a:off x="11380092" y="3777768"/>
                <a:ext cx="36903" cy="28636"/>
              </a:xfrm>
              <a:custGeom>
                <a:rect b="b" l="l" r="r" t="t"/>
                <a:pathLst>
                  <a:path extrusionOk="0" h="239" w="308">
                    <a:moveTo>
                      <a:pt x="155" y="238"/>
                    </a:moveTo>
                    <a:cubicBezTo>
                      <a:pt x="308" y="238"/>
                      <a:pt x="308" y="1"/>
                      <a:pt x="155" y="1"/>
                    </a:cubicBezTo>
                    <a:cubicBezTo>
                      <a:pt x="2" y="0"/>
                      <a:pt x="0" y="238"/>
                      <a:pt x="155"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4" name="Google Shape;35574;p41"/>
              <p:cNvSpPr/>
              <p:nvPr/>
            </p:nvSpPr>
            <p:spPr>
              <a:xfrm>
                <a:off x="11516681" y="3885842"/>
                <a:ext cx="44092" cy="34147"/>
              </a:xfrm>
              <a:custGeom>
                <a:rect b="b" l="l" r="r" t="t"/>
                <a:pathLst>
                  <a:path extrusionOk="0" h="285" w="368">
                    <a:moveTo>
                      <a:pt x="184" y="284"/>
                    </a:moveTo>
                    <a:cubicBezTo>
                      <a:pt x="366" y="284"/>
                      <a:pt x="367" y="1"/>
                      <a:pt x="184" y="1"/>
                    </a:cubicBezTo>
                    <a:cubicBezTo>
                      <a:pt x="2" y="1"/>
                      <a:pt x="0" y="284"/>
                      <a:pt x="184" y="2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5" name="Google Shape;35575;p41"/>
              <p:cNvSpPr/>
              <p:nvPr/>
            </p:nvSpPr>
            <p:spPr>
              <a:xfrm>
                <a:off x="9649607" y="5301696"/>
                <a:ext cx="36663" cy="29115"/>
              </a:xfrm>
              <a:custGeom>
                <a:rect b="b" l="l" r="r" t="t"/>
                <a:pathLst>
                  <a:path extrusionOk="0" h="243" w="306">
                    <a:moveTo>
                      <a:pt x="199" y="13"/>
                    </a:moveTo>
                    <a:cubicBezTo>
                      <a:pt x="154" y="0"/>
                      <a:pt x="119" y="1"/>
                      <a:pt x="75" y="23"/>
                    </a:cubicBezTo>
                    <a:cubicBezTo>
                      <a:pt x="1" y="64"/>
                      <a:pt x="1" y="180"/>
                      <a:pt x="75" y="219"/>
                    </a:cubicBezTo>
                    <a:cubicBezTo>
                      <a:pt x="117" y="241"/>
                      <a:pt x="154" y="243"/>
                      <a:pt x="199" y="229"/>
                    </a:cubicBezTo>
                    <a:cubicBezTo>
                      <a:pt x="305" y="200"/>
                      <a:pt x="305" y="44"/>
                      <a:pt x="199"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6" name="Google Shape;35576;p41"/>
              <p:cNvSpPr/>
              <p:nvPr/>
            </p:nvSpPr>
            <p:spPr>
              <a:xfrm>
                <a:off x="9703764" y="5144020"/>
                <a:ext cx="37382" cy="29115"/>
              </a:xfrm>
              <a:custGeom>
                <a:rect b="b" l="l" r="r" t="t"/>
                <a:pathLst>
                  <a:path extrusionOk="0" h="243" w="312">
                    <a:moveTo>
                      <a:pt x="155" y="243"/>
                    </a:moveTo>
                    <a:cubicBezTo>
                      <a:pt x="311" y="243"/>
                      <a:pt x="311" y="0"/>
                      <a:pt x="155" y="0"/>
                    </a:cubicBezTo>
                    <a:cubicBezTo>
                      <a:pt x="0" y="0"/>
                      <a:pt x="0" y="243"/>
                      <a:pt x="155" y="2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7" name="Google Shape;35577;p41"/>
              <p:cNvSpPr/>
              <p:nvPr/>
            </p:nvSpPr>
            <p:spPr>
              <a:xfrm>
                <a:off x="9871744" y="5010666"/>
                <a:ext cx="110350" cy="85668"/>
              </a:xfrm>
              <a:custGeom>
                <a:rect b="b" l="l" r="r" t="t"/>
                <a:pathLst>
                  <a:path extrusionOk="0" h="715" w="921">
                    <a:moveTo>
                      <a:pt x="460" y="715"/>
                    </a:moveTo>
                    <a:cubicBezTo>
                      <a:pt x="919" y="715"/>
                      <a:pt x="920" y="1"/>
                      <a:pt x="460" y="1"/>
                    </a:cubicBezTo>
                    <a:cubicBezTo>
                      <a:pt x="2" y="1"/>
                      <a:pt x="1" y="715"/>
                      <a:pt x="460" y="7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8" name="Google Shape;35578;p41"/>
              <p:cNvSpPr/>
              <p:nvPr/>
            </p:nvSpPr>
            <p:spPr>
              <a:xfrm>
                <a:off x="10585241" y="5250416"/>
                <a:ext cx="49723" cy="38341"/>
              </a:xfrm>
              <a:custGeom>
                <a:rect b="b" l="l" r="r" t="t"/>
                <a:pathLst>
                  <a:path extrusionOk="0" h="320" w="415">
                    <a:moveTo>
                      <a:pt x="209" y="320"/>
                    </a:moveTo>
                    <a:cubicBezTo>
                      <a:pt x="414" y="320"/>
                      <a:pt x="414" y="0"/>
                      <a:pt x="209" y="0"/>
                    </a:cubicBezTo>
                    <a:cubicBezTo>
                      <a:pt x="3" y="0"/>
                      <a:pt x="1" y="320"/>
                      <a:pt x="209" y="3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9" name="Google Shape;35579;p41"/>
              <p:cNvSpPr/>
              <p:nvPr/>
            </p:nvSpPr>
            <p:spPr>
              <a:xfrm>
                <a:off x="10720991" y="5246701"/>
                <a:ext cx="58590" cy="45650"/>
              </a:xfrm>
              <a:custGeom>
                <a:rect b="b" l="l" r="r" t="t"/>
                <a:pathLst>
                  <a:path extrusionOk="0" h="381" w="489">
                    <a:moveTo>
                      <a:pt x="244" y="380"/>
                    </a:moveTo>
                    <a:cubicBezTo>
                      <a:pt x="489" y="380"/>
                      <a:pt x="489" y="1"/>
                      <a:pt x="244" y="1"/>
                    </a:cubicBezTo>
                    <a:cubicBezTo>
                      <a:pt x="0" y="2"/>
                      <a:pt x="0" y="380"/>
                      <a:pt x="244" y="3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0" name="Google Shape;35580;p41"/>
              <p:cNvSpPr/>
              <p:nvPr/>
            </p:nvSpPr>
            <p:spPr>
              <a:xfrm>
                <a:off x="10841525" y="6036283"/>
                <a:ext cx="86267" cy="66857"/>
              </a:xfrm>
              <a:custGeom>
                <a:rect b="b" l="l" r="r" t="t"/>
                <a:pathLst>
                  <a:path extrusionOk="0" h="558" w="720">
                    <a:moveTo>
                      <a:pt x="360" y="557"/>
                    </a:moveTo>
                    <a:cubicBezTo>
                      <a:pt x="719" y="557"/>
                      <a:pt x="720" y="1"/>
                      <a:pt x="360" y="1"/>
                    </a:cubicBezTo>
                    <a:cubicBezTo>
                      <a:pt x="0" y="1"/>
                      <a:pt x="0" y="557"/>
                      <a:pt x="360" y="5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1" name="Google Shape;35581;p41"/>
              <p:cNvSpPr/>
              <p:nvPr/>
            </p:nvSpPr>
            <p:spPr>
              <a:xfrm>
                <a:off x="11501345" y="6344926"/>
                <a:ext cx="27917" cy="21687"/>
              </a:xfrm>
              <a:custGeom>
                <a:rect b="b" l="l" r="r" t="t"/>
                <a:pathLst>
                  <a:path extrusionOk="0" h="181" w="233">
                    <a:moveTo>
                      <a:pt x="116" y="180"/>
                    </a:moveTo>
                    <a:cubicBezTo>
                      <a:pt x="232" y="180"/>
                      <a:pt x="232" y="1"/>
                      <a:pt x="116" y="1"/>
                    </a:cubicBezTo>
                    <a:cubicBezTo>
                      <a:pt x="0" y="1"/>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2" name="Google Shape;35582;p41"/>
              <p:cNvSpPr/>
              <p:nvPr/>
            </p:nvSpPr>
            <p:spPr>
              <a:xfrm>
                <a:off x="11677353" y="6158614"/>
                <a:ext cx="26479" cy="20728"/>
              </a:xfrm>
              <a:custGeom>
                <a:rect b="b" l="l" r="r" t="t"/>
                <a:pathLst>
                  <a:path extrusionOk="0" h="173" w="221">
                    <a:moveTo>
                      <a:pt x="109" y="172"/>
                    </a:moveTo>
                    <a:cubicBezTo>
                      <a:pt x="221" y="172"/>
                      <a:pt x="221" y="0"/>
                      <a:pt x="109" y="0"/>
                    </a:cubicBezTo>
                    <a:cubicBezTo>
                      <a:pt x="0" y="0"/>
                      <a:pt x="0" y="172"/>
                      <a:pt x="109"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3" name="Google Shape;35583;p41"/>
              <p:cNvSpPr/>
              <p:nvPr/>
            </p:nvSpPr>
            <p:spPr>
              <a:xfrm>
                <a:off x="11749122" y="6148669"/>
                <a:ext cx="57990" cy="61465"/>
              </a:xfrm>
              <a:custGeom>
                <a:rect b="b" l="l" r="r" t="t"/>
                <a:pathLst>
                  <a:path extrusionOk="0" h="513" w="484">
                    <a:moveTo>
                      <a:pt x="425" y="373"/>
                    </a:moveTo>
                    <a:cubicBezTo>
                      <a:pt x="431" y="365"/>
                      <a:pt x="435" y="355"/>
                      <a:pt x="440" y="345"/>
                    </a:cubicBezTo>
                    <a:cubicBezTo>
                      <a:pt x="477" y="269"/>
                      <a:pt x="483" y="188"/>
                      <a:pt x="440" y="114"/>
                    </a:cubicBezTo>
                    <a:cubicBezTo>
                      <a:pt x="399" y="44"/>
                      <a:pt x="322" y="0"/>
                      <a:pt x="242" y="0"/>
                    </a:cubicBezTo>
                    <a:cubicBezTo>
                      <a:pt x="162" y="0"/>
                      <a:pt x="85" y="44"/>
                      <a:pt x="45" y="114"/>
                    </a:cubicBezTo>
                    <a:cubicBezTo>
                      <a:pt x="0" y="188"/>
                      <a:pt x="8" y="271"/>
                      <a:pt x="45" y="345"/>
                    </a:cubicBezTo>
                    <a:cubicBezTo>
                      <a:pt x="50" y="354"/>
                      <a:pt x="53" y="363"/>
                      <a:pt x="58" y="373"/>
                    </a:cubicBezTo>
                    <a:cubicBezTo>
                      <a:pt x="128" y="513"/>
                      <a:pt x="357" y="513"/>
                      <a:pt x="425"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4" name="Google Shape;35584;p41"/>
              <p:cNvSpPr/>
              <p:nvPr/>
            </p:nvSpPr>
            <p:spPr>
              <a:xfrm>
                <a:off x="11239070" y="5772929"/>
                <a:ext cx="26958" cy="20968"/>
              </a:xfrm>
              <a:custGeom>
                <a:rect b="b" l="l" r="r" t="t"/>
                <a:pathLst>
                  <a:path extrusionOk="0" h="175" w="225">
                    <a:moveTo>
                      <a:pt x="112" y="175"/>
                    </a:moveTo>
                    <a:cubicBezTo>
                      <a:pt x="225" y="175"/>
                      <a:pt x="225"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5" name="Google Shape;35585;p41"/>
              <p:cNvSpPr/>
              <p:nvPr/>
            </p:nvSpPr>
            <p:spPr>
              <a:xfrm>
                <a:off x="11744809" y="4952316"/>
                <a:ext cx="20009" cy="15336"/>
              </a:xfrm>
              <a:custGeom>
                <a:rect b="b" l="l" r="r" t="t"/>
                <a:pathLst>
                  <a:path extrusionOk="0" h="128" w="167">
                    <a:moveTo>
                      <a:pt x="83" y="128"/>
                    </a:moveTo>
                    <a:cubicBezTo>
                      <a:pt x="166" y="128"/>
                      <a:pt x="166" y="0"/>
                      <a:pt x="83" y="0"/>
                    </a:cubicBezTo>
                    <a:cubicBezTo>
                      <a:pt x="1" y="0"/>
                      <a:pt x="1" y="128"/>
                      <a:pt x="83"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6" name="Google Shape;35586;p41"/>
              <p:cNvSpPr/>
              <p:nvPr/>
            </p:nvSpPr>
            <p:spPr>
              <a:xfrm>
                <a:off x="11662735" y="4788289"/>
                <a:ext cx="20728" cy="16295"/>
              </a:xfrm>
              <a:custGeom>
                <a:rect b="b" l="l" r="r" t="t"/>
                <a:pathLst>
                  <a:path extrusionOk="0" h="136" w="173">
                    <a:moveTo>
                      <a:pt x="86" y="136"/>
                    </a:moveTo>
                    <a:cubicBezTo>
                      <a:pt x="172" y="136"/>
                      <a:pt x="172" y="1"/>
                      <a:pt x="86" y="1"/>
                    </a:cubicBezTo>
                    <a:cubicBezTo>
                      <a:pt x="0" y="1"/>
                      <a:pt x="0" y="136"/>
                      <a:pt x="8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7" name="Google Shape;35587;p41"/>
              <p:cNvSpPr/>
              <p:nvPr/>
            </p:nvSpPr>
            <p:spPr>
              <a:xfrm>
                <a:off x="11844255" y="4607847"/>
                <a:ext cx="19530" cy="15336"/>
              </a:xfrm>
              <a:custGeom>
                <a:rect b="b" l="l" r="r" t="t"/>
                <a:pathLst>
                  <a:path extrusionOk="0" h="128" w="163">
                    <a:moveTo>
                      <a:pt x="83" y="127"/>
                    </a:moveTo>
                    <a:cubicBezTo>
                      <a:pt x="163" y="127"/>
                      <a:pt x="163" y="2"/>
                      <a:pt x="83" y="2"/>
                    </a:cubicBezTo>
                    <a:cubicBezTo>
                      <a:pt x="1" y="1"/>
                      <a:pt x="1" y="127"/>
                      <a:pt x="83" y="1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8" name="Google Shape;35588;p41"/>
              <p:cNvSpPr/>
              <p:nvPr/>
            </p:nvSpPr>
            <p:spPr>
              <a:xfrm>
                <a:off x="12117193" y="4584244"/>
                <a:ext cx="51041" cy="49124"/>
              </a:xfrm>
              <a:custGeom>
                <a:rect b="b" l="l" r="r" t="t"/>
                <a:pathLst>
                  <a:path extrusionOk="0" h="410" w="426">
                    <a:moveTo>
                      <a:pt x="109" y="356"/>
                    </a:moveTo>
                    <a:cubicBezTo>
                      <a:pt x="114" y="359"/>
                      <a:pt x="121" y="363"/>
                      <a:pt x="126" y="367"/>
                    </a:cubicBezTo>
                    <a:lnTo>
                      <a:pt x="62" y="303"/>
                    </a:lnTo>
                    <a:cubicBezTo>
                      <a:pt x="101" y="373"/>
                      <a:pt x="175" y="410"/>
                      <a:pt x="255" y="399"/>
                    </a:cubicBezTo>
                    <a:cubicBezTo>
                      <a:pt x="344" y="387"/>
                      <a:pt x="425" y="306"/>
                      <a:pt x="421" y="211"/>
                    </a:cubicBezTo>
                    <a:cubicBezTo>
                      <a:pt x="417" y="125"/>
                      <a:pt x="364" y="55"/>
                      <a:pt x="281" y="27"/>
                    </a:cubicBezTo>
                    <a:cubicBezTo>
                      <a:pt x="198" y="0"/>
                      <a:pt x="105" y="47"/>
                      <a:pt x="63" y="121"/>
                    </a:cubicBezTo>
                    <a:lnTo>
                      <a:pt x="127" y="56"/>
                    </a:lnTo>
                    <a:cubicBezTo>
                      <a:pt x="122" y="61"/>
                      <a:pt x="115" y="64"/>
                      <a:pt x="110" y="68"/>
                    </a:cubicBezTo>
                    <a:cubicBezTo>
                      <a:pt x="0" y="136"/>
                      <a:pt x="0" y="287"/>
                      <a:pt x="109" y="3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9" name="Google Shape;35589;p41"/>
              <p:cNvSpPr/>
              <p:nvPr/>
            </p:nvSpPr>
            <p:spPr>
              <a:xfrm>
                <a:off x="11574552" y="3372194"/>
                <a:ext cx="51760" cy="5188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0" name="Google Shape;35590;p41"/>
              <p:cNvSpPr/>
              <p:nvPr/>
            </p:nvSpPr>
            <p:spPr>
              <a:xfrm>
                <a:off x="10900833" y="3000049"/>
                <a:ext cx="47686" cy="49124"/>
              </a:xfrm>
              <a:custGeom>
                <a:rect b="b" l="l" r="r" t="t"/>
                <a:pathLst>
                  <a:path extrusionOk="0" h="410" w="398">
                    <a:moveTo>
                      <a:pt x="345" y="306"/>
                    </a:moveTo>
                    <a:cubicBezTo>
                      <a:pt x="349" y="301"/>
                      <a:pt x="353" y="293"/>
                      <a:pt x="357" y="288"/>
                    </a:cubicBezTo>
                    <a:lnTo>
                      <a:pt x="293" y="351"/>
                    </a:lnTo>
                    <a:cubicBezTo>
                      <a:pt x="361" y="313"/>
                      <a:pt x="398" y="240"/>
                      <a:pt x="387" y="165"/>
                    </a:cubicBezTo>
                    <a:cubicBezTo>
                      <a:pt x="376" y="77"/>
                      <a:pt x="297" y="0"/>
                      <a:pt x="206" y="3"/>
                    </a:cubicBezTo>
                    <a:cubicBezTo>
                      <a:pt x="121" y="8"/>
                      <a:pt x="53" y="59"/>
                      <a:pt x="26" y="139"/>
                    </a:cubicBezTo>
                    <a:cubicBezTo>
                      <a:pt x="0" y="220"/>
                      <a:pt x="45" y="312"/>
                      <a:pt x="117" y="351"/>
                    </a:cubicBezTo>
                    <a:lnTo>
                      <a:pt x="54" y="288"/>
                    </a:lnTo>
                    <a:cubicBezTo>
                      <a:pt x="58" y="293"/>
                      <a:pt x="61" y="301"/>
                      <a:pt x="65" y="306"/>
                    </a:cubicBezTo>
                    <a:cubicBezTo>
                      <a:pt x="134" y="409"/>
                      <a:pt x="276" y="409"/>
                      <a:pt x="345" y="3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1" name="Google Shape;35591;p41"/>
              <p:cNvSpPr/>
              <p:nvPr/>
            </p:nvSpPr>
            <p:spPr>
              <a:xfrm>
                <a:off x="10605370" y="3153052"/>
                <a:ext cx="21327" cy="16534"/>
              </a:xfrm>
              <a:custGeom>
                <a:rect b="b" l="l" r="r" t="t"/>
                <a:pathLst>
                  <a:path extrusionOk="0" h="138" w="178">
                    <a:moveTo>
                      <a:pt x="89" y="137"/>
                    </a:moveTo>
                    <a:cubicBezTo>
                      <a:pt x="178" y="137"/>
                      <a:pt x="178" y="0"/>
                      <a:pt x="89" y="0"/>
                    </a:cubicBezTo>
                    <a:cubicBezTo>
                      <a:pt x="0" y="0"/>
                      <a:pt x="0" y="137"/>
                      <a:pt x="89" y="1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2" name="Google Shape;35592;p41"/>
              <p:cNvSpPr/>
              <p:nvPr/>
            </p:nvSpPr>
            <p:spPr>
              <a:xfrm>
                <a:off x="10515988" y="2988187"/>
                <a:ext cx="24802" cy="19170"/>
              </a:xfrm>
              <a:custGeom>
                <a:rect b="b" l="l" r="r" t="t"/>
                <a:pathLst>
                  <a:path extrusionOk="0" h="160" w="207">
                    <a:moveTo>
                      <a:pt x="103" y="159"/>
                    </a:moveTo>
                    <a:cubicBezTo>
                      <a:pt x="207" y="159"/>
                      <a:pt x="207" y="0"/>
                      <a:pt x="103" y="0"/>
                    </a:cubicBezTo>
                    <a:cubicBezTo>
                      <a:pt x="1" y="0"/>
                      <a:pt x="1"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3" name="Google Shape;35593;p41"/>
              <p:cNvSpPr/>
              <p:nvPr/>
            </p:nvSpPr>
            <p:spPr>
              <a:xfrm>
                <a:off x="10429003" y="3147421"/>
                <a:ext cx="35345" cy="27677"/>
              </a:xfrm>
              <a:custGeom>
                <a:rect b="b" l="l" r="r" t="t"/>
                <a:pathLst>
                  <a:path extrusionOk="0" h="231" w="295">
                    <a:moveTo>
                      <a:pt x="147" y="231"/>
                    </a:moveTo>
                    <a:cubicBezTo>
                      <a:pt x="295" y="231"/>
                      <a:pt x="295"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4" name="Google Shape;35594;p41"/>
              <p:cNvSpPr/>
              <p:nvPr/>
            </p:nvSpPr>
            <p:spPr>
              <a:xfrm>
                <a:off x="10174636" y="3345715"/>
                <a:ext cx="64940" cy="63262"/>
              </a:xfrm>
              <a:custGeom>
                <a:rect b="b" l="l" r="r" t="t"/>
                <a:pathLst>
                  <a:path extrusionOk="0" h="528" w="542">
                    <a:moveTo>
                      <a:pt x="271" y="528"/>
                    </a:moveTo>
                    <a:cubicBezTo>
                      <a:pt x="410" y="528"/>
                      <a:pt x="541" y="407"/>
                      <a:pt x="535" y="264"/>
                    </a:cubicBezTo>
                    <a:cubicBezTo>
                      <a:pt x="528" y="121"/>
                      <a:pt x="419" y="0"/>
                      <a:pt x="271" y="0"/>
                    </a:cubicBezTo>
                    <a:cubicBezTo>
                      <a:pt x="132" y="0"/>
                      <a:pt x="0" y="122"/>
                      <a:pt x="8" y="264"/>
                    </a:cubicBezTo>
                    <a:cubicBezTo>
                      <a:pt x="14" y="408"/>
                      <a:pt x="124" y="528"/>
                      <a:pt x="271" y="5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5" name="Google Shape;35595;p41"/>
              <p:cNvSpPr/>
              <p:nvPr/>
            </p:nvSpPr>
            <p:spPr>
              <a:xfrm>
                <a:off x="9861560" y="3222785"/>
                <a:ext cx="37143" cy="28875"/>
              </a:xfrm>
              <a:custGeom>
                <a:rect b="b" l="l" r="r" t="t"/>
                <a:pathLst>
                  <a:path extrusionOk="0" h="241" w="310">
                    <a:moveTo>
                      <a:pt x="155" y="241"/>
                    </a:moveTo>
                    <a:cubicBezTo>
                      <a:pt x="309" y="241"/>
                      <a:pt x="309" y="0"/>
                      <a:pt x="155" y="0"/>
                    </a:cubicBezTo>
                    <a:cubicBezTo>
                      <a:pt x="1" y="0"/>
                      <a:pt x="0"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6" name="Google Shape;35596;p41"/>
              <p:cNvSpPr/>
              <p:nvPr/>
            </p:nvSpPr>
            <p:spPr>
              <a:xfrm>
                <a:off x="9818786" y="2974768"/>
                <a:ext cx="29235" cy="22525"/>
              </a:xfrm>
              <a:custGeom>
                <a:rect b="b" l="l" r="r" t="t"/>
                <a:pathLst>
                  <a:path extrusionOk="0" h="188"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7" name="Google Shape;35597;p41"/>
              <p:cNvSpPr/>
              <p:nvPr/>
            </p:nvSpPr>
            <p:spPr>
              <a:xfrm>
                <a:off x="9654041" y="2826556"/>
                <a:ext cx="20129" cy="15336"/>
              </a:xfrm>
              <a:custGeom>
                <a:rect b="b" l="l" r="r" t="t"/>
                <a:pathLst>
                  <a:path extrusionOk="0" h="128" w="168">
                    <a:moveTo>
                      <a:pt x="84" y="128"/>
                    </a:moveTo>
                    <a:cubicBezTo>
                      <a:pt x="167" y="128"/>
                      <a:pt x="167" y="0"/>
                      <a:pt x="84" y="0"/>
                    </a:cubicBezTo>
                    <a:cubicBezTo>
                      <a:pt x="1" y="0"/>
                      <a:pt x="1"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8" name="Google Shape;35598;p41"/>
              <p:cNvSpPr/>
              <p:nvPr/>
            </p:nvSpPr>
            <p:spPr>
              <a:xfrm>
                <a:off x="9456226" y="3383097"/>
                <a:ext cx="30193" cy="23484"/>
              </a:xfrm>
              <a:custGeom>
                <a:rect b="b" l="l" r="r" t="t"/>
                <a:pathLst>
                  <a:path extrusionOk="0" h="196" w="252">
                    <a:moveTo>
                      <a:pt x="126" y="196"/>
                    </a:moveTo>
                    <a:cubicBezTo>
                      <a:pt x="251" y="196"/>
                      <a:pt x="251" y="2"/>
                      <a:pt x="126" y="2"/>
                    </a:cubicBezTo>
                    <a:cubicBezTo>
                      <a:pt x="1" y="1"/>
                      <a:pt x="0" y="196"/>
                      <a:pt x="126"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9" name="Google Shape;35599;p41"/>
              <p:cNvSpPr/>
              <p:nvPr/>
            </p:nvSpPr>
            <p:spPr>
              <a:xfrm>
                <a:off x="9596170" y="3336250"/>
                <a:ext cx="30553" cy="23723"/>
              </a:xfrm>
              <a:custGeom>
                <a:rect b="b" l="l" r="r" t="t"/>
                <a:pathLst>
                  <a:path extrusionOk="0" h="198" w="255">
                    <a:moveTo>
                      <a:pt x="128" y="198"/>
                    </a:moveTo>
                    <a:cubicBezTo>
                      <a:pt x="255" y="198"/>
                      <a:pt x="255" y="1"/>
                      <a:pt x="128" y="1"/>
                    </a:cubicBezTo>
                    <a:cubicBezTo>
                      <a:pt x="2" y="0"/>
                      <a:pt x="1" y="198"/>
                      <a:pt x="128" y="19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0" name="Google Shape;35600;p41"/>
              <p:cNvSpPr/>
              <p:nvPr/>
            </p:nvSpPr>
            <p:spPr>
              <a:xfrm>
                <a:off x="9405545" y="3226978"/>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1" name="Google Shape;35601;p41"/>
              <p:cNvSpPr/>
              <p:nvPr/>
            </p:nvSpPr>
            <p:spPr>
              <a:xfrm>
                <a:off x="9364688" y="3787593"/>
                <a:ext cx="26239" cy="20369"/>
              </a:xfrm>
              <a:custGeom>
                <a:rect b="b" l="l" r="r" t="t"/>
                <a:pathLst>
                  <a:path extrusionOk="0" h="170" w="219">
                    <a:moveTo>
                      <a:pt x="110" y="169"/>
                    </a:moveTo>
                    <a:cubicBezTo>
                      <a:pt x="219" y="169"/>
                      <a:pt x="219" y="0"/>
                      <a:pt x="110" y="0"/>
                    </a:cubicBezTo>
                    <a:cubicBezTo>
                      <a:pt x="1" y="0"/>
                      <a:pt x="1" y="169"/>
                      <a:pt x="110"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2" name="Google Shape;35602;p41"/>
              <p:cNvSpPr/>
              <p:nvPr/>
            </p:nvSpPr>
            <p:spPr>
              <a:xfrm>
                <a:off x="9406623" y="4010329"/>
                <a:ext cx="24442" cy="18931"/>
              </a:xfrm>
              <a:custGeom>
                <a:rect b="b" l="l" r="r" t="t"/>
                <a:pathLst>
                  <a:path extrusionOk="0" h="158" w="204">
                    <a:moveTo>
                      <a:pt x="102" y="158"/>
                    </a:moveTo>
                    <a:cubicBezTo>
                      <a:pt x="203" y="158"/>
                      <a:pt x="203" y="1"/>
                      <a:pt x="102" y="1"/>
                    </a:cubicBezTo>
                    <a:cubicBezTo>
                      <a:pt x="1"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3" name="Google Shape;35603;p41"/>
              <p:cNvSpPr/>
              <p:nvPr/>
            </p:nvSpPr>
            <p:spPr>
              <a:xfrm>
                <a:off x="10330275" y="4028901"/>
                <a:ext cx="22405" cy="34027"/>
              </a:xfrm>
              <a:custGeom>
                <a:rect b="b" l="l" r="r" t="t"/>
                <a:pathLst>
                  <a:path extrusionOk="0" h="284" w="187">
                    <a:moveTo>
                      <a:pt x="183" y="167"/>
                    </a:moveTo>
                    <a:cubicBezTo>
                      <a:pt x="185" y="152"/>
                      <a:pt x="186" y="141"/>
                      <a:pt x="185" y="125"/>
                    </a:cubicBezTo>
                    <a:cubicBezTo>
                      <a:pt x="182" y="94"/>
                      <a:pt x="170" y="59"/>
                      <a:pt x="140" y="46"/>
                    </a:cubicBezTo>
                    <a:cubicBezTo>
                      <a:pt x="138" y="45"/>
                      <a:pt x="136" y="45"/>
                      <a:pt x="134" y="43"/>
                    </a:cubicBezTo>
                    <a:lnTo>
                      <a:pt x="169" y="90"/>
                    </a:lnTo>
                    <a:cubicBezTo>
                      <a:pt x="162" y="73"/>
                      <a:pt x="155" y="55"/>
                      <a:pt x="145" y="40"/>
                    </a:cubicBezTo>
                    <a:cubicBezTo>
                      <a:pt x="120" y="1"/>
                      <a:pt x="66" y="1"/>
                      <a:pt x="41" y="40"/>
                    </a:cubicBezTo>
                    <a:cubicBezTo>
                      <a:pt x="30" y="55"/>
                      <a:pt x="24" y="72"/>
                      <a:pt x="18" y="90"/>
                    </a:cubicBezTo>
                    <a:lnTo>
                      <a:pt x="53" y="43"/>
                    </a:lnTo>
                    <a:cubicBezTo>
                      <a:pt x="50" y="45"/>
                      <a:pt x="49" y="45"/>
                      <a:pt x="46" y="46"/>
                    </a:cubicBezTo>
                    <a:cubicBezTo>
                      <a:pt x="17" y="59"/>
                      <a:pt x="4" y="94"/>
                      <a:pt x="2" y="125"/>
                    </a:cubicBezTo>
                    <a:cubicBezTo>
                      <a:pt x="1" y="140"/>
                      <a:pt x="2" y="152"/>
                      <a:pt x="3" y="167"/>
                    </a:cubicBezTo>
                    <a:cubicBezTo>
                      <a:pt x="17" y="283"/>
                      <a:pt x="172" y="283"/>
                      <a:pt x="183"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4" name="Google Shape;35604;p41"/>
              <p:cNvSpPr/>
              <p:nvPr/>
            </p:nvSpPr>
            <p:spPr>
              <a:xfrm>
                <a:off x="10380238" y="3817068"/>
                <a:ext cx="27917" cy="27318"/>
              </a:xfrm>
              <a:custGeom>
                <a:rect b="b" l="l" r="r" t="t"/>
                <a:pathLst>
                  <a:path extrusionOk="0" h="228" w="233">
                    <a:moveTo>
                      <a:pt x="197" y="84"/>
                    </a:moveTo>
                    <a:cubicBezTo>
                      <a:pt x="191" y="73"/>
                      <a:pt x="185" y="59"/>
                      <a:pt x="177" y="48"/>
                    </a:cubicBezTo>
                    <a:cubicBezTo>
                      <a:pt x="152" y="0"/>
                      <a:pt x="77" y="0"/>
                      <a:pt x="53" y="48"/>
                    </a:cubicBezTo>
                    <a:cubicBezTo>
                      <a:pt x="46" y="59"/>
                      <a:pt x="39" y="72"/>
                      <a:pt x="33" y="84"/>
                    </a:cubicBezTo>
                    <a:cubicBezTo>
                      <a:pt x="0" y="148"/>
                      <a:pt x="40" y="228"/>
                      <a:pt x="116" y="228"/>
                    </a:cubicBezTo>
                    <a:cubicBezTo>
                      <a:pt x="191" y="228"/>
                      <a:pt x="232" y="148"/>
                      <a:pt x="197" y="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5" name="Google Shape;35605;p41"/>
              <p:cNvSpPr/>
              <p:nvPr/>
            </p:nvSpPr>
            <p:spPr>
              <a:xfrm>
                <a:off x="10143125" y="4151232"/>
                <a:ext cx="22765" cy="17373"/>
              </a:xfrm>
              <a:custGeom>
                <a:rect b="b" l="l" r="r" t="t"/>
                <a:pathLst>
                  <a:path extrusionOk="0" h="145" w="190">
                    <a:moveTo>
                      <a:pt x="97" y="145"/>
                    </a:moveTo>
                    <a:cubicBezTo>
                      <a:pt x="190" y="145"/>
                      <a:pt x="190" y="0"/>
                      <a:pt x="97" y="0"/>
                    </a:cubicBezTo>
                    <a:cubicBezTo>
                      <a:pt x="1" y="0"/>
                      <a:pt x="1" y="145"/>
                      <a:pt x="97"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6" name="Google Shape;35606;p41"/>
              <p:cNvSpPr/>
              <p:nvPr/>
            </p:nvSpPr>
            <p:spPr>
              <a:xfrm>
                <a:off x="10646946" y="4153029"/>
                <a:ext cx="78119" cy="60746"/>
              </a:xfrm>
              <a:custGeom>
                <a:rect b="b" l="l" r="r" t="t"/>
                <a:pathLst>
                  <a:path extrusionOk="0" h="507" w="652">
                    <a:moveTo>
                      <a:pt x="326" y="506"/>
                    </a:moveTo>
                    <a:cubicBezTo>
                      <a:pt x="651" y="506"/>
                      <a:pt x="651" y="1"/>
                      <a:pt x="326" y="1"/>
                    </a:cubicBezTo>
                    <a:cubicBezTo>
                      <a:pt x="2" y="0"/>
                      <a:pt x="0" y="506"/>
                      <a:pt x="326"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7" name="Google Shape;35607;p41"/>
              <p:cNvSpPr/>
              <p:nvPr/>
            </p:nvSpPr>
            <p:spPr>
              <a:xfrm>
                <a:off x="12619816" y="5777482"/>
                <a:ext cx="31032" cy="32949"/>
              </a:xfrm>
              <a:custGeom>
                <a:rect b="b" l="l" r="r" t="t"/>
                <a:pathLst>
                  <a:path extrusionOk="0" h="275" w="259">
                    <a:moveTo>
                      <a:pt x="82" y="249"/>
                    </a:moveTo>
                    <a:cubicBezTo>
                      <a:pt x="114" y="264"/>
                      <a:pt x="141" y="275"/>
                      <a:pt x="178" y="259"/>
                    </a:cubicBezTo>
                    <a:cubicBezTo>
                      <a:pt x="224" y="238"/>
                      <a:pt x="259" y="201"/>
                      <a:pt x="259" y="147"/>
                    </a:cubicBezTo>
                    <a:cubicBezTo>
                      <a:pt x="259" y="59"/>
                      <a:pt x="160" y="1"/>
                      <a:pt x="82" y="45"/>
                    </a:cubicBezTo>
                    <a:cubicBezTo>
                      <a:pt x="11" y="88"/>
                      <a:pt x="1" y="211"/>
                      <a:pt x="82" y="2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8" name="Google Shape;35608;p41"/>
              <p:cNvSpPr/>
              <p:nvPr/>
            </p:nvSpPr>
            <p:spPr>
              <a:xfrm>
                <a:off x="12802773" y="5941269"/>
                <a:ext cx="29834" cy="23124"/>
              </a:xfrm>
              <a:custGeom>
                <a:rect b="b" l="l" r="r" t="t"/>
                <a:pathLst>
                  <a:path extrusionOk="0" h="193" w="249">
                    <a:moveTo>
                      <a:pt x="125" y="192"/>
                    </a:moveTo>
                    <a:cubicBezTo>
                      <a:pt x="247" y="192"/>
                      <a:pt x="248" y="1"/>
                      <a:pt x="125" y="1"/>
                    </a:cubicBezTo>
                    <a:cubicBezTo>
                      <a:pt x="1" y="1"/>
                      <a:pt x="1"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9" name="Google Shape;35609;p41"/>
              <p:cNvSpPr/>
              <p:nvPr/>
            </p:nvSpPr>
            <p:spPr>
              <a:xfrm>
                <a:off x="12594895" y="6148909"/>
                <a:ext cx="36783" cy="28516"/>
              </a:xfrm>
              <a:custGeom>
                <a:rect b="b" l="l" r="r" t="t"/>
                <a:pathLst>
                  <a:path extrusionOk="0" h="238" w="307">
                    <a:moveTo>
                      <a:pt x="154" y="237"/>
                    </a:moveTo>
                    <a:cubicBezTo>
                      <a:pt x="307" y="237"/>
                      <a:pt x="307" y="0"/>
                      <a:pt x="154" y="0"/>
                    </a:cubicBezTo>
                    <a:cubicBezTo>
                      <a:pt x="1" y="0"/>
                      <a:pt x="1" y="237"/>
                      <a:pt x="154"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0" name="Google Shape;35610;p41"/>
              <p:cNvSpPr/>
              <p:nvPr/>
            </p:nvSpPr>
            <p:spPr>
              <a:xfrm>
                <a:off x="12449439" y="6447249"/>
                <a:ext cx="35585" cy="27318"/>
              </a:xfrm>
              <a:custGeom>
                <a:rect b="b" l="l" r="r" t="t"/>
                <a:pathLst>
                  <a:path extrusionOk="0" h="228" w="297">
                    <a:moveTo>
                      <a:pt x="149" y="228"/>
                    </a:moveTo>
                    <a:cubicBezTo>
                      <a:pt x="296" y="228"/>
                      <a:pt x="296" y="0"/>
                      <a:pt x="149" y="0"/>
                    </a:cubicBezTo>
                    <a:cubicBezTo>
                      <a:pt x="2" y="0"/>
                      <a:pt x="1" y="228"/>
                      <a:pt x="149"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1" name="Google Shape;35611;p41"/>
              <p:cNvSpPr/>
              <p:nvPr/>
            </p:nvSpPr>
            <p:spPr>
              <a:xfrm>
                <a:off x="12485623" y="6767994"/>
                <a:ext cx="24083" cy="28276"/>
              </a:xfrm>
              <a:custGeom>
                <a:rect b="b" l="l" r="r" t="t"/>
                <a:pathLst>
                  <a:path extrusionOk="0" h="236" w="201">
                    <a:moveTo>
                      <a:pt x="168" y="164"/>
                    </a:moveTo>
                    <a:cubicBezTo>
                      <a:pt x="174" y="156"/>
                      <a:pt x="172" y="157"/>
                      <a:pt x="167" y="165"/>
                    </a:cubicBezTo>
                    <a:cubicBezTo>
                      <a:pt x="201" y="142"/>
                      <a:pt x="201" y="96"/>
                      <a:pt x="167" y="71"/>
                    </a:cubicBezTo>
                    <a:cubicBezTo>
                      <a:pt x="174" y="80"/>
                      <a:pt x="174" y="81"/>
                      <a:pt x="168" y="73"/>
                    </a:cubicBezTo>
                    <a:cubicBezTo>
                      <a:pt x="121" y="1"/>
                      <a:pt x="1" y="25"/>
                      <a:pt x="1" y="118"/>
                    </a:cubicBezTo>
                    <a:cubicBezTo>
                      <a:pt x="1" y="209"/>
                      <a:pt x="121" y="236"/>
                      <a:pt x="168"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2" name="Google Shape;35612;p41"/>
              <p:cNvSpPr/>
              <p:nvPr/>
            </p:nvSpPr>
            <p:spPr>
              <a:xfrm>
                <a:off x="12816672" y="6736722"/>
                <a:ext cx="72129" cy="55954"/>
              </a:xfrm>
              <a:custGeom>
                <a:rect b="b" l="l" r="r" t="t"/>
                <a:pathLst>
                  <a:path extrusionOk="0" h="467" w="602">
                    <a:moveTo>
                      <a:pt x="301" y="466"/>
                    </a:moveTo>
                    <a:cubicBezTo>
                      <a:pt x="601" y="466"/>
                      <a:pt x="602" y="0"/>
                      <a:pt x="301" y="0"/>
                    </a:cubicBezTo>
                    <a:cubicBezTo>
                      <a:pt x="1" y="0"/>
                      <a:pt x="1" y="466"/>
                      <a:pt x="301" y="4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3" name="Google Shape;35613;p41"/>
              <p:cNvSpPr/>
              <p:nvPr/>
            </p:nvSpPr>
            <p:spPr>
              <a:xfrm>
                <a:off x="13221406" y="6587911"/>
                <a:ext cx="33548" cy="26239"/>
              </a:xfrm>
              <a:custGeom>
                <a:rect b="b" l="l" r="r" t="t"/>
                <a:pathLst>
                  <a:path extrusionOk="0" h="219" w="280">
                    <a:moveTo>
                      <a:pt x="140" y="218"/>
                    </a:moveTo>
                    <a:cubicBezTo>
                      <a:pt x="280" y="218"/>
                      <a:pt x="280" y="1"/>
                      <a:pt x="140" y="1"/>
                    </a:cubicBezTo>
                    <a:cubicBezTo>
                      <a:pt x="0" y="2"/>
                      <a:pt x="0" y="218"/>
                      <a:pt x="140"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4" name="Google Shape;35614;p41"/>
              <p:cNvSpPr/>
              <p:nvPr/>
            </p:nvSpPr>
            <p:spPr>
              <a:xfrm>
                <a:off x="13253876" y="6730731"/>
                <a:ext cx="26958" cy="20968"/>
              </a:xfrm>
              <a:custGeom>
                <a:rect b="b" l="l" r="r" t="t"/>
                <a:pathLst>
                  <a:path extrusionOk="0" h="175" w="225">
                    <a:moveTo>
                      <a:pt x="113" y="175"/>
                    </a:moveTo>
                    <a:cubicBezTo>
                      <a:pt x="225" y="175"/>
                      <a:pt x="225" y="1"/>
                      <a:pt x="113" y="1"/>
                    </a:cubicBezTo>
                    <a:cubicBezTo>
                      <a:pt x="0" y="1"/>
                      <a:pt x="0"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5" name="Google Shape;35615;p41"/>
              <p:cNvSpPr/>
              <p:nvPr/>
            </p:nvSpPr>
            <p:spPr>
              <a:xfrm>
                <a:off x="13239378" y="6337258"/>
                <a:ext cx="32709" cy="25401"/>
              </a:xfrm>
              <a:custGeom>
                <a:rect b="b" l="l" r="r" t="t"/>
                <a:pathLst>
                  <a:path extrusionOk="0" h="212" w="273">
                    <a:moveTo>
                      <a:pt x="136" y="211"/>
                    </a:moveTo>
                    <a:cubicBezTo>
                      <a:pt x="272" y="211"/>
                      <a:pt x="272" y="1"/>
                      <a:pt x="136" y="1"/>
                    </a:cubicBezTo>
                    <a:cubicBezTo>
                      <a:pt x="0" y="1"/>
                      <a:pt x="0" y="211"/>
                      <a:pt x="136"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6" name="Google Shape;35616;p41"/>
              <p:cNvSpPr/>
              <p:nvPr/>
            </p:nvSpPr>
            <p:spPr>
              <a:xfrm>
                <a:off x="13391423" y="6120034"/>
                <a:ext cx="20369" cy="15935"/>
              </a:xfrm>
              <a:custGeom>
                <a:rect b="b" l="l" r="r" t="t"/>
                <a:pathLst>
                  <a:path extrusionOk="0" h="133" w="170">
                    <a:moveTo>
                      <a:pt x="85" y="133"/>
                    </a:moveTo>
                    <a:cubicBezTo>
                      <a:pt x="170" y="133"/>
                      <a:pt x="170" y="1"/>
                      <a:pt x="85" y="1"/>
                    </a:cubicBezTo>
                    <a:cubicBezTo>
                      <a:pt x="1" y="1"/>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7" name="Google Shape;35617;p41"/>
              <p:cNvSpPr/>
              <p:nvPr/>
            </p:nvSpPr>
            <p:spPr>
              <a:xfrm>
                <a:off x="13370575" y="5691215"/>
                <a:ext cx="27078" cy="21087"/>
              </a:xfrm>
              <a:custGeom>
                <a:rect b="b" l="l" r="r" t="t"/>
                <a:pathLst>
                  <a:path extrusionOk="0" h="176" w="226">
                    <a:moveTo>
                      <a:pt x="113" y="176"/>
                    </a:moveTo>
                    <a:cubicBezTo>
                      <a:pt x="225" y="176"/>
                      <a:pt x="225" y="1"/>
                      <a:pt x="113" y="1"/>
                    </a:cubicBezTo>
                    <a:cubicBezTo>
                      <a:pt x="1" y="2"/>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8" name="Google Shape;35618;p41"/>
              <p:cNvSpPr/>
              <p:nvPr/>
            </p:nvSpPr>
            <p:spPr>
              <a:xfrm>
                <a:off x="13331156" y="5257605"/>
                <a:ext cx="58350" cy="61106"/>
              </a:xfrm>
              <a:custGeom>
                <a:rect b="b" l="l" r="r" t="t"/>
                <a:pathLst>
                  <a:path extrusionOk="0" h="510" w="487">
                    <a:moveTo>
                      <a:pt x="454" y="351"/>
                    </a:moveTo>
                    <a:cubicBezTo>
                      <a:pt x="457" y="341"/>
                      <a:pt x="463" y="328"/>
                      <a:pt x="467" y="318"/>
                    </a:cubicBezTo>
                    <a:lnTo>
                      <a:pt x="308" y="478"/>
                    </a:lnTo>
                    <a:cubicBezTo>
                      <a:pt x="347" y="473"/>
                      <a:pt x="388" y="442"/>
                      <a:pt x="417" y="416"/>
                    </a:cubicBezTo>
                    <a:cubicBezTo>
                      <a:pt x="461" y="375"/>
                      <a:pt x="487" y="305"/>
                      <a:pt x="487" y="246"/>
                    </a:cubicBezTo>
                    <a:cubicBezTo>
                      <a:pt x="487" y="120"/>
                      <a:pt x="376" y="0"/>
                      <a:pt x="246" y="6"/>
                    </a:cubicBezTo>
                    <a:cubicBezTo>
                      <a:pt x="122" y="11"/>
                      <a:pt x="1" y="111"/>
                      <a:pt x="7" y="246"/>
                    </a:cubicBezTo>
                    <a:cubicBezTo>
                      <a:pt x="11" y="344"/>
                      <a:pt x="78" y="462"/>
                      <a:pt x="186" y="478"/>
                    </a:cubicBezTo>
                    <a:lnTo>
                      <a:pt x="27" y="318"/>
                    </a:lnTo>
                    <a:cubicBezTo>
                      <a:pt x="30" y="328"/>
                      <a:pt x="36" y="341"/>
                      <a:pt x="40" y="351"/>
                    </a:cubicBezTo>
                    <a:cubicBezTo>
                      <a:pt x="57" y="396"/>
                      <a:pt x="77" y="432"/>
                      <a:pt x="117" y="462"/>
                    </a:cubicBezTo>
                    <a:cubicBezTo>
                      <a:pt x="152" y="490"/>
                      <a:pt x="199" y="510"/>
                      <a:pt x="245" y="507"/>
                    </a:cubicBezTo>
                    <a:cubicBezTo>
                      <a:pt x="283" y="506"/>
                      <a:pt x="319" y="496"/>
                      <a:pt x="354" y="479"/>
                    </a:cubicBezTo>
                    <a:cubicBezTo>
                      <a:pt x="408" y="453"/>
                      <a:pt x="434" y="402"/>
                      <a:pt x="454" y="35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9" name="Google Shape;35619;p41"/>
              <p:cNvSpPr/>
              <p:nvPr/>
            </p:nvSpPr>
            <p:spPr>
              <a:xfrm>
                <a:off x="12598489" y="5398148"/>
                <a:ext cx="29834" cy="23004"/>
              </a:xfrm>
              <a:custGeom>
                <a:rect b="b" l="l" r="r" t="t"/>
                <a:pathLst>
                  <a:path extrusionOk="0" h="192" w="249">
                    <a:moveTo>
                      <a:pt x="124" y="192"/>
                    </a:moveTo>
                    <a:cubicBezTo>
                      <a:pt x="247" y="192"/>
                      <a:pt x="248" y="1"/>
                      <a:pt x="124" y="1"/>
                    </a:cubicBezTo>
                    <a:cubicBezTo>
                      <a:pt x="0" y="1"/>
                      <a:pt x="0" y="192"/>
                      <a:pt x="124"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0" name="Google Shape;35620;p41"/>
              <p:cNvSpPr/>
              <p:nvPr/>
            </p:nvSpPr>
            <p:spPr>
              <a:xfrm>
                <a:off x="12537983" y="5576313"/>
                <a:ext cx="22166" cy="17253"/>
              </a:xfrm>
              <a:custGeom>
                <a:rect b="b" l="l" r="r" t="t"/>
                <a:pathLst>
                  <a:path extrusionOk="0" h="144" w="185">
                    <a:moveTo>
                      <a:pt x="93" y="143"/>
                    </a:moveTo>
                    <a:cubicBezTo>
                      <a:pt x="185" y="143"/>
                      <a:pt x="185" y="1"/>
                      <a:pt x="93" y="1"/>
                    </a:cubicBezTo>
                    <a:cubicBezTo>
                      <a:pt x="0" y="1"/>
                      <a:pt x="0"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1" name="Google Shape;35621;p41"/>
              <p:cNvSpPr/>
              <p:nvPr/>
            </p:nvSpPr>
            <p:spPr>
              <a:xfrm>
                <a:off x="12388693" y="5632027"/>
                <a:ext cx="28756" cy="22405"/>
              </a:xfrm>
              <a:custGeom>
                <a:rect b="b" l="l" r="r" t="t"/>
                <a:pathLst>
                  <a:path extrusionOk="0" h="187" w="240">
                    <a:moveTo>
                      <a:pt x="119" y="187"/>
                    </a:moveTo>
                    <a:cubicBezTo>
                      <a:pt x="239" y="187"/>
                      <a:pt x="239" y="1"/>
                      <a:pt x="119" y="1"/>
                    </a:cubicBezTo>
                    <a:cubicBezTo>
                      <a:pt x="1" y="1"/>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2" name="Google Shape;35622;p41"/>
              <p:cNvSpPr/>
              <p:nvPr/>
            </p:nvSpPr>
            <p:spPr>
              <a:xfrm>
                <a:off x="12439974" y="5788865"/>
                <a:ext cx="31152" cy="24203"/>
              </a:xfrm>
              <a:custGeom>
                <a:rect b="b" l="l" r="r" t="t"/>
                <a:pathLst>
                  <a:path extrusionOk="0" h="202" w="260">
                    <a:moveTo>
                      <a:pt x="131" y="201"/>
                    </a:moveTo>
                    <a:cubicBezTo>
                      <a:pt x="259" y="201"/>
                      <a:pt x="259" y="1"/>
                      <a:pt x="131" y="1"/>
                    </a:cubicBezTo>
                    <a:cubicBezTo>
                      <a:pt x="2" y="1"/>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3" name="Google Shape;35623;p41"/>
              <p:cNvSpPr/>
              <p:nvPr/>
            </p:nvSpPr>
            <p:spPr>
              <a:xfrm>
                <a:off x="12945952" y="5831878"/>
                <a:ext cx="70451" cy="54875"/>
              </a:xfrm>
              <a:custGeom>
                <a:rect b="b" l="l" r="r" t="t"/>
                <a:pathLst>
                  <a:path extrusionOk="0" h="458" w="588">
                    <a:moveTo>
                      <a:pt x="295" y="458"/>
                    </a:moveTo>
                    <a:cubicBezTo>
                      <a:pt x="588" y="458"/>
                      <a:pt x="588" y="0"/>
                      <a:pt x="295" y="0"/>
                    </a:cubicBezTo>
                    <a:cubicBezTo>
                      <a:pt x="0" y="1"/>
                      <a:pt x="0" y="458"/>
                      <a:pt x="295" y="4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4" name="Google Shape;35624;p41"/>
              <p:cNvSpPr/>
              <p:nvPr/>
            </p:nvSpPr>
            <p:spPr>
              <a:xfrm>
                <a:off x="12980818" y="4712446"/>
                <a:ext cx="35825" cy="27797"/>
              </a:xfrm>
              <a:custGeom>
                <a:rect b="b" l="l" r="r" t="t"/>
                <a:pathLst>
                  <a:path extrusionOk="0" h="232" w="299">
                    <a:moveTo>
                      <a:pt x="149" y="232"/>
                    </a:moveTo>
                    <a:cubicBezTo>
                      <a:pt x="299" y="232"/>
                      <a:pt x="299" y="1"/>
                      <a:pt x="149" y="1"/>
                    </a:cubicBezTo>
                    <a:cubicBezTo>
                      <a:pt x="0" y="1"/>
                      <a:pt x="0" y="232"/>
                      <a:pt x="149" y="2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5" name="Google Shape;35625;p41"/>
              <p:cNvSpPr/>
              <p:nvPr/>
            </p:nvSpPr>
            <p:spPr>
              <a:xfrm>
                <a:off x="13018799" y="4474014"/>
                <a:ext cx="18212" cy="14138"/>
              </a:xfrm>
              <a:custGeom>
                <a:rect b="b" l="l" r="r" t="t"/>
                <a:pathLst>
                  <a:path extrusionOk="0" h="118" w="152">
                    <a:moveTo>
                      <a:pt x="77" y="118"/>
                    </a:moveTo>
                    <a:cubicBezTo>
                      <a:pt x="152" y="118"/>
                      <a:pt x="152" y="1"/>
                      <a:pt x="77" y="1"/>
                    </a:cubicBezTo>
                    <a:cubicBezTo>
                      <a:pt x="1" y="1"/>
                      <a:pt x="1" y="118"/>
                      <a:pt x="77"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6" name="Google Shape;35626;p41"/>
              <p:cNvSpPr/>
              <p:nvPr/>
            </p:nvSpPr>
            <p:spPr>
              <a:xfrm>
                <a:off x="12915279" y="4330595"/>
                <a:ext cx="26599" cy="20608"/>
              </a:xfrm>
              <a:custGeom>
                <a:rect b="b" l="l" r="r" t="t"/>
                <a:pathLst>
                  <a:path extrusionOk="0" h="172" w="222">
                    <a:moveTo>
                      <a:pt x="111" y="172"/>
                    </a:moveTo>
                    <a:cubicBezTo>
                      <a:pt x="222" y="172"/>
                      <a:pt x="222" y="1"/>
                      <a:pt x="111" y="1"/>
                    </a:cubicBezTo>
                    <a:cubicBezTo>
                      <a:pt x="2"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7" name="Google Shape;35627;p41"/>
              <p:cNvSpPr/>
              <p:nvPr/>
            </p:nvSpPr>
            <p:spPr>
              <a:xfrm>
                <a:off x="13119563" y="4231029"/>
                <a:ext cx="26839" cy="21207"/>
              </a:xfrm>
              <a:custGeom>
                <a:rect b="b" l="l" r="r" t="t"/>
                <a:pathLst>
                  <a:path extrusionOk="0" h="177" w="224">
                    <a:moveTo>
                      <a:pt x="112" y="177"/>
                    </a:moveTo>
                    <a:cubicBezTo>
                      <a:pt x="224" y="177"/>
                      <a:pt x="224" y="3"/>
                      <a:pt x="112" y="3"/>
                    </a:cubicBezTo>
                    <a:cubicBezTo>
                      <a:pt x="0" y="1"/>
                      <a:pt x="0" y="177"/>
                      <a:pt x="112"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8" name="Google Shape;35628;p41"/>
              <p:cNvSpPr/>
              <p:nvPr/>
            </p:nvSpPr>
            <p:spPr>
              <a:xfrm>
                <a:off x="13191333" y="3971150"/>
                <a:ext cx="28995" cy="26958"/>
              </a:xfrm>
              <a:custGeom>
                <a:rect b="b" l="l" r="r" t="t"/>
                <a:pathLst>
                  <a:path extrusionOk="0" h="225" w="242">
                    <a:moveTo>
                      <a:pt x="125" y="207"/>
                    </a:moveTo>
                    <a:cubicBezTo>
                      <a:pt x="136" y="203"/>
                      <a:pt x="147" y="201"/>
                      <a:pt x="159" y="197"/>
                    </a:cubicBezTo>
                    <a:cubicBezTo>
                      <a:pt x="241" y="171"/>
                      <a:pt x="242" y="54"/>
                      <a:pt x="159" y="29"/>
                    </a:cubicBezTo>
                    <a:cubicBezTo>
                      <a:pt x="147" y="26"/>
                      <a:pt x="136" y="23"/>
                      <a:pt x="125" y="19"/>
                    </a:cubicBezTo>
                    <a:cubicBezTo>
                      <a:pt x="64" y="1"/>
                      <a:pt x="2" y="50"/>
                      <a:pt x="2" y="112"/>
                    </a:cubicBezTo>
                    <a:cubicBezTo>
                      <a:pt x="0" y="175"/>
                      <a:pt x="64" y="224"/>
                      <a:pt x="125"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9" name="Google Shape;35629;p41"/>
              <p:cNvSpPr/>
              <p:nvPr/>
            </p:nvSpPr>
            <p:spPr>
              <a:xfrm>
                <a:off x="11135550" y="5033910"/>
                <a:ext cx="35465" cy="27438"/>
              </a:xfrm>
              <a:custGeom>
                <a:rect b="b" l="l" r="r" t="t"/>
                <a:pathLst>
                  <a:path extrusionOk="0" h="229" w="296">
                    <a:moveTo>
                      <a:pt x="148" y="228"/>
                    </a:moveTo>
                    <a:cubicBezTo>
                      <a:pt x="296" y="228"/>
                      <a:pt x="296" y="1"/>
                      <a:pt x="148" y="1"/>
                    </a:cubicBezTo>
                    <a:cubicBezTo>
                      <a:pt x="0" y="1"/>
                      <a:pt x="0" y="228"/>
                      <a:pt x="148"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0" name="Google Shape;35630;p41"/>
              <p:cNvSpPr/>
              <p:nvPr/>
            </p:nvSpPr>
            <p:spPr>
              <a:xfrm>
                <a:off x="10127429" y="6080854"/>
                <a:ext cx="31152" cy="24203"/>
              </a:xfrm>
              <a:custGeom>
                <a:rect b="b" l="l" r="r" t="t"/>
                <a:pathLst>
                  <a:path extrusionOk="0" h="202" w="260">
                    <a:moveTo>
                      <a:pt x="130" y="201"/>
                    </a:moveTo>
                    <a:cubicBezTo>
                      <a:pt x="259" y="201"/>
                      <a:pt x="259" y="1"/>
                      <a:pt x="130" y="1"/>
                    </a:cubicBezTo>
                    <a:cubicBezTo>
                      <a:pt x="0" y="1"/>
                      <a:pt x="0"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1" name="Google Shape;35631;p41"/>
              <p:cNvSpPr/>
              <p:nvPr/>
            </p:nvSpPr>
            <p:spPr>
              <a:xfrm>
                <a:off x="9513019" y="6605764"/>
                <a:ext cx="33428" cy="25760"/>
              </a:xfrm>
              <a:custGeom>
                <a:rect b="b" l="l" r="r" t="t"/>
                <a:pathLst>
                  <a:path extrusionOk="0" h="215" w="279">
                    <a:moveTo>
                      <a:pt x="139" y="215"/>
                    </a:moveTo>
                    <a:cubicBezTo>
                      <a:pt x="278" y="215"/>
                      <a:pt x="278" y="1"/>
                      <a:pt x="139" y="1"/>
                    </a:cubicBezTo>
                    <a:cubicBezTo>
                      <a:pt x="2" y="1"/>
                      <a:pt x="1"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2" name="Google Shape;35632;p41"/>
              <p:cNvSpPr/>
              <p:nvPr/>
            </p:nvSpPr>
            <p:spPr>
              <a:xfrm>
                <a:off x="9345517" y="6531239"/>
                <a:ext cx="29834" cy="23004"/>
              </a:xfrm>
              <a:custGeom>
                <a:rect b="b" l="l" r="r" t="t"/>
                <a:pathLst>
                  <a:path extrusionOk="0" h="192" w="249">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3" name="Google Shape;35633;p41"/>
              <p:cNvSpPr/>
              <p:nvPr/>
            </p:nvSpPr>
            <p:spPr>
              <a:xfrm>
                <a:off x="9389729" y="6282623"/>
                <a:ext cx="23124" cy="17972"/>
              </a:xfrm>
              <a:custGeom>
                <a:rect b="b" l="l" r="r" t="t"/>
                <a:pathLst>
                  <a:path extrusionOk="0" h="150" w="193">
                    <a:moveTo>
                      <a:pt x="96" y="150"/>
                    </a:moveTo>
                    <a:cubicBezTo>
                      <a:pt x="191" y="150"/>
                      <a:pt x="192" y="1"/>
                      <a:pt x="96" y="1"/>
                    </a:cubicBezTo>
                    <a:cubicBezTo>
                      <a:pt x="0" y="1"/>
                      <a:pt x="0"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4" name="Google Shape;35634;p41"/>
              <p:cNvSpPr/>
              <p:nvPr/>
            </p:nvSpPr>
            <p:spPr>
              <a:xfrm>
                <a:off x="9518770" y="6265489"/>
                <a:ext cx="80396" cy="66617"/>
              </a:xfrm>
              <a:custGeom>
                <a:rect b="b" l="l" r="r" t="t"/>
                <a:pathLst>
                  <a:path extrusionOk="0" h="556" w="671">
                    <a:moveTo>
                      <a:pt x="106" y="400"/>
                    </a:moveTo>
                    <a:cubicBezTo>
                      <a:pt x="128" y="437"/>
                      <a:pt x="153" y="473"/>
                      <a:pt x="188" y="499"/>
                    </a:cubicBezTo>
                    <a:cubicBezTo>
                      <a:pt x="227" y="530"/>
                      <a:pt x="283" y="555"/>
                      <a:pt x="336" y="552"/>
                    </a:cubicBezTo>
                    <a:cubicBezTo>
                      <a:pt x="378" y="551"/>
                      <a:pt x="421" y="541"/>
                      <a:pt x="458" y="518"/>
                    </a:cubicBezTo>
                    <a:cubicBezTo>
                      <a:pt x="505" y="490"/>
                      <a:pt x="537" y="446"/>
                      <a:pt x="564" y="400"/>
                    </a:cubicBezTo>
                    <a:cubicBezTo>
                      <a:pt x="671" y="228"/>
                      <a:pt x="533" y="2"/>
                      <a:pt x="336" y="2"/>
                    </a:cubicBezTo>
                    <a:cubicBezTo>
                      <a:pt x="137" y="1"/>
                      <a:pt x="0" y="228"/>
                      <a:pt x="106" y="4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5" name="Google Shape;35635;p41"/>
              <p:cNvSpPr/>
              <p:nvPr/>
            </p:nvSpPr>
            <p:spPr>
              <a:xfrm>
                <a:off x="9767146" y="6386023"/>
                <a:ext cx="27557" cy="21327"/>
              </a:xfrm>
              <a:custGeom>
                <a:rect b="b" l="l" r="r" t="t"/>
                <a:pathLst>
                  <a:path extrusionOk="0" h="178" w="230">
                    <a:moveTo>
                      <a:pt x="114" y="178"/>
                    </a:moveTo>
                    <a:cubicBezTo>
                      <a:pt x="227" y="178"/>
                      <a:pt x="229" y="1"/>
                      <a:pt x="114" y="1"/>
                    </a:cubicBezTo>
                    <a:cubicBezTo>
                      <a:pt x="0" y="1"/>
                      <a:pt x="0" y="178"/>
                      <a:pt x="114"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6" name="Google Shape;35636;p41"/>
              <p:cNvSpPr/>
              <p:nvPr/>
            </p:nvSpPr>
            <p:spPr>
              <a:xfrm>
                <a:off x="9718980" y="6525128"/>
                <a:ext cx="30193" cy="23364"/>
              </a:xfrm>
              <a:custGeom>
                <a:rect b="b" l="l" r="r" t="t"/>
                <a:pathLst>
                  <a:path extrusionOk="0" h="195" w="252">
                    <a:moveTo>
                      <a:pt x="126" y="195"/>
                    </a:moveTo>
                    <a:cubicBezTo>
                      <a:pt x="252" y="195"/>
                      <a:pt x="252" y="1"/>
                      <a:pt x="126" y="1"/>
                    </a:cubicBezTo>
                    <a:cubicBezTo>
                      <a:pt x="1" y="2"/>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7" name="Google Shape;35637;p41"/>
              <p:cNvSpPr/>
              <p:nvPr/>
            </p:nvSpPr>
            <p:spPr>
              <a:xfrm>
                <a:off x="9565617" y="6774583"/>
                <a:ext cx="21447" cy="23244"/>
              </a:xfrm>
              <a:custGeom>
                <a:rect b="b" l="l" r="r" t="t"/>
                <a:pathLst>
                  <a:path extrusionOk="0" h="194" w="179">
                    <a:moveTo>
                      <a:pt x="168" y="90"/>
                    </a:moveTo>
                    <a:cubicBezTo>
                      <a:pt x="166" y="78"/>
                      <a:pt x="164" y="67"/>
                      <a:pt x="162" y="56"/>
                    </a:cubicBezTo>
                    <a:cubicBezTo>
                      <a:pt x="158" y="32"/>
                      <a:pt x="132" y="9"/>
                      <a:pt x="109" y="4"/>
                    </a:cubicBezTo>
                    <a:cubicBezTo>
                      <a:pt x="94" y="0"/>
                      <a:pt x="84" y="0"/>
                      <a:pt x="69" y="4"/>
                    </a:cubicBezTo>
                    <a:cubicBezTo>
                      <a:pt x="46" y="7"/>
                      <a:pt x="22" y="32"/>
                      <a:pt x="16" y="56"/>
                    </a:cubicBezTo>
                    <a:cubicBezTo>
                      <a:pt x="14" y="68"/>
                      <a:pt x="13" y="80"/>
                      <a:pt x="10" y="90"/>
                    </a:cubicBezTo>
                    <a:cubicBezTo>
                      <a:pt x="0" y="142"/>
                      <a:pt x="32" y="193"/>
                      <a:pt x="89" y="193"/>
                    </a:cubicBezTo>
                    <a:cubicBezTo>
                      <a:pt x="146" y="193"/>
                      <a:pt x="179" y="142"/>
                      <a:pt x="168" y="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8" name="Google Shape;35638;p41"/>
              <p:cNvSpPr/>
              <p:nvPr/>
            </p:nvSpPr>
            <p:spPr>
              <a:xfrm>
                <a:off x="10084176" y="6837007"/>
                <a:ext cx="23963" cy="18571"/>
              </a:xfrm>
              <a:custGeom>
                <a:rect b="b" l="l" r="r" t="t"/>
                <a:pathLst>
                  <a:path extrusionOk="0" h="155" w="200">
                    <a:moveTo>
                      <a:pt x="101" y="154"/>
                    </a:moveTo>
                    <a:cubicBezTo>
                      <a:pt x="200" y="154"/>
                      <a:pt x="200" y="0"/>
                      <a:pt x="101" y="0"/>
                    </a:cubicBezTo>
                    <a:cubicBezTo>
                      <a:pt x="1" y="0"/>
                      <a:pt x="0"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9" name="Google Shape;35639;p41"/>
              <p:cNvSpPr/>
              <p:nvPr/>
            </p:nvSpPr>
            <p:spPr>
              <a:xfrm>
                <a:off x="10166249" y="6762123"/>
                <a:ext cx="81714" cy="63502"/>
              </a:xfrm>
              <a:custGeom>
                <a:rect b="b" l="l" r="r" t="t"/>
                <a:pathLst>
                  <a:path extrusionOk="0" h="530" w="682">
                    <a:moveTo>
                      <a:pt x="341" y="529"/>
                    </a:moveTo>
                    <a:cubicBezTo>
                      <a:pt x="681" y="529"/>
                      <a:pt x="681" y="0"/>
                      <a:pt x="341" y="0"/>
                    </a:cubicBezTo>
                    <a:cubicBezTo>
                      <a:pt x="1" y="1"/>
                      <a:pt x="1" y="529"/>
                      <a:pt x="341" y="5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0" name="Google Shape;35640;p41"/>
              <p:cNvSpPr/>
              <p:nvPr/>
            </p:nvSpPr>
            <p:spPr>
              <a:xfrm>
                <a:off x="9362172" y="6863366"/>
                <a:ext cx="31511" cy="24442"/>
              </a:xfrm>
              <a:custGeom>
                <a:rect b="b" l="l" r="r" t="t"/>
                <a:pathLst>
                  <a:path extrusionOk="0" h="204" w="263">
                    <a:moveTo>
                      <a:pt x="131" y="203"/>
                    </a:moveTo>
                    <a:cubicBezTo>
                      <a:pt x="262" y="203"/>
                      <a:pt x="262" y="1"/>
                      <a:pt x="131" y="1"/>
                    </a:cubicBezTo>
                    <a:cubicBezTo>
                      <a:pt x="1" y="1"/>
                      <a:pt x="1"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1" name="Google Shape;35641;p41"/>
              <p:cNvSpPr/>
              <p:nvPr/>
            </p:nvSpPr>
            <p:spPr>
              <a:xfrm>
                <a:off x="9335693" y="6753376"/>
                <a:ext cx="14378" cy="10903"/>
              </a:xfrm>
              <a:custGeom>
                <a:rect b="b" l="l" r="r" t="t"/>
                <a:pathLst>
                  <a:path extrusionOk="0" h="91" w="120">
                    <a:moveTo>
                      <a:pt x="60" y="91"/>
                    </a:moveTo>
                    <a:cubicBezTo>
                      <a:pt x="119" y="91"/>
                      <a:pt x="119" y="0"/>
                      <a:pt x="60" y="0"/>
                    </a:cubicBezTo>
                    <a:cubicBezTo>
                      <a:pt x="0" y="0"/>
                      <a:pt x="0" y="91"/>
                      <a:pt x="60" y="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2" name="Google Shape;35642;p41"/>
              <p:cNvSpPr/>
              <p:nvPr/>
            </p:nvSpPr>
            <p:spPr>
              <a:xfrm>
                <a:off x="9523203" y="6007527"/>
                <a:ext cx="24682" cy="19170"/>
              </a:xfrm>
              <a:custGeom>
                <a:rect b="b" l="l" r="r" t="t"/>
                <a:pathLst>
                  <a:path extrusionOk="0" h="160" w="206">
                    <a:moveTo>
                      <a:pt x="103" y="159"/>
                    </a:moveTo>
                    <a:cubicBezTo>
                      <a:pt x="206" y="159"/>
                      <a:pt x="206" y="0"/>
                      <a:pt x="103" y="0"/>
                    </a:cubicBezTo>
                    <a:cubicBezTo>
                      <a:pt x="0" y="0"/>
                      <a:pt x="0" y="159"/>
                      <a:pt x="103"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3" name="Google Shape;35643;p41"/>
              <p:cNvSpPr/>
              <p:nvPr/>
            </p:nvSpPr>
            <p:spPr>
              <a:xfrm>
                <a:off x="9965080" y="5608663"/>
                <a:ext cx="28756" cy="22405"/>
              </a:xfrm>
              <a:custGeom>
                <a:rect b="b" l="l" r="r" t="t"/>
                <a:pathLst>
                  <a:path extrusionOk="0" h="187" w="240">
                    <a:moveTo>
                      <a:pt x="119" y="187"/>
                    </a:moveTo>
                    <a:cubicBezTo>
                      <a:pt x="239" y="187"/>
                      <a:pt x="239" y="1"/>
                      <a:pt x="119" y="1"/>
                    </a:cubicBezTo>
                    <a:cubicBezTo>
                      <a:pt x="1" y="2"/>
                      <a:pt x="1" y="187"/>
                      <a:pt x="119"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4" name="Google Shape;35644;p41"/>
              <p:cNvSpPr/>
              <p:nvPr/>
            </p:nvSpPr>
            <p:spPr>
              <a:xfrm>
                <a:off x="10024508" y="5370111"/>
                <a:ext cx="26719" cy="20728"/>
              </a:xfrm>
              <a:custGeom>
                <a:rect b="b" l="l" r="r" t="t"/>
                <a:pathLst>
                  <a:path extrusionOk="0" h="173" w="223">
                    <a:moveTo>
                      <a:pt x="111" y="173"/>
                    </a:moveTo>
                    <a:cubicBezTo>
                      <a:pt x="222" y="173"/>
                      <a:pt x="222" y="1"/>
                      <a:pt x="111" y="1"/>
                    </a:cubicBezTo>
                    <a:cubicBezTo>
                      <a:pt x="1" y="1"/>
                      <a:pt x="1" y="173"/>
                      <a:pt x="111"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5" name="Google Shape;35645;p41"/>
              <p:cNvSpPr/>
              <p:nvPr/>
            </p:nvSpPr>
            <p:spPr>
              <a:xfrm>
                <a:off x="10239096" y="5144619"/>
                <a:ext cx="64580" cy="63023"/>
              </a:xfrm>
              <a:custGeom>
                <a:rect b="b" l="l" r="r" t="t"/>
                <a:pathLst>
                  <a:path extrusionOk="0" h="526" w="539">
                    <a:moveTo>
                      <a:pt x="269" y="526"/>
                    </a:moveTo>
                    <a:cubicBezTo>
                      <a:pt x="406" y="526"/>
                      <a:pt x="538" y="404"/>
                      <a:pt x="532" y="263"/>
                    </a:cubicBezTo>
                    <a:cubicBezTo>
                      <a:pt x="525" y="121"/>
                      <a:pt x="416" y="0"/>
                      <a:pt x="269" y="0"/>
                    </a:cubicBezTo>
                    <a:cubicBezTo>
                      <a:pt x="132" y="0"/>
                      <a:pt x="0" y="122"/>
                      <a:pt x="8" y="263"/>
                    </a:cubicBezTo>
                    <a:cubicBezTo>
                      <a:pt x="14" y="405"/>
                      <a:pt x="122" y="526"/>
                      <a:pt x="269" y="52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6" name="Google Shape;35646;p41"/>
              <p:cNvSpPr/>
              <p:nvPr/>
            </p:nvSpPr>
            <p:spPr>
              <a:xfrm>
                <a:off x="10375206" y="5821215"/>
                <a:ext cx="37981" cy="29594"/>
              </a:xfrm>
              <a:custGeom>
                <a:rect b="b" l="l" r="r" t="t"/>
                <a:pathLst>
                  <a:path extrusionOk="0" h="247" w="317">
                    <a:moveTo>
                      <a:pt x="158" y="246"/>
                    </a:moveTo>
                    <a:cubicBezTo>
                      <a:pt x="316" y="246"/>
                      <a:pt x="316" y="1"/>
                      <a:pt x="158" y="1"/>
                    </a:cubicBezTo>
                    <a:cubicBezTo>
                      <a:pt x="0" y="1"/>
                      <a:pt x="0" y="246"/>
                      <a:pt x="158"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7" name="Google Shape;35647;p41"/>
              <p:cNvSpPr/>
              <p:nvPr/>
            </p:nvSpPr>
            <p:spPr>
              <a:xfrm>
                <a:off x="9543332" y="4790206"/>
                <a:ext cx="31152" cy="24083"/>
              </a:xfrm>
              <a:custGeom>
                <a:rect b="b" l="l" r="r" t="t"/>
                <a:pathLst>
                  <a:path extrusionOk="0" h="201" w="260">
                    <a:moveTo>
                      <a:pt x="131" y="201"/>
                    </a:moveTo>
                    <a:cubicBezTo>
                      <a:pt x="259" y="201"/>
                      <a:pt x="259" y="0"/>
                      <a:pt x="131" y="0"/>
                    </a:cubicBezTo>
                    <a:cubicBezTo>
                      <a:pt x="1" y="0"/>
                      <a:pt x="1" y="201"/>
                      <a:pt x="131"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8" name="Google Shape;35648;p41"/>
              <p:cNvSpPr/>
              <p:nvPr/>
            </p:nvSpPr>
            <p:spPr>
              <a:xfrm>
                <a:off x="9555553" y="4656253"/>
                <a:ext cx="30193" cy="23364"/>
              </a:xfrm>
              <a:custGeom>
                <a:rect b="b" l="l" r="r" t="t"/>
                <a:pathLst>
                  <a:path extrusionOk="0" h="195" w="252">
                    <a:moveTo>
                      <a:pt x="126" y="195"/>
                    </a:moveTo>
                    <a:cubicBezTo>
                      <a:pt x="251" y="195"/>
                      <a:pt x="251" y="1"/>
                      <a:pt x="126" y="1"/>
                    </a:cubicBezTo>
                    <a:cubicBezTo>
                      <a:pt x="0" y="1"/>
                      <a:pt x="0"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9" name="Google Shape;35649;p41"/>
              <p:cNvSpPr/>
              <p:nvPr/>
            </p:nvSpPr>
            <p:spPr>
              <a:xfrm>
                <a:off x="9871984" y="4295130"/>
                <a:ext cx="27917" cy="21687"/>
              </a:xfrm>
              <a:custGeom>
                <a:rect b="b" l="l" r="r" t="t"/>
                <a:pathLst>
                  <a:path extrusionOk="0" h="181" w="233">
                    <a:moveTo>
                      <a:pt x="117" y="181"/>
                    </a:moveTo>
                    <a:cubicBezTo>
                      <a:pt x="233" y="181"/>
                      <a:pt x="233" y="2"/>
                      <a:pt x="117" y="2"/>
                    </a:cubicBezTo>
                    <a:cubicBezTo>
                      <a:pt x="1" y="1"/>
                      <a:pt x="1" y="181"/>
                      <a:pt x="117"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0" name="Google Shape;35650;p41"/>
              <p:cNvSpPr/>
              <p:nvPr/>
            </p:nvSpPr>
            <p:spPr>
              <a:xfrm>
                <a:off x="9995752" y="4179149"/>
                <a:ext cx="25640" cy="20129"/>
              </a:xfrm>
              <a:custGeom>
                <a:rect b="b" l="l" r="r" t="t"/>
                <a:pathLst>
                  <a:path extrusionOk="0" h="168"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1" name="Google Shape;35651;p41"/>
              <p:cNvSpPr/>
              <p:nvPr/>
            </p:nvSpPr>
            <p:spPr>
              <a:xfrm>
                <a:off x="10098074" y="3972588"/>
                <a:ext cx="31392" cy="24442"/>
              </a:xfrm>
              <a:custGeom>
                <a:rect b="b" l="l" r="r" t="t"/>
                <a:pathLst>
                  <a:path extrusionOk="0" h="204" w="262">
                    <a:moveTo>
                      <a:pt x="131" y="204"/>
                    </a:moveTo>
                    <a:cubicBezTo>
                      <a:pt x="262" y="204"/>
                      <a:pt x="262" y="0"/>
                      <a:pt x="131" y="0"/>
                    </a:cubicBezTo>
                    <a:cubicBezTo>
                      <a:pt x="0" y="0"/>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2" name="Google Shape;35652;p41"/>
              <p:cNvSpPr/>
              <p:nvPr/>
            </p:nvSpPr>
            <p:spPr>
              <a:xfrm>
                <a:off x="10203511" y="3872901"/>
                <a:ext cx="77281" cy="60147"/>
              </a:xfrm>
              <a:custGeom>
                <a:rect b="b" l="l" r="r" t="t"/>
                <a:pathLst>
                  <a:path extrusionOk="0" h="502" w="645">
                    <a:moveTo>
                      <a:pt x="323" y="501"/>
                    </a:moveTo>
                    <a:cubicBezTo>
                      <a:pt x="644" y="501"/>
                      <a:pt x="644" y="2"/>
                      <a:pt x="323" y="2"/>
                    </a:cubicBezTo>
                    <a:cubicBezTo>
                      <a:pt x="1" y="0"/>
                      <a:pt x="1" y="501"/>
                      <a:pt x="323" y="5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3" name="Google Shape;35653;p41"/>
              <p:cNvSpPr/>
              <p:nvPr/>
            </p:nvSpPr>
            <p:spPr>
              <a:xfrm>
                <a:off x="10726383" y="2871487"/>
                <a:ext cx="24442" cy="18931"/>
              </a:xfrm>
              <a:custGeom>
                <a:rect b="b" l="l" r="r" t="t"/>
                <a:pathLst>
                  <a:path extrusionOk="0" h="158" w="204">
                    <a:moveTo>
                      <a:pt x="102" y="158"/>
                    </a:moveTo>
                    <a:cubicBezTo>
                      <a:pt x="203" y="158"/>
                      <a:pt x="203" y="1"/>
                      <a:pt x="102" y="1"/>
                    </a:cubicBezTo>
                    <a:cubicBezTo>
                      <a:pt x="2" y="1"/>
                      <a:pt x="1" y="158"/>
                      <a:pt x="102"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4" name="Google Shape;35654;p41"/>
              <p:cNvSpPr/>
              <p:nvPr/>
            </p:nvSpPr>
            <p:spPr>
              <a:xfrm>
                <a:off x="10853506" y="2816372"/>
                <a:ext cx="15576" cy="12221"/>
              </a:xfrm>
              <a:custGeom>
                <a:rect b="b" l="l" r="r" t="t"/>
                <a:pathLst>
                  <a:path extrusionOk="0" h="102" w="130">
                    <a:moveTo>
                      <a:pt x="65" y="101"/>
                    </a:moveTo>
                    <a:cubicBezTo>
                      <a:pt x="129" y="101"/>
                      <a:pt x="129" y="1"/>
                      <a:pt x="65" y="1"/>
                    </a:cubicBezTo>
                    <a:cubicBezTo>
                      <a:pt x="1" y="1"/>
                      <a:pt x="1" y="101"/>
                      <a:pt x="65" y="1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5" name="Google Shape;35655;p41"/>
              <p:cNvSpPr/>
              <p:nvPr/>
            </p:nvSpPr>
            <p:spPr>
              <a:xfrm>
                <a:off x="11035385" y="2824160"/>
                <a:ext cx="25640" cy="20009"/>
              </a:xfrm>
              <a:custGeom>
                <a:rect b="b" l="l" r="r" t="t"/>
                <a:pathLst>
                  <a:path extrusionOk="0" h="167" w="214">
                    <a:moveTo>
                      <a:pt x="107" y="167"/>
                    </a:moveTo>
                    <a:cubicBezTo>
                      <a:pt x="213" y="167"/>
                      <a:pt x="213" y="0"/>
                      <a:pt x="107" y="0"/>
                    </a:cubicBezTo>
                    <a:cubicBezTo>
                      <a:pt x="0" y="0"/>
                      <a:pt x="0" y="167"/>
                      <a:pt x="107"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6" name="Google Shape;35656;p41"/>
              <p:cNvSpPr/>
              <p:nvPr/>
            </p:nvSpPr>
            <p:spPr>
              <a:xfrm>
                <a:off x="11153762" y="2931394"/>
                <a:ext cx="80875" cy="62663"/>
              </a:xfrm>
              <a:custGeom>
                <a:rect b="b" l="l" r="r" t="t"/>
                <a:pathLst>
                  <a:path extrusionOk="0" h="523" w="675">
                    <a:moveTo>
                      <a:pt x="337" y="523"/>
                    </a:moveTo>
                    <a:cubicBezTo>
                      <a:pt x="673" y="523"/>
                      <a:pt x="674" y="1"/>
                      <a:pt x="337" y="1"/>
                    </a:cubicBezTo>
                    <a:cubicBezTo>
                      <a:pt x="0" y="1"/>
                      <a:pt x="0" y="523"/>
                      <a:pt x="337" y="5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7" name="Google Shape;35657;p41"/>
              <p:cNvSpPr/>
              <p:nvPr/>
            </p:nvSpPr>
            <p:spPr>
              <a:xfrm>
                <a:off x="9518650" y="4209582"/>
                <a:ext cx="22166" cy="17493"/>
              </a:xfrm>
              <a:custGeom>
                <a:rect b="b" l="l" r="r" t="t"/>
                <a:pathLst>
                  <a:path extrusionOk="0" h="146" w="185">
                    <a:moveTo>
                      <a:pt x="92" y="145"/>
                    </a:moveTo>
                    <a:cubicBezTo>
                      <a:pt x="185" y="145"/>
                      <a:pt x="185" y="3"/>
                      <a:pt x="92" y="3"/>
                    </a:cubicBezTo>
                    <a:cubicBezTo>
                      <a:pt x="0" y="1"/>
                      <a:pt x="0" y="145"/>
                      <a:pt x="92"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8" name="Google Shape;35658;p41"/>
              <p:cNvSpPr/>
              <p:nvPr/>
            </p:nvSpPr>
            <p:spPr>
              <a:xfrm>
                <a:off x="9534346" y="4027223"/>
                <a:ext cx="25640" cy="20009"/>
              </a:xfrm>
              <a:custGeom>
                <a:rect b="b" l="l" r="r" t="t"/>
                <a:pathLst>
                  <a:path extrusionOk="0" h="167" w="214">
                    <a:moveTo>
                      <a:pt x="107" y="166"/>
                    </a:moveTo>
                    <a:cubicBezTo>
                      <a:pt x="214" y="166"/>
                      <a:pt x="214" y="1"/>
                      <a:pt x="107" y="1"/>
                    </a:cubicBezTo>
                    <a:cubicBezTo>
                      <a:pt x="1" y="2"/>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9" name="Google Shape;35659;p41"/>
              <p:cNvSpPr/>
              <p:nvPr/>
            </p:nvSpPr>
            <p:spPr>
              <a:xfrm>
                <a:off x="9477434" y="3748773"/>
                <a:ext cx="81235" cy="63143"/>
              </a:xfrm>
              <a:custGeom>
                <a:rect b="b" l="l" r="r" t="t"/>
                <a:pathLst>
                  <a:path extrusionOk="0" h="527" w="678">
                    <a:moveTo>
                      <a:pt x="339" y="527"/>
                    </a:moveTo>
                    <a:cubicBezTo>
                      <a:pt x="677" y="527"/>
                      <a:pt x="677" y="1"/>
                      <a:pt x="339" y="1"/>
                    </a:cubicBezTo>
                    <a:cubicBezTo>
                      <a:pt x="1" y="1"/>
                      <a:pt x="0" y="527"/>
                      <a:pt x="339" y="5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0" name="Google Shape;35660;p41"/>
              <p:cNvSpPr/>
              <p:nvPr/>
            </p:nvSpPr>
            <p:spPr>
              <a:xfrm>
                <a:off x="9315324" y="3533465"/>
                <a:ext cx="55115" cy="48525"/>
              </a:xfrm>
              <a:custGeom>
                <a:rect b="b" l="l" r="r" t="t"/>
                <a:pathLst>
                  <a:path extrusionOk="0" h="405" w="460">
                    <a:moveTo>
                      <a:pt x="418" y="157"/>
                    </a:moveTo>
                    <a:cubicBezTo>
                      <a:pt x="391" y="72"/>
                      <a:pt x="325" y="1"/>
                      <a:pt x="230" y="1"/>
                    </a:cubicBezTo>
                    <a:cubicBezTo>
                      <a:pt x="135" y="1"/>
                      <a:pt x="69" y="72"/>
                      <a:pt x="41" y="157"/>
                    </a:cubicBezTo>
                    <a:cubicBezTo>
                      <a:pt x="0" y="279"/>
                      <a:pt x="109" y="404"/>
                      <a:pt x="230" y="404"/>
                    </a:cubicBezTo>
                    <a:cubicBezTo>
                      <a:pt x="351" y="404"/>
                      <a:pt x="459" y="278"/>
                      <a:pt x="418"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1" name="Google Shape;35661;p41"/>
              <p:cNvSpPr/>
              <p:nvPr/>
            </p:nvSpPr>
            <p:spPr>
              <a:xfrm>
                <a:off x="9465452" y="3172103"/>
                <a:ext cx="53198" cy="53797"/>
              </a:xfrm>
              <a:custGeom>
                <a:rect b="b" l="l" r="r" t="t"/>
                <a:pathLst>
                  <a:path extrusionOk="0" h="449" w="444">
                    <a:moveTo>
                      <a:pt x="333" y="390"/>
                    </a:moveTo>
                    <a:cubicBezTo>
                      <a:pt x="362" y="368"/>
                      <a:pt x="386" y="344"/>
                      <a:pt x="403" y="312"/>
                    </a:cubicBezTo>
                    <a:cubicBezTo>
                      <a:pt x="443" y="237"/>
                      <a:pt x="439" y="133"/>
                      <a:pt x="372" y="73"/>
                    </a:cubicBezTo>
                    <a:cubicBezTo>
                      <a:pt x="306" y="12"/>
                      <a:pt x="214" y="1"/>
                      <a:pt x="134" y="43"/>
                    </a:cubicBezTo>
                    <a:cubicBezTo>
                      <a:pt x="100" y="60"/>
                      <a:pt x="79" y="84"/>
                      <a:pt x="56" y="112"/>
                    </a:cubicBezTo>
                    <a:cubicBezTo>
                      <a:pt x="23" y="154"/>
                      <a:pt x="0" y="195"/>
                      <a:pt x="0" y="251"/>
                    </a:cubicBezTo>
                    <a:cubicBezTo>
                      <a:pt x="0" y="299"/>
                      <a:pt x="21" y="357"/>
                      <a:pt x="56" y="390"/>
                    </a:cubicBezTo>
                    <a:cubicBezTo>
                      <a:pt x="93" y="423"/>
                      <a:pt x="143" y="449"/>
                      <a:pt x="195" y="447"/>
                    </a:cubicBezTo>
                    <a:cubicBezTo>
                      <a:pt x="250" y="443"/>
                      <a:pt x="291" y="422"/>
                      <a:pt x="333"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2" name="Google Shape;35662;p41"/>
              <p:cNvSpPr/>
              <p:nvPr/>
            </p:nvSpPr>
            <p:spPr>
              <a:xfrm>
                <a:off x="9391526" y="2840934"/>
                <a:ext cx="42774" cy="33189"/>
              </a:xfrm>
              <a:custGeom>
                <a:rect b="b" l="l" r="r" t="t"/>
                <a:pathLst>
                  <a:path extrusionOk="0" h="277" w="357">
                    <a:moveTo>
                      <a:pt x="180" y="277"/>
                    </a:moveTo>
                    <a:cubicBezTo>
                      <a:pt x="357" y="277"/>
                      <a:pt x="357" y="0"/>
                      <a:pt x="180" y="0"/>
                    </a:cubicBezTo>
                    <a:cubicBezTo>
                      <a:pt x="0" y="0"/>
                      <a:pt x="0" y="277"/>
                      <a:pt x="180" y="2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3" name="Google Shape;35663;p41"/>
              <p:cNvSpPr/>
              <p:nvPr/>
            </p:nvSpPr>
            <p:spPr>
              <a:xfrm>
                <a:off x="9921108" y="2807745"/>
                <a:ext cx="23004" cy="17972"/>
              </a:xfrm>
              <a:custGeom>
                <a:rect b="b" l="l" r="r" t="t"/>
                <a:pathLst>
                  <a:path extrusionOk="0" h="150" w="192">
                    <a:moveTo>
                      <a:pt x="96" y="150"/>
                    </a:moveTo>
                    <a:cubicBezTo>
                      <a:pt x="191" y="150"/>
                      <a:pt x="192" y="0"/>
                      <a:pt x="96" y="0"/>
                    </a:cubicBezTo>
                    <a:cubicBezTo>
                      <a:pt x="1" y="0"/>
                      <a:pt x="1" y="150"/>
                      <a:pt x="96"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4" name="Google Shape;35664;p41"/>
              <p:cNvSpPr/>
              <p:nvPr/>
            </p:nvSpPr>
            <p:spPr>
              <a:xfrm>
                <a:off x="10127788" y="2749156"/>
                <a:ext cx="22286" cy="22286"/>
              </a:xfrm>
              <a:custGeom>
                <a:rect b="b" l="l" r="r" t="t"/>
                <a:pathLst>
                  <a:path extrusionOk="0" h="186" w="186">
                    <a:moveTo>
                      <a:pt x="43" y="135"/>
                    </a:moveTo>
                    <a:cubicBezTo>
                      <a:pt x="63" y="145"/>
                      <a:pt x="84" y="156"/>
                      <a:pt x="103" y="165"/>
                    </a:cubicBezTo>
                    <a:cubicBezTo>
                      <a:pt x="146" y="185"/>
                      <a:pt x="186" y="145"/>
                      <a:pt x="165" y="103"/>
                    </a:cubicBezTo>
                    <a:cubicBezTo>
                      <a:pt x="155" y="83"/>
                      <a:pt x="146" y="64"/>
                      <a:pt x="135" y="44"/>
                    </a:cubicBezTo>
                    <a:cubicBezTo>
                      <a:pt x="115" y="6"/>
                      <a:pt x="58" y="1"/>
                      <a:pt x="30" y="30"/>
                    </a:cubicBezTo>
                    <a:cubicBezTo>
                      <a:pt x="0" y="59"/>
                      <a:pt x="5" y="114"/>
                      <a:pt x="43"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5" name="Google Shape;35665;p41"/>
              <p:cNvSpPr/>
              <p:nvPr/>
            </p:nvSpPr>
            <p:spPr>
              <a:xfrm>
                <a:off x="10309667" y="2777792"/>
                <a:ext cx="40378" cy="31152"/>
              </a:xfrm>
              <a:custGeom>
                <a:rect b="b" l="l" r="r" t="t"/>
                <a:pathLst>
                  <a:path extrusionOk="0" h="260" w="337">
                    <a:moveTo>
                      <a:pt x="168" y="260"/>
                    </a:moveTo>
                    <a:cubicBezTo>
                      <a:pt x="336" y="260"/>
                      <a:pt x="336" y="0"/>
                      <a:pt x="168" y="0"/>
                    </a:cubicBezTo>
                    <a:cubicBezTo>
                      <a:pt x="1" y="0"/>
                      <a:pt x="1"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6" name="Google Shape;35666;p41"/>
              <p:cNvSpPr/>
              <p:nvPr/>
            </p:nvSpPr>
            <p:spPr>
              <a:xfrm>
                <a:off x="10782696" y="3206011"/>
                <a:ext cx="52120" cy="50921"/>
              </a:xfrm>
              <a:custGeom>
                <a:rect b="b" l="l" r="r" t="t"/>
                <a:pathLst>
                  <a:path extrusionOk="0" h="425" w="435">
                    <a:moveTo>
                      <a:pt x="217" y="424"/>
                    </a:moveTo>
                    <a:cubicBezTo>
                      <a:pt x="328" y="424"/>
                      <a:pt x="435" y="327"/>
                      <a:pt x="429" y="212"/>
                    </a:cubicBezTo>
                    <a:cubicBezTo>
                      <a:pt x="424" y="97"/>
                      <a:pt x="335" y="0"/>
                      <a:pt x="217" y="0"/>
                    </a:cubicBezTo>
                    <a:cubicBezTo>
                      <a:pt x="107" y="0"/>
                      <a:pt x="0" y="97"/>
                      <a:pt x="5" y="212"/>
                    </a:cubicBezTo>
                    <a:cubicBezTo>
                      <a:pt x="8" y="327"/>
                      <a:pt x="97" y="424"/>
                      <a:pt x="217" y="4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7" name="Google Shape;35667;p41"/>
              <p:cNvSpPr/>
              <p:nvPr/>
            </p:nvSpPr>
            <p:spPr>
              <a:xfrm>
                <a:off x="11431613" y="2776713"/>
                <a:ext cx="27438" cy="21447"/>
              </a:xfrm>
              <a:custGeom>
                <a:rect b="b" l="l" r="r" t="t"/>
                <a:pathLst>
                  <a:path extrusionOk="0" h="179" w="229">
                    <a:moveTo>
                      <a:pt x="113" y="179"/>
                    </a:moveTo>
                    <a:cubicBezTo>
                      <a:pt x="227" y="179"/>
                      <a:pt x="228" y="3"/>
                      <a:pt x="113" y="3"/>
                    </a:cubicBezTo>
                    <a:cubicBezTo>
                      <a:pt x="0" y="1"/>
                      <a:pt x="0" y="179"/>
                      <a:pt x="113"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8" name="Google Shape;35668;p41"/>
              <p:cNvSpPr/>
              <p:nvPr/>
            </p:nvSpPr>
            <p:spPr>
              <a:xfrm>
                <a:off x="11599593" y="2747958"/>
                <a:ext cx="41696" cy="32350"/>
              </a:xfrm>
              <a:custGeom>
                <a:rect b="b" l="l" r="r" t="t"/>
                <a:pathLst>
                  <a:path extrusionOk="0" h="270" w="348">
                    <a:moveTo>
                      <a:pt x="175" y="269"/>
                    </a:moveTo>
                    <a:cubicBezTo>
                      <a:pt x="348" y="269"/>
                      <a:pt x="348" y="0"/>
                      <a:pt x="175" y="0"/>
                    </a:cubicBezTo>
                    <a:cubicBezTo>
                      <a:pt x="2" y="1"/>
                      <a:pt x="1" y="269"/>
                      <a:pt x="175" y="2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9" name="Google Shape;35669;p41"/>
              <p:cNvSpPr/>
              <p:nvPr/>
            </p:nvSpPr>
            <p:spPr>
              <a:xfrm>
                <a:off x="11695804" y="3053726"/>
                <a:ext cx="36304" cy="28157"/>
              </a:xfrm>
              <a:custGeom>
                <a:rect b="b" l="l" r="r" t="t"/>
                <a:pathLst>
                  <a:path extrusionOk="0" h="235" w="303">
                    <a:moveTo>
                      <a:pt x="151" y="234"/>
                    </a:moveTo>
                    <a:cubicBezTo>
                      <a:pt x="301" y="234"/>
                      <a:pt x="302" y="0"/>
                      <a:pt x="151" y="0"/>
                    </a:cubicBezTo>
                    <a:cubicBezTo>
                      <a:pt x="0" y="1"/>
                      <a:pt x="0" y="234"/>
                      <a:pt x="151" y="2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0" name="Google Shape;35670;p41"/>
              <p:cNvSpPr/>
              <p:nvPr/>
            </p:nvSpPr>
            <p:spPr>
              <a:xfrm>
                <a:off x="11473188" y="4821358"/>
                <a:ext cx="26000" cy="20369"/>
              </a:xfrm>
              <a:custGeom>
                <a:rect b="b" l="l" r="r" t="t"/>
                <a:pathLst>
                  <a:path extrusionOk="0" h="170" w="217">
                    <a:moveTo>
                      <a:pt x="108" y="170"/>
                    </a:moveTo>
                    <a:cubicBezTo>
                      <a:pt x="216" y="170"/>
                      <a:pt x="216" y="1"/>
                      <a:pt x="108" y="1"/>
                    </a:cubicBezTo>
                    <a:cubicBezTo>
                      <a:pt x="0" y="1"/>
                      <a:pt x="0"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1" name="Google Shape;35671;p41"/>
              <p:cNvSpPr/>
              <p:nvPr/>
            </p:nvSpPr>
            <p:spPr>
              <a:xfrm>
                <a:off x="11669205" y="5070573"/>
                <a:ext cx="31032" cy="24083"/>
              </a:xfrm>
              <a:custGeom>
                <a:rect b="b" l="l" r="r" t="t"/>
                <a:pathLst>
                  <a:path extrusionOk="0" h="201" w="259">
                    <a:moveTo>
                      <a:pt x="129" y="201"/>
                    </a:moveTo>
                    <a:cubicBezTo>
                      <a:pt x="258" y="201"/>
                      <a:pt x="258"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2" name="Google Shape;35672;p41"/>
              <p:cNvSpPr/>
              <p:nvPr/>
            </p:nvSpPr>
            <p:spPr>
              <a:xfrm>
                <a:off x="11932798" y="4963818"/>
                <a:ext cx="52838" cy="55834"/>
              </a:xfrm>
              <a:custGeom>
                <a:rect b="b" l="l" r="r" t="t"/>
                <a:pathLst>
                  <a:path extrusionOk="0" h="466" w="441">
                    <a:moveTo>
                      <a:pt x="5" y="220"/>
                    </a:moveTo>
                    <a:cubicBezTo>
                      <a:pt x="1" y="247"/>
                      <a:pt x="9" y="278"/>
                      <a:pt x="13" y="305"/>
                    </a:cubicBezTo>
                    <a:cubicBezTo>
                      <a:pt x="21" y="349"/>
                      <a:pt x="57" y="391"/>
                      <a:pt x="90" y="417"/>
                    </a:cubicBezTo>
                    <a:cubicBezTo>
                      <a:pt x="127" y="444"/>
                      <a:pt x="174" y="465"/>
                      <a:pt x="221" y="463"/>
                    </a:cubicBezTo>
                    <a:cubicBezTo>
                      <a:pt x="259" y="462"/>
                      <a:pt x="296" y="452"/>
                      <a:pt x="330" y="434"/>
                    </a:cubicBezTo>
                    <a:cubicBezTo>
                      <a:pt x="371" y="412"/>
                      <a:pt x="421" y="354"/>
                      <a:pt x="428" y="305"/>
                    </a:cubicBezTo>
                    <a:cubicBezTo>
                      <a:pt x="432" y="278"/>
                      <a:pt x="441" y="248"/>
                      <a:pt x="436" y="220"/>
                    </a:cubicBezTo>
                    <a:cubicBezTo>
                      <a:pt x="428" y="160"/>
                      <a:pt x="417" y="111"/>
                      <a:pt x="373" y="67"/>
                    </a:cubicBezTo>
                    <a:cubicBezTo>
                      <a:pt x="336" y="30"/>
                      <a:pt x="274" y="0"/>
                      <a:pt x="220" y="4"/>
                    </a:cubicBezTo>
                    <a:cubicBezTo>
                      <a:pt x="164" y="6"/>
                      <a:pt x="106" y="25"/>
                      <a:pt x="67" y="67"/>
                    </a:cubicBezTo>
                    <a:cubicBezTo>
                      <a:pt x="26" y="111"/>
                      <a:pt x="13" y="159"/>
                      <a:pt x="5" y="2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3" name="Google Shape;35673;p41"/>
              <p:cNvSpPr/>
              <p:nvPr/>
            </p:nvSpPr>
            <p:spPr>
              <a:xfrm>
                <a:off x="12890597" y="5170499"/>
                <a:ext cx="29235" cy="22765"/>
              </a:xfrm>
              <a:custGeom>
                <a:rect b="b" l="l" r="r" t="t"/>
                <a:pathLst>
                  <a:path extrusionOk="0" h="190" w="244">
                    <a:moveTo>
                      <a:pt x="122" y="189"/>
                    </a:moveTo>
                    <a:cubicBezTo>
                      <a:pt x="243" y="189"/>
                      <a:pt x="243" y="1"/>
                      <a:pt x="122" y="1"/>
                    </a:cubicBezTo>
                    <a:cubicBezTo>
                      <a:pt x="0" y="1"/>
                      <a:pt x="0"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4" name="Google Shape;35674;p41"/>
              <p:cNvSpPr/>
              <p:nvPr/>
            </p:nvSpPr>
            <p:spPr>
              <a:xfrm>
                <a:off x="12884127" y="4895523"/>
                <a:ext cx="30433" cy="23963"/>
              </a:xfrm>
              <a:custGeom>
                <a:rect b="b" l="l" r="r" t="t"/>
                <a:pathLst>
                  <a:path extrusionOk="0" h="200" w="254">
                    <a:moveTo>
                      <a:pt x="127" y="199"/>
                    </a:moveTo>
                    <a:cubicBezTo>
                      <a:pt x="254" y="199"/>
                      <a:pt x="254" y="2"/>
                      <a:pt x="127" y="2"/>
                    </a:cubicBezTo>
                    <a:cubicBezTo>
                      <a:pt x="1" y="1"/>
                      <a:pt x="1" y="199"/>
                      <a:pt x="127" y="1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5" name="Google Shape;35675;p41"/>
              <p:cNvSpPr/>
              <p:nvPr/>
            </p:nvSpPr>
            <p:spPr>
              <a:xfrm>
                <a:off x="13245968" y="4813570"/>
                <a:ext cx="31152" cy="24083"/>
              </a:xfrm>
              <a:custGeom>
                <a:rect b="b" l="l" r="r" t="t"/>
                <a:pathLst>
                  <a:path extrusionOk="0" h="201" w="260">
                    <a:moveTo>
                      <a:pt x="130" y="201"/>
                    </a:moveTo>
                    <a:cubicBezTo>
                      <a:pt x="259" y="201"/>
                      <a:pt x="259" y="0"/>
                      <a:pt x="130" y="0"/>
                    </a:cubicBezTo>
                    <a:cubicBezTo>
                      <a:pt x="1" y="0"/>
                      <a:pt x="1" y="201"/>
                      <a:pt x="130"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6" name="Google Shape;35676;p41"/>
              <p:cNvSpPr/>
              <p:nvPr/>
            </p:nvSpPr>
            <p:spPr>
              <a:xfrm>
                <a:off x="13273765" y="5042776"/>
                <a:ext cx="45650" cy="44571"/>
              </a:xfrm>
              <a:custGeom>
                <a:rect b="b" l="l" r="r" t="t"/>
                <a:pathLst>
                  <a:path extrusionOk="0" h="372" w="381">
                    <a:moveTo>
                      <a:pt x="191" y="372"/>
                    </a:moveTo>
                    <a:cubicBezTo>
                      <a:pt x="288" y="372"/>
                      <a:pt x="381" y="286"/>
                      <a:pt x="376" y="186"/>
                    </a:cubicBezTo>
                    <a:cubicBezTo>
                      <a:pt x="372" y="86"/>
                      <a:pt x="295" y="0"/>
                      <a:pt x="191" y="0"/>
                    </a:cubicBezTo>
                    <a:cubicBezTo>
                      <a:pt x="93" y="0"/>
                      <a:pt x="1" y="86"/>
                      <a:pt x="5" y="186"/>
                    </a:cubicBezTo>
                    <a:cubicBezTo>
                      <a:pt x="8" y="288"/>
                      <a:pt x="86" y="372"/>
                      <a:pt x="191" y="3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7" name="Google Shape;35677;p41"/>
              <p:cNvSpPr/>
              <p:nvPr/>
            </p:nvSpPr>
            <p:spPr>
              <a:xfrm>
                <a:off x="11263393" y="6512787"/>
                <a:ext cx="30074" cy="30074"/>
              </a:xfrm>
              <a:custGeom>
                <a:rect b="b" l="l" r="r" t="t"/>
                <a:pathLst>
                  <a:path extrusionOk="0" h="251" w="251">
                    <a:moveTo>
                      <a:pt x="194" y="82"/>
                    </a:moveTo>
                    <a:cubicBezTo>
                      <a:pt x="176" y="69"/>
                      <a:pt x="159" y="55"/>
                      <a:pt x="140" y="43"/>
                    </a:cubicBezTo>
                    <a:cubicBezTo>
                      <a:pt x="83" y="0"/>
                      <a:pt x="1" y="84"/>
                      <a:pt x="43" y="140"/>
                    </a:cubicBezTo>
                    <a:cubicBezTo>
                      <a:pt x="56" y="159"/>
                      <a:pt x="69" y="175"/>
                      <a:pt x="82" y="194"/>
                    </a:cubicBezTo>
                    <a:cubicBezTo>
                      <a:pt x="112" y="234"/>
                      <a:pt x="170" y="250"/>
                      <a:pt x="210" y="210"/>
                    </a:cubicBezTo>
                    <a:cubicBezTo>
                      <a:pt x="251" y="170"/>
                      <a:pt x="236" y="112"/>
                      <a:pt x="194"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8" name="Google Shape;35678;p41"/>
              <p:cNvSpPr/>
              <p:nvPr/>
            </p:nvSpPr>
            <p:spPr>
              <a:xfrm>
                <a:off x="11340074" y="6329111"/>
                <a:ext cx="23484" cy="18212"/>
              </a:xfrm>
              <a:custGeom>
                <a:rect b="b" l="l" r="r" t="t"/>
                <a:pathLst>
                  <a:path extrusionOk="0" h="152" w="196">
                    <a:moveTo>
                      <a:pt x="99" y="152"/>
                    </a:moveTo>
                    <a:cubicBezTo>
                      <a:pt x="196" y="152"/>
                      <a:pt x="196" y="0"/>
                      <a:pt x="99" y="0"/>
                    </a:cubicBezTo>
                    <a:cubicBezTo>
                      <a:pt x="1" y="1"/>
                      <a:pt x="1" y="152"/>
                      <a:pt x="99"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9" name="Google Shape;35679;p41"/>
              <p:cNvSpPr/>
              <p:nvPr/>
            </p:nvSpPr>
            <p:spPr>
              <a:xfrm>
                <a:off x="11067975" y="6075103"/>
                <a:ext cx="35226" cy="35944"/>
              </a:xfrm>
              <a:custGeom>
                <a:rect b="b" l="l" r="r" t="t"/>
                <a:pathLst>
                  <a:path extrusionOk="0" h="300" w="294">
                    <a:moveTo>
                      <a:pt x="161" y="270"/>
                    </a:moveTo>
                    <a:lnTo>
                      <a:pt x="220" y="247"/>
                    </a:lnTo>
                    <a:cubicBezTo>
                      <a:pt x="293" y="215"/>
                      <a:pt x="293" y="85"/>
                      <a:pt x="220" y="53"/>
                    </a:cubicBezTo>
                    <a:cubicBezTo>
                      <a:pt x="200" y="44"/>
                      <a:pt x="180" y="36"/>
                      <a:pt x="161" y="30"/>
                    </a:cubicBezTo>
                    <a:cubicBezTo>
                      <a:pt x="83" y="0"/>
                      <a:pt x="0" y="74"/>
                      <a:pt x="0" y="151"/>
                    </a:cubicBezTo>
                    <a:cubicBezTo>
                      <a:pt x="0" y="226"/>
                      <a:pt x="83" y="300"/>
                      <a:pt x="161"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0" name="Google Shape;35680;p41"/>
              <p:cNvSpPr/>
              <p:nvPr/>
            </p:nvSpPr>
            <p:spPr>
              <a:xfrm>
                <a:off x="11042454" y="5784192"/>
                <a:ext cx="58230" cy="57032"/>
              </a:xfrm>
              <a:custGeom>
                <a:rect b="b" l="l" r="r" t="t"/>
                <a:pathLst>
                  <a:path extrusionOk="0" h="476" w="486">
                    <a:moveTo>
                      <a:pt x="243" y="475"/>
                    </a:moveTo>
                    <a:cubicBezTo>
                      <a:pt x="366" y="475"/>
                      <a:pt x="485" y="366"/>
                      <a:pt x="480" y="238"/>
                    </a:cubicBezTo>
                    <a:cubicBezTo>
                      <a:pt x="475" y="109"/>
                      <a:pt x="376" y="1"/>
                      <a:pt x="243" y="1"/>
                    </a:cubicBezTo>
                    <a:cubicBezTo>
                      <a:pt x="118" y="1"/>
                      <a:pt x="0" y="109"/>
                      <a:pt x="6" y="238"/>
                    </a:cubicBezTo>
                    <a:cubicBezTo>
                      <a:pt x="11" y="367"/>
                      <a:pt x="110" y="475"/>
                      <a:pt x="243"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1" name="Google Shape;35681;p41"/>
              <p:cNvSpPr/>
              <p:nvPr/>
            </p:nvSpPr>
            <p:spPr>
              <a:xfrm>
                <a:off x="10214414" y="5728717"/>
                <a:ext cx="20369" cy="15935"/>
              </a:xfrm>
              <a:custGeom>
                <a:rect b="b" l="l" r="r" t="t"/>
                <a:pathLst>
                  <a:path extrusionOk="0" h="133" w="170">
                    <a:moveTo>
                      <a:pt x="85" y="133"/>
                    </a:moveTo>
                    <a:cubicBezTo>
                      <a:pt x="169" y="133"/>
                      <a:pt x="169" y="1"/>
                      <a:pt x="85" y="1"/>
                    </a:cubicBezTo>
                    <a:cubicBezTo>
                      <a:pt x="1" y="2"/>
                      <a:pt x="1"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2" name="Google Shape;35682;p41"/>
              <p:cNvSpPr/>
              <p:nvPr/>
            </p:nvSpPr>
            <p:spPr>
              <a:xfrm>
                <a:off x="10175594" y="5860274"/>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3" name="Google Shape;35683;p41"/>
              <p:cNvSpPr/>
              <p:nvPr/>
            </p:nvSpPr>
            <p:spPr>
              <a:xfrm>
                <a:off x="10139530" y="5558580"/>
                <a:ext cx="65179" cy="62543"/>
              </a:xfrm>
              <a:custGeom>
                <a:rect b="b" l="l" r="r" t="t"/>
                <a:pathLst>
                  <a:path extrusionOk="0" h="522" w="544">
                    <a:moveTo>
                      <a:pt x="491" y="140"/>
                    </a:moveTo>
                    <a:cubicBezTo>
                      <a:pt x="483" y="132"/>
                      <a:pt x="477" y="124"/>
                      <a:pt x="471" y="115"/>
                    </a:cubicBezTo>
                    <a:cubicBezTo>
                      <a:pt x="420" y="48"/>
                      <a:pt x="360" y="0"/>
                      <a:pt x="271" y="0"/>
                    </a:cubicBezTo>
                    <a:cubicBezTo>
                      <a:pt x="183" y="0"/>
                      <a:pt x="123" y="48"/>
                      <a:pt x="72" y="115"/>
                    </a:cubicBezTo>
                    <a:cubicBezTo>
                      <a:pt x="66" y="124"/>
                      <a:pt x="59" y="132"/>
                      <a:pt x="53" y="140"/>
                    </a:cubicBezTo>
                    <a:cubicBezTo>
                      <a:pt x="0" y="210"/>
                      <a:pt x="12" y="325"/>
                      <a:pt x="53" y="396"/>
                    </a:cubicBezTo>
                    <a:cubicBezTo>
                      <a:pt x="97" y="473"/>
                      <a:pt x="182" y="521"/>
                      <a:pt x="271" y="521"/>
                    </a:cubicBezTo>
                    <a:cubicBezTo>
                      <a:pt x="361" y="521"/>
                      <a:pt x="444" y="473"/>
                      <a:pt x="491" y="396"/>
                    </a:cubicBezTo>
                    <a:cubicBezTo>
                      <a:pt x="532" y="325"/>
                      <a:pt x="543" y="210"/>
                      <a:pt x="4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4" name="Google Shape;35684;p41"/>
              <p:cNvSpPr/>
              <p:nvPr/>
            </p:nvSpPr>
            <p:spPr>
              <a:xfrm>
                <a:off x="9341084" y="5574396"/>
                <a:ext cx="26958" cy="21087"/>
              </a:xfrm>
              <a:custGeom>
                <a:rect b="b" l="l" r="r" t="t"/>
                <a:pathLst>
                  <a:path extrusionOk="0" h="176" w="225">
                    <a:moveTo>
                      <a:pt x="112" y="175"/>
                    </a:moveTo>
                    <a:cubicBezTo>
                      <a:pt x="224" y="175"/>
                      <a:pt x="224" y="0"/>
                      <a:pt x="112" y="0"/>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5" name="Google Shape;35685;p41"/>
              <p:cNvSpPr/>
              <p:nvPr/>
            </p:nvSpPr>
            <p:spPr>
              <a:xfrm>
                <a:off x="9337250" y="5372986"/>
                <a:ext cx="34507" cy="26719"/>
              </a:xfrm>
              <a:custGeom>
                <a:rect b="b" l="l" r="r" t="t"/>
                <a:pathLst>
                  <a:path extrusionOk="0" h="223" w="288">
                    <a:moveTo>
                      <a:pt x="144" y="223"/>
                    </a:moveTo>
                    <a:cubicBezTo>
                      <a:pt x="288" y="223"/>
                      <a:pt x="288" y="0"/>
                      <a:pt x="144" y="0"/>
                    </a:cubicBezTo>
                    <a:cubicBezTo>
                      <a:pt x="1" y="0"/>
                      <a:pt x="1"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6" name="Google Shape;35686;p41"/>
              <p:cNvSpPr/>
              <p:nvPr/>
            </p:nvSpPr>
            <p:spPr>
              <a:xfrm>
                <a:off x="9443885" y="5459014"/>
                <a:ext cx="66497" cy="64820"/>
              </a:xfrm>
              <a:custGeom>
                <a:rect b="b" l="l" r="r" t="t"/>
                <a:pathLst>
                  <a:path extrusionOk="0" h="541" w="555">
                    <a:moveTo>
                      <a:pt x="277" y="540"/>
                    </a:moveTo>
                    <a:cubicBezTo>
                      <a:pt x="418" y="540"/>
                      <a:pt x="555" y="417"/>
                      <a:pt x="547" y="270"/>
                    </a:cubicBezTo>
                    <a:cubicBezTo>
                      <a:pt x="541" y="124"/>
                      <a:pt x="429" y="0"/>
                      <a:pt x="277" y="0"/>
                    </a:cubicBezTo>
                    <a:cubicBezTo>
                      <a:pt x="136" y="0"/>
                      <a:pt x="1" y="124"/>
                      <a:pt x="7" y="270"/>
                    </a:cubicBezTo>
                    <a:cubicBezTo>
                      <a:pt x="15" y="417"/>
                      <a:pt x="127" y="540"/>
                      <a:pt x="277" y="5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7" name="Google Shape;35687;p41"/>
              <p:cNvSpPr/>
              <p:nvPr/>
            </p:nvSpPr>
            <p:spPr>
              <a:xfrm>
                <a:off x="10226276" y="4673146"/>
                <a:ext cx="31871" cy="24802"/>
              </a:xfrm>
              <a:custGeom>
                <a:rect b="b" l="l" r="r" t="t"/>
                <a:pathLst>
                  <a:path extrusionOk="0" h="207" w="266">
                    <a:moveTo>
                      <a:pt x="133" y="206"/>
                    </a:moveTo>
                    <a:cubicBezTo>
                      <a:pt x="264" y="206"/>
                      <a:pt x="265" y="1"/>
                      <a:pt x="133" y="1"/>
                    </a:cubicBezTo>
                    <a:cubicBezTo>
                      <a:pt x="1"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8" name="Google Shape;35688;p41"/>
              <p:cNvSpPr/>
              <p:nvPr/>
            </p:nvSpPr>
            <p:spPr>
              <a:xfrm>
                <a:off x="10123355" y="4815127"/>
                <a:ext cx="27677" cy="21207"/>
              </a:xfrm>
              <a:custGeom>
                <a:rect b="b" l="l" r="r" t="t"/>
                <a:pathLst>
                  <a:path extrusionOk="0" h="177" w="231">
                    <a:moveTo>
                      <a:pt x="115" y="176"/>
                    </a:moveTo>
                    <a:cubicBezTo>
                      <a:pt x="228" y="176"/>
                      <a:pt x="230" y="0"/>
                      <a:pt x="115" y="0"/>
                    </a:cubicBezTo>
                    <a:cubicBezTo>
                      <a:pt x="0" y="0"/>
                      <a:pt x="0"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9" name="Google Shape;35689;p41"/>
              <p:cNvSpPr/>
              <p:nvPr/>
            </p:nvSpPr>
            <p:spPr>
              <a:xfrm>
                <a:off x="9988444" y="4760731"/>
                <a:ext cx="16894" cy="13180"/>
              </a:xfrm>
              <a:custGeom>
                <a:rect b="b" l="l" r="r" t="t"/>
                <a:pathLst>
                  <a:path extrusionOk="0" h="110" w="141">
                    <a:moveTo>
                      <a:pt x="71" y="109"/>
                    </a:moveTo>
                    <a:cubicBezTo>
                      <a:pt x="140" y="109"/>
                      <a:pt x="140" y="2"/>
                      <a:pt x="71" y="2"/>
                    </a:cubicBezTo>
                    <a:cubicBezTo>
                      <a:pt x="0" y="1"/>
                      <a:pt x="0" y="109"/>
                      <a:pt x="71" y="1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0" name="Google Shape;35690;p41"/>
              <p:cNvSpPr/>
              <p:nvPr/>
            </p:nvSpPr>
            <p:spPr>
              <a:xfrm>
                <a:off x="10007374" y="4874076"/>
                <a:ext cx="25760" cy="20129"/>
              </a:xfrm>
              <a:custGeom>
                <a:rect b="b" l="l" r="r" t="t"/>
                <a:pathLst>
                  <a:path extrusionOk="0" h="168" w="215">
                    <a:moveTo>
                      <a:pt x="108" y="167"/>
                    </a:moveTo>
                    <a:cubicBezTo>
                      <a:pt x="214" y="167"/>
                      <a:pt x="214" y="1"/>
                      <a:pt x="108" y="1"/>
                    </a:cubicBezTo>
                    <a:cubicBezTo>
                      <a:pt x="0" y="1"/>
                      <a:pt x="0"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1" name="Google Shape;35691;p41"/>
              <p:cNvSpPr/>
              <p:nvPr/>
            </p:nvSpPr>
            <p:spPr>
              <a:xfrm>
                <a:off x="9384337" y="4929790"/>
                <a:ext cx="31032" cy="25281"/>
              </a:xfrm>
              <a:custGeom>
                <a:rect b="b" l="l" r="r" t="t"/>
                <a:pathLst>
                  <a:path extrusionOk="0" h="211" w="259">
                    <a:moveTo>
                      <a:pt x="167" y="13"/>
                    </a:moveTo>
                    <a:cubicBezTo>
                      <a:pt x="146" y="8"/>
                      <a:pt x="126" y="4"/>
                      <a:pt x="105" y="3"/>
                    </a:cubicBezTo>
                    <a:cubicBezTo>
                      <a:pt x="50" y="1"/>
                      <a:pt x="0" y="51"/>
                      <a:pt x="0" y="106"/>
                    </a:cubicBezTo>
                    <a:cubicBezTo>
                      <a:pt x="0" y="162"/>
                      <a:pt x="48" y="211"/>
                      <a:pt x="105" y="211"/>
                    </a:cubicBezTo>
                    <a:cubicBezTo>
                      <a:pt x="126" y="211"/>
                      <a:pt x="147" y="206"/>
                      <a:pt x="167" y="200"/>
                    </a:cubicBezTo>
                    <a:cubicBezTo>
                      <a:pt x="258" y="175"/>
                      <a:pt x="258" y="37"/>
                      <a:pt x="167"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2" name="Google Shape;35692;p41"/>
              <p:cNvSpPr/>
              <p:nvPr/>
            </p:nvSpPr>
            <p:spPr>
              <a:xfrm>
                <a:off x="9341803" y="4780860"/>
                <a:ext cx="25401" cy="19530"/>
              </a:xfrm>
              <a:custGeom>
                <a:rect b="b" l="l" r="r" t="t"/>
                <a:pathLst>
                  <a:path extrusionOk="0" h="163" w="212">
                    <a:moveTo>
                      <a:pt x="106" y="163"/>
                    </a:moveTo>
                    <a:cubicBezTo>
                      <a:pt x="211" y="163"/>
                      <a:pt x="212" y="1"/>
                      <a:pt x="106" y="1"/>
                    </a:cubicBezTo>
                    <a:cubicBezTo>
                      <a:pt x="1" y="0"/>
                      <a:pt x="1" y="163"/>
                      <a:pt x="106"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3" name="Google Shape;35693;p41"/>
              <p:cNvSpPr/>
              <p:nvPr/>
            </p:nvSpPr>
            <p:spPr>
              <a:xfrm>
                <a:off x="9439812" y="4700345"/>
                <a:ext cx="46368" cy="40378"/>
              </a:xfrm>
              <a:custGeom>
                <a:rect b="b" l="l" r="r" t="t"/>
                <a:pathLst>
                  <a:path extrusionOk="0" h="337" w="387">
                    <a:moveTo>
                      <a:pt x="165" y="332"/>
                    </a:moveTo>
                    <a:cubicBezTo>
                      <a:pt x="207" y="337"/>
                      <a:pt x="244" y="325"/>
                      <a:pt x="283" y="306"/>
                    </a:cubicBezTo>
                    <a:cubicBezTo>
                      <a:pt x="386" y="257"/>
                      <a:pt x="386" y="81"/>
                      <a:pt x="283" y="31"/>
                    </a:cubicBezTo>
                    <a:cubicBezTo>
                      <a:pt x="244" y="12"/>
                      <a:pt x="207" y="1"/>
                      <a:pt x="165" y="6"/>
                    </a:cubicBezTo>
                    <a:cubicBezTo>
                      <a:pt x="120" y="11"/>
                      <a:pt x="83" y="21"/>
                      <a:pt x="51" y="53"/>
                    </a:cubicBezTo>
                    <a:cubicBezTo>
                      <a:pt x="22" y="81"/>
                      <a:pt x="0" y="128"/>
                      <a:pt x="3" y="168"/>
                    </a:cubicBezTo>
                    <a:cubicBezTo>
                      <a:pt x="4" y="210"/>
                      <a:pt x="19" y="254"/>
                      <a:pt x="51" y="283"/>
                    </a:cubicBezTo>
                    <a:cubicBezTo>
                      <a:pt x="84" y="316"/>
                      <a:pt x="120" y="326"/>
                      <a:pt x="165" y="33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4" name="Google Shape;35694;p41"/>
              <p:cNvSpPr/>
              <p:nvPr/>
            </p:nvSpPr>
            <p:spPr>
              <a:xfrm>
                <a:off x="12471725" y="4590354"/>
                <a:ext cx="49364" cy="38461"/>
              </a:xfrm>
              <a:custGeom>
                <a:rect b="b" l="l" r="r" t="t"/>
                <a:pathLst>
                  <a:path extrusionOk="0" h="321" w="412">
                    <a:moveTo>
                      <a:pt x="206" y="321"/>
                    </a:moveTo>
                    <a:cubicBezTo>
                      <a:pt x="412" y="321"/>
                      <a:pt x="412" y="0"/>
                      <a:pt x="206" y="0"/>
                    </a:cubicBezTo>
                    <a:cubicBezTo>
                      <a:pt x="1" y="1"/>
                      <a:pt x="1" y="321"/>
                      <a:pt x="206" y="3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5" name="Google Shape;35695;p41"/>
              <p:cNvSpPr/>
              <p:nvPr/>
            </p:nvSpPr>
            <p:spPr>
              <a:xfrm>
                <a:off x="12613825" y="4466585"/>
                <a:ext cx="22286" cy="17373"/>
              </a:xfrm>
              <a:custGeom>
                <a:rect b="b" l="l" r="r" t="t"/>
                <a:pathLst>
                  <a:path extrusionOk="0" h="145" w="186">
                    <a:moveTo>
                      <a:pt x="94" y="144"/>
                    </a:moveTo>
                    <a:cubicBezTo>
                      <a:pt x="186" y="144"/>
                      <a:pt x="186" y="2"/>
                      <a:pt x="94" y="2"/>
                    </a:cubicBezTo>
                    <a:cubicBezTo>
                      <a:pt x="1" y="1"/>
                      <a:pt x="1" y="144"/>
                      <a:pt x="94"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6" name="Google Shape;35696;p41"/>
              <p:cNvSpPr/>
              <p:nvPr/>
            </p:nvSpPr>
            <p:spPr>
              <a:xfrm>
                <a:off x="12677926" y="4536557"/>
                <a:ext cx="22525" cy="17733"/>
              </a:xfrm>
              <a:custGeom>
                <a:rect b="b" l="l" r="r" t="t"/>
                <a:pathLst>
                  <a:path extrusionOk="0" h="148" w="188">
                    <a:moveTo>
                      <a:pt x="93" y="147"/>
                    </a:moveTo>
                    <a:cubicBezTo>
                      <a:pt x="187" y="147"/>
                      <a:pt x="187" y="2"/>
                      <a:pt x="93" y="2"/>
                    </a:cubicBezTo>
                    <a:cubicBezTo>
                      <a:pt x="1" y="1"/>
                      <a:pt x="1" y="147"/>
                      <a:pt x="93"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7" name="Google Shape;35697;p41"/>
              <p:cNvSpPr/>
              <p:nvPr/>
            </p:nvSpPr>
            <p:spPr>
              <a:xfrm>
                <a:off x="12753170" y="4428844"/>
                <a:ext cx="47447" cy="53078"/>
              </a:xfrm>
              <a:custGeom>
                <a:rect b="b" l="l" r="r" t="t"/>
                <a:pathLst>
                  <a:path extrusionOk="0" h="443" w="396">
                    <a:moveTo>
                      <a:pt x="16" y="143"/>
                    </a:moveTo>
                    <a:cubicBezTo>
                      <a:pt x="3" y="206"/>
                      <a:pt x="0" y="267"/>
                      <a:pt x="38" y="324"/>
                    </a:cubicBezTo>
                    <a:cubicBezTo>
                      <a:pt x="117" y="442"/>
                      <a:pt x="277" y="442"/>
                      <a:pt x="359" y="324"/>
                    </a:cubicBezTo>
                    <a:cubicBezTo>
                      <a:pt x="396" y="267"/>
                      <a:pt x="392" y="206"/>
                      <a:pt x="381" y="143"/>
                    </a:cubicBezTo>
                    <a:cubicBezTo>
                      <a:pt x="366" y="66"/>
                      <a:pt x="276" y="0"/>
                      <a:pt x="198" y="5"/>
                    </a:cubicBezTo>
                    <a:cubicBezTo>
                      <a:pt x="118" y="8"/>
                      <a:pt x="32" y="60"/>
                      <a:pt x="16"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8" name="Google Shape;35698;p41"/>
              <p:cNvSpPr/>
              <p:nvPr/>
            </p:nvSpPr>
            <p:spPr>
              <a:xfrm>
                <a:off x="12911086" y="4560880"/>
                <a:ext cx="35226" cy="27557"/>
              </a:xfrm>
              <a:custGeom>
                <a:rect b="b" l="l" r="r" t="t"/>
                <a:pathLst>
                  <a:path extrusionOk="0" h="230" w="294">
                    <a:moveTo>
                      <a:pt x="146" y="229"/>
                    </a:moveTo>
                    <a:cubicBezTo>
                      <a:pt x="293" y="229"/>
                      <a:pt x="293" y="0"/>
                      <a:pt x="146" y="0"/>
                    </a:cubicBezTo>
                    <a:cubicBezTo>
                      <a:pt x="0" y="0"/>
                      <a:pt x="0" y="229"/>
                      <a:pt x="14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9" name="Google Shape;35699;p41"/>
              <p:cNvSpPr/>
              <p:nvPr/>
            </p:nvSpPr>
            <p:spPr>
              <a:xfrm>
                <a:off x="13113333" y="4620907"/>
                <a:ext cx="15935" cy="12461"/>
              </a:xfrm>
              <a:custGeom>
                <a:rect b="b" l="l" r="r" t="t"/>
                <a:pathLst>
                  <a:path extrusionOk="0" h="104" w="133">
                    <a:moveTo>
                      <a:pt x="66" y="104"/>
                    </a:moveTo>
                    <a:cubicBezTo>
                      <a:pt x="132" y="104"/>
                      <a:pt x="132" y="0"/>
                      <a:pt x="66" y="0"/>
                    </a:cubicBezTo>
                    <a:cubicBezTo>
                      <a:pt x="1" y="0"/>
                      <a:pt x="1" y="104"/>
                      <a:pt x="66" y="1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0" name="Google Shape;35700;p41"/>
              <p:cNvSpPr/>
              <p:nvPr/>
            </p:nvSpPr>
            <p:spPr>
              <a:xfrm>
                <a:off x="13118485" y="4491866"/>
                <a:ext cx="17253" cy="13539"/>
              </a:xfrm>
              <a:custGeom>
                <a:rect b="b" l="l" r="r" t="t"/>
                <a:pathLst>
                  <a:path extrusionOk="0" h="113" w="144">
                    <a:moveTo>
                      <a:pt x="73" y="112"/>
                    </a:moveTo>
                    <a:cubicBezTo>
                      <a:pt x="143" y="112"/>
                      <a:pt x="143" y="2"/>
                      <a:pt x="73" y="2"/>
                    </a:cubicBezTo>
                    <a:cubicBezTo>
                      <a:pt x="1" y="1"/>
                      <a:pt x="1" y="112"/>
                      <a:pt x="73"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1" name="Google Shape;35701;p41"/>
              <p:cNvSpPr/>
              <p:nvPr/>
            </p:nvSpPr>
            <p:spPr>
              <a:xfrm>
                <a:off x="13112614" y="4315978"/>
                <a:ext cx="64341" cy="50083"/>
              </a:xfrm>
              <a:custGeom>
                <a:rect b="b" l="l" r="r" t="t"/>
                <a:pathLst>
                  <a:path extrusionOk="0" h="418" w="537">
                    <a:moveTo>
                      <a:pt x="267" y="417"/>
                    </a:moveTo>
                    <a:cubicBezTo>
                      <a:pt x="536" y="417"/>
                      <a:pt x="536" y="1"/>
                      <a:pt x="267" y="1"/>
                    </a:cubicBezTo>
                    <a:cubicBezTo>
                      <a:pt x="0" y="1"/>
                      <a:pt x="0" y="417"/>
                      <a:pt x="267"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2" name="Google Shape;35702;p41"/>
              <p:cNvSpPr/>
              <p:nvPr/>
            </p:nvSpPr>
            <p:spPr>
              <a:xfrm>
                <a:off x="13242254" y="4061730"/>
                <a:ext cx="26839" cy="20968"/>
              </a:xfrm>
              <a:custGeom>
                <a:rect b="b" l="l" r="r" t="t"/>
                <a:pathLst>
                  <a:path extrusionOk="0" h="175" w="224">
                    <a:moveTo>
                      <a:pt x="112" y="175"/>
                    </a:moveTo>
                    <a:cubicBezTo>
                      <a:pt x="224" y="175"/>
                      <a:pt x="224" y="1"/>
                      <a:pt x="112" y="1"/>
                    </a:cubicBezTo>
                    <a:cubicBezTo>
                      <a:pt x="0" y="1"/>
                      <a:pt x="0"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3" name="Google Shape;35703;p41"/>
              <p:cNvSpPr/>
              <p:nvPr/>
            </p:nvSpPr>
            <p:spPr>
              <a:xfrm>
                <a:off x="13301562" y="4109416"/>
                <a:ext cx="24922" cy="19290"/>
              </a:xfrm>
              <a:custGeom>
                <a:rect b="b" l="l" r="r" t="t"/>
                <a:pathLst>
                  <a:path extrusionOk="0" h="161" w="208">
                    <a:moveTo>
                      <a:pt x="105" y="161"/>
                    </a:moveTo>
                    <a:cubicBezTo>
                      <a:pt x="208" y="161"/>
                      <a:pt x="208" y="1"/>
                      <a:pt x="105" y="1"/>
                    </a:cubicBezTo>
                    <a:cubicBezTo>
                      <a:pt x="2" y="0"/>
                      <a:pt x="1" y="161"/>
                      <a:pt x="105"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4" name="Google Shape;35704;p41"/>
              <p:cNvSpPr/>
              <p:nvPr/>
            </p:nvSpPr>
            <p:spPr>
              <a:xfrm>
                <a:off x="13219010" y="4202273"/>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5" name="Google Shape;35705;p41"/>
              <p:cNvSpPr/>
              <p:nvPr/>
            </p:nvSpPr>
            <p:spPr>
              <a:xfrm>
                <a:off x="13077509" y="4038366"/>
                <a:ext cx="49364" cy="49124"/>
              </a:xfrm>
              <a:custGeom>
                <a:rect b="b" l="l" r="r" t="t"/>
                <a:pathLst>
                  <a:path extrusionOk="0" h="410" w="412">
                    <a:moveTo>
                      <a:pt x="100" y="67"/>
                    </a:moveTo>
                    <a:cubicBezTo>
                      <a:pt x="74" y="89"/>
                      <a:pt x="53" y="110"/>
                      <a:pt x="36" y="141"/>
                    </a:cubicBezTo>
                    <a:cubicBezTo>
                      <a:pt x="0" y="203"/>
                      <a:pt x="7" y="294"/>
                      <a:pt x="62" y="346"/>
                    </a:cubicBezTo>
                    <a:cubicBezTo>
                      <a:pt x="117" y="396"/>
                      <a:pt x="199" y="410"/>
                      <a:pt x="267" y="372"/>
                    </a:cubicBezTo>
                    <a:cubicBezTo>
                      <a:pt x="297" y="354"/>
                      <a:pt x="318" y="332"/>
                      <a:pt x="341" y="306"/>
                    </a:cubicBezTo>
                    <a:cubicBezTo>
                      <a:pt x="397" y="240"/>
                      <a:pt x="411" y="135"/>
                      <a:pt x="341" y="68"/>
                    </a:cubicBezTo>
                    <a:cubicBezTo>
                      <a:pt x="267" y="1"/>
                      <a:pt x="173" y="6"/>
                      <a:pt x="100" y="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6" name="Google Shape;35706;p41"/>
              <p:cNvSpPr/>
              <p:nvPr/>
            </p:nvSpPr>
            <p:spPr>
              <a:xfrm>
                <a:off x="11870375" y="3125974"/>
                <a:ext cx="60507" cy="46967"/>
              </a:xfrm>
              <a:custGeom>
                <a:rect b="b" l="l" r="r" t="t"/>
                <a:pathLst>
                  <a:path extrusionOk="0" h="392" w="505">
                    <a:moveTo>
                      <a:pt x="253" y="392"/>
                    </a:moveTo>
                    <a:cubicBezTo>
                      <a:pt x="505" y="392"/>
                      <a:pt x="505" y="1"/>
                      <a:pt x="253" y="1"/>
                    </a:cubicBezTo>
                    <a:cubicBezTo>
                      <a:pt x="1" y="2"/>
                      <a:pt x="1" y="392"/>
                      <a:pt x="253" y="3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7" name="Google Shape;35707;p41"/>
              <p:cNvSpPr/>
              <p:nvPr/>
            </p:nvSpPr>
            <p:spPr>
              <a:xfrm>
                <a:off x="11648238" y="2876519"/>
                <a:ext cx="26120" cy="20369"/>
              </a:xfrm>
              <a:custGeom>
                <a:rect b="b" l="l" r="r" t="t"/>
                <a:pathLst>
                  <a:path extrusionOk="0" h="170" w="218">
                    <a:moveTo>
                      <a:pt x="108" y="170"/>
                    </a:moveTo>
                    <a:cubicBezTo>
                      <a:pt x="217" y="170"/>
                      <a:pt x="217" y="1"/>
                      <a:pt x="108" y="1"/>
                    </a:cubicBezTo>
                    <a:cubicBezTo>
                      <a:pt x="1" y="1"/>
                      <a:pt x="1" y="170"/>
                      <a:pt x="108" y="1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8" name="Google Shape;35708;p41"/>
              <p:cNvSpPr/>
              <p:nvPr/>
            </p:nvSpPr>
            <p:spPr>
              <a:xfrm>
                <a:off x="10608246" y="2800317"/>
                <a:ext cx="27078" cy="20968"/>
              </a:xfrm>
              <a:custGeom>
                <a:rect b="b" l="l" r="r" t="t"/>
                <a:pathLst>
                  <a:path extrusionOk="0" h="175" w="226">
                    <a:moveTo>
                      <a:pt x="114" y="175"/>
                    </a:moveTo>
                    <a:cubicBezTo>
                      <a:pt x="225" y="175"/>
                      <a:pt x="225" y="1"/>
                      <a:pt x="114" y="1"/>
                    </a:cubicBezTo>
                    <a:cubicBezTo>
                      <a:pt x="2" y="1"/>
                      <a:pt x="1" y="175"/>
                      <a:pt x="114"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9" name="Google Shape;35709;p41"/>
              <p:cNvSpPr/>
              <p:nvPr/>
            </p:nvSpPr>
            <p:spPr>
              <a:xfrm>
                <a:off x="10015043" y="3269393"/>
                <a:ext cx="22286" cy="17253"/>
              </a:xfrm>
              <a:custGeom>
                <a:rect b="b" l="l" r="r" t="t"/>
                <a:pathLst>
                  <a:path extrusionOk="0" h="144" w="186">
                    <a:moveTo>
                      <a:pt x="92" y="144"/>
                    </a:moveTo>
                    <a:cubicBezTo>
                      <a:pt x="185" y="144"/>
                      <a:pt x="185" y="2"/>
                      <a:pt x="92" y="2"/>
                    </a:cubicBezTo>
                    <a:cubicBezTo>
                      <a:pt x="1" y="1"/>
                      <a:pt x="1" y="144"/>
                      <a:pt x="92"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0" name="Google Shape;35710;p41"/>
              <p:cNvSpPr/>
              <p:nvPr/>
            </p:nvSpPr>
            <p:spPr>
              <a:xfrm>
                <a:off x="10125152" y="3496562"/>
                <a:ext cx="23963" cy="18571"/>
              </a:xfrm>
              <a:custGeom>
                <a:rect b="b" l="l" r="r" t="t"/>
                <a:pathLst>
                  <a:path extrusionOk="0" h="155" w="200">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1" name="Google Shape;35711;p41"/>
              <p:cNvSpPr/>
              <p:nvPr/>
            </p:nvSpPr>
            <p:spPr>
              <a:xfrm>
                <a:off x="10008932" y="3753925"/>
                <a:ext cx="22645" cy="17733"/>
              </a:xfrm>
              <a:custGeom>
                <a:rect b="b" l="l" r="r" t="t"/>
                <a:pathLst>
                  <a:path extrusionOk="0" h="148" w="189">
                    <a:moveTo>
                      <a:pt x="95" y="147"/>
                    </a:moveTo>
                    <a:cubicBezTo>
                      <a:pt x="189" y="147"/>
                      <a:pt x="189" y="2"/>
                      <a:pt x="95" y="2"/>
                    </a:cubicBezTo>
                    <a:cubicBezTo>
                      <a:pt x="1" y="1"/>
                      <a:pt x="1" y="147"/>
                      <a:pt x="95"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2" name="Google Shape;35712;p41"/>
              <p:cNvSpPr/>
              <p:nvPr/>
            </p:nvSpPr>
            <p:spPr>
              <a:xfrm>
                <a:off x="9825136" y="3855049"/>
                <a:ext cx="63262" cy="49124"/>
              </a:xfrm>
              <a:custGeom>
                <a:rect b="b" l="l" r="r" t="t"/>
                <a:pathLst>
                  <a:path extrusionOk="0" h="410" w="528">
                    <a:moveTo>
                      <a:pt x="264" y="410"/>
                    </a:moveTo>
                    <a:cubicBezTo>
                      <a:pt x="527" y="410"/>
                      <a:pt x="528" y="0"/>
                      <a:pt x="264" y="0"/>
                    </a:cubicBezTo>
                    <a:cubicBezTo>
                      <a:pt x="1" y="0"/>
                      <a:pt x="1" y="410"/>
                      <a:pt x="264" y="4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3" name="Google Shape;35713;p41"/>
              <p:cNvSpPr/>
              <p:nvPr/>
            </p:nvSpPr>
            <p:spPr>
              <a:xfrm>
                <a:off x="9373554" y="4375406"/>
                <a:ext cx="32110" cy="24682"/>
              </a:xfrm>
              <a:custGeom>
                <a:rect b="b" l="l" r="r" t="t"/>
                <a:pathLst>
                  <a:path extrusionOk="0" h="206" w="268">
                    <a:moveTo>
                      <a:pt x="134" y="206"/>
                    </a:moveTo>
                    <a:cubicBezTo>
                      <a:pt x="266" y="206"/>
                      <a:pt x="267" y="0"/>
                      <a:pt x="134" y="0"/>
                    </a:cubicBezTo>
                    <a:cubicBezTo>
                      <a:pt x="0" y="0"/>
                      <a:pt x="0"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4" name="Google Shape;35714;p41"/>
              <p:cNvSpPr/>
              <p:nvPr/>
            </p:nvSpPr>
            <p:spPr>
              <a:xfrm>
                <a:off x="9311850" y="4225397"/>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5" name="Google Shape;35715;p41"/>
              <p:cNvSpPr/>
              <p:nvPr/>
            </p:nvSpPr>
            <p:spPr>
              <a:xfrm>
                <a:off x="9406383" y="4136495"/>
                <a:ext cx="48166" cy="46967"/>
              </a:xfrm>
              <a:custGeom>
                <a:rect b="b" l="l" r="r" t="t"/>
                <a:pathLst>
                  <a:path extrusionOk="0" h="392" w="402">
                    <a:moveTo>
                      <a:pt x="201" y="391"/>
                    </a:moveTo>
                    <a:cubicBezTo>
                      <a:pt x="304" y="391"/>
                      <a:pt x="401" y="302"/>
                      <a:pt x="396" y="196"/>
                    </a:cubicBezTo>
                    <a:cubicBezTo>
                      <a:pt x="391" y="91"/>
                      <a:pt x="311" y="0"/>
                      <a:pt x="201" y="0"/>
                    </a:cubicBezTo>
                    <a:cubicBezTo>
                      <a:pt x="99" y="0"/>
                      <a:pt x="1" y="91"/>
                      <a:pt x="6" y="196"/>
                    </a:cubicBezTo>
                    <a:cubicBezTo>
                      <a:pt x="10" y="302"/>
                      <a:pt x="90" y="391"/>
                      <a:pt x="201" y="3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6" name="Google Shape;35716;p41"/>
              <p:cNvSpPr/>
              <p:nvPr/>
            </p:nvSpPr>
            <p:spPr>
              <a:xfrm>
                <a:off x="12156971" y="6579764"/>
                <a:ext cx="24802" cy="19290"/>
              </a:xfrm>
              <a:custGeom>
                <a:rect b="b" l="l" r="r" t="t"/>
                <a:pathLst>
                  <a:path extrusionOk="0" h="161" w="207">
                    <a:moveTo>
                      <a:pt x="104" y="161"/>
                    </a:moveTo>
                    <a:cubicBezTo>
                      <a:pt x="206" y="161"/>
                      <a:pt x="206" y="1"/>
                      <a:pt x="104" y="1"/>
                    </a:cubicBezTo>
                    <a:cubicBezTo>
                      <a:pt x="1" y="0"/>
                      <a:pt x="1" y="161"/>
                      <a:pt x="104"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7" name="Google Shape;35717;p41"/>
              <p:cNvSpPr/>
              <p:nvPr/>
            </p:nvSpPr>
            <p:spPr>
              <a:xfrm>
                <a:off x="12210529" y="6749782"/>
                <a:ext cx="23004" cy="17972"/>
              </a:xfrm>
              <a:custGeom>
                <a:rect b="b" l="l" r="r" t="t"/>
                <a:pathLst>
                  <a:path extrusionOk="0" h="150" w="192">
                    <a:moveTo>
                      <a:pt x="96" y="149"/>
                    </a:moveTo>
                    <a:cubicBezTo>
                      <a:pt x="191" y="149"/>
                      <a:pt x="192" y="1"/>
                      <a:pt x="96" y="1"/>
                    </a:cubicBezTo>
                    <a:cubicBezTo>
                      <a:pt x="1" y="1"/>
                      <a:pt x="1" y="149"/>
                      <a:pt x="96" y="14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8" name="Google Shape;35718;p41"/>
              <p:cNvSpPr/>
              <p:nvPr/>
            </p:nvSpPr>
            <p:spPr>
              <a:xfrm>
                <a:off x="12238206" y="6478161"/>
                <a:ext cx="61106" cy="47327"/>
              </a:xfrm>
              <a:custGeom>
                <a:rect b="b" l="l" r="r" t="t"/>
                <a:pathLst>
                  <a:path extrusionOk="0" h="395" w="510">
                    <a:moveTo>
                      <a:pt x="255" y="395"/>
                    </a:moveTo>
                    <a:cubicBezTo>
                      <a:pt x="508" y="395"/>
                      <a:pt x="509" y="0"/>
                      <a:pt x="255" y="0"/>
                    </a:cubicBezTo>
                    <a:cubicBezTo>
                      <a:pt x="2" y="0"/>
                      <a:pt x="1" y="395"/>
                      <a:pt x="255" y="3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9" name="Google Shape;35719;p41"/>
              <p:cNvSpPr/>
              <p:nvPr/>
            </p:nvSpPr>
            <p:spPr>
              <a:xfrm>
                <a:off x="12557512" y="6607082"/>
                <a:ext cx="29834" cy="22885"/>
              </a:xfrm>
              <a:custGeom>
                <a:rect b="b" l="l" r="r" t="t"/>
                <a:pathLst>
                  <a:path extrusionOk="0" h="191" w="249">
                    <a:moveTo>
                      <a:pt x="125" y="191"/>
                    </a:moveTo>
                    <a:cubicBezTo>
                      <a:pt x="247" y="191"/>
                      <a:pt x="248" y="0"/>
                      <a:pt x="125" y="0"/>
                    </a:cubicBezTo>
                    <a:cubicBezTo>
                      <a:pt x="1" y="0"/>
                      <a:pt x="1" y="191"/>
                      <a:pt x="125"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0" name="Google Shape;35720;p41"/>
              <p:cNvSpPr/>
              <p:nvPr/>
            </p:nvSpPr>
            <p:spPr>
              <a:xfrm>
                <a:off x="12630360" y="6768113"/>
                <a:ext cx="35825" cy="27917"/>
              </a:xfrm>
              <a:custGeom>
                <a:rect b="b" l="l" r="r" t="t"/>
                <a:pathLst>
                  <a:path extrusionOk="0" h="233" w="299">
                    <a:moveTo>
                      <a:pt x="150" y="233"/>
                    </a:moveTo>
                    <a:cubicBezTo>
                      <a:pt x="298" y="233"/>
                      <a:pt x="298" y="2"/>
                      <a:pt x="150" y="2"/>
                    </a:cubicBezTo>
                    <a:cubicBezTo>
                      <a:pt x="0" y="1"/>
                      <a:pt x="0" y="233"/>
                      <a:pt x="150" y="2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1" name="Google Shape;35721;p41"/>
              <p:cNvSpPr/>
              <p:nvPr/>
            </p:nvSpPr>
            <p:spPr>
              <a:xfrm>
                <a:off x="13079785" y="6821191"/>
                <a:ext cx="31751" cy="27078"/>
              </a:xfrm>
              <a:custGeom>
                <a:rect b="b" l="l" r="r" t="t"/>
                <a:pathLst>
                  <a:path extrusionOk="0" h="226" w="265">
                    <a:moveTo>
                      <a:pt x="130" y="211"/>
                    </a:moveTo>
                    <a:cubicBezTo>
                      <a:pt x="146" y="209"/>
                      <a:pt x="160" y="205"/>
                      <a:pt x="176" y="202"/>
                    </a:cubicBezTo>
                    <a:cubicBezTo>
                      <a:pt x="265" y="184"/>
                      <a:pt x="265" y="42"/>
                      <a:pt x="176" y="23"/>
                    </a:cubicBezTo>
                    <a:cubicBezTo>
                      <a:pt x="160" y="21"/>
                      <a:pt x="146" y="16"/>
                      <a:pt x="130" y="13"/>
                    </a:cubicBezTo>
                    <a:cubicBezTo>
                      <a:pt x="66" y="1"/>
                      <a:pt x="0" y="44"/>
                      <a:pt x="0" y="112"/>
                    </a:cubicBezTo>
                    <a:cubicBezTo>
                      <a:pt x="1" y="181"/>
                      <a:pt x="66" y="225"/>
                      <a:pt x="130"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2" name="Google Shape;35722;p41"/>
              <p:cNvSpPr/>
              <p:nvPr/>
            </p:nvSpPr>
            <p:spPr>
              <a:xfrm>
                <a:off x="13065647" y="6677174"/>
                <a:ext cx="29714" cy="23004"/>
              </a:xfrm>
              <a:custGeom>
                <a:rect b="b" l="l" r="r" t="t"/>
                <a:pathLst>
                  <a:path extrusionOk="0" h="192" w="248">
                    <a:moveTo>
                      <a:pt x="124" y="191"/>
                    </a:moveTo>
                    <a:cubicBezTo>
                      <a:pt x="247" y="191"/>
                      <a:pt x="248" y="0"/>
                      <a:pt x="124" y="0"/>
                    </a:cubicBezTo>
                    <a:cubicBezTo>
                      <a:pt x="0" y="0"/>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3" name="Google Shape;35723;p41"/>
              <p:cNvSpPr/>
              <p:nvPr/>
            </p:nvSpPr>
            <p:spPr>
              <a:xfrm>
                <a:off x="13295571" y="6425682"/>
                <a:ext cx="60507" cy="58949"/>
              </a:xfrm>
              <a:custGeom>
                <a:rect b="b" l="l" r="r" t="t"/>
                <a:pathLst>
                  <a:path extrusionOk="0" h="492" w="505">
                    <a:moveTo>
                      <a:pt x="252" y="491"/>
                    </a:moveTo>
                    <a:cubicBezTo>
                      <a:pt x="380" y="491"/>
                      <a:pt x="504" y="377"/>
                      <a:pt x="498" y="245"/>
                    </a:cubicBezTo>
                    <a:cubicBezTo>
                      <a:pt x="491" y="113"/>
                      <a:pt x="390" y="1"/>
                      <a:pt x="252" y="1"/>
                    </a:cubicBezTo>
                    <a:cubicBezTo>
                      <a:pt x="125" y="1"/>
                      <a:pt x="0" y="114"/>
                      <a:pt x="8" y="245"/>
                    </a:cubicBezTo>
                    <a:cubicBezTo>
                      <a:pt x="13" y="377"/>
                      <a:pt x="114" y="491"/>
                      <a:pt x="252" y="4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4" name="Google Shape;35724;p41"/>
              <p:cNvSpPr/>
              <p:nvPr/>
            </p:nvSpPr>
            <p:spPr>
              <a:xfrm>
                <a:off x="13060734" y="6158015"/>
                <a:ext cx="27917" cy="21806"/>
              </a:xfrm>
              <a:custGeom>
                <a:rect b="b" l="l" r="r" t="t"/>
                <a:pathLst>
                  <a:path extrusionOk="0" h="182" w="233">
                    <a:moveTo>
                      <a:pt x="117" y="182"/>
                    </a:moveTo>
                    <a:cubicBezTo>
                      <a:pt x="233" y="182"/>
                      <a:pt x="233" y="1"/>
                      <a:pt x="117" y="1"/>
                    </a:cubicBezTo>
                    <a:cubicBezTo>
                      <a:pt x="1" y="0"/>
                      <a:pt x="1" y="182"/>
                      <a:pt x="117" y="1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5" name="Google Shape;35725;p41"/>
              <p:cNvSpPr/>
              <p:nvPr/>
            </p:nvSpPr>
            <p:spPr>
              <a:xfrm>
                <a:off x="12844948" y="6210853"/>
                <a:ext cx="27198" cy="21207"/>
              </a:xfrm>
              <a:custGeom>
                <a:rect b="b" l="l" r="r" t="t"/>
                <a:pathLst>
                  <a:path extrusionOk="0" h="177" w="227">
                    <a:moveTo>
                      <a:pt x="115" y="176"/>
                    </a:moveTo>
                    <a:cubicBezTo>
                      <a:pt x="226" y="176"/>
                      <a:pt x="226" y="2"/>
                      <a:pt x="115" y="2"/>
                    </a:cubicBezTo>
                    <a:cubicBezTo>
                      <a:pt x="2" y="1"/>
                      <a:pt x="1" y="176"/>
                      <a:pt x="115"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6" name="Google Shape;35726;p41"/>
              <p:cNvSpPr/>
              <p:nvPr/>
            </p:nvSpPr>
            <p:spPr>
              <a:xfrm>
                <a:off x="12816073" y="6059287"/>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7" name="Google Shape;35727;p41"/>
              <p:cNvSpPr/>
              <p:nvPr/>
            </p:nvSpPr>
            <p:spPr>
              <a:xfrm>
                <a:off x="12972311" y="6097748"/>
                <a:ext cx="17852" cy="13899"/>
              </a:xfrm>
              <a:custGeom>
                <a:rect b="b" l="l" r="r" t="t"/>
                <a:pathLst>
                  <a:path extrusionOk="0" h="116" w="149">
                    <a:moveTo>
                      <a:pt x="75" y="115"/>
                    </a:moveTo>
                    <a:cubicBezTo>
                      <a:pt x="148" y="115"/>
                      <a:pt x="148" y="0"/>
                      <a:pt x="75" y="0"/>
                    </a:cubicBezTo>
                    <a:cubicBezTo>
                      <a:pt x="1" y="1"/>
                      <a:pt x="1" y="115"/>
                      <a:pt x="75" y="1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8" name="Google Shape;35728;p41"/>
              <p:cNvSpPr/>
              <p:nvPr/>
            </p:nvSpPr>
            <p:spPr>
              <a:xfrm>
                <a:off x="12503955" y="5957924"/>
                <a:ext cx="42654" cy="42295"/>
              </a:xfrm>
              <a:custGeom>
                <a:rect b="b" l="l" r="r" t="t"/>
                <a:pathLst>
                  <a:path extrusionOk="0" h="353" w="356">
                    <a:moveTo>
                      <a:pt x="279" y="299"/>
                    </a:moveTo>
                    <a:cubicBezTo>
                      <a:pt x="284" y="293"/>
                      <a:pt x="289" y="287"/>
                      <a:pt x="295" y="278"/>
                    </a:cubicBezTo>
                    <a:cubicBezTo>
                      <a:pt x="336" y="225"/>
                      <a:pt x="356" y="166"/>
                      <a:pt x="327" y="102"/>
                    </a:cubicBezTo>
                    <a:cubicBezTo>
                      <a:pt x="304" y="45"/>
                      <a:pt x="245" y="1"/>
                      <a:pt x="180" y="3"/>
                    </a:cubicBezTo>
                    <a:cubicBezTo>
                      <a:pt x="124" y="6"/>
                      <a:pt x="69" y="33"/>
                      <a:pt x="41" y="83"/>
                    </a:cubicBezTo>
                    <a:cubicBezTo>
                      <a:pt x="0" y="152"/>
                      <a:pt x="21" y="222"/>
                      <a:pt x="66" y="278"/>
                    </a:cubicBezTo>
                    <a:cubicBezTo>
                      <a:pt x="71" y="285"/>
                      <a:pt x="76" y="292"/>
                      <a:pt x="82" y="299"/>
                    </a:cubicBezTo>
                    <a:cubicBezTo>
                      <a:pt x="126" y="353"/>
                      <a:pt x="237" y="353"/>
                      <a:pt x="279" y="29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9" name="Google Shape;35729;p41"/>
              <p:cNvSpPr/>
              <p:nvPr/>
            </p:nvSpPr>
            <p:spPr>
              <a:xfrm>
                <a:off x="12656000" y="5946302"/>
                <a:ext cx="31272" cy="24562"/>
              </a:xfrm>
              <a:custGeom>
                <a:rect b="b" l="l" r="r" t="t"/>
                <a:pathLst>
                  <a:path extrusionOk="0" h="205" w="261">
                    <a:moveTo>
                      <a:pt x="131" y="204"/>
                    </a:moveTo>
                    <a:cubicBezTo>
                      <a:pt x="261" y="204"/>
                      <a:pt x="261" y="1"/>
                      <a:pt x="131" y="1"/>
                    </a:cubicBezTo>
                    <a:cubicBezTo>
                      <a:pt x="0" y="2"/>
                      <a:pt x="0" y="204"/>
                      <a:pt x="131"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0" name="Google Shape;35730;p41"/>
              <p:cNvSpPr/>
              <p:nvPr/>
            </p:nvSpPr>
            <p:spPr>
              <a:xfrm>
                <a:off x="11415078" y="6504161"/>
                <a:ext cx="83751" cy="65179"/>
              </a:xfrm>
              <a:custGeom>
                <a:rect b="b" l="l" r="r" t="t"/>
                <a:pathLst>
                  <a:path extrusionOk="0" h="544" w="699">
                    <a:moveTo>
                      <a:pt x="349" y="544"/>
                    </a:moveTo>
                    <a:cubicBezTo>
                      <a:pt x="698" y="544"/>
                      <a:pt x="698" y="1"/>
                      <a:pt x="349" y="1"/>
                    </a:cubicBezTo>
                    <a:cubicBezTo>
                      <a:pt x="0" y="1"/>
                      <a:pt x="0" y="544"/>
                      <a:pt x="349" y="5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1" name="Google Shape;35731;p41"/>
              <p:cNvSpPr/>
              <p:nvPr/>
            </p:nvSpPr>
            <p:spPr>
              <a:xfrm>
                <a:off x="12002650" y="6618824"/>
                <a:ext cx="29834" cy="23004"/>
              </a:xfrm>
              <a:custGeom>
                <a:rect b="b" l="l" r="r" t="t"/>
                <a:pathLst>
                  <a:path extrusionOk="0" h="192" w="249">
                    <a:moveTo>
                      <a:pt x="124" y="191"/>
                    </a:moveTo>
                    <a:cubicBezTo>
                      <a:pt x="248" y="191"/>
                      <a:pt x="249" y="0"/>
                      <a:pt x="124" y="0"/>
                    </a:cubicBezTo>
                    <a:cubicBezTo>
                      <a:pt x="2" y="0"/>
                      <a:pt x="1"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2" name="Google Shape;35732;p41"/>
              <p:cNvSpPr/>
              <p:nvPr/>
            </p:nvSpPr>
            <p:spPr>
              <a:xfrm>
                <a:off x="12063037" y="6838804"/>
                <a:ext cx="23004" cy="26839"/>
              </a:xfrm>
              <a:custGeom>
                <a:rect b="b" l="l" r="r" t="t"/>
                <a:pathLst>
                  <a:path extrusionOk="0" h="224" w="192">
                    <a:moveTo>
                      <a:pt x="66" y="40"/>
                    </a:moveTo>
                    <a:cubicBezTo>
                      <a:pt x="56" y="50"/>
                      <a:pt x="44" y="58"/>
                      <a:pt x="34" y="67"/>
                    </a:cubicBezTo>
                    <a:cubicBezTo>
                      <a:pt x="0" y="93"/>
                      <a:pt x="0" y="133"/>
                      <a:pt x="34" y="158"/>
                    </a:cubicBezTo>
                    <a:cubicBezTo>
                      <a:pt x="44" y="168"/>
                      <a:pt x="56" y="175"/>
                      <a:pt x="66" y="185"/>
                    </a:cubicBezTo>
                    <a:cubicBezTo>
                      <a:pt x="118" y="224"/>
                      <a:pt x="192" y="170"/>
                      <a:pt x="192" y="113"/>
                    </a:cubicBezTo>
                    <a:cubicBezTo>
                      <a:pt x="192" y="57"/>
                      <a:pt x="118" y="0"/>
                      <a:pt x="66" y="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3" name="Google Shape;35733;p41"/>
              <p:cNvSpPr/>
              <p:nvPr/>
            </p:nvSpPr>
            <p:spPr>
              <a:xfrm>
                <a:off x="11811186" y="6908537"/>
                <a:ext cx="25760" cy="26958"/>
              </a:xfrm>
              <a:custGeom>
                <a:rect b="b" l="l" r="r" t="t"/>
                <a:pathLst>
                  <a:path extrusionOk="0" h="225" w="215">
                    <a:moveTo>
                      <a:pt x="27" y="64"/>
                    </a:moveTo>
                    <a:cubicBezTo>
                      <a:pt x="20" y="71"/>
                      <a:pt x="17" y="77"/>
                      <a:pt x="12" y="84"/>
                    </a:cubicBezTo>
                    <a:cubicBezTo>
                      <a:pt x="0" y="99"/>
                      <a:pt x="0" y="130"/>
                      <a:pt x="12" y="146"/>
                    </a:cubicBezTo>
                    <a:cubicBezTo>
                      <a:pt x="17" y="152"/>
                      <a:pt x="20" y="158"/>
                      <a:pt x="27" y="166"/>
                    </a:cubicBezTo>
                    <a:cubicBezTo>
                      <a:pt x="53" y="203"/>
                      <a:pt x="94" y="225"/>
                      <a:pt x="141" y="211"/>
                    </a:cubicBezTo>
                    <a:cubicBezTo>
                      <a:pt x="185" y="200"/>
                      <a:pt x="214" y="158"/>
                      <a:pt x="214" y="114"/>
                    </a:cubicBezTo>
                    <a:cubicBezTo>
                      <a:pt x="214" y="73"/>
                      <a:pt x="189" y="37"/>
                      <a:pt x="152" y="21"/>
                    </a:cubicBezTo>
                    <a:cubicBezTo>
                      <a:pt x="104" y="0"/>
                      <a:pt x="55" y="21"/>
                      <a:pt x="27" y="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4" name="Google Shape;35734;p41"/>
              <p:cNvSpPr/>
              <p:nvPr/>
            </p:nvSpPr>
            <p:spPr>
              <a:xfrm>
                <a:off x="11735583" y="6853542"/>
                <a:ext cx="26719" cy="20728"/>
              </a:xfrm>
              <a:custGeom>
                <a:rect b="b" l="l" r="r" t="t"/>
                <a:pathLst>
                  <a:path extrusionOk="0" h="173" w="223">
                    <a:moveTo>
                      <a:pt x="111" y="172"/>
                    </a:moveTo>
                    <a:cubicBezTo>
                      <a:pt x="222" y="172"/>
                      <a:pt x="222" y="1"/>
                      <a:pt x="111" y="1"/>
                    </a:cubicBezTo>
                    <a:cubicBezTo>
                      <a:pt x="1" y="1"/>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5" name="Google Shape;35735;p41"/>
              <p:cNvSpPr/>
              <p:nvPr/>
            </p:nvSpPr>
            <p:spPr>
              <a:xfrm>
                <a:off x="11158195" y="6894998"/>
                <a:ext cx="25281" cy="19530"/>
              </a:xfrm>
              <a:custGeom>
                <a:rect b="b" l="l" r="r" t="t"/>
                <a:pathLst>
                  <a:path extrusionOk="0" h="163" w="211">
                    <a:moveTo>
                      <a:pt x="105" y="163"/>
                    </a:moveTo>
                    <a:cubicBezTo>
                      <a:pt x="209" y="163"/>
                      <a:pt x="210" y="0"/>
                      <a:pt x="105" y="0"/>
                    </a:cubicBezTo>
                    <a:cubicBezTo>
                      <a:pt x="0" y="0"/>
                      <a:pt x="0"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6" name="Google Shape;35736;p41"/>
              <p:cNvSpPr/>
              <p:nvPr/>
            </p:nvSpPr>
            <p:spPr>
              <a:xfrm>
                <a:off x="10978593" y="6931182"/>
                <a:ext cx="22286" cy="17253"/>
              </a:xfrm>
              <a:custGeom>
                <a:rect b="b" l="l" r="r" t="t"/>
                <a:pathLst>
                  <a:path extrusionOk="0" h="144" w="186">
                    <a:moveTo>
                      <a:pt x="92" y="143"/>
                    </a:moveTo>
                    <a:cubicBezTo>
                      <a:pt x="185" y="143"/>
                      <a:pt x="185" y="1"/>
                      <a:pt x="92" y="1"/>
                    </a:cubicBezTo>
                    <a:cubicBezTo>
                      <a:pt x="1" y="0"/>
                      <a:pt x="1"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7" name="Google Shape;35737;p41"/>
              <p:cNvSpPr/>
              <p:nvPr/>
            </p:nvSpPr>
            <p:spPr>
              <a:xfrm>
                <a:off x="11033708" y="6595699"/>
                <a:ext cx="28875" cy="22286"/>
              </a:xfrm>
              <a:custGeom>
                <a:rect b="b" l="l" r="r" t="t"/>
                <a:pathLst>
                  <a:path extrusionOk="0" h="186" w="241">
                    <a:moveTo>
                      <a:pt x="121" y="186"/>
                    </a:moveTo>
                    <a:cubicBezTo>
                      <a:pt x="241" y="186"/>
                      <a:pt x="241" y="0"/>
                      <a:pt x="121" y="0"/>
                    </a:cubicBezTo>
                    <a:cubicBezTo>
                      <a:pt x="0" y="1"/>
                      <a:pt x="0"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8" name="Google Shape;35738;p41"/>
              <p:cNvSpPr/>
              <p:nvPr/>
            </p:nvSpPr>
            <p:spPr>
              <a:xfrm>
                <a:off x="11117698" y="6675856"/>
                <a:ext cx="25880" cy="25521"/>
              </a:xfrm>
              <a:custGeom>
                <a:rect b="b" l="l" r="r" t="t"/>
                <a:pathLst>
                  <a:path extrusionOk="0" h="213" w="216">
                    <a:moveTo>
                      <a:pt x="173" y="178"/>
                    </a:moveTo>
                    <a:cubicBezTo>
                      <a:pt x="179" y="169"/>
                      <a:pt x="186" y="159"/>
                      <a:pt x="193" y="150"/>
                    </a:cubicBezTo>
                    <a:cubicBezTo>
                      <a:pt x="216" y="121"/>
                      <a:pt x="216" y="92"/>
                      <a:pt x="193" y="63"/>
                    </a:cubicBezTo>
                    <a:cubicBezTo>
                      <a:pt x="186" y="54"/>
                      <a:pt x="179" y="44"/>
                      <a:pt x="173" y="35"/>
                    </a:cubicBezTo>
                    <a:cubicBezTo>
                      <a:pt x="147" y="3"/>
                      <a:pt x="97" y="1"/>
                      <a:pt x="63" y="13"/>
                    </a:cubicBezTo>
                    <a:cubicBezTo>
                      <a:pt x="26" y="29"/>
                      <a:pt x="1" y="65"/>
                      <a:pt x="1" y="105"/>
                    </a:cubicBezTo>
                    <a:cubicBezTo>
                      <a:pt x="1" y="139"/>
                      <a:pt x="21" y="174"/>
                      <a:pt x="51" y="191"/>
                    </a:cubicBezTo>
                    <a:cubicBezTo>
                      <a:pt x="85" y="213"/>
                      <a:pt x="146" y="212"/>
                      <a:pt x="17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9" name="Google Shape;35739;p41"/>
              <p:cNvSpPr/>
              <p:nvPr/>
            </p:nvSpPr>
            <p:spPr>
              <a:xfrm>
                <a:off x="10685047" y="6427719"/>
                <a:ext cx="25281" cy="19650"/>
              </a:xfrm>
              <a:custGeom>
                <a:rect b="b" l="l" r="r" t="t"/>
                <a:pathLst>
                  <a:path extrusionOk="0" h="164" w="211">
                    <a:moveTo>
                      <a:pt x="105" y="163"/>
                    </a:moveTo>
                    <a:cubicBezTo>
                      <a:pt x="210" y="163"/>
                      <a:pt x="211" y="1"/>
                      <a:pt x="105" y="1"/>
                    </a:cubicBezTo>
                    <a:cubicBezTo>
                      <a:pt x="1" y="1"/>
                      <a:pt x="1" y="163"/>
                      <a:pt x="105"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0" name="Google Shape;35740;p41"/>
              <p:cNvSpPr/>
              <p:nvPr/>
            </p:nvSpPr>
            <p:spPr>
              <a:xfrm>
                <a:off x="10586439" y="6223913"/>
                <a:ext cx="23963" cy="18571"/>
              </a:xfrm>
              <a:custGeom>
                <a:rect b="b" l="l" r="r" t="t"/>
                <a:pathLst>
                  <a:path extrusionOk="0" h="155" w="200">
                    <a:moveTo>
                      <a:pt x="100" y="155"/>
                    </a:moveTo>
                    <a:cubicBezTo>
                      <a:pt x="200" y="155"/>
                      <a:pt x="200"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1" name="Google Shape;35741;p41"/>
              <p:cNvSpPr/>
              <p:nvPr/>
            </p:nvSpPr>
            <p:spPr>
              <a:xfrm>
                <a:off x="10742798" y="6268964"/>
                <a:ext cx="73447" cy="56912"/>
              </a:xfrm>
              <a:custGeom>
                <a:rect b="b" l="l" r="r" t="t"/>
                <a:pathLst>
                  <a:path extrusionOk="0" h="475" w="613">
                    <a:moveTo>
                      <a:pt x="307" y="475"/>
                    </a:moveTo>
                    <a:cubicBezTo>
                      <a:pt x="610" y="475"/>
                      <a:pt x="613" y="0"/>
                      <a:pt x="307" y="0"/>
                    </a:cubicBezTo>
                    <a:cubicBezTo>
                      <a:pt x="2" y="0"/>
                      <a:pt x="1" y="475"/>
                      <a:pt x="307" y="4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2" name="Google Shape;35742;p41"/>
              <p:cNvSpPr/>
              <p:nvPr/>
            </p:nvSpPr>
            <p:spPr>
              <a:xfrm>
                <a:off x="11405972" y="5549115"/>
                <a:ext cx="31751" cy="24682"/>
              </a:xfrm>
              <a:custGeom>
                <a:rect b="b" l="l" r="r" t="t"/>
                <a:pathLst>
                  <a:path extrusionOk="0" h="206" w="265">
                    <a:moveTo>
                      <a:pt x="132" y="206"/>
                    </a:moveTo>
                    <a:cubicBezTo>
                      <a:pt x="264" y="206"/>
                      <a:pt x="265" y="0"/>
                      <a:pt x="132" y="0"/>
                    </a:cubicBezTo>
                    <a:cubicBezTo>
                      <a:pt x="0" y="1"/>
                      <a:pt x="0" y="206"/>
                      <a:pt x="132"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3" name="Google Shape;35743;p41"/>
              <p:cNvSpPr/>
              <p:nvPr/>
            </p:nvSpPr>
            <p:spPr>
              <a:xfrm>
                <a:off x="10988058" y="5010905"/>
                <a:ext cx="26719" cy="31392"/>
              </a:xfrm>
              <a:custGeom>
                <a:rect b="b" l="l" r="r" t="t"/>
                <a:pathLst>
                  <a:path extrusionOk="0" h="262" w="223">
                    <a:moveTo>
                      <a:pt x="209" y="134"/>
                    </a:moveTo>
                    <a:cubicBezTo>
                      <a:pt x="206" y="118"/>
                      <a:pt x="202" y="103"/>
                      <a:pt x="200" y="87"/>
                    </a:cubicBezTo>
                    <a:cubicBezTo>
                      <a:pt x="181" y="1"/>
                      <a:pt x="42" y="1"/>
                      <a:pt x="23" y="87"/>
                    </a:cubicBezTo>
                    <a:cubicBezTo>
                      <a:pt x="20" y="103"/>
                      <a:pt x="17" y="118"/>
                      <a:pt x="13" y="134"/>
                    </a:cubicBezTo>
                    <a:cubicBezTo>
                      <a:pt x="1" y="197"/>
                      <a:pt x="43" y="261"/>
                      <a:pt x="112" y="261"/>
                    </a:cubicBezTo>
                    <a:cubicBezTo>
                      <a:pt x="180" y="261"/>
                      <a:pt x="222" y="197"/>
                      <a:pt x="209" y="1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4" name="Google Shape;35744;p41"/>
              <p:cNvSpPr/>
              <p:nvPr/>
            </p:nvSpPr>
            <p:spPr>
              <a:xfrm>
                <a:off x="10911736" y="4768160"/>
                <a:ext cx="27438" cy="21567"/>
              </a:xfrm>
              <a:custGeom>
                <a:rect b="b" l="l" r="r" t="t"/>
                <a:pathLst>
                  <a:path extrusionOk="0" h="180" w="229">
                    <a:moveTo>
                      <a:pt x="115" y="179"/>
                    </a:moveTo>
                    <a:cubicBezTo>
                      <a:pt x="228" y="179"/>
                      <a:pt x="229" y="3"/>
                      <a:pt x="115" y="3"/>
                    </a:cubicBezTo>
                    <a:cubicBezTo>
                      <a:pt x="1" y="1"/>
                      <a:pt x="1"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5" name="Google Shape;35745;p41"/>
              <p:cNvSpPr/>
              <p:nvPr/>
            </p:nvSpPr>
            <p:spPr>
              <a:xfrm>
                <a:off x="10712005" y="4719275"/>
                <a:ext cx="18092" cy="14138"/>
              </a:xfrm>
              <a:custGeom>
                <a:rect b="b" l="l" r="r" t="t"/>
                <a:pathLst>
                  <a:path extrusionOk="0" h="118" w="151">
                    <a:moveTo>
                      <a:pt x="75" y="118"/>
                    </a:moveTo>
                    <a:cubicBezTo>
                      <a:pt x="150" y="118"/>
                      <a:pt x="150" y="1"/>
                      <a:pt x="75" y="1"/>
                    </a:cubicBezTo>
                    <a:cubicBezTo>
                      <a:pt x="1" y="1"/>
                      <a:pt x="1" y="118"/>
                      <a:pt x="75"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6" name="Google Shape;35746;p41"/>
              <p:cNvSpPr/>
              <p:nvPr/>
            </p:nvSpPr>
            <p:spPr>
              <a:xfrm>
                <a:off x="10474053" y="4926675"/>
                <a:ext cx="49963" cy="50562"/>
              </a:xfrm>
              <a:custGeom>
                <a:rect b="b" l="l" r="r" t="t"/>
                <a:pathLst>
                  <a:path extrusionOk="0" h="422" w="417">
                    <a:moveTo>
                      <a:pt x="353" y="312"/>
                    </a:moveTo>
                    <a:cubicBezTo>
                      <a:pt x="357" y="306"/>
                      <a:pt x="359" y="301"/>
                      <a:pt x="364" y="295"/>
                    </a:cubicBezTo>
                    <a:lnTo>
                      <a:pt x="300" y="358"/>
                    </a:lnTo>
                    <a:cubicBezTo>
                      <a:pt x="301" y="357"/>
                      <a:pt x="305" y="355"/>
                      <a:pt x="306" y="354"/>
                    </a:cubicBezTo>
                    <a:cubicBezTo>
                      <a:pt x="374" y="305"/>
                      <a:pt x="416" y="229"/>
                      <a:pt x="391" y="142"/>
                    </a:cubicBezTo>
                    <a:cubicBezTo>
                      <a:pt x="370" y="66"/>
                      <a:pt x="293" y="0"/>
                      <a:pt x="211" y="3"/>
                    </a:cubicBezTo>
                    <a:cubicBezTo>
                      <a:pt x="136" y="7"/>
                      <a:pt x="68" y="48"/>
                      <a:pt x="40" y="119"/>
                    </a:cubicBezTo>
                    <a:cubicBezTo>
                      <a:pt x="1" y="211"/>
                      <a:pt x="40" y="299"/>
                      <a:pt x="116" y="354"/>
                    </a:cubicBezTo>
                    <a:cubicBezTo>
                      <a:pt x="117" y="355"/>
                      <a:pt x="120" y="357"/>
                      <a:pt x="121" y="358"/>
                    </a:cubicBezTo>
                    <a:lnTo>
                      <a:pt x="58" y="295"/>
                    </a:lnTo>
                    <a:cubicBezTo>
                      <a:pt x="62" y="301"/>
                      <a:pt x="64" y="306"/>
                      <a:pt x="68" y="312"/>
                    </a:cubicBezTo>
                    <a:cubicBezTo>
                      <a:pt x="129" y="421"/>
                      <a:pt x="290" y="421"/>
                      <a:pt x="353"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7" name="Google Shape;35747;p41"/>
              <p:cNvSpPr/>
              <p:nvPr/>
            </p:nvSpPr>
            <p:spPr>
              <a:xfrm>
                <a:off x="10904188" y="4533322"/>
                <a:ext cx="30912" cy="24083"/>
              </a:xfrm>
              <a:custGeom>
                <a:rect b="b" l="l" r="r" t="t"/>
                <a:pathLst>
                  <a:path extrusionOk="0" h="201" w="258">
                    <a:moveTo>
                      <a:pt x="128" y="201"/>
                    </a:moveTo>
                    <a:cubicBezTo>
                      <a:pt x="258" y="201"/>
                      <a:pt x="258" y="0"/>
                      <a:pt x="128" y="0"/>
                    </a:cubicBezTo>
                    <a:cubicBezTo>
                      <a:pt x="1" y="0"/>
                      <a:pt x="1" y="201"/>
                      <a:pt x="128"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8" name="Google Shape;35748;p41"/>
              <p:cNvSpPr/>
              <p:nvPr/>
            </p:nvSpPr>
            <p:spPr>
              <a:xfrm>
                <a:off x="10940971" y="4429682"/>
                <a:ext cx="27557" cy="21207"/>
              </a:xfrm>
              <a:custGeom>
                <a:rect b="b" l="l" r="r" t="t"/>
                <a:pathLst>
                  <a:path extrusionOk="0" h="177" w="230">
                    <a:moveTo>
                      <a:pt x="114" y="177"/>
                    </a:moveTo>
                    <a:cubicBezTo>
                      <a:pt x="227" y="177"/>
                      <a:pt x="229" y="1"/>
                      <a:pt x="114" y="1"/>
                    </a:cubicBezTo>
                    <a:cubicBezTo>
                      <a:pt x="0" y="1"/>
                      <a:pt x="0" y="177"/>
                      <a:pt x="114"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9" name="Google Shape;35749;p41"/>
              <p:cNvSpPr/>
              <p:nvPr/>
            </p:nvSpPr>
            <p:spPr>
              <a:xfrm>
                <a:off x="11068933" y="4434954"/>
                <a:ext cx="28396" cy="22166"/>
              </a:xfrm>
              <a:custGeom>
                <a:rect b="b" l="l" r="r" t="t"/>
                <a:pathLst>
                  <a:path extrusionOk="0" h="185" w="237">
                    <a:moveTo>
                      <a:pt x="119" y="184"/>
                    </a:moveTo>
                    <a:cubicBezTo>
                      <a:pt x="237" y="184"/>
                      <a:pt x="237" y="1"/>
                      <a:pt x="119" y="1"/>
                    </a:cubicBezTo>
                    <a:cubicBezTo>
                      <a:pt x="2" y="1"/>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0" name="Google Shape;35750;p41"/>
              <p:cNvSpPr/>
              <p:nvPr/>
            </p:nvSpPr>
            <p:spPr>
              <a:xfrm>
                <a:off x="9784159" y="5509695"/>
                <a:ext cx="28396" cy="22046"/>
              </a:xfrm>
              <a:custGeom>
                <a:rect b="b" l="l" r="r" t="t"/>
                <a:pathLst>
                  <a:path extrusionOk="0" h="184" w="237">
                    <a:moveTo>
                      <a:pt x="119" y="184"/>
                    </a:moveTo>
                    <a:cubicBezTo>
                      <a:pt x="236" y="184"/>
                      <a:pt x="236" y="0"/>
                      <a:pt x="119" y="0"/>
                    </a:cubicBezTo>
                    <a:cubicBezTo>
                      <a:pt x="1" y="0"/>
                      <a:pt x="1" y="184"/>
                      <a:pt x="119"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1" name="Google Shape;35751;p41"/>
              <p:cNvSpPr/>
              <p:nvPr/>
            </p:nvSpPr>
            <p:spPr>
              <a:xfrm>
                <a:off x="9681838" y="5699962"/>
                <a:ext cx="34507" cy="26839"/>
              </a:xfrm>
              <a:custGeom>
                <a:rect b="b" l="l" r="r" t="t"/>
                <a:pathLst>
                  <a:path extrusionOk="0" h="224" w="288">
                    <a:moveTo>
                      <a:pt x="143" y="224"/>
                    </a:moveTo>
                    <a:cubicBezTo>
                      <a:pt x="287" y="224"/>
                      <a:pt x="287" y="0"/>
                      <a:pt x="143" y="0"/>
                    </a:cubicBezTo>
                    <a:cubicBezTo>
                      <a:pt x="1" y="0"/>
                      <a:pt x="1" y="224"/>
                      <a:pt x="143" y="22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2" name="Google Shape;35752;p41"/>
              <p:cNvSpPr/>
              <p:nvPr/>
            </p:nvSpPr>
            <p:spPr>
              <a:xfrm>
                <a:off x="11478341" y="3688027"/>
                <a:ext cx="27438" cy="21207"/>
              </a:xfrm>
              <a:custGeom>
                <a:rect b="b" l="l" r="r" t="t"/>
                <a:pathLst>
                  <a:path extrusionOk="0" h="177" w="229">
                    <a:moveTo>
                      <a:pt x="113" y="176"/>
                    </a:moveTo>
                    <a:cubicBezTo>
                      <a:pt x="227" y="176"/>
                      <a:pt x="228" y="0"/>
                      <a:pt x="113" y="0"/>
                    </a:cubicBezTo>
                    <a:cubicBezTo>
                      <a:pt x="1" y="0"/>
                      <a:pt x="1" y="176"/>
                      <a:pt x="113"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3" name="Google Shape;35753;p41"/>
              <p:cNvSpPr/>
              <p:nvPr/>
            </p:nvSpPr>
            <p:spPr>
              <a:xfrm>
                <a:off x="11436765" y="3523880"/>
                <a:ext cx="28636" cy="22405"/>
              </a:xfrm>
              <a:custGeom>
                <a:rect b="b" l="l" r="r" t="t"/>
                <a:pathLst>
                  <a:path extrusionOk="0" h="187" w="239">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4" name="Google Shape;35754;p41"/>
              <p:cNvSpPr/>
              <p:nvPr/>
            </p:nvSpPr>
            <p:spPr>
              <a:xfrm>
                <a:off x="11987673" y="4483120"/>
                <a:ext cx="24802" cy="19410"/>
              </a:xfrm>
              <a:custGeom>
                <a:rect b="b" l="l" r="r" t="t"/>
                <a:pathLst>
                  <a:path extrusionOk="0" h="162" w="207">
                    <a:moveTo>
                      <a:pt x="103" y="161"/>
                    </a:moveTo>
                    <a:cubicBezTo>
                      <a:pt x="206" y="161"/>
                      <a:pt x="206" y="1"/>
                      <a:pt x="103" y="1"/>
                    </a:cubicBezTo>
                    <a:cubicBezTo>
                      <a:pt x="1" y="1"/>
                      <a:pt x="1"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5" name="Google Shape;35755;p41"/>
              <p:cNvSpPr/>
              <p:nvPr/>
            </p:nvSpPr>
            <p:spPr>
              <a:xfrm>
                <a:off x="11893619" y="4249121"/>
                <a:ext cx="25760" cy="20009"/>
              </a:xfrm>
              <a:custGeom>
                <a:rect b="b" l="l" r="r" t="t"/>
                <a:pathLst>
                  <a:path extrusionOk="0" h="167" w="215">
                    <a:moveTo>
                      <a:pt x="108" y="166"/>
                    </a:moveTo>
                    <a:cubicBezTo>
                      <a:pt x="215" y="166"/>
                      <a:pt x="215" y="1"/>
                      <a:pt x="108" y="1"/>
                    </a:cubicBezTo>
                    <a:cubicBezTo>
                      <a:pt x="3" y="2"/>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6" name="Google Shape;35756;p41"/>
              <p:cNvSpPr/>
              <p:nvPr/>
            </p:nvSpPr>
            <p:spPr>
              <a:xfrm>
                <a:off x="11662136" y="4171601"/>
                <a:ext cx="57272" cy="58110"/>
              </a:xfrm>
              <a:custGeom>
                <a:rect b="b" l="l" r="r" t="t"/>
                <a:pathLst>
                  <a:path extrusionOk="0" h="485" w="478">
                    <a:moveTo>
                      <a:pt x="344" y="62"/>
                    </a:moveTo>
                    <a:cubicBezTo>
                      <a:pt x="260" y="19"/>
                      <a:pt x="144" y="0"/>
                      <a:pt x="74" y="79"/>
                    </a:cubicBezTo>
                    <a:cubicBezTo>
                      <a:pt x="1" y="158"/>
                      <a:pt x="10" y="260"/>
                      <a:pt x="56" y="349"/>
                    </a:cubicBezTo>
                    <a:cubicBezTo>
                      <a:pt x="119" y="471"/>
                      <a:pt x="293" y="484"/>
                      <a:pt x="386" y="391"/>
                    </a:cubicBezTo>
                    <a:cubicBezTo>
                      <a:pt x="478" y="300"/>
                      <a:pt x="464" y="126"/>
                      <a:pt x="344" y="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7" name="Google Shape;35757;p41"/>
              <p:cNvSpPr/>
              <p:nvPr/>
            </p:nvSpPr>
            <p:spPr>
              <a:xfrm>
                <a:off x="11664892" y="3805805"/>
                <a:ext cx="39779" cy="30912"/>
              </a:xfrm>
              <a:custGeom>
                <a:rect b="b" l="l" r="r" t="t"/>
                <a:pathLst>
                  <a:path extrusionOk="0" h="258" w="332">
                    <a:moveTo>
                      <a:pt x="165" y="258"/>
                    </a:moveTo>
                    <a:cubicBezTo>
                      <a:pt x="330" y="258"/>
                      <a:pt x="331" y="0"/>
                      <a:pt x="165" y="0"/>
                    </a:cubicBezTo>
                    <a:cubicBezTo>
                      <a:pt x="0" y="0"/>
                      <a:pt x="0" y="258"/>
                      <a:pt x="165" y="2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8" name="Google Shape;35758;p41"/>
              <p:cNvSpPr/>
              <p:nvPr/>
            </p:nvSpPr>
            <p:spPr>
              <a:xfrm>
                <a:off x="11658662" y="3475834"/>
                <a:ext cx="16894" cy="13299"/>
              </a:xfrm>
              <a:custGeom>
                <a:rect b="b" l="l" r="r" t="t"/>
                <a:pathLst>
                  <a:path extrusionOk="0" h="111" w="141">
                    <a:moveTo>
                      <a:pt x="71" y="110"/>
                    </a:moveTo>
                    <a:cubicBezTo>
                      <a:pt x="141" y="110"/>
                      <a:pt x="141" y="2"/>
                      <a:pt x="71" y="2"/>
                    </a:cubicBezTo>
                    <a:cubicBezTo>
                      <a:pt x="0" y="1"/>
                      <a:pt x="0" y="110"/>
                      <a:pt x="71"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9" name="Google Shape;35759;p41"/>
              <p:cNvSpPr/>
              <p:nvPr/>
            </p:nvSpPr>
            <p:spPr>
              <a:xfrm>
                <a:off x="11809029" y="3206130"/>
                <a:ext cx="20009" cy="15336"/>
              </a:xfrm>
              <a:custGeom>
                <a:rect b="b" l="l" r="r" t="t"/>
                <a:pathLst>
                  <a:path extrusionOk="0" h="128" w="167">
                    <a:moveTo>
                      <a:pt x="84" y="128"/>
                    </a:moveTo>
                    <a:cubicBezTo>
                      <a:pt x="167" y="128"/>
                      <a:pt x="167" y="0"/>
                      <a:pt x="84" y="0"/>
                    </a:cubicBezTo>
                    <a:cubicBezTo>
                      <a:pt x="0" y="0"/>
                      <a:pt x="0" y="128"/>
                      <a:pt x="84" y="1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0" name="Google Shape;35760;p41"/>
              <p:cNvSpPr/>
              <p:nvPr/>
            </p:nvSpPr>
            <p:spPr>
              <a:xfrm>
                <a:off x="11943941" y="3254656"/>
                <a:ext cx="30433" cy="23604"/>
              </a:xfrm>
              <a:custGeom>
                <a:rect b="b" l="l" r="r" t="t"/>
                <a:pathLst>
                  <a:path extrusionOk="0" h="197" w="254">
                    <a:moveTo>
                      <a:pt x="127" y="196"/>
                    </a:moveTo>
                    <a:cubicBezTo>
                      <a:pt x="254" y="196"/>
                      <a:pt x="254" y="0"/>
                      <a:pt x="127" y="0"/>
                    </a:cubicBezTo>
                    <a:cubicBezTo>
                      <a:pt x="1" y="0"/>
                      <a:pt x="1" y="196"/>
                      <a:pt x="127" y="1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1" name="Google Shape;35761;p41"/>
              <p:cNvSpPr/>
              <p:nvPr/>
            </p:nvSpPr>
            <p:spPr>
              <a:xfrm>
                <a:off x="12821464" y="4172679"/>
                <a:ext cx="27557" cy="21207"/>
              </a:xfrm>
              <a:custGeom>
                <a:rect b="b" l="l" r="r" t="t"/>
                <a:pathLst>
                  <a:path extrusionOk="0" h="177" w="230">
                    <a:moveTo>
                      <a:pt x="116" y="177"/>
                    </a:moveTo>
                    <a:cubicBezTo>
                      <a:pt x="228" y="177"/>
                      <a:pt x="229" y="1"/>
                      <a:pt x="116" y="1"/>
                    </a:cubicBezTo>
                    <a:cubicBezTo>
                      <a:pt x="1" y="1"/>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2" name="Google Shape;35762;p41"/>
              <p:cNvSpPr/>
              <p:nvPr/>
            </p:nvSpPr>
            <p:spPr>
              <a:xfrm>
                <a:off x="12841833" y="4262420"/>
                <a:ext cx="21687" cy="17014"/>
              </a:xfrm>
              <a:custGeom>
                <a:rect b="b" l="l" r="r" t="t"/>
                <a:pathLst>
                  <a:path extrusionOk="0" h="142" w="181">
                    <a:moveTo>
                      <a:pt x="91" y="142"/>
                    </a:moveTo>
                    <a:cubicBezTo>
                      <a:pt x="181" y="142"/>
                      <a:pt x="181" y="1"/>
                      <a:pt x="91" y="1"/>
                    </a:cubicBezTo>
                    <a:cubicBezTo>
                      <a:pt x="0" y="0"/>
                      <a:pt x="0" y="142"/>
                      <a:pt x="91" y="1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3" name="Google Shape;35763;p41"/>
              <p:cNvSpPr/>
              <p:nvPr/>
            </p:nvSpPr>
            <p:spPr>
              <a:xfrm>
                <a:off x="12426794" y="4478088"/>
                <a:ext cx="22525" cy="17733"/>
              </a:xfrm>
              <a:custGeom>
                <a:rect b="b" l="l" r="r" t="t"/>
                <a:pathLst>
                  <a:path extrusionOk="0" h="148" w="188">
                    <a:moveTo>
                      <a:pt x="94" y="147"/>
                    </a:moveTo>
                    <a:cubicBezTo>
                      <a:pt x="188" y="147"/>
                      <a:pt x="188" y="3"/>
                      <a:pt x="94" y="3"/>
                    </a:cubicBezTo>
                    <a:cubicBezTo>
                      <a:pt x="0" y="1"/>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4" name="Google Shape;35764;p41"/>
              <p:cNvSpPr/>
              <p:nvPr/>
            </p:nvSpPr>
            <p:spPr>
              <a:xfrm>
                <a:off x="12220713" y="4397811"/>
                <a:ext cx="49364" cy="46249"/>
              </a:xfrm>
              <a:custGeom>
                <a:rect b="b" l="l" r="r" t="t"/>
                <a:pathLst>
                  <a:path extrusionOk="0" h="386" w="412">
                    <a:moveTo>
                      <a:pt x="339" y="286"/>
                    </a:moveTo>
                    <a:cubicBezTo>
                      <a:pt x="344" y="277"/>
                      <a:pt x="348" y="268"/>
                      <a:pt x="353" y="258"/>
                    </a:cubicBezTo>
                    <a:cubicBezTo>
                      <a:pt x="411" y="144"/>
                      <a:pt x="341" y="1"/>
                      <a:pt x="206" y="1"/>
                    </a:cubicBezTo>
                    <a:cubicBezTo>
                      <a:pt x="70" y="1"/>
                      <a:pt x="0" y="144"/>
                      <a:pt x="58" y="258"/>
                    </a:cubicBezTo>
                    <a:cubicBezTo>
                      <a:pt x="63" y="268"/>
                      <a:pt x="68" y="276"/>
                      <a:pt x="73" y="286"/>
                    </a:cubicBezTo>
                    <a:cubicBezTo>
                      <a:pt x="124" y="386"/>
                      <a:pt x="287" y="386"/>
                      <a:pt x="339" y="2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5" name="Google Shape;35765;p41"/>
              <p:cNvSpPr/>
              <p:nvPr/>
            </p:nvSpPr>
            <p:spPr>
              <a:xfrm>
                <a:off x="11763260" y="3685630"/>
                <a:ext cx="18092" cy="14138"/>
              </a:xfrm>
              <a:custGeom>
                <a:rect b="b" l="l" r="r" t="t"/>
                <a:pathLst>
                  <a:path extrusionOk="0" h="118" w="151">
                    <a:moveTo>
                      <a:pt x="75" y="117"/>
                    </a:moveTo>
                    <a:cubicBezTo>
                      <a:pt x="150" y="117"/>
                      <a:pt x="150" y="0"/>
                      <a:pt x="75" y="0"/>
                    </a:cubicBezTo>
                    <a:cubicBezTo>
                      <a:pt x="1" y="0"/>
                      <a:pt x="1" y="117"/>
                      <a:pt x="75" y="1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6" name="Google Shape;35766;p41"/>
              <p:cNvSpPr/>
              <p:nvPr/>
            </p:nvSpPr>
            <p:spPr>
              <a:xfrm>
                <a:off x="11749481" y="3520645"/>
                <a:ext cx="22286" cy="17253"/>
              </a:xfrm>
              <a:custGeom>
                <a:rect b="b" l="l" r="r" t="t"/>
                <a:pathLst>
                  <a:path extrusionOk="0" h="144" w="186">
                    <a:moveTo>
                      <a:pt x="93" y="143"/>
                    </a:moveTo>
                    <a:cubicBezTo>
                      <a:pt x="185" y="143"/>
                      <a:pt x="185" y="1"/>
                      <a:pt x="93" y="1"/>
                    </a:cubicBezTo>
                    <a:cubicBezTo>
                      <a:pt x="1" y="0"/>
                      <a:pt x="1" y="143"/>
                      <a:pt x="93"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7" name="Google Shape;35767;p41"/>
              <p:cNvSpPr/>
              <p:nvPr/>
            </p:nvSpPr>
            <p:spPr>
              <a:xfrm>
                <a:off x="11818375" y="3426111"/>
                <a:ext cx="24802" cy="19410"/>
              </a:xfrm>
              <a:custGeom>
                <a:rect b="b" l="l" r="r" t="t"/>
                <a:pathLst>
                  <a:path extrusionOk="0" h="162" w="207">
                    <a:moveTo>
                      <a:pt x="104" y="162"/>
                    </a:moveTo>
                    <a:cubicBezTo>
                      <a:pt x="206" y="162"/>
                      <a:pt x="206" y="1"/>
                      <a:pt x="104" y="1"/>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8" name="Google Shape;35768;p41"/>
              <p:cNvSpPr/>
              <p:nvPr/>
            </p:nvSpPr>
            <p:spPr>
              <a:xfrm>
                <a:off x="11728274" y="3313365"/>
                <a:ext cx="29714" cy="23004"/>
              </a:xfrm>
              <a:custGeom>
                <a:rect b="b" l="l" r="r" t="t"/>
                <a:pathLst>
                  <a:path extrusionOk="0" h="192" w="248">
                    <a:moveTo>
                      <a:pt x="124" y="191"/>
                    </a:moveTo>
                    <a:cubicBezTo>
                      <a:pt x="246" y="191"/>
                      <a:pt x="247" y="1"/>
                      <a:pt x="124" y="1"/>
                    </a:cubicBezTo>
                    <a:cubicBezTo>
                      <a:pt x="0" y="1"/>
                      <a:pt x="0" y="191"/>
                      <a:pt x="124" y="19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9" name="Google Shape;35769;p41"/>
              <p:cNvSpPr/>
              <p:nvPr/>
            </p:nvSpPr>
            <p:spPr>
              <a:xfrm>
                <a:off x="10548338" y="3657714"/>
                <a:ext cx="30074" cy="23484"/>
              </a:xfrm>
              <a:custGeom>
                <a:rect b="b" l="l" r="r" t="t"/>
                <a:pathLst>
                  <a:path extrusionOk="0" h="196" w="251">
                    <a:moveTo>
                      <a:pt x="126" y="195"/>
                    </a:moveTo>
                    <a:cubicBezTo>
                      <a:pt x="251" y="195"/>
                      <a:pt x="251" y="1"/>
                      <a:pt x="126" y="1"/>
                    </a:cubicBezTo>
                    <a:cubicBezTo>
                      <a:pt x="1" y="0"/>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0" name="Google Shape;35770;p41"/>
              <p:cNvSpPr/>
              <p:nvPr/>
            </p:nvSpPr>
            <p:spPr>
              <a:xfrm>
                <a:off x="10582366" y="3773575"/>
                <a:ext cx="32350" cy="25161"/>
              </a:xfrm>
              <a:custGeom>
                <a:rect b="b" l="l" r="r" t="t"/>
                <a:pathLst>
                  <a:path extrusionOk="0" h="210" w="270">
                    <a:moveTo>
                      <a:pt x="134" y="209"/>
                    </a:moveTo>
                    <a:cubicBezTo>
                      <a:pt x="269" y="209"/>
                      <a:pt x="269" y="0"/>
                      <a:pt x="134" y="0"/>
                    </a:cubicBezTo>
                    <a:cubicBezTo>
                      <a:pt x="1" y="0"/>
                      <a:pt x="1" y="209"/>
                      <a:pt x="134" y="2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1" name="Google Shape;35771;p41"/>
              <p:cNvSpPr/>
              <p:nvPr/>
            </p:nvSpPr>
            <p:spPr>
              <a:xfrm>
                <a:off x="10613278" y="3634350"/>
                <a:ext cx="75603" cy="58470"/>
              </a:xfrm>
              <a:custGeom>
                <a:rect b="b" l="l" r="r" t="t"/>
                <a:pathLst>
                  <a:path extrusionOk="0" h="488" w="631">
                    <a:moveTo>
                      <a:pt x="315" y="487"/>
                    </a:moveTo>
                    <a:cubicBezTo>
                      <a:pt x="629" y="487"/>
                      <a:pt x="631" y="0"/>
                      <a:pt x="315" y="0"/>
                    </a:cubicBezTo>
                    <a:cubicBezTo>
                      <a:pt x="1" y="0"/>
                      <a:pt x="1" y="487"/>
                      <a:pt x="315" y="4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2" name="Google Shape;35772;p41"/>
              <p:cNvSpPr/>
              <p:nvPr/>
            </p:nvSpPr>
            <p:spPr>
              <a:xfrm>
                <a:off x="10883220" y="3981694"/>
                <a:ext cx="28396" cy="30912"/>
              </a:xfrm>
              <a:custGeom>
                <a:rect b="b" l="l" r="r" t="t"/>
                <a:pathLst>
                  <a:path extrusionOk="0" h="258" w="237">
                    <a:moveTo>
                      <a:pt x="164" y="29"/>
                    </a:moveTo>
                    <a:cubicBezTo>
                      <a:pt x="134" y="13"/>
                      <a:pt x="110" y="0"/>
                      <a:pt x="75" y="17"/>
                    </a:cubicBezTo>
                    <a:cubicBezTo>
                      <a:pt x="33" y="36"/>
                      <a:pt x="0" y="72"/>
                      <a:pt x="0" y="122"/>
                    </a:cubicBezTo>
                    <a:cubicBezTo>
                      <a:pt x="0" y="204"/>
                      <a:pt x="92" y="257"/>
                      <a:pt x="164" y="215"/>
                    </a:cubicBezTo>
                    <a:cubicBezTo>
                      <a:pt x="233" y="176"/>
                      <a:pt x="237" y="68"/>
                      <a:pt x="16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3" name="Google Shape;35773;p41"/>
              <p:cNvSpPr/>
              <p:nvPr/>
            </p:nvSpPr>
            <p:spPr>
              <a:xfrm>
                <a:off x="10862852" y="4100790"/>
                <a:ext cx="31991" cy="24802"/>
              </a:xfrm>
              <a:custGeom>
                <a:rect b="b" l="l" r="r" t="t"/>
                <a:pathLst>
                  <a:path extrusionOk="0" h="207" w="267">
                    <a:moveTo>
                      <a:pt x="134" y="206"/>
                    </a:moveTo>
                    <a:cubicBezTo>
                      <a:pt x="265" y="206"/>
                      <a:pt x="266" y="1"/>
                      <a:pt x="134" y="1"/>
                    </a:cubicBezTo>
                    <a:cubicBezTo>
                      <a:pt x="1" y="1"/>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4" name="Google Shape;35774;p41"/>
              <p:cNvSpPr/>
              <p:nvPr/>
            </p:nvSpPr>
            <p:spPr>
              <a:xfrm>
                <a:off x="11222296" y="3725050"/>
                <a:ext cx="37023" cy="28875"/>
              </a:xfrm>
              <a:custGeom>
                <a:rect b="b" l="l" r="r" t="t"/>
                <a:pathLst>
                  <a:path extrusionOk="0" h="241" w="309">
                    <a:moveTo>
                      <a:pt x="155" y="241"/>
                    </a:moveTo>
                    <a:cubicBezTo>
                      <a:pt x="309" y="241"/>
                      <a:pt x="309" y="0"/>
                      <a:pt x="155" y="0"/>
                    </a:cubicBezTo>
                    <a:cubicBezTo>
                      <a:pt x="1" y="0"/>
                      <a:pt x="1" y="241"/>
                      <a:pt x="155" y="24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5" name="Google Shape;35775;p41"/>
              <p:cNvSpPr/>
              <p:nvPr/>
            </p:nvSpPr>
            <p:spPr>
              <a:xfrm>
                <a:off x="11247098" y="3641299"/>
                <a:ext cx="57631" cy="44571"/>
              </a:xfrm>
              <a:custGeom>
                <a:rect b="b" l="l" r="r" t="t"/>
                <a:pathLst>
                  <a:path extrusionOk="0" h="372" w="481">
                    <a:moveTo>
                      <a:pt x="240" y="371"/>
                    </a:moveTo>
                    <a:cubicBezTo>
                      <a:pt x="479" y="371"/>
                      <a:pt x="480" y="0"/>
                      <a:pt x="240" y="0"/>
                    </a:cubicBezTo>
                    <a:cubicBezTo>
                      <a:pt x="2" y="0"/>
                      <a:pt x="1" y="371"/>
                      <a:pt x="240" y="3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6" name="Google Shape;35776;p41"/>
              <p:cNvSpPr/>
              <p:nvPr/>
            </p:nvSpPr>
            <p:spPr>
              <a:xfrm>
                <a:off x="10904907" y="3227098"/>
                <a:ext cx="41097" cy="31751"/>
              </a:xfrm>
              <a:custGeom>
                <a:rect b="b" l="l" r="r" t="t"/>
                <a:pathLst>
                  <a:path extrusionOk="0" h="265" w="343">
                    <a:moveTo>
                      <a:pt x="172" y="265"/>
                    </a:moveTo>
                    <a:cubicBezTo>
                      <a:pt x="343" y="265"/>
                      <a:pt x="343" y="0"/>
                      <a:pt x="172" y="0"/>
                    </a:cubicBezTo>
                    <a:cubicBezTo>
                      <a:pt x="1" y="0"/>
                      <a:pt x="1" y="265"/>
                      <a:pt x="172" y="26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7" name="Google Shape;35777;p41"/>
              <p:cNvSpPr/>
              <p:nvPr/>
            </p:nvSpPr>
            <p:spPr>
              <a:xfrm>
                <a:off x="11031072" y="3171384"/>
                <a:ext cx="34267" cy="26479"/>
              </a:xfrm>
              <a:custGeom>
                <a:rect b="b" l="l" r="r" t="t"/>
                <a:pathLst>
                  <a:path extrusionOk="0" h="221" w="286">
                    <a:moveTo>
                      <a:pt x="143" y="221"/>
                    </a:moveTo>
                    <a:cubicBezTo>
                      <a:pt x="284"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8" name="Google Shape;35778;p41"/>
              <p:cNvSpPr/>
              <p:nvPr/>
            </p:nvSpPr>
            <p:spPr>
              <a:xfrm>
                <a:off x="10999680" y="3080924"/>
                <a:ext cx="26719" cy="20488"/>
              </a:xfrm>
              <a:custGeom>
                <a:rect b="b" l="l" r="r" t="t"/>
                <a:pathLst>
                  <a:path extrusionOk="0" h="171" w="223">
                    <a:moveTo>
                      <a:pt x="112" y="171"/>
                    </a:moveTo>
                    <a:cubicBezTo>
                      <a:pt x="222" y="171"/>
                      <a:pt x="222" y="0"/>
                      <a:pt x="112" y="0"/>
                    </a:cubicBezTo>
                    <a:cubicBezTo>
                      <a:pt x="1" y="0"/>
                      <a:pt x="1" y="171"/>
                      <a:pt x="112"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9" name="Google Shape;35779;p41"/>
              <p:cNvSpPr/>
              <p:nvPr/>
            </p:nvSpPr>
            <p:spPr>
              <a:xfrm>
                <a:off x="11085588" y="3119145"/>
                <a:ext cx="18332" cy="14258"/>
              </a:xfrm>
              <a:custGeom>
                <a:rect b="b" l="l" r="r" t="t"/>
                <a:pathLst>
                  <a:path extrusionOk="0" h="119" w="153">
                    <a:moveTo>
                      <a:pt x="78" y="119"/>
                    </a:moveTo>
                    <a:cubicBezTo>
                      <a:pt x="153" y="119"/>
                      <a:pt x="153" y="1"/>
                      <a:pt x="78" y="1"/>
                    </a:cubicBezTo>
                    <a:cubicBezTo>
                      <a:pt x="3" y="1"/>
                      <a:pt x="1" y="119"/>
                      <a:pt x="78" y="1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0" name="Google Shape;35780;p41"/>
              <p:cNvSpPr/>
              <p:nvPr/>
            </p:nvSpPr>
            <p:spPr>
              <a:xfrm>
                <a:off x="11231522" y="3061993"/>
                <a:ext cx="30193" cy="23484"/>
              </a:xfrm>
              <a:custGeom>
                <a:rect b="b" l="l" r="r" t="t"/>
                <a:pathLst>
                  <a:path extrusionOk="0" h="196" w="252">
                    <a:moveTo>
                      <a:pt x="126" y="195"/>
                    </a:moveTo>
                    <a:cubicBezTo>
                      <a:pt x="252" y="195"/>
                      <a:pt x="252" y="1"/>
                      <a:pt x="126" y="1"/>
                    </a:cubicBezTo>
                    <a:cubicBezTo>
                      <a:pt x="1" y="1"/>
                      <a:pt x="1" y="195"/>
                      <a:pt x="126"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1" name="Google Shape;35781;p41"/>
              <p:cNvSpPr/>
              <p:nvPr/>
            </p:nvSpPr>
            <p:spPr>
              <a:xfrm>
                <a:off x="11172813" y="2736096"/>
                <a:ext cx="42415" cy="32949"/>
              </a:xfrm>
              <a:custGeom>
                <a:rect b="b" l="l" r="r" t="t"/>
                <a:pathLst>
                  <a:path extrusionOk="0" h="275" w="354">
                    <a:moveTo>
                      <a:pt x="178" y="274"/>
                    </a:moveTo>
                    <a:cubicBezTo>
                      <a:pt x="354" y="274"/>
                      <a:pt x="354" y="0"/>
                      <a:pt x="178" y="0"/>
                    </a:cubicBezTo>
                    <a:cubicBezTo>
                      <a:pt x="3" y="0"/>
                      <a:pt x="1" y="274"/>
                      <a:pt x="178" y="2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2" name="Google Shape;35782;p41"/>
              <p:cNvSpPr/>
              <p:nvPr/>
            </p:nvSpPr>
            <p:spPr>
              <a:xfrm>
                <a:off x="9469166" y="2703866"/>
                <a:ext cx="43732" cy="50202"/>
              </a:xfrm>
              <a:custGeom>
                <a:rect b="b" l="l" r="r" t="t"/>
                <a:pathLst>
                  <a:path extrusionOk="0" h="419" w="365">
                    <a:moveTo>
                      <a:pt x="93" y="334"/>
                    </a:moveTo>
                    <a:cubicBezTo>
                      <a:pt x="102" y="339"/>
                      <a:pt x="109" y="345"/>
                      <a:pt x="119" y="350"/>
                    </a:cubicBezTo>
                    <a:cubicBezTo>
                      <a:pt x="224" y="419"/>
                      <a:pt x="365" y="328"/>
                      <a:pt x="365" y="210"/>
                    </a:cubicBezTo>
                    <a:cubicBezTo>
                      <a:pt x="365" y="91"/>
                      <a:pt x="224" y="0"/>
                      <a:pt x="119" y="69"/>
                    </a:cubicBezTo>
                    <a:cubicBezTo>
                      <a:pt x="109" y="74"/>
                      <a:pt x="102" y="80"/>
                      <a:pt x="93" y="86"/>
                    </a:cubicBezTo>
                    <a:cubicBezTo>
                      <a:pt x="1" y="148"/>
                      <a:pt x="1" y="273"/>
                      <a:pt x="93" y="33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3" name="Google Shape;35783;p41"/>
              <p:cNvSpPr/>
              <p:nvPr/>
            </p:nvSpPr>
            <p:spPr>
              <a:xfrm>
                <a:off x="9572207" y="2874362"/>
                <a:ext cx="31991" cy="24802"/>
              </a:xfrm>
              <a:custGeom>
                <a:rect b="b" l="l" r="r" t="t"/>
                <a:pathLst>
                  <a:path extrusionOk="0" h="207" w="267">
                    <a:moveTo>
                      <a:pt x="133" y="207"/>
                    </a:moveTo>
                    <a:cubicBezTo>
                      <a:pt x="265" y="207"/>
                      <a:pt x="266" y="1"/>
                      <a:pt x="133" y="1"/>
                    </a:cubicBezTo>
                    <a:cubicBezTo>
                      <a:pt x="1" y="1"/>
                      <a:pt x="0" y="207"/>
                      <a:pt x="133" y="2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4" name="Google Shape;35784;p41"/>
              <p:cNvSpPr/>
              <p:nvPr/>
            </p:nvSpPr>
            <p:spPr>
              <a:xfrm>
                <a:off x="9428429" y="2969735"/>
                <a:ext cx="27318" cy="21207"/>
              </a:xfrm>
              <a:custGeom>
                <a:rect b="b" l="l" r="r" t="t"/>
                <a:pathLst>
                  <a:path extrusionOk="0" h="177" w="228">
                    <a:moveTo>
                      <a:pt x="114" y="176"/>
                    </a:moveTo>
                    <a:cubicBezTo>
                      <a:pt x="227" y="176"/>
                      <a:pt x="228" y="0"/>
                      <a:pt x="114" y="0"/>
                    </a:cubicBezTo>
                    <a:cubicBezTo>
                      <a:pt x="0" y="0"/>
                      <a:pt x="0"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5" name="Google Shape;35785;p41"/>
              <p:cNvSpPr/>
              <p:nvPr/>
            </p:nvSpPr>
            <p:spPr>
              <a:xfrm>
                <a:off x="12415292" y="6885652"/>
                <a:ext cx="34027" cy="26479"/>
              </a:xfrm>
              <a:custGeom>
                <a:rect b="b" l="l" r="r" t="t"/>
                <a:pathLst>
                  <a:path extrusionOk="0" h="221" w="284">
                    <a:moveTo>
                      <a:pt x="141" y="221"/>
                    </a:moveTo>
                    <a:cubicBezTo>
                      <a:pt x="282" y="221"/>
                      <a:pt x="284" y="0"/>
                      <a:pt x="141" y="0"/>
                    </a:cubicBezTo>
                    <a:cubicBezTo>
                      <a:pt x="0" y="0"/>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6" name="Google Shape;35786;p41"/>
              <p:cNvSpPr/>
              <p:nvPr/>
            </p:nvSpPr>
            <p:spPr>
              <a:xfrm>
                <a:off x="10753341" y="6911053"/>
                <a:ext cx="28875" cy="22525"/>
              </a:xfrm>
              <a:custGeom>
                <a:rect b="b" l="l" r="r" t="t"/>
                <a:pathLst>
                  <a:path extrusionOk="0" h="188" w="241">
                    <a:moveTo>
                      <a:pt x="121" y="187"/>
                    </a:moveTo>
                    <a:cubicBezTo>
                      <a:pt x="241" y="187"/>
                      <a:pt x="241" y="0"/>
                      <a:pt x="121" y="0"/>
                    </a:cubicBezTo>
                    <a:cubicBezTo>
                      <a:pt x="0" y="0"/>
                      <a:pt x="0" y="187"/>
                      <a:pt x="121" y="1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7" name="Google Shape;35787;p41"/>
              <p:cNvSpPr/>
              <p:nvPr/>
            </p:nvSpPr>
            <p:spPr>
              <a:xfrm>
                <a:off x="10874354" y="6820353"/>
                <a:ext cx="67216" cy="52120"/>
              </a:xfrm>
              <a:custGeom>
                <a:rect b="b" l="l" r="r" t="t"/>
                <a:pathLst>
                  <a:path extrusionOk="0" h="435" w="561">
                    <a:moveTo>
                      <a:pt x="281" y="435"/>
                    </a:moveTo>
                    <a:cubicBezTo>
                      <a:pt x="561" y="435"/>
                      <a:pt x="561" y="1"/>
                      <a:pt x="281" y="1"/>
                    </a:cubicBezTo>
                    <a:cubicBezTo>
                      <a:pt x="2" y="0"/>
                      <a:pt x="1" y="435"/>
                      <a:pt x="281" y="4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8" name="Google Shape;35788;p41"/>
              <p:cNvSpPr/>
              <p:nvPr/>
            </p:nvSpPr>
            <p:spPr>
              <a:xfrm>
                <a:off x="10358911" y="6610676"/>
                <a:ext cx="35465" cy="27557"/>
              </a:xfrm>
              <a:custGeom>
                <a:rect b="b" l="l" r="r" t="t"/>
                <a:pathLst>
                  <a:path extrusionOk="0" h="230" w="296">
                    <a:moveTo>
                      <a:pt x="148" y="230"/>
                    </a:moveTo>
                    <a:cubicBezTo>
                      <a:pt x="295" y="230"/>
                      <a:pt x="295" y="2"/>
                      <a:pt x="148" y="2"/>
                    </a:cubicBezTo>
                    <a:cubicBezTo>
                      <a:pt x="0" y="1"/>
                      <a:pt x="0" y="230"/>
                      <a:pt x="148"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9" name="Google Shape;35789;p41"/>
              <p:cNvSpPr/>
              <p:nvPr/>
            </p:nvSpPr>
            <p:spPr>
              <a:xfrm>
                <a:off x="10346929" y="6837007"/>
                <a:ext cx="24083" cy="18571"/>
              </a:xfrm>
              <a:custGeom>
                <a:rect b="b" l="l" r="r" t="t"/>
                <a:pathLst>
                  <a:path extrusionOk="0" h="155" w="201">
                    <a:moveTo>
                      <a:pt x="101" y="154"/>
                    </a:moveTo>
                    <a:cubicBezTo>
                      <a:pt x="200" y="154"/>
                      <a:pt x="200" y="0"/>
                      <a:pt x="101" y="0"/>
                    </a:cubicBezTo>
                    <a:cubicBezTo>
                      <a:pt x="1"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0" name="Google Shape;35790;p41"/>
              <p:cNvSpPr/>
              <p:nvPr/>
            </p:nvSpPr>
            <p:spPr>
              <a:xfrm>
                <a:off x="10264018" y="6917882"/>
                <a:ext cx="26599" cy="20608"/>
              </a:xfrm>
              <a:custGeom>
                <a:rect b="b" l="l" r="r" t="t"/>
                <a:pathLst>
                  <a:path extrusionOk="0" h="172" w="222">
                    <a:moveTo>
                      <a:pt x="111" y="171"/>
                    </a:moveTo>
                    <a:cubicBezTo>
                      <a:pt x="222" y="171"/>
                      <a:pt x="222" y="0"/>
                      <a:pt x="111" y="0"/>
                    </a:cubicBezTo>
                    <a:cubicBezTo>
                      <a:pt x="0" y="0"/>
                      <a:pt x="0"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1" name="Google Shape;35791;p41"/>
              <p:cNvSpPr/>
              <p:nvPr/>
            </p:nvSpPr>
            <p:spPr>
              <a:xfrm>
                <a:off x="9964840" y="6855938"/>
                <a:ext cx="52359" cy="50921"/>
              </a:xfrm>
              <a:custGeom>
                <a:rect b="b" l="l" r="r" t="t"/>
                <a:pathLst>
                  <a:path extrusionOk="0" h="425" w="437">
                    <a:moveTo>
                      <a:pt x="219" y="425"/>
                    </a:moveTo>
                    <a:cubicBezTo>
                      <a:pt x="330" y="425"/>
                      <a:pt x="436" y="328"/>
                      <a:pt x="431" y="213"/>
                    </a:cubicBezTo>
                    <a:cubicBezTo>
                      <a:pt x="426" y="98"/>
                      <a:pt x="337" y="1"/>
                      <a:pt x="219" y="1"/>
                    </a:cubicBezTo>
                    <a:cubicBezTo>
                      <a:pt x="108" y="1"/>
                      <a:pt x="1" y="98"/>
                      <a:pt x="6" y="213"/>
                    </a:cubicBezTo>
                    <a:cubicBezTo>
                      <a:pt x="11" y="328"/>
                      <a:pt x="100" y="425"/>
                      <a:pt x="219" y="42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2" name="Google Shape;35792;p41"/>
              <p:cNvSpPr/>
              <p:nvPr/>
            </p:nvSpPr>
            <p:spPr>
              <a:xfrm>
                <a:off x="10099392" y="6660160"/>
                <a:ext cx="28516" cy="22046"/>
              </a:xfrm>
              <a:custGeom>
                <a:rect b="b" l="l" r="r" t="t"/>
                <a:pathLst>
                  <a:path extrusionOk="0" h="184" w="238">
                    <a:moveTo>
                      <a:pt x="120" y="183"/>
                    </a:moveTo>
                    <a:cubicBezTo>
                      <a:pt x="237" y="183"/>
                      <a:pt x="237" y="0"/>
                      <a:pt x="120" y="0"/>
                    </a:cubicBezTo>
                    <a:cubicBezTo>
                      <a:pt x="3" y="0"/>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3" name="Google Shape;35793;p41"/>
              <p:cNvSpPr/>
              <p:nvPr/>
            </p:nvSpPr>
            <p:spPr>
              <a:xfrm>
                <a:off x="10164452" y="6514704"/>
                <a:ext cx="26958" cy="20968"/>
              </a:xfrm>
              <a:custGeom>
                <a:rect b="b" l="l" r="r" t="t"/>
                <a:pathLst>
                  <a:path extrusionOk="0" h="175" w="225">
                    <a:moveTo>
                      <a:pt x="112" y="174"/>
                    </a:moveTo>
                    <a:cubicBezTo>
                      <a:pt x="225" y="174"/>
                      <a:pt x="225"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4" name="Google Shape;35794;p41"/>
              <p:cNvSpPr/>
              <p:nvPr/>
            </p:nvSpPr>
            <p:spPr>
              <a:xfrm>
                <a:off x="10631849" y="6627211"/>
                <a:ext cx="38221" cy="29594"/>
              </a:xfrm>
              <a:custGeom>
                <a:rect b="b" l="l" r="r" t="t"/>
                <a:pathLst>
                  <a:path extrusionOk="0" h="247" w="319">
                    <a:moveTo>
                      <a:pt x="160" y="247"/>
                    </a:moveTo>
                    <a:cubicBezTo>
                      <a:pt x="318" y="247"/>
                      <a:pt x="318" y="1"/>
                      <a:pt x="160" y="1"/>
                    </a:cubicBezTo>
                    <a:cubicBezTo>
                      <a:pt x="2" y="1"/>
                      <a:pt x="1" y="247"/>
                      <a:pt x="160" y="2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5" name="Google Shape;35795;p41"/>
              <p:cNvSpPr/>
              <p:nvPr/>
            </p:nvSpPr>
            <p:spPr>
              <a:xfrm>
                <a:off x="11214508" y="5970744"/>
                <a:ext cx="29235" cy="22765"/>
              </a:xfrm>
              <a:custGeom>
                <a:rect b="b" l="l" r="r" t="t"/>
                <a:pathLst>
                  <a:path extrusionOk="0" h="190"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6" name="Google Shape;35796;p41"/>
              <p:cNvSpPr/>
              <p:nvPr/>
            </p:nvSpPr>
            <p:spPr>
              <a:xfrm>
                <a:off x="11356010" y="5843261"/>
                <a:ext cx="26719" cy="20728"/>
              </a:xfrm>
              <a:custGeom>
                <a:rect b="b" l="l" r="r" t="t"/>
                <a:pathLst>
                  <a:path extrusionOk="0" h="173" w="223">
                    <a:moveTo>
                      <a:pt x="111" y="172"/>
                    </a:moveTo>
                    <a:cubicBezTo>
                      <a:pt x="222" y="172"/>
                      <a:pt x="222" y="0"/>
                      <a:pt x="111" y="0"/>
                    </a:cubicBezTo>
                    <a:cubicBezTo>
                      <a:pt x="1" y="0"/>
                      <a:pt x="1"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7" name="Google Shape;35797;p41"/>
              <p:cNvSpPr/>
              <p:nvPr/>
            </p:nvSpPr>
            <p:spPr>
              <a:xfrm>
                <a:off x="11556580" y="5641612"/>
                <a:ext cx="34507" cy="26719"/>
              </a:xfrm>
              <a:custGeom>
                <a:rect b="b" l="l" r="r" t="t"/>
                <a:pathLst>
                  <a:path extrusionOk="0" h="223" w="288">
                    <a:moveTo>
                      <a:pt x="144" y="223"/>
                    </a:moveTo>
                    <a:cubicBezTo>
                      <a:pt x="287" y="223"/>
                      <a:pt x="287" y="0"/>
                      <a:pt x="144" y="0"/>
                    </a:cubicBezTo>
                    <a:cubicBezTo>
                      <a:pt x="0" y="0"/>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8" name="Google Shape;35798;p41"/>
              <p:cNvSpPr/>
              <p:nvPr/>
            </p:nvSpPr>
            <p:spPr>
              <a:xfrm>
                <a:off x="11257522" y="5538092"/>
                <a:ext cx="60147" cy="58590"/>
              </a:xfrm>
              <a:custGeom>
                <a:rect b="b" l="l" r="r" t="t"/>
                <a:pathLst>
                  <a:path extrusionOk="0" h="489" w="502">
                    <a:moveTo>
                      <a:pt x="251" y="489"/>
                    </a:moveTo>
                    <a:cubicBezTo>
                      <a:pt x="379" y="489"/>
                      <a:pt x="501" y="376"/>
                      <a:pt x="495" y="244"/>
                    </a:cubicBezTo>
                    <a:cubicBezTo>
                      <a:pt x="489" y="112"/>
                      <a:pt x="388" y="0"/>
                      <a:pt x="251" y="0"/>
                    </a:cubicBezTo>
                    <a:cubicBezTo>
                      <a:pt x="124" y="0"/>
                      <a:pt x="0" y="112"/>
                      <a:pt x="8" y="244"/>
                    </a:cubicBezTo>
                    <a:cubicBezTo>
                      <a:pt x="13" y="377"/>
                      <a:pt x="114" y="489"/>
                      <a:pt x="251" y="4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9" name="Google Shape;35799;p41"/>
              <p:cNvSpPr/>
              <p:nvPr/>
            </p:nvSpPr>
            <p:spPr>
              <a:xfrm>
                <a:off x="10552891" y="5834993"/>
                <a:ext cx="32709" cy="25401"/>
              </a:xfrm>
              <a:custGeom>
                <a:rect b="b" l="l" r="r" t="t"/>
                <a:pathLst>
                  <a:path extrusionOk="0" h="212" w="273">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0" name="Google Shape;35800;p41"/>
              <p:cNvSpPr/>
              <p:nvPr/>
            </p:nvSpPr>
            <p:spPr>
              <a:xfrm>
                <a:off x="10639397" y="5645805"/>
                <a:ext cx="23484" cy="18212"/>
              </a:xfrm>
              <a:custGeom>
                <a:rect b="b" l="l" r="r" t="t"/>
                <a:pathLst>
                  <a:path extrusionOk="0" h="152" w="196">
                    <a:moveTo>
                      <a:pt x="97" y="152"/>
                    </a:moveTo>
                    <a:cubicBezTo>
                      <a:pt x="195" y="152"/>
                      <a:pt x="195" y="1"/>
                      <a:pt x="97" y="1"/>
                    </a:cubicBezTo>
                    <a:cubicBezTo>
                      <a:pt x="0" y="1"/>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1" name="Google Shape;35801;p41"/>
              <p:cNvSpPr/>
              <p:nvPr/>
            </p:nvSpPr>
            <p:spPr>
              <a:xfrm>
                <a:off x="10750466" y="5628911"/>
                <a:ext cx="31751" cy="31871"/>
              </a:xfrm>
              <a:custGeom>
                <a:rect b="b" l="l" r="r" t="t"/>
                <a:pathLst>
                  <a:path extrusionOk="0" h="266" w="265">
                    <a:moveTo>
                      <a:pt x="156" y="229"/>
                    </a:moveTo>
                    <a:cubicBezTo>
                      <a:pt x="171" y="212"/>
                      <a:pt x="186" y="195"/>
                      <a:pt x="201" y="176"/>
                    </a:cubicBezTo>
                    <a:cubicBezTo>
                      <a:pt x="265" y="97"/>
                      <a:pt x="169" y="1"/>
                      <a:pt x="90" y="65"/>
                    </a:cubicBezTo>
                    <a:cubicBezTo>
                      <a:pt x="71" y="80"/>
                      <a:pt x="54" y="94"/>
                      <a:pt x="35" y="108"/>
                    </a:cubicBezTo>
                    <a:cubicBezTo>
                      <a:pt x="0" y="138"/>
                      <a:pt x="5" y="199"/>
                      <a:pt x="35" y="229"/>
                    </a:cubicBezTo>
                    <a:cubicBezTo>
                      <a:pt x="66" y="260"/>
                      <a:pt x="128" y="265"/>
                      <a:pt x="156" y="2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2" name="Google Shape;35802;p41"/>
              <p:cNvSpPr/>
              <p:nvPr/>
            </p:nvSpPr>
            <p:spPr>
              <a:xfrm>
                <a:off x="10841525" y="5427982"/>
                <a:ext cx="27917" cy="21806"/>
              </a:xfrm>
              <a:custGeom>
                <a:rect b="b" l="l" r="r" t="t"/>
                <a:pathLst>
                  <a:path extrusionOk="0" h="182" w="233">
                    <a:moveTo>
                      <a:pt x="116" y="181"/>
                    </a:moveTo>
                    <a:cubicBezTo>
                      <a:pt x="232" y="181"/>
                      <a:pt x="232" y="2"/>
                      <a:pt x="116" y="2"/>
                    </a:cubicBezTo>
                    <a:cubicBezTo>
                      <a:pt x="0" y="1"/>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3" name="Google Shape;35803;p41"/>
              <p:cNvSpPr/>
              <p:nvPr/>
            </p:nvSpPr>
            <p:spPr>
              <a:xfrm>
                <a:off x="10861774" y="5258803"/>
                <a:ext cx="57631" cy="44811"/>
              </a:xfrm>
              <a:custGeom>
                <a:rect b="b" l="l" r="r" t="t"/>
                <a:pathLst>
                  <a:path extrusionOk="0" h="374" w="481">
                    <a:moveTo>
                      <a:pt x="240" y="373"/>
                    </a:moveTo>
                    <a:cubicBezTo>
                      <a:pt x="479" y="373"/>
                      <a:pt x="480" y="1"/>
                      <a:pt x="240" y="1"/>
                    </a:cubicBezTo>
                    <a:cubicBezTo>
                      <a:pt x="0" y="1"/>
                      <a:pt x="0" y="373"/>
                      <a:pt x="240" y="3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4" name="Google Shape;35804;p41"/>
              <p:cNvSpPr/>
              <p:nvPr/>
            </p:nvSpPr>
            <p:spPr>
              <a:xfrm>
                <a:off x="11320425" y="4949200"/>
                <a:ext cx="27917" cy="21687"/>
              </a:xfrm>
              <a:custGeom>
                <a:rect b="b" l="l" r="r" t="t"/>
                <a:pathLst>
                  <a:path extrusionOk="0" h="181" w="233">
                    <a:moveTo>
                      <a:pt x="116" y="180"/>
                    </a:moveTo>
                    <a:cubicBezTo>
                      <a:pt x="232" y="180"/>
                      <a:pt x="232" y="1"/>
                      <a:pt x="116" y="1"/>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5" name="Google Shape;35805;p41"/>
              <p:cNvSpPr/>
              <p:nvPr/>
            </p:nvSpPr>
            <p:spPr>
              <a:xfrm>
                <a:off x="11250932" y="4832860"/>
                <a:ext cx="26599" cy="20608"/>
              </a:xfrm>
              <a:custGeom>
                <a:rect b="b" l="l" r="r" t="t"/>
                <a:pathLst>
                  <a:path extrusionOk="0" h="172"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6" name="Google Shape;35806;p41"/>
              <p:cNvSpPr/>
              <p:nvPr/>
            </p:nvSpPr>
            <p:spPr>
              <a:xfrm>
                <a:off x="12652286" y="5227411"/>
                <a:ext cx="62064" cy="60746"/>
              </a:xfrm>
              <a:custGeom>
                <a:rect b="b" l="l" r="r" t="t"/>
                <a:pathLst>
                  <a:path extrusionOk="0" h="507" w="518">
                    <a:moveTo>
                      <a:pt x="259" y="506"/>
                    </a:moveTo>
                    <a:cubicBezTo>
                      <a:pt x="391" y="506"/>
                      <a:pt x="517" y="390"/>
                      <a:pt x="512" y="253"/>
                    </a:cubicBezTo>
                    <a:cubicBezTo>
                      <a:pt x="506" y="116"/>
                      <a:pt x="401" y="0"/>
                      <a:pt x="259" y="0"/>
                    </a:cubicBezTo>
                    <a:cubicBezTo>
                      <a:pt x="127" y="0"/>
                      <a:pt x="1" y="116"/>
                      <a:pt x="6" y="253"/>
                    </a:cubicBezTo>
                    <a:cubicBezTo>
                      <a:pt x="12" y="390"/>
                      <a:pt x="118" y="506"/>
                      <a:pt x="259" y="5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7" name="Google Shape;35807;p41"/>
              <p:cNvSpPr/>
              <p:nvPr/>
            </p:nvSpPr>
            <p:spPr>
              <a:xfrm>
                <a:off x="12741188" y="5053559"/>
                <a:ext cx="47806" cy="46488"/>
              </a:xfrm>
              <a:custGeom>
                <a:rect b="b" l="l" r="r" t="t"/>
                <a:pathLst>
                  <a:path extrusionOk="0" h="388" w="399">
                    <a:moveTo>
                      <a:pt x="200" y="387"/>
                    </a:moveTo>
                    <a:cubicBezTo>
                      <a:pt x="302" y="387"/>
                      <a:pt x="399" y="299"/>
                      <a:pt x="393" y="194"/>
                    </a:cubicBezTo>
                    <a:cubicBezTo>
                      <a:pt x="388" y="89"/>
                      <a:pt x="308" y="0"/>
                      <a:pt x="200" y="0"/>
                    </a:cubicBezTo>
                    <a:cubicBezTo>
                      <a:pt x="98" y="0"/>
                      <a:pt x="1" y="90"/>
                      <a:pt x="6" y="194"/>
                    </a:cubicBezTo>
                    <a:cubicBezTo>
                      <a:pt x="10" y="300"/>
                      <a:pt x="91" y="387"/>
                      <a:pt x="200" y="38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8" name="Google Shape;35808;p41"/>
              <p:cNvSpPr/>
              <p:nvPr/>
            </p:nvSpPr>
            <p:spPr>
              <a:xfrm>
                <a:off x="13095241" y="5240950"/>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9" name="Google Shape;35809;p41"/>
              <p:cNvSpPr/>
              <p:nvPr/>
            </p:nvSpPr>
            <p:spPr>
              <a:xfrm>
                <a:off x="13375608" y="4811653"/>
                <a:ext cx="40378" cy="35585"/>
              </a:xfrm>
              <a:custGeom>
                <a:rect b="b" l="l" r="r" t="t"/>
                <a:pathLst>
                  <a:path extrusionOk="0" h="297" w="337">
                    <a:moveTo>
                      <a:pt x="281" y="100"/>
                    </a:moveTo>
                    <a:cubicBezTo>
                      <a:pt x="276" y="90"/>
                      <a:pt x="270" y="83"/>
                      <a:pt x="265" y="73"/>
                    </a:cubicBezTo>
                    <a:cubicBezTo>
                      <a:pt x="218" y="1"/>
                      <a:pt x="117" y="1"/>
                      <a:pt x="73" y="73"/>
                    </a:cubicBezTo>
                    <a:cubicBezTo>
                      <a:pt x="67" y="83"/>
                      <a:pt x="60" y="90"/>
                      <a:pt x="55" y="100"/>
                    </a:cubicBezTo>
                    <a:cubicBezTo>
                      <a:pt x="1" y="185"/>
                      <a:pt x="73" y="297"/>
                      <a:pt x="169" y="297"/>
                    </a:cubicBezTo>
                    <a:cubicBezTo>
                      <a:pt x="266" y="297"/>
                      <a:pt x="336" y="184"/>
                      <a:pt x="281"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0" name="Google Shape;35810;p41"/>
              <p:cNvSpPr/>
              <p:nvPr/>
            </p:nvSpPr>
            <p:spPr>
              <a:xfrm>
                <a:off x="13194927" y="5606866"/>
                <a:ext cx="63143" cy="61345"/>
              </a:xfrm>
              <a:custGeom>
                <a:rect b="b" l="l" r="r" t="t"/>
                <a:pathLst>
                  <a:path extrusionOk="0" h="512" w="527">
                    <a:moveTo>
                      <a:pt x="264" y="512"/>
                    </a:moveTo>
                    <a:cubicBezTo>
                      <a:pt x="396" y="512"/>
                      <a:pt x="526" y="394"/>
                      <a:pt x="519" y="255"/>
                    </a:cubicBezTo>
                    <a:cubicBezTo>
                      <a:pt x="512" y="117"/>
                      <a:pt x="407" y="0"/>
                      <a:pt x="264" y="0"/>
                    </a:cubicBezTo>
                    <a:cubicBezTo>
                      <a:pt x="131" y="0"/>
                      <a:pt x="1" y="117"/>
                      <a:pt x="7" y="255"/>
                    </a:cubicBezTo>
                    <a:cubicBezTo>
                      <a:pt x="15" y="394"/>
                      <a:pt x="120" y="512"/>
                      <a:pt x="264" y="5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1" name="Google Shape;35811;p41"/>
              <p:cNvSpPr/>
              <p:nvPr/>
            </p:nvSpPr>
            <p:spPr>
              <a:xfrm>
                <a:off x="13527293" y="6459949"/>
                <a:ext cx="17253" cy="13659"/>
              </a:xfrm>
              <a:custGeom>
                <a:rect b="b" l="l" r="r" t="t"/>
                <a:pathLst>
                  <a:path extrusionOk="0" h="114" w="144">
                    <a:moveTo>
                      <a:pt x="73" y="113"/>
                    </a:moveTo>
                    <a:cubicBezTo>
                      <a:pt x="144" y="113"/>
                      <a:pt x="144" y="1"/>
                      <a:pt x="73" y="1"/>
                    </a:cubicBezTo>
                    <a:cubicBezTo>
                      <a:pt x="0" y="1"/>
                      <a:pt x="0" y="113"/>
                      <a:pt x="73" y="1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2" name="Google Shape;35812;p41"/>
              <p:cNvSpPr/>
              <p:nvPr/>
            </p:nvSpPr>
            <p:spPr>
              <a:xfrm>
                <a:off x="13447017" y="6697422"/>
                <a:ext cx="37862" cy="29235"/>
              </a:xfrm>
              <a:custGeom>
                <a:rect b="b" l="l" r="r" t="t"/>
                <a:pathLst>
                  <a:path extrusionOk="0" h="244" w="316">
                    <a:moveTo>
                      <a:pt x="158" y="244"/>
                    </a:moveTo>
                    <a:cubicBezTo>
                      <a:pt x="313" y="244"/>
                      <a:pt x="315" y="1"/>
                      <a:pt x="158" y="1"/>
                    </a:cubicBezTo>
                    <a:cubicBezTo>
                      <a:pt x="2" y="0"/>
                      <a:pt x="1" y="244"/>
                      <a:pt x="158" y="2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3" name="Google Shape;35813;p41"/>
              <p:cNvSpPr/>
              <p:nvPr/>
            </p:nvSpPr>
            <p:spPr>
              <a:xfrm>
                <a:off x="13326244" y="6841560"/>
                <a:ext cx="57631" cy="56313"/>
              </a:xfrm>
              <a:custGeom>
                <a:rect b="b" l="l" r="r" t="t"/>
                <a:pathLst>
                  <a:path extrusionOk="0" h="470" w="481">
                    <a:moveTo>
                      <a:pt x="240" y="470"/>
                    </a:moveTo>
                    <a:cubicBezTo>
                      <a:pt x="363" y="470"/>
                      <a:pt x="480" y="362"/>
                      <a:pt x="475" y="236"/>
                    </a:cubicBezTo>
                    <a:cubicBezTo>
                      <a:pt x="470" y="109"/>
                      <a:pt x="372" y="0"/>
                      <a:pt x="240" y="0"/>
                    </a:cubicBezTo>
                    <a:cubicBezTo>
                      <a:pt x="118" y="0"/>
                      <a:pt x="1" y="109"/>
                      <a:pt x="6" y="236"/>
                    </a:cubicBezTo>
                    <a:cubicBezTo>
                      <a:pt x="11" y="362"/>
                      <a:pt x="108" y="470"/>
                      <a:pt x="240" y="4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4" name="Google Shape;35814;p41"/>
              <p:cNvSpPr/>
              <p:nvPr/>
            </p:nvSpPr>
            <p:spPr>
              <a:xfrm>
                <a:off x="9328264" y="6144356"/>
                <a:ext cx="28995" cy="24322"/>
              </a:xfrm>
              <a:custGeom>
                <a:rect b="b" l="l" r="r" t="t"/>
                <a:pathLst>
                  <a:path extrusionOk="0" h="203" w="242">
                    <a:moveTo>
                      <a:pt x="204" y="59"/>
                    </a:moveTo>
                    <a:cubicBezTo>
                      <a:pt x="187" y="28"/>
                      <a:pt x="161" y="0"/>
                      <a:pt x="122" y="0"/>
                    </a:cubicBezTo>
                    <a:cubicBezTo>
                      <a:pt x="82" y="0"/>
                      <a:pt x="59" y="28"/>
                      <a:pt x="39" y="59"/>
                    </a:cubicBezTo>
                    <a:cubicBezTo>
                      <a:pt x="1" y="122"/>
                      <a:pt x="49" y="203"/>
                      <a:pt x="122" y="203"/>
                    </a:cubicBezTo>
                    <a:cubicBezTo>
                      <a:pt x="193" y="203"/>
                      <a:pt x="241" y="122"/>
                      <a:pt x="204" y="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5" name="Google Shape;35815;p41"/>
              <p:cNvSpPr/>
              <p:nvPr/>
            </p:nvSpPr>
            <p:spPr>
              <a:xfrm>
                <a:off x="9399075" y="6019029"/>
                <a:ext cx="30673" cy="31032"/>
              </a:xfrm>
              <a:custGeom>
                <a:rect b="b" l="l" r="r" t="t"/>
                <a:pathLst>
                  <a:path extrusionOk="0" h="259" w="256">
                    <a:moveTo>
                      <a:pt x="146" y="242"/>
                    </a:moveTo>
                    <a:cubicBezTo>
                      <a:pt x="201" y="229"/>
                      <a:pt x="256" y="193"/>
                      <a:pt x="256" y="130"/>
                    </a:cubicBezTo>
                    <a:cubicBezTo>
                      <a:pt x="256" y="68"/>
                      <a:pt x="200" y="31"/>
                      <a:pt x="146" y="18"/>
                    </a:cubicBezTo>
                    <a:cubicBezTo>
                      <a:pt x="74" y="0"/>
                      <a:pt x="1" y="52"/>
                      <a:pt x="1" y="130"/>
                    </a:cubicBezTo>
                    <a:cubicBezTo>
                      <a:pt x="1" y="206"/>
                      <a:pt x="74" y="258"/>
                      <a:pt x="146" y="24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6" name="Google Shape;35816;p41"/>
              <p:cNvSpPr/>
              <p:nvPr/>
            </p:nvSpPr>
            <p:spPr>
              <a:xfrm>
                <a:off x="9831247" y="6227508"/>
                <a:ext cx="74525" cy="57990"/>
              </a:xfrm>
              <a:custGeom>
                <a:rect b="b" l="l" r="r" t="t"/>
                <a:pathLst>
                  <a:path extrusionOk="0" h="484" w="622">
                    <a:moveTo>
                      <a:pt x="310" y="483"/>
                    </a:moveTo>
                    <a:cubicBezTo>
                      <a:pt x="621" y="483"/>
                      <a:pt x="621" y="0"/>
                      <a:pt x="310" y="0"/>
                    </a:cubicBezTo>
                    <a:cubicBezTo>
                      <a:pt x="0" y="0"/>
                      <a:pt x="0" y="483"/>
                      <a:pt x="310" y="4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7" name="Google Shape;35817;p41"/>
              <p:cNvSpPr/>
              <p:nvPr/>
            </p:nvSpPr>
            <p:spPr>
              <a:xfrm>
                <a:off x="9837477" y="6911892"/>
                <a:ext cx="26958" cy="20968"/>
              </a:xfrm>
              <a:custGeom>
                <a:rect b="b" l="l" r="r" t="t"/>
                <a:pathLst>
                  <a:path extrusionOk="0" h="175" w="225">
                    <a:moveTo>
                      <a:pt x="113" y="175"/>
                    </a:moveTo>
                    <a:cubicBezTo>
                      <a:pt x="224" y="175"/>
                      <a:pt x="224" y="1"/>
                      <a:pt x="113" y="1"/>
                    </a:cubicBezTo>
                    <a:cubicBezTo>
                      <a:pt x="1" y="1"/>
                      <a:pt x="1" y="175"/>
                      <a:pt x="113"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8" name="Google Shape;35818;p41"/>
              <p:cNvSpPr/>
              <p:nvPr/>
            </p:nvSpPr>
            <p:spPr>
              <a:xfrm>
                <a:off x="10127189" y="6932380"/>
                <a:ext cx="31152" cy="32110"/>
              </a:xfrm>
              <a:custGeom>
                <a:rect b="b" l="l" r="r" t="t"/>
                <a:pathLst>
                  <a:path extrusionOk="0" h="268" w="260">
                    <a:moveTo>
                      <a:pt x="235" y="131"/>
                    </a:moveTo>
                    <a:cubicBezTo>
                      <a:pt x="230" y="117"/>
                      <a:pt x="225" y="102"/>
                      <a:pt x="217" y="86"/>
                    </a:cubicBezTo>
                    <a:cubicBezTo>
                      <a:pt x="186" y="1"/>
                      <a:pt x="77" y="1"/>
                      <a:pt x="43" y="86"/>
                    </a:cubicBezTo>
                    <a:cubicBezTo>
                      <a:pt x="38" y="101"/>
                      <a:pt x="33" y="116"/>
                      <a:pt x="26" y="131"/>
                    </a:cubicBezTo>
                    <a:cubicBezTo>
                      <a:pt x="1" y="197"/>
                      <a:pt x="64" y="266"/>
                      <a:pt x="130" y="266"/>
                    </a:cubicBezTo>
                    <a:cubicBezTo>
                      <a:pt x="196" y="267"/>
                      <a:pt x="259" y="197"/>
                      <a:pt x="235" y="1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9" name="Google Shape;35819;p41"/>
              <p:cNvSpPr/>
              <p:nvPr/>
            </p:nvSpPr>
            <p:spPr>
              <a:xfrm>
                <a:off x="9955614" y="6709883"/>
                <a:ext cx="35825" cy="27797"/>
              </a:xfrm>
              <a:custGeom>
                <a:rect b="b" l="l" r="r" t="t"/>
                <a:pathLst>
                  <a:path extrusionOk="0" h="232" w="299">
                    <a:moveTo>
                      <a:pt x="150" y="231"/>
                    </a:moveTo>
                    <a:cubicBezTo>
                      <a:pt x="298" y="231"/>
                      <a:pt x="298" y="1"/>
                      <a:pt x="150" y="1"/>
                    </a:cubicBezTo>
                    <a:cubicBezTo>
                      <a:pt x="1" y="1"/>
                      <a:pt x="1" y="231"/>
                      <a:pt x="150"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0" name="Google Shape;35820;p41"/>
              <p:cNvSpPr/>
              <p:nvPr/>
            </p:nvSpPr>
            <p:spPr>
              <a:xfrm>
                <a:off x="9296992" y="5718054"/>
                <a:ext cx="33309" cy="25880"/>
              </a:xfrm>
              <a:custGeom>
                <a:rect b="b" l="l" r="r" t="t"/>
                <a:pathLst>
                  <a:path extrusionOk="0" h="216" w="278">
                    <a:moveTo>
                      <a:pt x="139" y="215"/>
                    </a:moveTo>
                    <a:cubicBezTo>
                      <a:pt x="278" y="215"/>
                      <a:pt x="278" y="1"/>
                      <a:pt x="139" y="1"/>
                    </a:cubicBezTo>
                    <a:cubicBezTo>
                      <a:pt x="0" y="0"/>
                      <a:pt x="0" y="215"/>
                      <a:pt x="139"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1" name="Google Shape;35821;p41"/>
              <p:cNvSpPr/>
              <p:nvPr/>
            </p:nvSpPr>
            <p:spPr>
              <a:xfrm>
                <a:off x="9315444" y="5047089"/>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2" name="Google Shape;35822;p41"/>
              <p:cNvSpPr/>
              <p:nvPr/>
            </p:nvSpPr>
            <p:spPr>
              <a:xfrm>
                <a:off x="9278421" y="4892288"/>
                <a:ext cx="23723" cy="18571"/>
              </a:xfrm>
              <a:custGeom>
                <a:rect b="b" l="l" r="r" t="t"/>
                <a:pathLst>
                  <a:path extrusionOk="0" h="155" w="198">
                    <a:moveTo>
                      <a:pt x="98" y="154"/>
                    </a:moveTo>
                    <a:cubicBezTo>
                      <a:pt x="198" y="154"/>
                      <a:pt x="198" y="0"/>
                      <a:pt x="98" y="0"/>
                    </a:cubicBezTo>
                    <a:cubicBezTo>
                      <a:pt x="0" y="0"/>
                      <a:pt x="0" y="154"/>
                      <a:pt x="98"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3" name="Google Shape;35823;p41"/>
              <p:cNvSpPr/>
              <p:nvPr/>
            </p:nvSpPr>
            <p:spPr>
              <a:xfrm>
                <a:off x="9670815" y="4710289"/>
                <a:ext cx="56553" cy="43852"/>
              </a:xfrm>
              <a:custGeom>
                <a:rect b="b" l="l" r="r" t="t"/>
                <a:pathLst>
                  <a:path extrusionOk="0" h="366" w="472">
                    <a:moveTo>
                      <a:pt x="235" y="366"/>
                    </a:moveTo>
                    <a:cubicBezTo>
                      <a:pt x="470" y="366"/>
                      <a:pt x="471" y="1"/>
                      <a:pt x="235" y="1"/>
                    </a:cubicBezTo>
                    <a:cubicBezTo>
                      <a:pt x="1" y="1"/>
                      <a:pt x="1" y="366"/>
                      <a:pt x="235" y="3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4" name="Google Shape;35824;p41"/>
              <p:cNvSpPr/>
              <p:nvPr/>
            </p:nvSpPr>
            <p:spPr>
              <a:xfrm>
                <a:off x="9274947" y="4480963"/>
                <a:ext cx="30553" cy="23604"/>
              </a:xfrm>
              <a:custGeom>
                <a:rect b="b" l="l" r="r" t="t"/>
                <a:pathLst>
                  <a:path extrusionOk="0" h="197" w="255">
                    <a:moveTo>
                      <a:pt x="127" y="197"/>
                    </a:moveTo>
                    <a:cubicBezTo>
                      <a:pt x="254" y="197"/>
                      <a:pt x="254" y="1"/>
                      <a:pt x="127" y="1"/>
                    </a:cubicBezTo>
                    <a:cubicBezTo>
                      <a:pt x="1" y="1"/>
                      <a:pt x="1"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5" name="Google Shape;35825;p41"/>
              <p:cNvSpPr/>
              <p:nvPr/>
            </p:nvSpPr>
            <p:spPr>
              <a:xfrm>
                <a:off x="9500797" y="4298365"/>
                <a:ext cx="34507" cy="26839"/>
              </a:xfrm>
              <a:custGeom>
                <a:rect b="b" l="l" r="r" t="t"/>
                <a:pathLst>
                  <a:path extrusionOk="0" h="224" w="288">
                    <a:moveTo>
                      <a:pt x="144" y="223"/>
                    </a:moveTo>
                    <a:cubicBezTo>
                      <a:pt x="287" y="223"/>
                      <a:pt x="287" y="1"/>
                      <a:pt x="144" y="1"/>
                    </a:cubicBezTo>
                    <a:cubicBezTo>
                      <a:pt x="0" y="1"/>
                      <a:pt x="0" y="223"/>
                      <a:pt x="144"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6" name="Google Shape;35826;p41"/>
              <p:cNvSpPr/>
              <p:nvPr/>
            </p:nvSpPr>
            <p:spPr>
              <a:xfrm>
                <a:off x="9695976" y="4078384"/>
                <a:ext cx="29594" cy="23004"/>
              </a:xfrm>
              <a:custGeom>
                <a:rect b="b" l="l" r="r" t="t"/>
                <a:pathLst>
                  <a:path extrusionOk="0" h="192" w="247">
                    <a:moveTo>
                      <a:pt x="123" y="192"/>
                    </a:moveTo>
                    <a:cubicBezTo>
                      <a:pt x="245" y="192"/>
                      <a:pt x="246" y="1"/>
                      <a:pt x="123" y="1"/>
                    </a:cubicBezTo>
                    <a:cubicBezTo>
                      <a:pt x="1" y="1"/>
                      <a:pt x="1" y="192"/>
                      <a:pt x="123"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7" name="Google Shape;35827;p41"/>
              <p:cNvSpPr/>
              <p:nvPr/>
            </p:nvSpPr>
            <p:spPr>
              <a:xfrm>
                <a:off x="9607672" y="3861759"/>
                <a:ext cx="31032" cy="24083"/>
              </a:xfrm>
              <a:custGeom>
                <a:rect b="b" l="l" r="r" t="t"/>
                <a:pathLst>
                  <a:path extrusionOk="0" h="201" w="259">
                    <a:moveTo>
                      <a:pt x="129" y="201"/>
                    </a:moveTo>
                    <a:cubicBezTo>
                      <a:pt x="259" y="201"/>
                      <a:pt x="259" y="0"/>
                      <a:pt x="129" y="0"/>
                    </a:cubicBezTo>
                    <a:cubicBezTo>
                      <a:pt x="1" y="0"/>
                      <a:pt x="1" y="201"/>
                      <a:pt x="129" y="2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8" name="Google Shape;35828;p41"/>
              <p:cNvSpPr/>
              <p:nvPr/>
            </p:nvSpPr>
            <p:spPr>
              <a:xfrm>
                <a:off x="9304661" y="3895427"/>
                <a:ext cx="64580" cy="50083"/>
              </a:xfrm>
              <a:custGeom>
                <a:rect b="b" l="l" r="r" t="t"/>
                <a:pathLst>
                  <a:path extrusionOk="0" h="418" w="539">
                    <a:moveTo>
                      <a:pt x="270" y="417"/>
                    </a:moveTo>
                    <a:cubicBezTo>
                      <a:pt x="539" y="417"/>
                      <a:pt x="539" y="1"/>
                      <a:pt x="270" y="1"/>
                    </a:cubicBezTo>
                    <a:cubicBezTo>
                      <a:pt x="1" y="1"/>
                      <a:pt x="1" y="417"/>
                      <a:pt x="270" y="41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9" name="Google Shape;35829;p41"/>
              <p:cNvSpPr/>
              <p:nvPr/>
            </p:nvSpPr>
            <p:spPr>
              <a:xfrm>
                <a:off x="9614861" y="3414489"/>
                <a:ext cx="39898" cy="30792"/>
              </a:xfrm>
              <a:custGeom>
                <a:rect b="b" l="l" r="r" t="t"/>
                <a:pathLst>
                  <a:path extrusionOk="0" h="257" w="333">
                    <a:moveTo>
                      <a:pt x="167" y="256"/>
                    </a:moveTo>
                    <a:cubicBezTo>
                      <a:pt x="332" y="256"/>
                      <a:pt x="333" y="0"/>
                      <a:pt x="167" y="0"/>
                    </a:cubicBezTo>
                    <a:cubicBezTo>
                      <a:pt x="1" y="0"/>
                      <a:pt x="1" y="256"/>
                      <a:pt x="167" y="2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0" name="Google Shape;35830;p41"/>
              <p:cNvSpPr/>
              <p:nvPr/>
            </p:nvSpPr>
            <p:spPr>
              <a:xfrm>
                <a:off x="9855928" y="3342121"/>
                <a:ext cx="60147" cy="46848"/>
              </a:xfrm>
              <a:custGeom>
                <a:rect b="b" l="l" r="r" t="t"/>
                <a:pathLst>
                  <a:path extrusionOk="0" h="391" w="502">
                    <a:moveTo>
                      <a:pt x="251" y="390"/>
                    </a:moveTo>
                    <a:cubicBezTo>
                      <a:pt x="502" y="390"/>
                      <a:pt x="502" y="1"/>
                      <a:pt x="251" y="1"/>
                    </a:cubicBezTo>
                    <a:cubicBezTo>
                      <a:pt x="1" y="3"/>
                      <a:pt x="1" y="390"/>
                      <a:pt x="251"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1" name="Google Shape;35831;p41"/>
              <p:cNvSpPr/>
              <p:nvPr/>
            </p:nvSpPr>
            <p:spPr>
              <a:xfrm>
                <a:off x="11649795" y="3983012"/>
                <a:ext cx="34627" cy="26839"/>
              </a:xfrm>
              <a:custGeom>
                <a:rect b="b" l="l" r="r" t="t"/>
                <a:pathLst>
                  <a:path extrusionOk="0" h="224" w="289">
                    <a:moveTo>
                      <a:pt x="145" y="223"/>
                    </a:moveTo>
                    <a:cubicBezTo>
                      <a:pt x="288" y="223"/>
                      <a:pt x="288" y="1"/>
                      <a:pt x="145" y="1"/>
                    </a:cubicBezTo>
                    <a:cubicBezTo>
                      <a:pt x="3" y="1"/>
                      <a:pt x="1" y="223"/>
                      <a:pt x="145" y="22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2" name="Google Shape;35832;p41"/>
              <p:cNvSpPr/>
              <p:nvPr/>
            </p:nvSpPr>
            <p:spPr>
              <a:xfrm>
                <a:off x="11730431" y="4096237"/>
                <a:ext cx="13659" cy="10783"/>
              </a:xfrm>
              <a:custGeom>
                <a:rect b="b" l="l" r="r" t="t"/>
                <a:pathLst>
                  <a:path extrusionOk="0" h="90" w="114">
                    <a:moveTo>
                      <a:pt x="57" y="89"/>
                    </a:moveTo>
                    <a:cubicBezTo>
                      <a:pt x="113" y="89"/>
                      <a:pt x="113" y="1"/>
                      <a:pt x="57" y="1"/>
                    </a:cubicBezTo>
                    <a:cubicBezTo>
                      <a:pt x="0" y="1"/>
                      <a:pt x="0" y="89"/>
                      <a:pt x="57" y="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3" name="Google Shape;35833;p41"/>
              <p:cNvSpPr/>
              <p:nvPr/>
            </p:nvSpPr>
            <p:spPr>
              <a:xfrm>
                <a:off x="11433530" y="4344614"/>
                <a:ext cx="35226" cy="27677"/>
              </a:xfrm>
              <a:custGeom>
                <a:rect b="b" l="l" r="r" t="t"/>
                <a:pathLst>
                  <a:path extrusionOk="0" h="231" w="294">
                    <a:moveTo>
                      <a:pt x="147" y="231"/>
                    </a:moveTo>
                    <a:cubicBezTo>
                      <a:pt x="293" y="231"/>
                      <a:pt x="293" y="2"/>
                      <a:pt x="147" y="2"/>
                    </a:cubicBezTo>
                    <a:cubicBezTo>
                      <a:pt x="0" y="1"/>
                      <a:pt x="0" y="231"/>
                      <a:pt x="147" y="2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4" name="Google Shape;35834;p41"/>
              <p:cNvSpPr/>
              <p:nvPr/>
            </p:nvSpPr>
            <p:spPr>
              <a:xfrm>
                <a:off x="11542921" y="4170642"/>
                <a:ext cx="26479" cy="31272"/>
              </a:xfrm>
              <a:custGeom>
                <a:rect b="b" l="l" r="r" t="t"/>
                <a:pathLst>
                  <a:path extrusionOk="0" h="261" w="221">
                    <a:moveTo>
                      <a:pt x="217" y="155"/>
                    </a:moveTo>
                    <a:cubicBezTo>
                      <a:pt x="221" y="123"/>
                      <a:pt x="216" y="96"/>
                      <a:pt x="198" y="66"/>
                    </a:cubicBezTo>
                    <a:cubicBezTo>
                      <a:pt x="160" y="1"/>
                      <a:pt x="59" y="1"/>
                      <a:pt x="23" y="66"/>
                    </a:cubicBezTo>
                    <a:cubicBezTo>
                      <a:pt x="7" y="96"/>
                      <a:pt x="0" y="122"/>
                      <a:pt x="5" y="155"/>
                    </a:cubicBezTo>
                    <a:cubicBezTo>
                      <a:pt x="11" y="212"/>
                      <a:pt x="48" y="260"/>
                      <a:pt x="110" y="260"/>
                    </a:cubicBezTo>
                    <a:cubicBezTo>
                      <a:pt x="174" y="260"/>
                      <a:pt x="210" y="212"/>
                      <a:pt x="217"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5" name="Google Shape;35835;p41"/>
              <p:cNvSpPr/>
              <p:nvPr/>
            </p:nvSpPr>
            <p:spPr>
              <a:xfrm>
                <a:off x="11410286" y="4664999"/>
                <a:ext cx="23484" cy="24802"/>
              </a:xfrm>
              <a:custGeom>
                <a:rect b="b" l="l" r="r" t="t"/>
                <a:pathLst>
                  <a:path extrusionOk="0" h="207" w="196">
                    <a:moveTo>
                      <a:pt x="170" y="80"/>
                    </a:moveTo>
                    <a:cubicBezTo>
                      <a:pt x="165" y="68"/>
                      <a:pt x="158" y="54"/>
                      <a:pt x="153" y="42"/>
                    </a:cubicBezTo>
                    <a:cubicBezTo>
                      <a:pt x="134" y="0"/>
                      <a:pt x="60" y="0"/>
                      <a:pt x="42" y="42"/>
                    </a:cubicBezTo>
                    <a:cubicBezTo>
                      <a:pt x="37" y="56"/>
                      <a:pt x="31" y="69"/>
                      <a:pt x="25" y="80"/>
                    </a:cubicBezTo>
                    <a:cubicBezTo>
                      <a:pt x="0" y="137"/>
                      <a:pt x="29" y="207"/>
                      <a:pt x="97" y="207"/>
                    </a:cubicBezTo>
                    <a:cubicBezTo>
                      <a:pt x="167" y="207"/>
                      <a:pt x="195" y="136"/>
                      <a:pt x="170" y="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6" name="Google Shape;35836;p41"/>
              <p:cNvSpPr/>
              <p:nvPr/>
            </p:nvSpPr>
            <p:spPr>
              <a:xfrm>
                <a:off x="10697028" y="3023173"/>
                <a:ext cx="24682" cy="19290"/>
              </a:xfrm>
              <a:custGeom>
                <a:rect b="b" l="l" r="r" t="t"/>
                <a:pathLst>
                  <a:path extrusionOk="0" h="161" w="206">
                    <a:moveTo>
                      <a:pt x="103" y="160"/>
                    </a:moveTo>
                    <a:cubicBezTo>
                      <a:pt x="206" y="160"/>
                      <a:pt x="206" y="0"/>
                      <a:pt x="103" y="0"/>
                    </a:cubicBezTo>
                    <a:cubicBezTo>
                      <a:pt x="0" y="0"/>
                      <a:pt x="0" y="160"/>
                      <a:pt x="103"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7" name="Google Shape;35837;p41"/>
              <p:cNvSpPr/>
              <p:nvPr/>
            </p:nvSpPr>
            <p:spPr>
              <a:xfrm>
                <a:off x="10425648" y="2834224"/>
                <a:ext cx="30074" cy="23364"/>
              </a:xfrm>
              <a:custGeom>
                <a:rect b="b" l="l" r="r" t="t"/>
                <a:pathLst>
                  <a:path extrusionOk="0" h="195" w="251">
                    <a:moveTo>
                      <a:pt x="125" y="195"/>
                    </a:moveTo>
                    <a:cubicBezTo>
                      <a:pt x="251" y="195"/>
                      <a:pt x="251" y="1"/>
                      <a:pt x="125" y="1"/>
                    </a:cubicBezTo>
                    <a:cubicBezTo>
                      <a:pt x="2" y="1"/>
                      <a:pt x="1" y="195"/>
                      <a:pt x="125" y="19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8" name="Google Shape;35838;p41"/>
              <p:cNvSpPr/>
              <p:nvPr/>
            </p:nvSpPr>
            <p:spPr>
              <a:xfrm>
                <a:off x="10352201" y="2990583"/>
                <a:ext cx="48765" cy="37742"/>
              </a:xfrm>
              <a:custGeom>
                <a:rect b="b" l="l" r="r" t="t"/>
                <a:pathLst>
                  <a:path extrusionOk="0" h="315" w="407">
                    <a:moveTo>
                      <a:pt x="204" y="314"/>
                    </a:moveTo>
                    <a:cubicBezTo>
                      <a:pt x="405" y="314"/>
                      <a:pt x="406" y="1"/>
                      <a:pt x="204" y="1"/>
                    </a:cubicBezTo>
                    <a:cubicBezTo>
                      <a:pt x="0" y="0"/>
                      <a:pt x="0" y="314"/>
                      <a:pt x="204" y="3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9" name="Google Shape;35839;p41"/>
              <p:cNvSpPr/>
              <p:nvPr/>
            </p:nvSpPr>
            <p:spPr>
              <a:xfrm>
                <a:off x="10538513" y="2691045"/>
                <a:ext cx="37981" cy="29474"/>
              </a:xfrm>
              <a:custGeom>
                <a:rect b="b" l="l" r="r" t="t"/>
                <a:pathLst>
                  <a:path extrusionOk="0" h="246" w="317">
                    <a:moveTo>
                      <a:pt x="159" y="245"/>
                    </a:moveTo>
                    <a:cubicBezTo>
                      <a:pt x="317" y="245"/>
                      <a:pt x="317" y="1"/>
                      <a:pt x="159" y="1"/>
                    </a:cubicBezTo>
                    <a:cubicBezTo>
                      <a:pt x="1" y="1"/>
                      <a:pt x="1" y="245"/>
                      <a:pt x="159" y="2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0" name="Google Shape;35840;p41"/>
              <p:cNvSpPr/>
              <p:nvPr/>
            </p:nvSpPr>
            <p:spPr>
              <a:xfrm>
                <a:off x="10045595" y="2817211"/>
                <a:ext cx="42654" cy="40378"/>
              </a:xfrm>
              <a:custGeom>
                <a:rect b="b" l="l" r="r" t="t"/>
                <a:pathLst>
                  <a:path extrusionOk="0" h="337" w="356">
                    <a:moveTo>
                      <a:pt x="304" y="118"/>
                    </a:moveTo>
                    <a:cubicBezTo>
                      <a:pt x="297" y="106"/>
                      <a:pt x="291" y="93"/>
                      <a:pt x="284" y="81"/>
                    </a:cubicBezTo>
                    <a:cubicBezTo>
                      <a:pt x="242" y="0"/>
                      <a:pt x="114" y="0"/>
                      <a:pt x="72" y="81"/>
                    </a:cubicBezTo>
                    <a:cubicBezTo>
                      <a:pt x="65" y="93"/>
                      <a:pt x="59" y="106"/>
                      <a:pt x="52" y="118"/>
                    </a:cubicBezTo>
                    <a:cubicBezTo>
                      <a:pt x="1" y="214"/>
                      <a:pt x="64" y="337"/>
                      <a:pt x="178" y="337"/>
                    </a:cubicBezTo>
                    <a:cubicBezTo>
                      <a:pt x="292" y="337"/>
                      <a:pt x="355" y="214"/>
                      <a:pt x="304" y="1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1" name="Google Shape;35841;p41"/>
              <p:cNvSpPr/>
              <p:nvPr/>
            </p:nvSpPr>
            <p:spPr>
              <a:xfrm>
                <a:off x="9935246" y="3045698"/>
                <a:ext cx="41456" cy="32350"/>
              </a:xfrm>
              <a:custGeom>
                <a:rect b="b" l="l" r="r" t="t"/>
                <a:pathLst>
                  <a:path extrusionOk="0" h="270" w="346">
                    <a:moveTo>
                      <a:pt x="173" y="270"/>
                    </a:moveTo>
                    <a:cubicBezTo>
                      <a:pt x="346" y="270"/>
                      <a:pt x="346" y="1"/>
                      <a:pt x="173" y="1"/>
                    </a:cubicBezTo>
                    <a:cubicBezTo>
                      <a:pt x="0" y="2"/>
                      <a:pt x="0" y="270"/>
                      <a:pt x="173" y="27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2" name="Google Shape;35842;p41"/>
              <p:cNvSpPr/>
              <p:nvPr/>
            </p:nvSpPr>
            <p:spPr>
              <a:xfrm>
                <a:off x="12279422" y="4815846"/>
                <a:ext cx="25401" cy="19650"/>
              </a:xfrm>
              <a:custGeom>
                <a:rect b="b" l="l" r="r" t="t"/>
                <a:pathLst>
                  <a:path extrusionOk="0" h="164" w="212">
                    <a:moveTo>
                      <a:pt x="106" y="164"/>
                    </a:moveTo>
                    <a:cubicBezTo>
                      <a:pt x="210" y="164"/>
                      <a:pt x="211" y="0"/>
                      <a:pt x="106" y="0"/>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3" name="Google Shape;35843;p41"/>
              <p:cNvSpPr/>
              <p:nvPr/>
            </p:nvSpPr>
            <p:spPr>
              <a:xfrm>
                <a:off x="12302786" y="4673985"/>
                <a:ext cx="21687" cy="23124"/>
              </a:xfrm>
              <a:custGeom>
                <a:rect b="b" l="l" r="r" t="t"/>
                <a:pathLst>
                  <a:path extrusionOk="0" h="193" w="181">
                    <a:moveTo>
                      <a:pt x="68" y="31"/>
                    </a:moveTo>
                    <a:cubicBezTo>
                      <a:pt x="55" y="39"/>
                      <a:pt x="44" y="46"/>
                      <a:pt x="32" y="53"/>
                    </a:cubicBezTo>
                    <a:cubicBezTo>
                      <a:pt x="1" y="73"/>
                      <a:pt x="1" y="119"/>
                      <a:pt x="32" y="139"/>
                    </a:cubicBezTo>
                    <a:cubicBezTo>
                      <a:pt x="44" y="147"/>
                      <a:pt x="55" y="153"/>
                      <a:pt x="68" y="162"/>
                    </a:cubicBezTo>
                    <a:cubicBezTo>
                      <a:pt x="117" y="192"/>
                      <a:pt x="181" y="152"/>
                      <a:pt x="181" y="95"/>
                    </a:cubicBezTo>
                    <a:cubicBezTo>
                      <a:pt x="181" y="39"/>
                      <a:pt x="117" y="0"/>
                      <a:pt x="68" y="3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4" name="Google Shape;35844;p41"/>
              <p:cNvSpPr/>
              <p:nvPr/>
            </p:nvSpPr>
            <p:spPr>
              <a:xfrm>
                <a:off x="13264539" y="4551774"/>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5" name="Google Shape;35845;p41"/>
              <p:cNvSpPr/>
              <p:nvPr/>
            </p:nvSpPr>
            <p:spPr>
              <a:xfrm>
                <a:off x="13484999" y="4363664"/>
                <a:ext cx="31991" cy="24682"/>
              </a:xfrm>
              <a:custGeom>
                <a:rect b="b" l="l" r="r" t="t"/>
                <a:pathLst>
                  <a:path extrusionOk="0" h="206" w="267">
                    <a:moveTo>
                      <a:pt x="133" y="206"/>
                    </a:moveTo>
                    <a:cubicBezTo>
                      <a:pt x="265" y="206"/>
                      <a:pt x="267" y="0"/>
                      <a:pt x="133" y="0"/>
                    </a:cubicBezTo>
                    <a:cubicBezTo>
                      <a:pt x="1" y="0"/>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6" name="Google Shape;35846;p41"/>
              <p:cNvSpPr/>
              <p:nvPr/>
            </p:nvSpPr>
            <p:spPr>
              <a:xfrm>
                <a:off x="11099127" y="4827109"/>
                <a:ext cx="26719" cy="20608"/>
              </a:xfrm>
              <a:custGeom>
                <a:rect b="b" l="l" r="r" t="t"/>
                <a:pathLst>
                  <a:path extrusionOk="0" h="172" w="223">
                    <a:moveTo>
                      <a:pt x="111" y="171"/>
                    </a:moveTo>
                    <a:cubicBezTo>
                      <a:pt x="222" y="171"/>
                      <a:pt x="222" y="0"/>
                      <a:pt x="111" y="0"/>
                    </a:cubicBezTo>
                    <a:cubicBezTo>
                      <a:pt x="1"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7" name="Google Shape;35847;p41"/>
              <p:cNvSpPr/>
              <p:nvPr/>
            </p:nvSpPr>
            <p:spPr>
              <a:xfrm>
                <a:off x="11598515" y="4700824"/>
                <a:ext cx="20488" cy="15935"/>
              </a:xfrm>
              <a:custGeom>
                <a:rect b="b" l="l" r="r" t="t"/>
                <a:pathLst>
                  <a:path extrusionOk="0" h="133" w="171">
                    <a:moveTo>
                      <a:pt x="86" y="133"/>
                    </a:moveTo>
                    <a:cubicBezTo>
                      <a:pt x="170" y="133"/>
                      <a:pt x="170" y="1"/>
                      <a:pt x="86" y="1"/>
                    </a:cubicBezTo>
                    <a:cubicBezTo>
                      <a:pt x="1" y="2"/>
                      <a:pt x="0" y="133"/>
                      <a:pt x="86"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8" name="Google Shape;35848;p41"/>
              <p:cNvSpPr/>
              <p:nvPr/>
            </p:nvSpPr>
            <p:spPr>
              <a:xfrm>
                <a:off x="10449371" y="4621386"/>
                <a:ext cx="29594" cy="23244"/>
              </a:xfrm>
              <a:custGeom>
                <a:rect b="b" l="l" r="r" t="t"/>
                <a:pathLst>
                  <a:path extrusionOk="0" h="194" w="247">
                    <a:moveTo>
                      <a:pt x="122" y="193"/>
                    </a:moveTo>
                    <a:cubicBezTo>
                      <a:pt x="246" y="193"/>
                      <a:pt x="247" y="2"/>
                      <a:pt x="122" y="2"/>
                    </a:cubicBezTo>
                    <a:cubicBezTo>
                      <a:pt x="0" y="0"/>
                      <a:pt x="0" y="193"/>
                      <a:pt x="122"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9" name="Google Shape;35849;p41"/>
              <p:cNvSpPr/>
              <p:nvPr/>
            </p:nvSpPr>
            <p:spPr>
              <a:xfrm>
                <a:off x="10319132" y="4577893"/>
                <a:ext cx="21447" cy="16534"/>
              </a:xfrm>
              <a:custGeom>
                <a:rect b="b" l="l" r="r" t="t"/>
                <a:pathLst>
                  <a:path extrusionOk="0" h="138" w="179">
                    <a:moveTo>
                      <a:pt x="89" y="138"/>
                    </a:moveTo>
                    <a:cubicBezTo>
                      <a:pt x="178" y="138"/>
                      <a:pt x="178" y="1"/>
                      <a:pt x="89" y="1"/>
                    </a:cubicBezTo>
                    <a:cubicBezTo>
                      <a:pt x="1" y="1"/>
                      <a:pt x="1" y="138"/>
                      <a:pt x="89" y="1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0" name="Google Shape;35850;p41"/>
              <p:cNvSpPr/>
              <p:nvPr/>
            </p:nvSpPr>
            <p:spPr>
              <a:xfrm>
                <a:off x="10221244" y="4486954"/>
                <a:ext cx="30193" cy="23364"/>
              </a:xfrm>
              <a:custGeom>
                <a:rect b="b" l="l" r="r" t="t"/>
                <a:pathLst>
                  <a:path extrusionOk="0" h="195" w="252">
                    <a:moveTo>
                      <a:pt x="126" y="194"/>
                    </a:moveTo>
                    <a:cubicBezTo>
                      <a:pt x="252" y="194"/>
                      <a:pt x="252" y="0"/>
                      <a:pt x="126" y="0"/>
                    </a:cubicBezTo>
                    <a:cubicBezTo>
                      <a:pt x="1" y="0"/>
                      <a:pt x="1"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1" name="Google Shape;35851;p41"/>
              <p:cNvSpPr/>
              <p:nvPr/>
            </p:nvSpPr>
            <p:spPr>
              <a:xfrm>
                <a:off x="10377961" y="4269849"/>
                <a:ext cx="52239" cy="53437"/>
              </a:xfrm>
              <a:custGeom>
                <a:rect b="b" l="l" r="r" t="t"/>
                <a:pathLst>
                  <a:path extrusionOk="0" h="446" w="436">
                    <a:moveTo>
                      <a:pt x="334" y="29"/>
                    </a:moveTo>
                    <a:cubicBezTo>
                      <a:pt x="300" y="13"/>
                      <a:pt x="270" y="1"/>
                      <a:pt x="231" y="1"/>
                    </a:cubicBezTo>
                    <a:cubicBezTo>
                      <a:pt x="196" y="1"/>
                      <a:pt x="165" y="12"/>
                      <a:pt x="135" y="28"/>
                    </a:cubicBezTo>
                    <a:cubicBezTo>
                      <a:pt x="35" y="80"/>
                      <a:pt x="0" y="212"/>
                      <a:pt x="57" y="308"/>
                    </a:cubicBezTo>
                    <a:cubicBezTo>
                      <a:pt x="120" y="417"/>
                      <a:pt x="286" y="446"/>
                      <a:pt x="376" y="349"/>
                    </a:cubicBezTo>
                    <a:cubicBezTo>
                      <a:pt x="413" y="309"/>
                      <a:pt x="436" y="260"/>
                      <a:pt x="436" y="204"/>
                    </a:cubicBezTo>
                    <a:cubicBezTo>
                      <a:pt x="434" y="139"/>
                      <a:pt x="397" y="57"/>
                      <a:pt x="334"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2" name="Google Shape;35852;p41"/>
              <p:cNvSpPr/>
              <p:nvPr/>
            </p:nvSpPr>
            <p:spPr>
              <a:xfrm>
                <a:off x="10689240" y="4367378"/>
                <a:ext cx="52120" cy="40617"/>
              </a:xfrm>
              <a:custGeom>
                <a:rect b="b" l="l" r="r" t="t"/>
                <a:pathLst>
                  <a:path extrusionOk="0" h="339" w="435">
                    <a:moveTo>
                      <a:pt x="217" y="338"/>
                    </a:moveTo>
                    <a:cubicBezTo>
                      <a:pt x="434" y="338"/>
                      <a:pt x="434" y="1"/>
                      <a:pt x="217" y="1"/>
                    </a:cubicBezTo>
                    <a:cubicBezTo>
                      <a:pt x="1" y="1"/>
                      <a:pt x="1" y="338"/>
                      <a:pt x="217"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3" name="Google Shape;35853;p41"/>
              <p:cNvSpPr/>
              <p:nvPr/>
            </p:nvSpPr>
            <p:spPr>
              <a:xfrm>
                <a:off x="11886070" y="5139946"/>
                <a:ext cx="17733" cy="13779"/>
              </a:xfrm>
              <a:custGeom>
                <a:rect b="b" l="l" r="r" t="t"/>
                <a:pathLst>
                  <a:path extrusionOk="0" h="115" w="148">
                    <a:moveTo>
                      <a:pt x="73" y="114"/>
                    </a:moveTo>
                    <a:cubicBezTo>
                      <a:pt x="147" y="114"/>
                      <a:pt x="147" y="0"/>
                      <a:pt x="73" y="0"/>
                    </a:cubicBezTo>
                    <a:cubicBezTo>
                      <a:pt x="1" y="1"/>
                      <a:pt x="1" y="114"/>
                      <a:pt x="73"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4" name="Google Shape;35854;p41"/>
              <p:cNvSpPr/>
              <p:nvPr/>
            </p:nvSpPr>
            <p:spPr>
              <a:xfrm>
                <a:off x="12052014" y="4897680"/>
                <a:ext cx="24682" cy="19530"/>
              </a:xfrm>
              <a:custGeom>
                <a:rect b="b" l="l" r="r" t="t"/>
                <a:pathLst>
                  <a:path extrusionOk="0" h="163" w="206">
                    <a:moveTo>
                      <a:pt x="103" y="162"/>
                    </a:moveTo>
                    <a:cubicBezTo>
                      <a:pt x="206" y="162"/>
                      <a:pt x="206" y="3"/>
                      <a:pt x="103" y="3"/>
                    </a:cubicBezTo>
                    <a:cubicBezTo>
                      <a:pt x="0" y="1"/>
                      <a:pt x="0" y="162"/>
                      <a:pt x="103"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5" name="Google Shape;35855;p41"/>
              <p:cNvSpPr/>
              <p:nvPr/>
            </p:nvSpPr>
            <p:spPr>
              <a:xfrm>
                <a:off x="11889066" y="4822436"/>
                <a:ext cx="46249" cy="48166"/>
              </a:xfrm>
              <a:custGeom>
                <a:rect b="b" l="l" r="r" t="t"/>
                <a:pathLst>
                  <a:path extrusionOk="0" h="402" w="386">
                    <a:moveTo>
                      <a:pt x="331" y="301"/>
                    </a:moveTo>
                    <a:lnTo>
                      <a:pt x="323" y="312"/>
                    </a:lnTo>
                    <a:cubicBezTo>
                      <a:pt x="380" y="268"/>
                      <a:pt x="386" y="176"/>
                      <a:pt x="359" y="115"/>
                    </a:cubicBezTo>
                    <a:cubicBezTo>
                      <a:pt x="333" y="52"/>
                      <a:pt x="266" y="0"/>
                      <a:pt x="195" y="5"/>
                    </a:cubicBezTo>
                    <a:cubicBezTo>
                      <a:pt x="132" y="8"/>
                      <a:pt x="71" y="39"/>
                      <a:pt x="38" y="94"/>
                    </a:cubicBezTo>
                    <a:cubicBezTo>
                      <a:pt x="1" y="156"/>
                      <a:pt x="4" y="264"/>
                      <a:pt x="65" y="312"/>
                    </a:cubicBezTo>
                    <a:lnTo>
                      <a:pt x="58" y="301"/>
                    </a:lnTo>
                    <a:cubicBezTo>
                      <a:pt x="132" y="401"/>
                      <a:pt x="259" y="401"/>
                      <a:pt x="331" y="3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6" name="Google Shape;35856;p41"/>
              <p:cNvSpPr/>
              <p:nvPr/>
            </p:nvSpPr>
            <p:spPr>
              <a:xfrm>
                <a:off x="11794532" y="5017615"/>
                <a:ext cx="56912" cy="60507"/>
              </a:xfrm>
              <a:custGeom>
                <a:rect b="b" l="l" r="r" t="t"/>
                <a:pathLst>
                  <a:path extrusionOk="0" h="505" w="475">
                    <a:moveTo>
                      <a:pt x="447" y="246"/>
                    </a:moveTo>
                    <a:cubicBezTo>
                      <a:pt x="411" y="120"/>
                      <a:pt x="283" y="1"/>
                      <a:pt x="146" y="59"/>
                    </a:cubicBezTo>
                    <a:cubicBezTo>
                      <a:pt x="14" y="114"/>
                      <a:pt x="0" y="296"/>
                      <a:pt x="79" y="401"/>
                    </a:cubicBezTo>
                    <a:cubicBezTo>
                      <a:pt x="111" y="444"/>
                      <a:pt x="146" y="481"/>
                      <a:pt x="199" y="494"/>
                    </a:cubicBezTo>
                    <a:cubicBezTo>
                      <a:pt x="245" y="505"/>
                      <a:pt x="288" y="502"/>
                      <a:pt x="330" y="484"/>
                    </a:cubicBezTo>
                    <a:cubicBezTo>
                      <a:pt x="422" y="446"/>
                      <a:pt x="475" y="343"/>
                      <a:pt x="447" y="24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7" name="Google Shape;35857;p41"/>
              <p:cNvSpPr/>
              <p:nvPr/>
            </p:nvSpPr>
            <p:spPr>
              <a:xfrm>
                <a:off x="11590128" y="4912537"/>
                <a:ext cx="49004" cy="48046"/>
              </a:xfrm>
              <a:custGeom>
                <a:rect b="b" l="l" r="r" t="t"/>
                <a:pathLst>
                  <a:path extrusionOk="0" h="401" w="409">
                    <a:moveTo>
                      <a:pt x="204" y="401"/>
                    </a:moveTo>
                    <a:cubicBezTo>
                      <a:pt x="309" y="401"/>
                      <a:pt x="409" y="308"/>
                      <a:pt x="405" y="201"/>
                    </a:cubicBezTo>
                    <a:cubicBezTo>
                      <a:pt x="399" y="92"/>
                      <a:pt x="317" y="0"/>
                      <a:pt x="204" y="0"/>
                    </a:cubicBezTo>
                    <a:cubicBezTo>
                      <a:pt x="101" y="0"/>
                      <a:pt x="1" y="92"/>
                      <a:pt x="5" y="201"/>
                    </a:cubicBezTo>
                    <a:cubicBezTo>
                      <a:pt x="10" y="310"/>
                      <a:pt x="93" y="401"/>
                      <a:pt x="204"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8" name="Google Shape;35858;p41"/>
              <p:cNvSpPr/>
              <p:nvPr/>
            </p:nvSpPr>
            <p:spPr>
              <a:xfrm>
                <a:off x="11754274" y="4751386"/>
                <a:ext cx="59428" cy="52719"/>
              </a:xfrm>
              <a:custGeom>
                <a:rect b="b" l="l" r="r" t="t"/>
                <a:pathLst>
                  <a:path extrusionOk="0" h="440" w="496">
                    <a:moveTo>
                      <a:pt x="449" y="175"/>
                    </a:moveTo>
                    <a:cubicBezTo>
                      <a:pt x="446" y="166"/>
                      <a:pt x="443" y="160"/>
                      <a:pt x="440" y="151"/>
                    </a:cubicBezTo>
                    <a:cubicBezTo>
                      <a:pt x="412" y="71"/>
                      <a:pt x="340" y="1"/>
                      <a:pt x="249" y="6"/>
                    </a:cubicBezTo>
                    <a:cubicBezTo>
                      <a:pt x="155" y="9"/>
                      <a:pt x="87" y="66"/>
                      <a:pt x="56" y="151"/>
                    </a:cubicBezTo>
                    <a:cubicBezTo>
                      <a:pt x="53" y="160"/>
                      <a:pt x="50" y="166"/>
                      <a:pt x="48" y="175"/>
                    </a:cubicBezTo>
                    <a:cubicBezTo>
                      <a:pt x="1" y="303"/>
                      <a:pt x="122" y="438"/>
                      <a:pt x="250" y="438"/>
                    </a:cubicBezTo>
                    <a:cubicBezTo>
                      <a:pt x="375" y="439"/>
                      <a:pt x="495" y="303"/>
                      <a:pt x="449"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9" name="Google Shape;35859;p41"/>
              <p:cNvSpPr/>
              <p:nvPr/>
            </p:nvSpPr>
            <p:spPr>
              <a:xfrm>
                <a:off x="10218009" y="4066523"/>
                <a:ext cx="60147" cy="46728"/>
              </a:xfrm>
              <a:custGeom>
                <a:rect b="b" l="l" r="r" t="t"/>
                <a:pathLst>
                  <a:path extrusionOk="0" h="390" w="502">
                    <a:moveTo>
                      <a:pt x="250" y="390"/>
                    </a:moveTo>
                    <a:cubicBezTo>
                      <a:pt x="501" y="390"/>
                      <a:pt x="501" y="1"/>
                      <a:pt x="250" y="1"/>
                    </a:cubicBezTo>
                    <a:cubicBezTo>
                      <a:pt x="1" y="1"/>
                      <a:pt x="0" y="390"/>
                      <a:pt x="250" y="3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0" name="Google Shape;35860;p41"/>
              <p:cNvSpPr/>
              <p:nvPr/>
            </p:nvSpPr>
            <p:spPr>
              <a:xfrm>
                <a:off x="10267492" y="3964919"/>
                <a:ext cx="43014" cy="48525"/>
              </a:xfrm>
              <a:custGeom>
                <a:rect b="b" l="l" r="r" t="t"/>
                <a:pathLst>
                  <a:path extrusionOk="0" h="405" w="359">
                    <a:moveTo>
                      <a:pt x="321" y="296"/>
                    </a:moveTo>
                    <a:cubicBezTo>
                      <a:pt x="332" y="273"/>
                      <a:pt x="345" y="249"/>
                      <a:pt x="349" y="223"/>
                    </a:cubicBezTo>
                    <a:cubicBezTo>
                      <a:pt x="358" y="162"/>
                      <a:pt x="353" y="99"/>
                      <a:pt x="304" y="53"/>
                    </a:cubicBezTo>
                    <a:cubicBezTo>
                      <a:pt x="269" y="21"/>
                      <a:pt x="227" y="1"/>
                      <a:pt x="180" y="1"/>
                    </a:cubicBezTo>
                    <a:cubicBezTo>
                      <a:pt x="136" y="1"/>
                      <a:pt x="88" y="21"/>
                      <a:pt x="56" y="53"/>
                    </a:cubicBezTo>
                    <a:cubicBezTo>
                      <a:pt x="7" y="101"/>
                      <a:pt x="1" y="159"/>
                      <a:pt x="11" y="223"/>
                    </a:cubicBezTo>
                    <a:cubicBezTo>
                      <a:pt x="15" y="250"/>
                      <a:pt x="28" y="273"/>
                      <a:pt x="39" y="296"/>
                    </a:cubicBezTo>
                    <a:cubicBezTo>
                      <a:pt x="83" y="405"/>
                      <a:pt x="275" y="405"/>
                      <a:pt x="321" y="29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1" name="Google Shape;35861;p41"/>
              <p:cNvSpPr/>
              <p:nvPr/>
            </p:nvSpPr>
            <p:spPr>
              <a:xfrm>
                <a:off x="10384072" y="3992597"/>
                <a:ext cx="54995" cy="42654"/>
              </a:xfrm>
              <a:custGeom>
                <a:rect b="b" l="l" r="r" t="t"/>
                <a:pathLst>
                  <a:path extrusionOk="0" h="356" w="459">
                    <a:moveTo>
                      <a:pt x="230" y="355"/>
                    </a:moveTo>
                    <a:cubicBezTo>
                      <a:pt x="459" y="355"/>
                      <a:pt x="459" y="1"/>
                      <a:pt x="230" y="1"/>
                    </a:cubicBezTo>
                    <a:cubicBezTo>
                      <a:pt x="2" y="1"/>
                      <a:pt x="1" y="355"/>
                      <a:pt x="230" y="3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2" name="Google Shape;35862;p41"/>
              <p:cNvSpPr/>
              <p:nvPr/>
            </p:nvSpPr>
            <p:spPr>
              <a:xfrm>
                <a:off x="10266773" y="4142605"/>
                <a:ext cx="44332" cy="34507"/>
              </a:xfrm>
              <a:custGeom>
                <a:rect b="b" l="l" r="r" t="t"/>
                <a:pathLst>
                  <a:path extrusionOk="0" h="288" w="370">
                    <a:moveTo>
                      <a:pt x="185" y="288"/>
                    </a:moveTo>
                    <a:cubicBezTo>
                      <a:pt x="368" y="288"/>
                      <a:pt x="369" y="1"/>
                      <a:pt x="185" y="1"/>
                    </a:cubicBezTo>
                    <a:cubicBezTo>
                      <a:pt x="1" y="3"/>
                      <a:pt x="0" y="288"/>
                      <a:pt x="185" y="2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3" name="Google Shape;35863;p41"/>
              <p:cNvSpPr/>
              <p:nvPr/>
            </p:nvSpPr>
            <p:spPr>
              <a:xfrm>
                <a:off x="12416131" y="6305028"/>
                <a:ext cx="46848" cy="43493"/>
              </a:xfrm>
              <a:custGeom>
                <a:rect b="b" l="l" r="r" t="t"/>
                <a:pathLst>
                  <a:path extrusionOk="0" h="363" w="391">
                    <a:moveTo>
                      <a:pt x="136" y="353"/>
                    </a:moveTo>
                    <a:cubicBezTo>
                      <a:pt x="159" y="356"/>
                      <a:pt x="183" y="362"/>
                      <a:pt x="206" y="362"/>
                    </a:cubicBezTo>
                    <a:cubicBezTo>
                      <a:pt x="301" y="360"/>
                      <a:pt x="391" y="279"/>
                      <a:pt x="388" y="181"/>
                    </a:cubicBezTo>
                    <a:cubicBezTo>
                      <a:pt x="383" y="83"/>
                      <a:pt x="308" y="2"/>
                      <a:pt x="206" y="1"/>
                    </a:cubicBezTo>
                    <a:cubicBezTo>
                      <a:pt x="183" y="1"/>
                      <a:pt x="158" y="5"/>
                      <a:pt x="136" y="10"/>
                    </a:cubicBezTo>
                    <a:cubicBezTo>
                      <a:pt x="62" y="25"/>
                      <a:pt x="1" y="109"/>
                      <a:pt x="5" y="183"/>
                    </a:cubicBezTo>
                    <a:cubicBezTo>
                      <a:pt x="8" y="254"/>
                      <a:pt x="58" y="337"/>
                      <a:pt x="136" y="35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4" name="Google Shape;35864;p41"/>
              <p:cNvSpPr/>
              <p:nvPr/>
            </p:nvSpPr>
            <p:spPr>
              <a:xfrm>
                <a:off x="12345800" y="6404115"/>
                <a:ext cx="56193" cy="43613"/>
              </a:xfrm>
              <a:custGeom>
                <a:rect b="b" l="l" r="r" t="t"/>
                <a:pathLst>
                  <a:path extrusionOk="0" h="364" w="469">
                    <a:moveTo>
                      <a:pt x="234" y="363"/>
                    </a:moveTo>
                    <a:cubicBezTo>
                      <a:pt x="468" y="363"/>
                      <a:pt x="468" y="0"/>
                      <a:pt x="234" y="0"/>
                    </a:cubicBezTo>
                    <a:cubicBezTo>
                      <a:pt x="0" y="0"/>
                      <a:pt x="0" y="363"/>
                      <a:pt x="234"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5" name="Google Shape;35865;p41"/>
              <p:cNvSpPr/>
              <p:nvPr/>
            </p:nvSpPr>
            <p:spPr>
              <a:xfrm>
                <a:off x="12240962" y="6316650"/>
                <a:ext cx="55474" cy="43014"/>
              </a:xfrm>
              <a:custGeom>
                <a:rect b="b" l="l" r="r" t="t"/>
                <a:pathLst>
                  <a:path extrusionOk="0" h="359" w="463">
                    <a:moveTo>
                      <a:pt x="232" y="358"/>
                    </a:moveTo>
                    <a:cubicBezTo>
                      <a:pt x="461" y="358"/>
                      <a:pt x="463" y="1"/>
                      <a:pt x="232" y="1"/>
                    </a:cubicBezTo>
                    <a:cubicBezTo>
                      <a:pt x="2" y="3"/>
                      <a:pt x="1" y="358"/>
                      <a:pt x="232" y="3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6" name="Google Shape;35866;p41"/>
              <p:cNvSpPr/>
              <p:nvPr/>
            </p:nvSpPr>
            <p:spPr>
              <a:xfrm>
                <a:off x="12154216" y="6434069"/>
                <a:ext cx="53797" cy="42055"/>
              </a:xfrm>
              <a:custGeom>
                <a:rect b="b" l="l" r="r" t="t"/>
                <a:pathLst>
                  <a:path extrusionOk="0" h="351" w="449">
                    <a:moveTo>
                      <a:pt x="224" y="350"/>
                    </a:moveTo>
                    <a:cubicBezTo>
                      <a:pt x="449" y="350"/>
                      <a:pt x="449" y="2"/>
                      <a:pt x="224" y="2"/>
                    </a:cubicBezTo>
                    <a:cubicBezTo>
                      <a:pt x="0" y="0"/>
                      <a:pt x="0" y="350"/>
                      <a:pt x="224" y="3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7" name="Google Shape;35867;p41"/>
              <p:cNvSpPr/>
              <p:nvPr/>
            </p:nvSpPr>
            <p:spPr>
              <a:xfrm>
                <a:off x="12337053" y="6571137"/>
                <a:ext cx="61944" cy="48166"/>
              </a:xfrm>
              <a:custGeom>
                <a:rect b="b" l="l" r="r" t="t"/>
                <a:pathLst>
                  <a:path extrusionOk="0" h="402" w="517">
                    <a:moveTo>
                      <a:pt x="259" y="401"/>
                    </a:moveTo>
                    <a:cubicBezTo>
                      <a:pt x="516" y="401"/>
                      <a:pt x="516" y="3"/>
                      <a:pt x="259" y="3"/>
                    </a:cubicBezTo>
                    <a:cubicBezTo>
                      <a:pt x="0" y="1"/>
                      <a:pt x="0" y="401"/>
                      <a:pt x="259" y="40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8" name="Google Shape;35868;p41"/>
              <p:cNvSpPr/>
              <p:nvPr/>
            </p:nvSpPr>
            <p:spPr>
              <a:xfrm>
                <a:off x="12319800" y="6304788"/>
                <a:ext cx="26239" cy="20369"/>
              </a:xfrm>
              <a:custGeom>
                <a:rect b="b" l="l" r="r" t="t"/>
                <a:pathLst>
                  <a:path extrusionOk="0" h="170" w="219">
                    <a:moveTo>
                      <a:pt x="111" y="169"/>
                    </a:moveTo>
                    <a:cubicBezTo>
                      <a:pt x="218" y="169"/>
                      <a:pt x="218" y="1"/>
                      <a:pt x="111" y="1"/>
                    </a:cubicBezTo>
                    <a:cubicBezTo>
                      <a:pt x="1" y="1"/>
                      <a:pt x="1" y="169"/>
                      <a:pt x="111"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9" name="Google Shape;35869;p41"/>
              <p:cNvSpPr/>
              <p:nvPr/>
            </p:nvSpPr>
            <p:spPr>
              <a:xfrm>
                <a:off x="12341486" y="6204144"/>
                <a:ext cx="29834" cy="23004"/>
              </a:xfrm>
              <a:custGeom>
                <a:rect b="b" l="l" r="r" t="t"/>
                <a:pathLst>
                  <a:path extrusionOk="0" h="192" w="249">
                    <a:moveTo>
                      <a:pt x="125" y="192"/>
                    </a:moveTo>
                    <a:cubicBezTo>
                      <a:pt x="247" y="192"/>
                      <a:pt x="248" y="0"/>
                      <a:pt x="125" y="0"/>
                    </a:cubicBezTo>
                    <a:cubicBezTo>
                      <a:pt x="0" y="0"/>
                      <a:pt x="0" y="192"/>
                      <a:pt x="125" y="19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0" name="Google Shape;35870;p41"/>
              <p:cNvSpPr/>
              <p:nvPr/>
            </p:nvSpPr>
            <p:spPr>
              <a:xfrm>
                <a:off x="12490057" y="6220439"/>
                <a:ext cx="47926" cy="37143"/>
              </a:xfrm>
              <a:custGeom>
                <a:rect b="b" l="l" r="r" t="t"/>
                <a:pathLst>
                  <a:path extrusionOk="0" h="310" w="400">
                    <a:moveTo>
                      <a:pt x="200" y="309"/>
                    </a:moveTo>
                    <a:cubicBezTo>
                      <a:pt x="399" y="309"/>
                      <a:pt x="399" y="0"/>
                      <a:pt x="200" y="0"/>
                    </a:cubicBezTo>
                    <a:cubicBezTo>
                      <a:pt x="0" y="0"/>
                      <a:pt x="0" y="309"/>
                      <a:pt x="200"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1" name="Google Shape;35871;p41"/>
              <p:cNvSpPr/>
              <p:nvPr/>
            </p:nvSpPr>
            <p:spPr>
              <a:xfrm>
                <a:off x="12518932" y="6300595"/>
                <a:ext cx="36783" cy="28636"/>
              </a:xfrm>
              <a:custGeom>
                <a:rect b="b" l="l" r="r" t="t"/>
                <a:pathLst>
                  <a:path extrusionOk="0" h="239" w="307">
                    <a:moveTo>
                      <a:pt x="154" y="238"/>
                    </a:moveTo>
                    <a:cubicBezTo>
                      <a:pt x="307" y="238"/>
                      <a:pt x="307" y="1"/>
                      <a:pt x="154" y="1"/>
                    </a:cubicBezTo>
                    <a:cubicBezTo>
                      <a:pt x="1" y="1"/>
                      <a:pt x="1" y="238"/>
                      <a:pt x="154" y="2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2" name="Google Shape;35872;p41"/>
              <p:cNvSpPr/>
              <p:nvPr/>
            </p:nvSpPr>
            <p:spPr>
              <a:xfrm>
                <a:off x="12050097" y="6538787"/>
                <a:ext cx="40138" cy="31272"/>
              </a:xfrm>
              <a:custGeom>
                <a:rect b="b" l="l" r="r" t="t"/>
                <a:pathLst>
                  <a:path extrusionOk="0" h="261" w="335">
                    <a:moveTo>
                      <a:pt x="168" y="260"/>
                    </a:moveTo>
                    <a:cubicBezTo>
                      <a:pt x="335" y="260"/>
                      <a:pt x="335" y="1"/>
                      <a:pt x="168" y="1"/>
                    </a:cubicBezTo>
                    <a:cubicBezTo>
                      <a:pt x="0" y="1"/>
                      <a:pt x="0" y="260"/>
                      <a:pt x="168" y="2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3" name="Google Shape;35873;p41"/>
              <p:cNvSpPr/>
              <p:nvPr/>
            </p:nvSpPr>
            <p:spPr>
              <a:xfrm>
                <a:off x="12291523" y="6379673"/>
                <a:ext cx="24203" cy="30313"/>
              </a:xfrm>
              <a:custGeom>
                <a:rect b="b" l="l" r="r" t="t"/>
                <a:pathLst>
                  <a:path extrusionOk="0" h="253" w="202">
                    <a:moveTo>
                      <a:pt x="10" y="94"/>
                    </a:moveTo>
                    <a:cubicBezTo>
                      <a:pt x="9" y="105"/>
                      <a:pt x="7" y="117"/>
                      <a:pt x="6" y="131"/>
                    </a:cubicBezTo>
                    <a:cubicBezTo>
                      <a:pt x="1" y="253"/>
                      <a:pt x="201" y="253"/>
                      <a:pt x="196" y="131"/>
                    </a:cubicBezTo>
                    <a:cubicBezTo>
                      <a:pt x="196" y="119"/>
                      <a:pt x="194" y="106"/>
                      <a:pt x="192" y="94"/>
                    </a:cubicBezTo>
                    <a:cubicBezTo>
                      <a:pt x="186" y="45"/>
                      <a:pt x="154" y="3"/>
                      <a:pt x="101" y="3"/>
                    </a:cubicBezTo>
                    <a:cubicBezTo>
                      <a:pt x="48" y="1"/>
                      <a:pt x="17" y="43"/>
                      <a:pt x="10" y="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4" name="Google Shape;35874;p41"/>
              <p:cNvSpPr/>
              <p:nvPr/>
            </p:nvSpPr>
            <p:spPr>
              <a:xfrm>
                <a:off x="12328906" y="6495294"/>
                <a:ext cx="31511" cy="24562"/>
              </a:xfrm>
              <a:custGeom>
                <a:rect b="b" l="l" r="r" t="t"/>
                <a:pathLst>
                  <a:path extrusionOk="0" h="205" w="263">
                    <a:moveTo>
                      <a:pt x="132" y="204"/>
                    </a:moveTo>
                    <a:cubicBezTo>
                      <a:pt x="262" y="204"/>
                      <a:pt x="262" y="1"/>
                      <a:pt x="132" y="1"/>
                    </a:cubicBezTo>
                    <a:cubicBezTo>
                      <a:pt x="1" y="1"/>
                      <a:pt x="1" y="204"/>
                      <a:pt x="132" y="20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5" name="Google Shape;35875;p41"/>
              <p:cNvSpPr/>
              <p:nvPr/>
            </p:nvSpPr>
            <p:spPr>
              <a:xfrm>
                <a:off x="12261210" y="6573294"/>
                <a:ext cx="26719" cy="20608"/>
              </a:xfrm>
              <a:custGeom>
                <a:rect b="b" l="l" r="r" t="t"/>
                <a:pathLst>
                  <a:path extrusionOk="0" h="172" w="223">
                    <a:moveTo>
                      <a:pt x="111" y="171"/>
                    </a:moveTo>
                    <a:cubicBezTo>
                      <a:pt x="222" y="171"/>
                      <a:pt x="222" y="1"/>
                      <a:pt x="111" y="1"/>
                    </a:cubicBezTo>
                    <a:cubicBezTo>
                      <a:pt x="1" y="1"/>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6" name="Google Shape;35876;p41"/>
              <p:cNvSpPr/>
              <p:nvPr/>
            </p:nvSpPr>
            <p:spPr>
              <a:xfrm>
                <a:off x="12270196" y="6670464"/>
                <a:ext cx="32110" cy="24802"/>
              </a:xfrm>
              <a:custGeom>
                <a:rect b="b" l="l" r="r" t="t"/>
                <a:pathLst>
                  <a:path extrusionOk="0" h="207" w="268">
                    <a:moveTo>
                      <a:pt x="134" y="206"/>
                    </a:moveTo>
                    <a:cubicBezTo>
                      <a:pt x="266" y="206"/>
                      <a:pt x="267" y="0"/>
                      <a:pt x="134" y="0"/>
                    </a:cubicBezTo>
                    <a:cubicBezTo>
                      <a:pt x="3" y="2"/>
                      <a:pt x="1" y="206"/>
                      <a:pt x="134"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7" name="Google Shape;35877;p41"/>
              <p:cNvSpPr/>
              <p:nvPr/>
            </p:nvSpPr>
            <p:spPr>
              <a:xfrm>
                <a:off x="12244197" y="6754574"/>
                <a:ext cx="25760" cy="20009"/>
              </a:xfrm>
              <a:custGeom>
                <a:rect b="b" l="l" r="r" t="t"/>
                <a:pathLst>
                  <a:path extrusionOk="0" h="167" w="215">
                    <a:moveTo>
                      <a:pt x="107" y="166"/>
                    </a:moveTo>
                    <a:cubicBezTo>
                      <a:pt x="214" y="166"/>
                      <a:pt x="214" y="1"/>
                      <a:pt x="107" y="1"/>
                    </a:cubicBezTo>
                    <a:cubicBezTo>
                      <a:pt x="0" y="1"/>
                      <a:pt x="0"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8" name="Google Shape;35878;p41"/>
              <p:cNvSpPr/>
              <p:nvPr/>
            </p:nvSpPr>
            <p:spPr>
              <a:xfrm>
                <a:off x="12165239" y="6523331"/>
                <a:ext cx="23004" cy="26958"/>
              </a:xfrm>
              <a:custGeom>
                <a:rect b="b" l="l" r="r" t="t"/>
                <a:pathLst>
                  <a:path extrusionOk="0" h="225" w="192">
                    <a:moveTo>
                      <a:pt x="126" y="183"/>
                    </a:moveTo>
                    <a:cubicBezTo>
                      <a:pt x="136" y="174"/>
                      <a:pt x="148" y="167"/>
                      <a:pt x="158" y="157"/>
                    </a:cubicBezTo>
                    <a:cubicBezTo>
                      <a:pt x="191" y="131"/>
                      <a:pt x="191" y="92"/>
                      <a:pt x="158" y="66"/>
                    </a:cubicBezTo>
                    <a:cubicBezTo>
                      <a:pt x="148" y="57"/>
                      <a:pt x="136" y="49"/>
                      <a:pt x="126" y="40"/>
                    </a:cubicBezTo>
                    <a:cubicBezTo>
                      <a:pt x="74" y="1"/>
                      <a:pt x="0" y="55"/>
                      <a:pt x="0" y="112"/>
                    </a:cubicBezTo>
                    <a:cubicBezTo>
                      <a:pt x="1" y="169"/>
                      <a:pt x="74" y="225"/>
                      <a:pt x="12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9" name="Google Shape;35879;p41"/>
              <p:cNvSpPr/>
              <p:nvPr/>
            </p:nvSpPr>
            <p:spPr>
              <a:xfrm>
                <a:off x="12225625" y="6356549"/>
                <a:ext cx="27917" cy="21806"/>
              </a:xfrm>
              <a:custGeom>
                <a:rect b="b" l="l" r="r" t="t"/>
                <a:pathLst>
                  <a:path extrusionOk="0" h="182" w="233">
                    <a:moveTo>
                      <a:pt x="116" y="181"/>
                    </a:moveTo>
                    <a:cubicBezTo>
                      <a:pt x="232" y="181"/>
                      <a:pt x="232" y="1"/>
                      <a:pt x="116" y="1"/>
                    </a:cubicBezTo>
                    <a:cubicBezTo>
                      <a:pt x="0" y="2"/>
                      <a:pt x="0" y="181"/>
                      <a:pt x="116" y="18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0" name="Google Shape;35880;p41"/>
              <p:cNvSpPr/>
              <p:nvPr/>
            </p:nvSpPr>
            <p:spPr>
              <a:xfrm>
                <a:off x="10166848" y="3994753"/>
                <a:ext cx="34027" cy="26599"/>
              </a:xfrm>
              <a:custGeom>
                <a:rect b="b" l="l" r="r" t="t"/>
                <a:pathLst>
                  <a:path extrusionOk="0" h="222" w="284">
                    <a:moveTo>
                      <a:pt x="141" y="221"/>
                    </a:moveTo>
                    <a:cubicBezTo>
                      <a:pt x="282" y="221"/>
                      <a:pt x="284" y="1"/>
                      <a:pt x="141" y="1"/>
                    </a:cubicBezTo>
                    <a:cubicBezTo>
                      <a:pt x="0" y="1"/>
                      <a:pt x="0" y="221"/>
                      <a:pt x="141"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1" name="Google Shape;35881;p41"/>
              <p:cNvSpPr/>
              <p:nvPr/>
            </p:nvSpPr>
            <p:spPr>
              <a:xfrm>
                <a:off x="10153788" y="3916754"/>
                <a:ext cx="25041" cy="19290"/>
              </a:xfrm>
              <a:custGeom>
                <a:rect b="b" l="l" r="r" t="t"/>
                <a:pathLst>
                  <a:path extrusionOk="0" h="161" w="209">
                    <a:moveTo>
                      <a:pt x="105" y="160"/>
                    </a:moveTo>
                    <a:cubicBezTo>
                      <a:pt x="208" y="160"/>
                      <a:pt x="208" y="1"/>
                      <a:pt x="105" y="1"/>
                    </a:cubicBezTo>
                    <a:cubicBezTo>
                      <a:pt x="0" y="0"/>
                      <a:pt x="0" y="160"/>
                      <a:pt x="105" y="16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2" name="Google Shape;35882;p41"/>
              <p:cNvSpPr/>
              <p:nvPr/>
            </p:nvSpPr>
            <p:spPr>
              <a:xfrm>
                <a:off x="10072314" y="4029739"/>
                <a:ext cx="30313" cy="26719"/>
              </a:xfrm>
              <a:custGeom>
                <a:rect b="b" l="l" r="r" t="t"/>
                <a:pathLst>
                  <a:path extrusionOk="0" h="223" w="253">
                    <a:moveTo>
                      <a:pt x="124" y="14"/>
                    </a:moveTo>
                    <a:cubicBezTo>
                      <a:pt x="111" y="17"/>
                      <a:pt x="100" y="19"/>
                      <a:pt x="89" y="22"/>
                    </a:cubicBezTo>
                    <a:cubicBezTo>
                      <a:pt x="0" y="46"/>
                      <a:pt x="0" y="176"/>
                      <a:pt x="89" y="201"/>
                    </a:cubicBezTo>
                    <a:cubicBezTo>
                      <a:pt x="100" y="203"/>
                      <a:pt x="111" y="207"/>
                      <a:pt x="124" y="209"/>
                    </a:cubicBezTo>
                    <a:cubicBezTo>
                      <a:pt x="187" y="222"/>
                      <a:pt x="251" y="180"/>
                      <a:pt x="251" y="112"/>
                    </a:cubicBezTo>
                    <a:cubicBezTo>
                      <a:pt x="252" y="43"/>
                      <a:pt x="188" y="1"/>
                      <a:pt x="124" y="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3" name="Google Shape;35883;p41"/>
              <p:cNvSpPr/>
              <p:nvPr/>
            </p:nvSpPr>
            <p:spPr>
              <a:xfrm>
                <a:off x="10019955" y="3826054"/>
                <a:ext cx="47327" cy="36783"/>
              </a:xfrm>
              <a:custGeom>
                <a:rect b="b" l="l" r="r" t="t"/>
                <a:pathLst>
                  <a:path extrusionOk="0" h="307" w="395">
                    <a:moveTo>
                      <a:pt x="198" y="307"/>
                    </a:moveTo>
                    <a:cubicBezTo>
                      <a:pt x="394" y="307"/>
                      <a:pt x="394" y="1"/>
                      <a:pt x="198" y="1"/>
                    </a:cubicBezTo>
                    <a:cubicBezTo>
                      <a:pt x="1" y="1"/>
                      <a:pt x="1" y="307"/>
                      <a:pt x="198" y="30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4" name="Google Shape;35884;p41"/>
              <p:cNvSpPr/>
              <p:nvPr/>
            </p:nvSpPr>
            <p:spPr>
              <a:xfrm>
                <a:off x="10086692" y="3695575"/>
                <a:ext cx="19051" cy="23244"/>
              </a:xfrm>
              <a:custGeom>
                <a:rect b="b" l="l" r="r" t="t"/>
                <a:pathLst>
                  <a:path extrusionOk="0" h="194" w="159">
                    <a:moveTo>
                      <a:pt x="148" y="103"/>
                    </a:moveTo>
                    <a:cubicBezTo>
                      <a:pt x="144" y="87"/>
                      <a:pt x="141" y="72"/>
                      <a:pt x="138" y="56"/>
                    </a:cubicBezTo>
                    <a:cubicBezTo>
                      <a:pt x="125" y="1"/>
                      <a:pt x="36" y="1"/>
                      <a:pt x="22" y="56"/>
                    </a:cubicBezTo>
                    <a:cubicBezTo>
                      <a:pt x="17" y="72"/>
                      <a:pt x="14" y="87"/>
                      <a:pt x="11" y="103"/>
                    </a:cubicBezTo>
                    <a:cubicBezTo>
                      <a:pt x="0" y="147"/>
                      <a:pt x="32" y="194"/>
                      <a:pt x="80" y="194"/>
                    </a:cubicBezTo>
                    <a:cubicBezTo>
                      <a:pt x="127" y="194"/>
                      <a:pt x="159" y="148"/>
                      <a:pt x="148" y="1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5" name="Google Shape;35885;p41"/>
              <p:cNvSpPr/>
              <p:nvPr/>
            </p:nvSpPr>
            <p:spPr>
              <a:xfrm>
                <a:off x="10166129" y="3690663"/>
                <a:ext cx="35465" cy="27438"/>
              </a:xfrm>
              <a:custGeom>
                <a:rect b="b" l="l" r="r" t="t"/>
                <a:pathLst>
                  <a:path extrusionOk="0" h="229" w="296">
                    <a:moveTo>
                      <a:pt x="147" y="228"/>
                    </a:moveTo>
                    <a:cubicBezTo>
                      <a:pt x="295" y="228"/>
                      <a:pt x="295" y="0"/>
                      <a:pt x="147" y="0"/>
                    </a:cubicBezTo>
                    <a:cubicBezTo>
                      <a:pt x="1" y="0"/>
                      <a:pt x="1" y="228"/>
                      <a:pt x="147" y="22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6" name="Google Shape;35886;p41"/>
              <p:cNvSpPr/>
              <p:nvPr/>
            </p:nvSpPr>
            <p:spPr>
              <a:xfrm>
                <a:off x="10328957" y="3886800"/>
                <a:ext cx="59907" cy="50921"/>
              </a:xfrm>
              <a:custGeom>
                <a:rect b="b" l="l" r="r" t="t"/>
                <a:pathLst>
                  <a:path extrusionOk="0" h="425" w="500">
                    <a:moveTo>
                      <a:pt x="416" y="136"/>
                    </a:moveTo>
                    <a:cubicBezTo>
                      <a:pt x="409" y="127"/>
                      <a:pt x="404" y="119"/>
                      <a:pt x="398" y="110"/>
                    </a:cubicBezTo>
                    <a:cubicBezTo>
                      <a:pt x="321" y="0"/>
                      <a:pt x="178" y="0"/>
                      <a:pt x="103" y="110"/>
                    </a:cubicBezTo>
                    <a:cubicBezTo>
                      <a:pt x="97" y="119"/>
                      <a:pt x="92" y="127"/>
                      <a:pt x="86" y="136"/>
                    </a:cubicBezTo>
                    <a:cubicBezTo>
                      <a:pt x="0" y="259"/>
                      <a:pt x="114" y="424"/>
                      <a:pt x="250" y="424"/>
                    </a:cubicBezTo>
                    <a:cubicBezTo>
                      <a:pt x="387" y="424"/>
                      <a:pt x="500" y="257"/>
                      <a:pt x="416" y="1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7" name="Google Shape;35887;p41"/>
              <p:cNvSpPr/>
              <p:nvPr/>
            </p:nvSpPr>
            <p:spPr>
              <a:xfrm>
                <a:off x="10152590" y="4085094"/>
                <a:ext cx="27198" cy="20968"/>
              </a:xfrm>
              <a:custGeom>
                <a:rect b="b" l="l" r="r" t="t"/>
                <a:pathLst>
                  <a:path extrusionOk="0" h="175" w="227">
                    <a:moveTo>
                      <a:pt x="115" y="175"/>
                    </a:moveTo>
                    <a:cubicBezTo>
                      <a:pt x="227" y="175"/>
                      <a:pt x="227" y="1"/>
                      <a:pt x="115" y="1"/>
                    </a:cubicBezTo>
                    <a:cubicBezTo>
                      <a:pt x="1" y="1"/>
                      <a:pt x="1" y="175"/>
                      <a:pt x="115"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8" name="Google Shape;35888;p41"/>
              <p:cNvSpPr/>
              <p:nvPr/>
            </p:nvSpPr>
            <p:spPr>
              <a:xfrm>
                <a:off x="10218248" y="4021951"/>
                <a:ext cx="24442" cy="18931"/>
              </a:xfrm>
              <a:custGeom>
                <a:rect b="b" l="l" r="r" t="t"/>
                <a:pathLst>
                  <a:path extrusionOk="0" h="158" w="204">
                    <a:moveTo>
                      <a:pt x="103" y="158"/>
                    </a:moveTo>
                    <a:cubicBezTo>
                      <a:pt x="204" y="158"/>
                      <a:pt x="204" y="1"/>
                      <a:pt x="103" y="1"/>
                    </a:cubicBezTo>
                    <a:cubicBezTo>
                      <a:pt x="2" y="1"/>
                      <a:pt x="0" y="158"/>
                      <a:pt x="103" y="15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9" name="Google Shape;35889;p41"/>
              <p:cNvSpPr/>
              <p:nvPr/>
            </p:nvSpPr>
            <p:spPr>
              <a:xfrm>
                <a:off x="10299363" y="4079702"/>
                <a:ext cx="26000" cy="20369"/>
              </a:xfrm>
              <a:custGeom>
                <a:rect b="b" l="l" r="r" t="t"/>
                <a:pathLst>
                  <a:path extrusionOk="0" h="170" w="217">
                    <a:moveTo>
                      <a:pt x="108" y="169"/>
                    </a:moveTo>
                    <a:cubicBezTo>
                      <a:pt x="217" y="169"/>
                      <a:pt x="217" y="1"/>
                      <a:pt x="108" y="1"/>
                    </a:cubicBezTo>
                    <a:cubicBezTo>
                      <a:pt x="0" y="1"/>
                      <a:pt x="0"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0" name="Google Shape;35890;p41"/>
              <p:cNvSpPr/>
              <p:nvPr/>
            </p:nvSpPr>
            <p:spPr>
              <a:xfrm>
                <a:off x="10206866" y="4179748"/>
                <a:ext cx="23843" cy="18571"/>
              </a:xfrm>
              <a:custGeom>
                <a:rect b="b" l="l" r="r" t="t"/>
                <a:pathLst>
                  <a:path extrusionOk="0" h="155" w="199">
                    <a:moveTo>
                      <a:pt x="100" y="155"/>
                    </a:moveTo>
                    <a:cubicBezTo>
                      <a:pt x="199" y="155"/>
                      <a:pt x="199" y="1"/>
                      <a:pt x="100" y="1"/>
                    </a:cubicBezTo>
                    <a:cubicBezTo>
                      <a:pt x="0" y="1"/>
                      <a:pt x="0"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1" name="Google Shape;35891;p41"/>
              <p:cNvSpPr/>
              <p:nvPr/>
            </p:nvSpPr>
            <p:spPr>
              <a:xfrm>
                <a:off x="10041162" y="4305314"/>
                <a:ext cx="16534" cy="12820"/>
              </a:xfrm>
              <a:custGeom>
                <a:rect b="b" l="l" r="r" t="t"/>
                <a:pathLst>
                  <a:path extrusionOk="0" h="107" w="138">
                    <a:moveTo>
                      <a:pt x="69" y="106"/>
                    </a:moveTo>
                    <a:cubicBezTo>
                      <a:pt x="138" y="106"/>
                      <a:pt x="138" y="1"/>
                      <a:pt x="69" y="1"/>
                    </a:cubicBezTo>
                    <a:cubicBezTo>
                      <a:pt x="1" y="1"/>
                      <a:pt x="1" y="106"/>
                      <a:pt x="69" y="1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2" name="Google Shape;35892;p41"/>
              <p:cNvSpPr/>
              <p:nvPr/>
            </p:nvSpPr>
            <p:spPr>
              <a:xfrm>
                <a:off x="10052065" y="4124992"/>
                <a:ext cx="29834" cy="23244"/>
              </a:xfrm>
              <a:custGeom>
                <a:rect b="b" l="l" r="r" t="t"/>
                <a:pathLst>
                  <a:path extrusionOk="0" h="194" w="249">
                    <a:moveTo>
                      <a:pt x="125" y="193"/>
                    </a:moveTo>
                    <a:cubicBezTo>
                      <a:pt x="247" y="193"/>
                      <a:pt x="248" y="2"/>
                      <a:pt x="125" y="2"/>
                    </a:cubicBezTo>
                    <a:cubicBezTo>
                      <a:pt x="3" y="0"/>
                      <a:pt x="1" y="193"/>
                      <a:pt x="125" y="1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3" name="Google Shape;35893;p41"/>
              <p:cNvSpPr/>
              <p:nvPr/>
            </p:nvSpPr>
            <p:spPr>
              <a:xfrm>
                <a:off x="10139290" y="4235702"/>
                <a:ext cx="30553" cy="23723"/>
              </a:xfrm>
              <a:custGeom>
                <a:rect b="b" l="l" r="r" t="t"/>
                <a:pathLst>
                  <a:path extrusionOk="0" h="198" w="255">
                    <a:moveTo>
                      <a:pt x="129" y="197"/>
                    </a:moveTo>
                    <a:cubicBezTo>
                      <a:pt x="254" y="197"/>
                      <a:pt x="254" y="1"/>
                      <a:pt x="129" y="1"/>
                    </a:cubicBezTo>
                    <a:cubicBezTo>
                      <a:pt x="0" y="1"/>
                      <a:pt x="0" y="197"/>
                      <a:pt x="129"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4" name="Google Shape;35894;p41"/>
              <p:cNvSpPr/>
              <p:nvPr/>
            </p:nvSpPr>
            <p:spPr>
              <a:xfrm>
                <a:off x="10298884" y="3810717"/>
                <a:ext cx="26839" cy="20968"/>
              </a:xfrm>
              <a:custGeom>
                <a:rect b="b" l="l" r="r" t="t"/>
                <a:pathLst>
                  <a:path extrusionOk="0" h="175" w="224">
                    <a:moveTo>
                      <a:pt x="112" y="174"/>
                    </a:moveTo>
                    <a:cubicBezTo>
                      <a:pt x="224" y="174"/>
                      <a:pt x="224" y="0"/>
                      <a:pt x="112" y="0"/>
                    </a:cubicBezTo>
                    <a:cubicBezTo>
                      <a:pt x="0" y="0"/>
                      <a:pt x="0" y="174"/>
                      <a:pt x="112"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5" name="Google Shape;35895;p41"/>
              <p:cNvSpPr/>
              <p:nvPr/>
            </p:nvSpPr>
            <p:spPr>
              <a:xfrm>
                <a:off x="9961965" y="3945270"/>
                <a:ext cx="11502" cy="8986"/>
              </a:xfrm>
              <a:custGeom>
                <a:rect b="b" l="l" r="r" t="t"/>
                <a:pathLst>
                  <a:path extrusionOk="0" h="75" w="96">
                    <a:moveTo>
                      <a:pt x="48" y="74"/>
                    </a:moveTo>
                    <a:cubicBezTo>
                      <a:pt x="96" y="74"/>
                      <a:pt x="96" y="0"/>
                      <a:pt x="48" y="0"/>
                    </a:cubicBezTo>
                    <a:cubicBezTo>
                      <a:pt x="1" y="0"/>
                      <a:pt x="1" y="74"/>
                      <a:pt x="48" y="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6" name="Google Shape;35896;p41"/>
              <p:cNvSpPr/>
              <p:nvPr/>
            </p:nvSpPr>
            <p:spPr>
              <a:xfrm>
                <a:off x="9932250" y="3864275"/>
                <a:ext cx="24322" cy="19051"/>
              </a:xfrm>
              <a:custGeom>
                <a:rect b="b" l="l" r="r" t="t"/>
                <a:pathLst>
                  <a:path extrusionOk="0" h="159" w="203">
                    <a:moveTo>
                      <a:pt x="100" y="159"/>
                    </a:moveTo>
                    <a:cubicBezTo>
                      <a:pt x="202" y="159"/>
                      <a:pt x="202" y="2"/>
                      <a:pt x="100" y="2"/>
                    </a:cubicBezTo>
                    <a:cubicBezTo>
                      <a:pt x="1" y="0"/>
                      <a:pt x="1" y="159"/>
                      <a:pt x="100" y="15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7" name="Google Shape;35897;p41"/>
              <p:cNvSpPr/>
              <p:nvPr/>
            </p:nvSpPr>
            <p:spPr>
              <a:xfrm>
                <a:off x="9977780" y="3882247"/>
                <a:ext cx="38221" cy="29834"/>
              </a:xfrm>
              <a:custGeom>
                <a:rect b="b" l="l" r="r" t="t"/>
                <a:pathLst>
                  <a:path extrusionOk="0" h="249" w="319">
                    <a:moveTo>
                      <a:pt x="160" y="248"/>
                    </a:moveTo>
                    <a:cubicBezTo>
                      <a:pt x="319" y="248"/>
                      <a:pt x="319" y="0"/>
                      <a:pt x="160" y="0"/>
                    </a:cubicBezTo>
                    <a:cubicBezTo>
                      <a:pt x="0" y="0"/>
                      <a:pt x="0" y="248"/>
                      <a:pt x="160"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8" name="Google Shape;35898;p41"/>
              <p:cNvSpPr/>
              <p:nvPr/>
            </p:nvSpPr>
            <p:spPr>
              <a:xfrm>
                <a:off x="9953338" y="3780883"/>
                <a:ext cx="28756" cy="22405"/>
              </a:xfrm>
              <a:custGeom>
                <a:rect b="b" l="l" r="r" t="t"/>
                <a:pathLst>
                  <a:path extrusionOk="0" h="187" w="240">
                    <a:moveTo>
                      <a:pt x="120" y="186"/>
                    </a:moveTo>
                    <a:cubicBezTo>
                      <a:pt x="239" y="186"/>
                      <a:pt x="239" y="0"/>
                      <a:pt x="120" y="0"/>
                    </a:cubicBezTo>
                    <a:cubicBezTo>
                      <a:pt x="1" y="0"/>
                      <a:pt x="1"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9" name="Google Shape;35899;p41"/>
              <p:cNvSpPr/>
              <p:nvPr/>
            </p:nvSpPr>
            <p:spPr>
              <a:xfrm>
                <a:off x="10097835" y="3767824"/>
                <a:ext cx="31991" cy="24802"/>
              </a:xfrm>
              <a:custGeom>
                <a:rect b="b" l="l" r="r" t="t"/>
                <a:pathLst>
                  <a:path extrusionOk="0" h="207" w="267">
                    <a:moveTo>
                      <a:pt x="133" y="206"/>
                    </a:moveTo>
                    <a:cubicBezTo>
                      <a:pt x="265" y="206"/>
                      <a:pt x="266" y="1"/>
                      <a:pt x="133" y="1"/>
                    </a:cubicBezTo>
                    <a:cubicBezTo>
                      <a:pt x="0" y="1"/>
                      <a:pt x="0"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0" name="Google Shape;35900;p41"/>
              <p:cNvSpPr/>
              <p:nvPr/>
            </p:nvSpPr>
            <p:spPr>
              <a:xfrm>
                <a:off x="10513831" y="4218808"/>
                <a:ext cx="28995" cy="22405"/>
              </a:xfrm>
              <a:custGeom>
                <a:rect b="b" l="l" r="r" t="t"/>
                <a:pathLst>
                  <a:path extrusionOk="0" h="187" w="242">
                    <a:moveTo>
                      <a:pt x="121" y="186"/>
                    </a:moveTo>
                    <a:cubicBezTo>
                      <a:pt x="241" y="186"/>
                      <a:pt x="241" y="1"/>
                      <a:pt x="121" y="1"/>
                    </a:cubicBezTo>
                    <a:cubicBezTo>
                      <a:pt x="1" y="1"/>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1" name="Google Shape;35901;p41"/>
              <p:cNvSpPr/>
              <p:nvPr/>
            </p:nvSpPr>
            <p:spPr>
              <a:xfrm>
                <a:off x="10244009" y="6074983"/>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2" name="Google Shape;35902;p41"/>
              <p:cNvSpPr/>
              <p:nvPr/>
            </p:nvSpPr>
            <p:spPr>
              <a:xfrm>
                <a:off x="10140369" y="5976855"/>
                <a:ext cx="28396" cy="22046"/>
              </a:xfrm>
              <a:custGeom>
                <a:rect b="b" l="l" r="r" t="t"/>
                <a:pathLst>
                  <a:path extrusionOk="0" h="184" w="237">
                    <a:moveTo>
                      <a:pt x="120" y="183"/>
                    </a:moveTo>
                    <a:cubicBezTo>
                      <a:pt x="237" y="183"/>
                      <a:pt x="237" y="1"/>
                      <a:pt x="120" y="1"/>
                    </a:cubicBezTo>
                    <a:cubicBezTo>
                      <a:pt x="1" y="1"/>
                      <a:pt x="1" y="183"/>
                      <a:pt x="120"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3" name="Google Shape;35903;p41"/>
              <p:cNvSpPr/>
              <p:nvPr/>
            </p:nvSpPr>
            <p:spPr>
              <a:xfrm>
                <a:off x="10035052" y="5982606"/>
                <a:ext cx="28875" cy="22286"/>
              </a:xfrm>
              <a:custGeom>
                <a:rect b="b" l="l" r="r" t="t"/>
                <a:pathLst>
                  <a:path extrusionOk="0" h="186" w="241">
                    <a:moveTo>
                      <a:pt x="120" y="186"/>
                    </a:moveTo>
                    <a:cubicBezTo>
                      <a:pt x="241" y="186"/>
                      <a:pt x="241" y="0"/>
                      <a:pt x="120" y="0"/>
                    </a:cubicBezTo>
                    <a:cubicBezTo>
                      <a:pt x="0" y="0"/>
                      <a:pt x="0" y="186"/>
                      <a:pt x="120"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4" name="Google Shape;35904;p41"/>
              <p:cNvSpPr/>
              <p:nvPr/>
            </p:nvSpPr>
            <p:spPr>
              <a:xfrm>
                <a:off x="10040683" y="5824809"/>
                <a:ext cx="29235" cy="22645"/>
              </a:xfrm>
              <a:custGeom>
                <a:rect b="b" l="l" r="r" t="t"/>
                <a:pathLst>
                  <a:path extrusionOk="0" h="189" w="244">
                    <a:moveTo>
                      <a:pt x="122" y="189"/>
                    </a:moveTo>
                    <a:cubicBezTo>
                      <a:pt x="243" y="189"/>
                      <a:pt x="243" y="0"/>
                      <a:pt x="122" y="0"/>
                    </a:cubicBezTo>
                    <a:cubicBezTo>
                      <a:pt x="1" y="0"/>
                      <a:pt x="1" y="189"/>
                      <a:pt x="122" y="18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5" name="Google Shape;35905;p41"/>
              <p:cNvSpPr/>
              <p:nvPr/>
            </p:nvSpPr>
            <p:spPr>
              <a:xfrm>
                <a:off x="10060572" y="5886154"/>
                <a:ext cx="66977" cy="68894"/>
              </a:xfrm>
              <a:custGeom>
                <a:rect b="b" l="l" r="r" t="t"/>
                <a:pathLst>
                  <a:path extrusionOk="0" h="575" w="559">
                    <a:moveTo>
                      <a:pt x="429" y="39"/>
                    </a:moveTo>
                    <a:cubicBezTo>
                      <a:pt x="384" y="20"/>
                      <a:pt x="349" y="1"/>
                      <a:pt x="298" y="1"/>
                    </a:cubicBezTo>
                    <a:cubicBezTo>
                      <a:pt x="252" y="1"/>
                      <a:pt x="211" y="16"/>
                      <a:pt x="171" y="37"/>
                    </a:cubicBezTo>
                    <a:cubicBezTo>
                      <a:pt x="43" y="104"/>
                      <a:pt x="0" y="274"/>
                      <a:pt x="72" y="396"/>
                    </a:cubicBezTo>
                    <a:cubicBezTo>
                      <a:pt x="154" y="536"/>
                      <a:pt x="367" y="574"/>
                      <a:pt x="482" y="449"/>
                    </a:cubicBezTo>
                    <a:cubicBezTo>
                      <a:pt x="530" y="397"/>
                      <a:pt x="558" y="336"/>
                      <a:pt x="558" y="264"/>
                    </a:cubicBezTo>
                    <a:cubicBezTo>
                      <a:pt x="558" y="180"/>
                      <a:pt x="512" y="75"/>
                      <a:pt x="429" y="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6" name="Google Shape;35906;p41"/>
              <p:cNvSpPr/>
              <p:nvPr/>
            </p:nvSpPr>
            <p:spPr>
              <a:xfrm>
                <a:off x="10269170" y="5951094"/>
                <a:ext cx="39539" cy="38700"/>
              </a:xfrm>
              <a:custGeom>
                <a:rect b="b" l="l" r="r" t="t"/>
                <a:pathLst>
                  <a:path extrusionOk="0" h="323" w="330">
                    <a:moveTo>
                      <a:pt x="165" y="322"/>
                    </a:moveTo>
                    <a:cubicBezTo>
                      <a:pt x="249" y="322"/>
                      <a:pt x="329" y="249"/>
                      <a:pt x="326" y="161"/>
                    </a:cubicBezTo>
                    <a:cubicBezTo>
                      <a:pt x="322" y="75"/>
                      <a:pt x="254" y="1"/>
                      <a:pt x="165" y="1"/>
                    </a:cubicBezTo>
                    <a:cubicBezTo>
                      <a:pt x="80" y="1"/>
                      <a:pt x="0" y="75"/>
                      <a:pt x="4" y="161"/>
                    </a:cubicBezTo>
                    <a:cubicBezTo>
                      <a:pt x="8" y="249"/>
                      <a:pt x="74" y="322"/>
                      <a:pt x="165" y="3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7" name="Google Shape;35907;p41"/>
              <p:cNvSpPr/>
              <p:nvPr/>
            </p:nvSpPr>
            <p:spPr>
              <a:xfrm>
                <a:off x="10270368" y="5820017"/>
                <a:ext cx="37262" cy="43972"/>
              </a:xfrm>
              <a:custGeom>
                <a:rect b="b" l="l" r="r" t="t"/>
                <a:pathLst>
                  <a:path extrusionOk="0" h="367" w="311">
                    <a:moveTo>
                      <a:pt x="300" y="222"/>
                    </a:moveTo>
                    <a:cubicBezTo>
                      <a:pt x="306" y="201"/>
                      <a:pt x="308" y="179"/>
                      <a:pt x="309" y="157"/>
                    </a:cubicBezTo>
                    <a:cubicBezTo>
                      <a:pt x="311" y="77"/>
                      <a:pt x="238" y="0"/>
                      <a:pt x="156" y="4"/>
                    </a:cubicBezTo>
                    <a:cubicBezTo>
                      <a:pt x="75" y="9"/>
                      <a:pt x="1" y="72"/>
                      <a:pt x="3" y="157"/>
                    </a:cubicBezTo>
                    <a:cubicBezTo>
                      <a:pt x="3" y="178"/>
                      <a:pt x="6" y="201"/>
                      <a:pt x="12" y="222"/>
                    </a:cubicBezTo>
                    <a:cubicBezTo>
                      <a:pt x="48" y="366"/>
                      <a:pt x="261" y="366"/>
                      <a:pt x="300" y="2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8" name="Google Shape;35908;p41"/>
              <p:cNvSpPr/>
              <p:nvPr/>
            </p:nvSpPr>
            <p:spPr>
              <a:xfrm>
                <a:off x="10081180" y="5695888"/>
                <a:ext cx="30193" cy="23244"/>
              </a:xfrm>
              <a:custGeom>
                <a:rect b="b" l="l" r="r" t="t"/>
                <a:pathLst>
                  <a:path extrusionOk="0" h="194" w="252">
                    <a:moveTo>
                      <a:pt x="126" y="194"/>
                    </a:moveTo>
                    <a:cubicBezTo>
                      <a:pt x="251" y="194"/>
                      <a:pt x="251" y="1"/>
                      <a:pt x="126" y="1"/>
                    </a:cubicBezTo>
                    <a:cubicBezTo>
                      <a:pt x="0" y="1"/>
                      <a:pt x="0" y="194"/>
                      <a:pt x="126"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9" name="Google Shape;35909;p41"/>
              <p:cNvSpPr/>
              <p:nvPr/>
            </p:nvSpPr>
            <p:spPr>
              <a:xfrm>
                <a:off x="9994914" y="5632746"/>
                <a:ext cx="27438" cy="21207"/>
              </a:xfrm>
              <a:custGeom>
                <a:rect b="b" l="l" r="r" t="t"/>
                <a:pathLst>
                  <a:path extrusionOk="0" h="177" w="229">
                    <a:moveTo>
                      <a:pt x="114" y="176"/>
                    </a:moveTo>
                    <a:cubicBezTo>
                      <a:pt x="228" y="176"/>
                      <a:pt x="229" y="0"/>
                      <a:pt x="114" y="0"/>
                    </a:cubicBezTo>
                    <a:cubicBezTo>
                      <a:pt x="1" y="0"/>
                      <a:pt x="1" y="176"/>
                      <a:pt x="114" y="17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0" name="Google Shape;35910;p41"/>
              <p:cNvSpPr/>
              <p:nvPr/>
            </p:nvSpPr>
            <p:spPr>
              <a:xfrm>
                <a:off x="9966518" y="5732552"/>
                <a:ext cx="25640" cy="19889"/>
              </a:xfrm>
              <a:custGeom>
                <a:rect b="b" l="l" r="r" t="t"/>
                <a:pathLst>
                  <a:path extrusionOk="0" h="166" w="214">
                    <a:moveTo>
                      <a:pt x="107" y="166"/>
                    </a:moveTo>
                    <a:cubicBezTo>
                      <a:pt x="214" y="166"/>
                      <a:pt x="214" y="0"/>
                      <a:pt x="107" y="0"/>
                    </a:cubicBezTo>
                    <a:cubicBezTo>
                      <a:pt x="1" y="1"/>
                      <a:pt x="1" y="166"/>
                      <a:pt x="107"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1" name="Google Shape;35911;p41"/>
              <p:cNvSpPr/>
              <p:nvPr/>
            </p:nvSpPr>
            <p:spPr>
              <a:xfrm>
                <a:off x="10100470" y="5802284"/>
                <a:ext cx="26599" cy="20728"/>
              </a:xfrm>
              <a:custGeom>
                <a:rect b="b" l="l" r="r" t="t"/>
                <a:pathLst>
                  <a:path extrusionOk="0" h="173" w="222">
                    <a:moveTo>
                      <a:pt x="111" y="172"/>
                    </a:moveTo>
                    <a:cubicBezTo>
                      <a:pt x="222" y="172"/>
                      <a:pt x="222" y="1"/>
                      <a:pt x="111" y="1"/>
                    </a:cubicBezTo>
                    <a:cubicBezTo>
                      <a:pt x="0" y="1"/>
                      <a:pt x="0" y="172"/>
                      <a:pt x="111" y="17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2" name="Google Shape;35912;p41"/>
              <p:cNvSpPr/>
              <p:nvPr/>
            </p:nvSpPr>
            <p:spPr>
              <a:xfrm>
                <a:off x="10157502" y="5719492"/>
                <a:ext cx="29235" cy="22765"/>
              </a:xfrm>
              <a:custGeom>
                <a:rect b="b" l="l" r="r" t="t"/>
                <a:pathLst>
                  <a:path extrusionOk="0" h="190" w="244">
                    <a:moveTo>
                      <a:pt x="122" y="190"/>
                    </a:moveTo>
                    <a:cubicBezTo>
                      <a:pt x="244" y="190"/>
                      <a:pt x="244" y="1"/>
                      <a:pt x="122" y="1"/>
                    </a:cubicBezTo>
                    <a:cubicBezTo>
                      <a:pt x="0" y="1"/>
                      <a:pt x="0"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3" name="Google Shape;35913;p41"/>
              <p:cNvSpPr/>
              <p:nvPr/>
            </p:nvSpPr>
            <p:spPr>
              <a:xfrm>
                <a:off x="10260423" y="5633944"/>
                <a:ext cx="44451" cy="48405"/>
              </a:xfrm>
              <a:custGeom>
                <a:rect b="b" l="l" r="r" t="t"/>
                <a:pathLst>
                  <a:path extrusionOk="0" h="404" w="371">
                    <a:moveTo>
                      <a:pt x="325" y="303"/>
                    </a:moveTo>
                    <a:cubicBezTo>
                      <a:pt x="328" y="298"/>
                      <a:pt x="333" y="292"/>
                      <a:pt x="337" y="287"/>
                    </a:cubicBezTo>
                    <a:lnTo>
                      <a:pt x="234" y="366"/>
                    </a:lnTo>
                    <a:cubicBezTo>
                      <a:pt x="312" y="335"/>
                      <a:pt x="371" y="276"/>
                      <a:pt x="371" y="187"/>
                    </a:cubicBezTo>
                    <a:cubicBezTo>
                      <a:pt x="371" y="92"/>
                      <a:pt x="286" y="1"/>
                      <a:pt x="188" y="5"/>
                    </a:cubicBezTo>
                    <a:cubicBezTo>
                      <a:pt x="93" y="8"/>
                      <a:pt x="1" y="85"/>
                      <a:pt x="5" y="187"/>
                    </a:cubicBezTo>
                    <a:cubicBezTo>
                      <a:pt x="9" y="277"/>
                      <a:pt x="62" y="334"/>
                      <a:pt x="142" y="366"/>
                    </a:cubicBezTo>
                    <a:lnTo>
                      <a:pt x="38" y="287"/>
                    </a:lnTo>
                    <a:cubicBezTo>
                      <a:pt x="43" y="292"/>
                      <a:pt x="47" y="298"/>
                      <a:pt x="51" y="303"/>
                    </a:cubicBezTo>
                    <a:cubicBezTo>
                      <a:pt x="126" y="404"/>
                      <a:pt x="253" y="404"/>
                      <a:pt x="325" y="3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4" name="Google Shape;35914;p41"/>
              <p:cNvSpPr/>
              <p:nvPr/>
            </p:nvSpPr>
            <p:spPr>
              <a:xfrm>
                <a:off x="10374008" y="5691814"/>
                <a:ext cx="40138" cy="31392"/>
              </a:xfrm>
              <a:custGeom>
                <a:rect b="b" l="l" r="r" t="t"/>
                <a:pathLst>
                  <a:path extrusionOk="0" h="262" w="335">
                    <a:moveTo>
                      <a:pt x="168" y="261"/>
                    </a:moveTo>
                    <a:cubicBezTo>
                      <a:pt x="335" y="261"/>
                      <a:pt x="335" y="1"/>
                      <a:pt x="168" y="1"/>
                    </a:cubicBezTo>
                    <a:cubicBezTo>
                      <a:pt x="1" y="2"/>
                      <a:pt x="1" y="261"/>
                      <a:pt x="168" y="2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5" name="Google Shape;35915;p41"/>
              <p:cNvSpPr/>
              <p:nvPr/>
            </p:nvSpPr>
            <p:spPr>
              <a:xfrm>
                <a:off x="10430081" y="5735547"/>
                <a:ext cx="33189" cy="25760"/>
              </a:xfrm>
              <a:custGeom>
                <a:rect b="b" l="l" r="r" t="t"/>
                <a:pathLst>
                  <a:path extrusionOk="0" h="215" w="277">
                    <a:moveTo>
                      <a:pt x="138" y="215"/>
                    </a:moveTo>
                    <a:cubicBezTo>
                      <a:pt x="276" y="215"/>
                      <a:pt x="276" y="2"/>
                      <a:pt x="138" y="2"/>
                    </a:cubicBezTo>
                    <a:cubicBezTo>
                      <a:pt x="1" y="1"/>
                      <a:pt x="1" y="215"/>
                      <a:pt x="138" y="21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6" name="Google Shape;35916;p41"/>
              <p:cNvSpPr/>
              <p:nvPr/>
            </p:nvSpPr>
            <p:spPr>
              <a:xfrm>
                <a:off x="10347049" y="5582783"/>
                <a:ext cx="35585" cy="27557"/>
              </a:xfrm>
              <a:custGeom>
                <a:rect b="b" l="l" r="r" t="t"/>
                <a:pathLst>
                  <a:path extrusionOk="0" h="230" w="297">
                    <a:moveTo>
                      <a:pt x="149" y="230"/>
                    </a:moveTo>
                    <a:cubicBezTo>
                      <a:pt x="296" y="230"/>
                      <a:pt x="296" y="2"/>
                      <a:pt x="149" y="2"/>
                    </a:cubicBezTo>
                    <a:cubicBezTo>
                      <a:pt x="1" y="1"/>
                      <a:pt x="1" y="230"/>
                      <a:pt x="149"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7" name="Google Shape;35917;p41"/>
              <p:cNvSpPr/>
              <p:nvPr/>
            </p:nvSpPr>
            <p:spPr>
              <a:xfrm>
                <a:off x="10240534" y="5498672"/>
                <a:ext cx="26719" cy="20608"/>
              </a:xfrm>
              <a:custGeom>
                <a:rect b="b" l="l" r="r" t="t"/>
                <a:pathLst>
                  <a:path extrusionOk="0" h="172" w="223">
                    <a:moveTo>
                      <a:pt x="111" y="171"/>
                    </a:moveTo>
                    <a:cubicBezTo>
                      <a:pt x="222" y="171"/>
                      <a:pt x="222" y="0"/>
                      <a:pt x="111" y="0"/>
                    </a:cubicBezTo>
                    <a:cubicBezTo>
                      <a:pt x="2" y="0"/>
                      <a:pt x="1" y="171"/>
                      <a:pt x="111" y="17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8" name="Google Shape;35918;p41"/>
              <p:cNvSpPr/>
              <p:nvPr/>
            </p:nvSpPr>
            <p:spPr>
              <a:xfrm>
                <a:off x="10123355" y="5433972"/>
                <a:ext cx="27677" cy="21447"/>
              </a:xfrm>
              <a:custGeom>
                <a:rect b="b" l="l" r="r" t="t"/>
                <a:pathLst>
                  <a:path extrusionOk="0" h="179" w="231">
                    <a:moveTo>
                      <a:pt x="115" y="179"/>
                    </a:moveTo>
                    <a:cubicBezTo>
                      <a:pt x="228" y="179"/>
                      <a:pt x="230" y="3"/>
                      <a:pt x="115" y="3"/>
                    </a:cubicBezTo>
                    <a:cubicBezTo>
                      <a:pt x="0" y="0"/>
                      <a:pt x="0" y="179"/>
                      <a:pt x="115" y="1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9" name="Google Shape;35919;p41"/>
              <p:cNvSpPr/>
              <p:nvPr/>
            </p:nvSpPr>
            <p:spPr>
              <a:xfrm>
                <a:off x="10321049" y="5742856"/>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0" name="Google Shape;35920;p41"/>
              <p:cNvSpPr/>
              <p:nvPr/>
            </p:nvSpPr>
            <p:spPr>
              <a:xfrm>
                <a:off x="10348008" y="5909279"/>
                <a:ext cx="22166" cy="17253"/>
              </a:xfrm>
              <a:custGeom>
                <a:rect b="b" l="l" r="r" t="t"/>
                <a:pathLst>
                  <a:path extrusionOk="0" h="144" w="185">
                    <a:moveTo>
                      <a:pt x="92" y="143"/>
                    </a:moveTo>
                    <a:cubicBezTo>
                      <a:pt x="185" y="143"/>
                      <a:pt x="185" y="1"/>
                      <a:pt x="92" y="1"/>
                    </a:cubicBezTo>
                    <a:cubicBezTo>
                      <a:pt x="0" y="1"/>
                      <a:pt x="0" y="143"/>
                      <a:pt x="92" y="14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1" name="Google Shape;35921;p41"/>
              <p:cNvSpPr/>
              <p:nvPr/>
            </p:nvSpPr>
            <p:spPr>
              <a:xfrm>
                <a:off x="10352800" y="6007767"/>
                <a:ext cx="23963" cy="18691"/>
              </a:xfrm>
              <a:custGeom>
                <a:rect b="b" l="l" r="r" t="t"/>
                <a:pathLst>
                  <a:path extrusionOk="0" h="156" w="200">
                    <a:moveTo>
                      <a:pt x="101" y="155"/>
                    </a:moveTo>
                    <a:cubicBezTo>
                      <a:pt x="200" y="155"/>
                      <a:pt x="200" y="0"/>
                      <a:pt x="101" y="0"/>
                    </a:cubicBezTo>
                    <a:cubicBezTo>
                      <a:pt x="0" y="1"/>
                      <a:pt x="0" y="155"/>
                      <a:pt x="101"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2" name="Google Shape;35922;p41"/>
              <p:cNvSpPr/>
              <p:nvPr/>
            </p:nvSpPr>
            <p:spPr>
              <a:xfrm>
                <a:off x="10209981" y="5894781"/>
                <a:ext cx="29235" cy="22645"/>
              </a:xfrm>
              <a:custGeom>
                <a:rect b="b" l="l" r="r" t="t"/>
                <a:pathLst>
                  <a:path extrusionOk="0" h="189" w="244">
                    <a:moveTo>
                      <a:pt x="122" y="188"/>
                    </a:moveTo>
                    <a:cubicBezTo>
                      <a:pt x="243" y="188"/>
                      <a:pt x="243" y="0"/>
                      <a:pt x="122" y="0"/>
                    </a:cubicBezTo>
                    <a:cubicBezTo>
                      <a:pt x="1" y="0"/>
                      <a:pt x="1" y="188"/>
                      <a:pt x="122" y="18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3" name="Google Shape;35923;p41"/>
              <p:cNvSpPr/>
              <p:nvPr/>
            </p:nvSpPr>
            <p:spPr>
              <a:xfrm>
                <a:off x="10205308" y="6000698"/>
                <a:ext cx="26958" cy="20968"/>
              </a:xfrm>
              <a:custGeom>
                <a:rect b="b" l="l" r="r" t="t"/>
                <a:pathLst>
                  <a:path extrusionOk="0" h="175" w="225">
                    <a:moveTo>
                      <a:pt x="113" y="174"/>
                    </a:moveTo>
                    <a:cubicBezTo>
                      <a:pt x="224" y="174"/>
                      <a:pt x="224" y="0"/>
                      <a:pt x="113" y="0"/>
                    </a:cubicBezTo>
                    <a:cubicBezTo>
                      <a:pt x="1" y="0"/>
                      <a:pt x="1" y="174"/>
                      <a:pt x="113" y="17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4" name="Google Shape;35924;p41"/>
              <p:cNvSpPr/>
              <p:nvPr/>
            </p:nvSpPr>
            <p:spPr>
              <a:xfrm>
                <a:off x="10205907" y="5773408"/>
                <a:ext cx="25760" cy="20009"/>
              </a:xfrm>
              <a:custGeom>
                <a:rect b="b" l="l" r="r" t="t"/>
                <a:pathLst>
                  <a:path extrusionOk="0" h="167" w="215">
                    <a:moveTo>
                      <a:pt x="108" y="167"/>
                    </a:moveTo>
                    <a:cubicBezTo>
                      <a:pt x="214" y="167"/>
                      <a:pt x="214" y="0"/>
                      <a:pt x="108" y="0"/>
                    </a:cubicBezTo>
                    <a:cubicBezTo>
                      <a:pt x="1" y="1"/>
                      <a:pt x="1" y="167"/>
                      <a:pt x="108" y="16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5" name="Google Shape;35925;p41"/>
              <p:cNvSpPr/>
              <p:nvPr/>
            </p:nvSpPr>
            <p:spPr>
              <a:xfrm>
                <a:off x="10043678" y="5745252"/>
                <a:ext cx="23244" cy="17972"/>
              </a:xfrm>
              <a:custGeom>
                <a:rect b="b" l="l" r="r" t="t"/>
                <a:pathLst>
                  <a:path extrusionOk="0" h="150" w="194">
                    <a:moveTo>
                      <a:pt x="97" y="150"/>
                    </a:moveTo>
                    <a:cubicBezTo>
                      <a:pt x="192" y="150"/>
                      <a:pt x="194" y="1"/>
                      <a:pt x="97" y="1"/>
                    </a:cubicBezTo>
                    <a:cubicBezTo>
                      <a:pt x="1" y="1"/>
                      <a:pt x="1" y="150"/>
                      <a:pt x="97" y="15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6" name="Google Shape;35926;p41"/>
              <p:cNvSpPr/>
              <p:nvPr/>
            </p:nvSpPr>
            <p:spPr>
              <a:xfrm>
                <a:off x="10066563" y="5639815"/>
                <a:ext cx="24083" cy="18571"/>
              </a:xfrm>
              <a:custGeom>
                <a:rect b="b" l="l" r="r" t="t"/>
                <a:pathLst>
                  <a:path extrusionOk="0" h="155" w="201">
                    <a:moveTo>
                      <a:pt x="101" y="154"/>
                    </a:moveTo>
                    <a:cubicBezTo>
                      <a:pt x="200" y="154"/>
                      <a:pt x="200" y="0"/>
                      <a:pt x="101" y="0"/>
                    </a:cubicBezTo>
                    <a:cubicBezTo>
                      <a:pt x="3" y="0"/>
                      <a:pt x="1" y="154"/>
                      <a:pt x="101"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7" name="Google Shape;35927;p41"/>
              <p:cNvSpPr/>
              <p:nvPr/>
            </p:nvSpPr>
            <p:spPr>
              <a:xfrm>
                <a:off x="10059853" y="5528027"/>
                <a:ext cx="26120" cy="20249"/>
              </a:xfrm>
              <a:custGeom>
                <a:rect b="b" l="l" r="r" t="t"/>
                <a:pathLst>
                  <a:path extrusionOk="0" h="169" w="218">
                    <a:moveTo>
                      <a:pt x="108" y="169"/>
                    </a:moveTo>
                    <a:cubicBezTo>
                      <a:pt x="217" y="169"/>
                      <a:pt x="217" y="0"/>
                      <a:pt x="108" y="0"/>
                    </a:cubicBezTo>
                    <a:cubicBezTo>
                      <a:pt x="1" y="0"/>
                      <a:pt x="1" y="169"/>
                      <a:pt x="108" y="16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8" name="Google Shape;35928;p41"/>
              <p:cNvSpPr/>
              <p:nvPr/>
            </p:nvSpPr>
            <p:spPr>
              <a:xfrm>
                <a:off x="9899541" y="5641492"/>
                <a:ext cx="42055" cy="43613"/>
              </a:xfrm>
              <a:custGeom>
                <a:rect b="b" l="l" r="r" t="t"/>
                <a:pathLst>
                  <a:path extrusionOk="0" h="364" w="351">
                    <a:moveTo>
                      <a:pt x="279" y="309"/>
                    </a:moveTo>
                    <a:cubicBezTo>
                      <a:pt x="260" y="325"/>
                      <a:pt x="261" y="325"/>
                      <a:pt x="282" y="308"/>
                    </a:cubicBezTo>
                    <a:cubicBezTo>
                      <a:pt x="301" y="296"/>
                      <a:pt x="316" y="281"/>
                      <a:pt x="327" y="261"/>
                    </a:cubicBezTo>
                    <a:cubicBezTo>
                      <a:pt x="344" y="226"/>
                      <a:pt x="351" y="191"/>
                      <a:pt x="346" y="151"/>
                    </a:cubicBezTo>
                    <a:cubicBezTo>
                      <a:pt x="335" y="71"/>
                      <a:pt x="263" y="0"/>
                      <a:pt x="179" y="3"/>
                    </a:cubicBezTo>
                    <a:cubicBezTo>
                      <a:pt x="101" y="7"/>
                      <a:pt x="39" y="55"/>
                      <a:pt x="13" y="129"/>
                    </a:cubicBezTo>
                    <a:cubicBezTo>
                      <a:pt x="1" y="169"/>
                      <a:pt x="8" y="225"/>
                      <a:pt x="30" y="261"/>
                    </a:cubicBezTo>
                    <a:cubicBezTo>
                      <a:pt x="40" y="272"/>
                      <a:pt x="48" y="283"/>
                      <a:pt x="57" y="295"/>
                    </a:cubicBezTo>
                    <a:cubicBezTo>
                      <a:pt x="96" y="327"/>
                      <a:pt x="103" y="330"/>
                      <a:pt x="78" y="309"/>
                    </a:cubicBezTo>
                    <a:cubicBezTo>
                      <a:pt x="131" y="364"/>
                      <a:pt x="227" y="364"/>
                      <a:pt x="279" y="30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9" name="Google Shape;35929;p41"/>
              <p:cNvSpPr/>
              <p:nvPr/>
            </p:nvSpPr>
            <p:spPr>
              <a:xfrm>
                <a:off x="9966997" y="5490166"/>
                <a:ext cx="48166" cy="37382"/>
              </a:xfrm>
              <a:custGeom>
                <a:rect b="b" l="l" r="r" t="t"/>
                <a:pathLst>
                  <a:path extrusionOk="0" h="312" w="402">
                    <a:moveTo>
                      <a:pt x="201" y="312"/>
                    </a:moveTo>
                    <a:cubicBezTo>
                      <a:pt x="402" y="312"/>
                      <a:pt x="402" y="1"/>
                      <a:pt x="201" y="1"/>
                    </a:cubicBezTo>
                    <a:cubicBezTo>
                      <a:pt x="1" y="1"/>
                      <a:pt x="1" y="312"/>
                      <a:pt x="201" y="3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0" name="Google Shape;35930;p41"/>
              <p:cNvSpPr/>
              <p:nvPr/>
            </p:nvSpPr>
            <p:spPr>
              <a:xfrm>
                <a:off x="10019476" y="6148909"/>
                <a:ext cx="36663" cy="28516"/>
              </a:xfrm>
              <a:custGeom>
                <a:rect b="b" l="l" r="r" t="t"/>
                <a:pathLst>
                  <a:path extrusionOk="0" h="238" w="306">
                    <a:moveTo>
                      <a:pt x="153" y="237"/>
                    </a:moveTo>
                    <a:cubicBezTo>
                      <a:pt x="305" y="237"/>
                      <a:pt x="305" y="0"/>
                      <a:pt x="153" y="0"/>
                    </a:cubicBezTo>
                    <a:cubicBezTo>
                      <a:pt x="0" y="0"/>
                      <a:pt x="0" y="237"/>
                      <a:pt x="153" y="23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1" name="Google Shape;35931;p41"/>
              <p:cNvSpPr/>
              <p:nvPr/>
            </p:nvSpPr>
            <p:spPr>
              <a:xfrm>
                <a:off x="10051227" y="6073545"/>
                <a:ext cx="19889" cy="15576"/>
              </a:xfrm>
              <a:custGeom>
                <a:rect b="b" l="l" r="r" t="t"/>
                <a:pathLst>
                  <a:path extrusionOk="0" h="130" w="166">
                    <a:moveTo>
                      <a:pt x="82" y="129"/>
                    </a:moveTo>
                    <a:cubicBezTo>
                      <a:pt x="166" y="129"/>
                      <a:pt x="166" y="1"/>
                      <a:pt x="82" y="1"/>
                    </a:cubicBezTo>
                    <a:cubicBezTo>
                      <a:pt x="0" y="1"/>
                      <a:pt x="0" y="129"/>
                      <a:pt x="82" y="1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2" name="Google Shape;35932;p41"/>
              <p:cNvSpPr/>
              <p:nvPr/>
            </p:nvSpPr>
            <p:spPr>
              <a:xfrm>
                <a:off x="9916914" y="6186052"/>
                <a:ext cx="31392" cy="24322"/>
              </a:xfrm>
              <a:custGeom>
                <a:rect b="b" l="l" r="r" t="t"/>
                <a:pathLst>
                  <a:path extrusionOk="0" h="203" w="262">
                    <a:moveTo>
                      <a:pt x="131" y="203"/>
                    </a:moveTo>
                    <a:cubicBezTo>
                      <a:pt x="262" y="203"/>
                      <a:pt x="262" y="0"/>
                      <a:pt x="131" y="0"/>
                    </a:cubicBezTo>
                    <a:cubicBezTo>
                      <a:pt x="0" y="0"/>
                      <a:pt x="0" y="203"/>
                      <a:pt x="131"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3" name="Google Shape;35933;p41"/>
              <p:cNvSpPr/>
              <p:nvPr/>
            </p:nvSpPr>
            <p:spPr>
              <a:xfrm>
                <a:off x="9788233" y="6179941"/>
                <a:ext cx="31991" cy="24802"/>
              </a:xfrm>
              <a:custGeom>
                <a:rect b="b" l="l" r="r" t="t"/>
                <a:pathLst>
                  <a:path extrusionOk="0" h="207" w="267">
                    <a:moveTo>
                      <a:pt x="133" y="206"/>
                    </a:moveTo>
                    <a:cubicBezTo>
                      <a:pt x="265" y="206"/>
                      <a:pt x="266" y="1"/>
                      <a:pt x="133" y="1"/>
                    </a:cubicBezTo>
                    <a:cubicBezTo>
                      <a:pt x="2" y="1"/>
                      <a:pt x="1" y="206"/>
                      <a:pt x="133" y="20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4" name="Google Shape;35934;p41"/>
              <p:cNvSpPr/>
              <p:nvPr/>
            </p:nvSpPr>
            <p:spPr>
              <a:xfrm>
                <a:off x="9786076" y="6078817"/>
                <a:ext cx="36424" cy="28396"/>
              </a:xfrm>
              <a:custGeom>
                <a:rect b="b" l="l" r="r" t="t"/>
                <a:pathLst>
                  <a:path extrusionOk="0" h="237" w="304">
                    <a:moveTo>
                      <a:pt x="151" y="236"/>
                    </a:moveTo>
                    <a:cubicBezTo>
                      <a:pt x="301" y="236"/>
                      <a:pt x="303" y="1"/>
                      <a:pt x="151" y="1"/>
                    </a:cubicBezTo>
                    <a:cubicBezTo>
                      <a:pt x="1" y="1"/>
                      <a:pt x="1" y="236"/>
                      <a:pt x="151" y="23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5" name="Google Shape;35935;p41"/>
              <p:cNvSpPr/>
              <p:nvPr/>
            </p:nvSpPr>
            <p:spPr>
              <a:xfrm>
                <a:off x="9846703" y="6140282"/>
                <a:ext cx="43493" cy="43493"/>
              </a:xfrm>
              <a:custGeom>
                <a:rect b="b" l="l" r="r" t="t"/>
                <a:pathLst>
                  <a:path extrusionOk="0" h="363" w="363">
                    <a:moveTo>
                      <a:pt x="317" y="227"/>
                    </a:moveTo>
                    <a:cubicBezTo>
                      <a:pt x="321" y="217"/>
                      <a:pt x="326" y="205"/>
                      <a:pt x="330" y="195"/>
                    </a:cubicBezTo>
                    <a:cubicBezTo>
                      <a:pt x="363" y="100"/>
                      <a:pt x="277" y="0"/>
                      <a:pt x="182" y="0"/>
                    </a:cubicBezTo>
                    <a:cubicBezTo>
                      <a:pt x="87" y="0"/>
                      <a:pt x="1" y="100"/>
                      <a:pt x="35" y="195"/>
                    </a:cubicBezTo>
                    <a:cubicBezTo>
                      <a:pt x="38" y="205"/>
                      <a:pt x="42" y="217"/>
                      <a:pt x="46" y="227"/>
                    </a:cubicBezTo>
                    <a:cubicBezTo>
                      <a:pt x="90" y="362"/>
                      <a:pt x="272" y="362"/>
                      <a:pt x="317" y="22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6" name="Google Shape;35936;p41"/>
              <p:cNvSpPr/>
              <p:nvPr/>
            </p:nvSpPr>
            <p:spPr>
              <a:xfrm>
                <a:off x="10397851" y="5474949"/>
                <a:ext cx="27557" cy="21447"/>
              </a:xfrm>
              <a:custGeom>
                <a:rect b="b" l="l" r="r" t="t"/>
                <a:pathLst>
                  <a:path extrusionOk="0" h="179" w="230">
                    <a:moveTo>
                      <a:pt x="115" y="178"/>
                    </a:moveTo>
                    <a:cubicBezTo>
                      <a:pt x="229" y="178"/>
                      <a:pt x="230" y="1"/>
                      <a:pt x="115" y="1"/>
                    </a:cubicBezTo>
                    <a:cubicBezTo>
                      <a:pt x="1" y="0"/>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7" name="Google Shape;35937;p41"/>
              <p:cNvSpPr/>
              <p:nvPr/>
            </p:nvSpPr>
            <p:spPr>
              <a:xfrm>
                <a:off x="10474293" y="5450627"/>
                <a:ext cx="28636" cy="23124"/>
              </a:xfrm>
              <a:custGeom>
                <a:rect b="b" l="l" r="r" t="t"/>
                <a:pathLst>
                  <a:path extrusionOk="0" h="193" w="239">
                    <a:moveTo>
                      <a:pt x="86" y="183"/>
                    </a:moveTo>
                    <a:cubicBezTo>
                      <a:pt x="133" y="193"/>
                      <a:pt x="172" y="193"/>
                      <a:pt x="207" y="156"/>
                    </a:cubicBezTo>
                    <a:cubicBezTo>
                      <a:pt x="238" y="122"/>
                      <a:pt x="238" y="71"/>
                      <a:pt x="207" y="38"/>
                    </a:cubicBezTo>
                    <a:cubicBezTo>
                      <a:pt x="172" y="1"/>
                      <a:pt x="133" y="1"/>
                      <a:pt x="86" y="9"/>
                    </a:cubicBezTo>
                    <a:cubicBezTo>
                      <a:pt x="1" y="26"/>
                      <a:pt x="1" y="167"/>
                      <a:pt x="86" y="18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8" name="Google Shape;35938;p41"/>
              <p:cNvSpPr/>
              <p:nvPr/>
            </p:nvSpPr>
            <p:spPr>
              <a:xfrm>
                <a:off x="10465187" y="5332729"/>
                <a:ext cx="32829" cy="25401"/>
              </a:xfrm>
              <a:custGeom>
                <a:rect b="b" l="l" r="r" t="t"/>
                <a:pathLst>
                  <a:path extrusionOk="0" h="212" w="274">
                    <a:moveTo>
                      <a:pt x="137" y="212"/>
                    </a:moveTo>
                    <a:cubicBezTo>
                      <a:pt x="273" y="212"/>
                      <a:pt x="273" y="1"/>
                      <a:pt x="137" y="1"/>
                    </a:cubicBezTo>
                    <a:cubicBezTo>
                      <a:pt x="1" y="1"/>
                      <a:pt x="1" y="212"/>
                      <a:pt x="137" y="2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9" name="Google Shape;35939;p41"/>
              <p:cNvSpPr/>
              <p:nvPr/>
            </p:nvSpPr>
            <p:spPr>
              <a:xfrm>
                <a:off x="10415583" y="5416719"/>
                <a:ext cx="26958" cy="20968"/>
              </a:xfrm>
              <a:custGeom>
                <a:rect b="b" l="l" r="r" t="t"/>
                <a:pathLst>
                  <a:path extrusionOk="0" h="175" w="225">
                    <a:moveTo>
                      <a:pt x="112" y="175"/>
                    </a:moveTo>
                    <a:cubicBezTo>
                      <a:pt x="224" y="175"/>
                      <a:pt x="224" y="1"/>
                      <a:pt x="112" y="1"/>
                    </a:cubicBezTo>
                    <a:cubicBezTo>
                      <a:pt x="1" y="1"/>
                      <a:pt x="1" y="175"/>
                      <a:pt x="112" y="17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0" name="Google Shape;35940;p41"/>
              <p:cNvSpPr/>
              <p:nvPr/>
            </p:nvSpPr>
            <p:spPr>
              <a:xfrm>
                <a:off x="10381196" y="5329613"/>
                <a:ext cx="25760" cy="19889"/>
              </a:xfrm>
              <a:custGeom>
                <a:rect b="b" l="l" r="r" t="t"/>
                <a:pathLst>
                  <a:path extrusionOk="0" h="166" w="215">
                    <a:moveTo>
                      <a:pt x="108" y="166"/>
                    </a:moveTo>
                    <a:cubicBezTo>
                      <a:pt x="215" y="166"/>
                      <a:pt x="215" y="0"/>
                      <a:pt x="108" y="0"/>
                    </a:cubicBezTo>
                    <a:cubicBezTo>
                      <a:pt x="1" y="0"/>
                      <a:pt x="1" y="166"/>
                      <a:pt x="108" y="16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1" name="Google Shape;35941;p41"/>
              <p:cNvSpPr/>
              <p:nvPr/>
            </p:nvSpPr>
            <p:spPr>
              <a:xfrm>
                <a:off x="10265336" y="5412046"/>
                <a:ext cx="23723" cy="18571"/>
              </a:xfrm>
              <a:custGeom>
                <a:rect b="b" l="l" r="r" t="t"/>
                <a:pathLst>
                  <a:path extrusionOk="0" h="155" w="198">
                    <a:moveTo>
                      <a:pt x="100" y="155"/>
                    </a:moveTo>
                    <a:cubicBezTo>
                      <a:pt x="198" y="155"/>
                      <a:pt x="198" y="1"/>
                      <a:pt x="100" y="1"/>
                    </a:cubicBezTo>
                    <a:cubicBezTo>
                      <a:pt x="1" y="1"/>
                      <a:pt x="1" y="155"/>
                      <a:pt x="100" y="15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2" name="Google Shape;35942;p41"/>
              <p:cNvSpPr/>
              <p:nvPr/>
            </p:nvSpPr>
            <p:spPr>
              <a:xfrm>
                <a:off x="10194645" y="5475788"/>
                <a:ext cx="25161" cy="19530"/>
              </a:xfrm>
              <a:custGeom>
                <a:rect b="b" l="l" r="r" t="t"/>
                <a:pathLst>
                  <a:path extrusionOk="0" h="163" w="210">
                    <a:moveTo>
                      <a:pt x="104" y="163"/>
                    </a:moveTo>
                    <a:cubicBezTo>
                      <a:pt x="208" y="163"/>
                      <a:pt x="210" y="2"/>
                      <a:pt x="104" y="2"/>
                    </a:cubicBezTo>
                    <a:cubicBezTo>
                      <a:pt x="0" y="0"/>
                      <a:pt x="0" y="163"/>
                      <a:pt x="104" y="1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3" name="Google Shape;35943;p41"/>
              <p:cNvSpPr/>
              <p:nvPr/>
            </p:nvSpPr>
            <p:spPr>
              <a:xfrm>
                <a:off x="10271806" y="5543723"/>
                <a:ext cx="46009" cy="35705"/>
              </a:xfrm>
              <a:custGeom>
                <a:rect b="b" l="l" r="r" t="t"/>
                <a:pathLst>
                  <a:path extrusionOk="0" h="298" w="384">
                    <a:moveTo>
                      <a:pt x="191" y="297"/>
                    </a:moveTo>
                    <a:cubicBezTo>
                      <a:pt x="383" y="297"/>
                      <a:pt x="383" y="1"/>
                      <a:pt x="191" y="1"/>
                    </a:cubicBezTo>
                    <a:cubicBezTo>
                      <a:pt x="0" y="1"/>
                      <a:pt x="0" y="297"/>
                      <a:pt x="191" y="2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4" name="Google Shape;35944;p41"/>
              <p:cNvSpPr/>
              <p:nvPr/>
            </p:nvSpPr>
            <p:spPr>
              <a:xfrm>
                <a:off x="12511144" y="6414419"/>
                <a:ext cx="29235" cy="22765"/>
              </a:xfrm>
              <a:custGeom>
                <a:rect b="b" l="l" r="r" t="t"/>
                <a:pathLst>
                  <a:path extrusionOk="0" h="190" w="244">
                    <a:moveTo>
                      <a:pt x="122" y="190"/>
                    </a:moveTo>
                    <a:cubicBezTo>
                      <a:pt x="243" y="190"/>
                      <a:pt x="243" y="1"/>
                      <a:pt x="122" y="1"/>
                    </a:cubicBezTo>
                    <a:cubicBezTo>
                      <a:pt x="1" y="1"/>
                      <a:pt x="1" y="190"/>
                      <a:pt x="122" y="19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5" name="Google Shape;35945;p41"/>
              <p:cNvSpPr/>
              <p:nvPr/>
            </p:nvSpPr>
            <p:spPr>
              <a:xfrm>
                <a:off x="12502278" y="6521893"/>
                <a:ext cx="23484" cy="18332"/>
              </a:xfrm>
              <a:custGeom>
                <a:rect b="b" l="l" r="r" t="t"/>
                <a:pathLst>
                  <a:path extrusionOk="0" h="153" w="196">
                    <a:moveTo>
                      <a:pt x="98" y="152"/>
                    </a:moveTo>
                    <a:cubicBezTo>
                      <a:pt x="196" y="152"/>
                      <a:pt x="196" y="0"/>
                      <a:pt x="98" y="0"/>
                    </a:cubicBezTo>
                    <a:cubicBezTo>
                      <a:pt x="1" y="0"/>
                      <a:pt x="1" y="152"/>
                      <a:pt x="98"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6" name="Google Shape;35946;p41"/>
              <p:cNvSpPr/>
              <p:nvPr/>
            </p:nvSpPr>
            <p:spPr>
              <a:xfrm>
                <a:off x="12440813" y="6586953"/>
                <a:ext cx="45889" cy="39779"/>
              </a:xfrm>
              <a:custGeom>
                <a:rect b="b" l="l" r="r" t="t"/>
                <a:pathLst>
                  <a:path extrusionOk="0" h="332" w="383">
                    <a:moveTo>
                      <a:pt x="263" y="13"/>
                    </a:moveTo>
                    <a:cubicBezTo>
                      <a:pt x="204" y="0"/>
                      <a:pt x="159" y="4"/>
                      <a:pt x="104" y="30"/>
                    </a:cubicBezTo>
                    <a:cubicBezTo>
                      <a:pt x="0" y="79"/>
                      <a:pt x="0" y="254"/>
                      <a:pt x="104" y="303"/>
                    </a:cubicBezTo>
                    <a:cubicBezTo>
                      <a:pt x="158" y="329"/>
                      <a:pt x="203" y="332"/>
                      <a:pt x="263" y="320"/>
                    </a:cubicBezTo>
                    <a:cubicBezTo>
                      <a:pt x="329" y="306"/>
                      <a:pt x="383" y="231"/>
                      <a:pt x="380" y="165"/>
                    </a:cubicBezTo>
                    <a:cubicBezTo>
                      <a:pt x="378" y="100"/>
                      <a:pt x="334" y="26"/>
                      <a:pt x="263" y="1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7" name="Google Shape;35947;p41"/>
              <p:cNvSpPr/>
              <p:nvPr/>
            </p:nvSpPr>
            <p:spPr>
              <a:xfrm>
                <a:off x="12408822" y="6720427"/>
                <a:ext cx="23484" cy="18212"/>
              </a:xfrm>
              <a:custGeom>
                <a:rect b="b" l="l" r="r" t="t"/>
                <a:pathLst>
                  <a:path extrusionOk="0" h="152" w="196">
                    <a:moveTo>
                      <a:pt x="97" y="152"/>
                    </a:moveTo>
                    <a:cubicBezTo>
                      <a:pt x="195" y="152"/>
                      <a:pt x="195" y="0"/>
                      <a:pt x="97" y="0"/>
                    </a:cubicBezTo>
                    <a:cubicBezTo>
                      <a:pt x="0" y="0"/>
                      <a:pt x="0" y="152"/>
                      <a:pt x="97" y="1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8" name="Google Shape;35948;p41"/>
              <p:cNvSpPr/>
              <p:nvPr/>
            </p:nvSpPr>
            <p:spPr>
              <a:xfrm>
                <a:off x="12392527" y="6707727"/>
                <a:ext cx="55954" cy="43613"/>
              </a:xfrm>
              <a:custGeom>
                <a:rect b="b" l="l" r="r" t="t"/>
                <a:pathLst>
                  <a:path extrusionOk="0" h="364" w="467">
                    <a:moveTo>
                      <a:pt x="233" y="363"/>
                    </a:moveTo>
                    <a:cubicBezTo>
                      <a:pt x="466" y="363"/>
                      <a:pt x="466" y="1"/>
                      <a:pt x="233" y="1"/>
                    </a:cubicBezTo>
                    <a:cubicBezTo>
                      <a:pt x="0" y="1"/>
                      <a:pt x="0" y="363"/>
                      <a:pt x="233" y="36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9" name="Google Shape;35949;p41"/>
              <p:cNvSpPr/>
              <p:nvPr/>
            </p:nvSpPr>
            <p:spPr>
              <a:xfrm>
                <a:off x="12371200" y="6683404"/>
                <a:ext cx="17014" cy="19889"/>
              </a:xfrm>
              <a:custGeom>
                <a:rect b="b" l="l" r="r" t="t"/>
                <a:pathLst>
                  <a:path extrusionOk="0" h="166" w="142">
                    <a:moveTo>
                      <a:pt x="122" y="79"/>
                    </a:moveTo>
                    <a:cubicBezTo>
                      <a:pt x="120" y="68"/>
                      <a:pt x="117" y="56"/>
                      <a:pt x="115" y="44"/>
                    </a:cubicBezTo>
                    <a:cubicBezTo>
                      <a:pt x="105" y="0"/>
                      <a:pt x="36" y="0"/>
                      <a:pt x="25" y="44"/>
                    </a:cubicBezTo>
                    <a:cubicBezTo>
                      <a:pt x="22" y="56"/>
                      <a:pt x="20" y="68"/>
                      <a:pt x="17" y="79"/>
                    </a:cubicBezTo>
                    <a:cubicBezTo>
                      <a:pt x="0" y="166"/>
                      <a:pt x="141" y="166"/>
                      <a:pt x="122"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0" name="Google Shape;35950;p41"/>
              <p:cNvSpPr/>
              <p:nvPr/>
            </p:nvSpPr>
            <p:spPr>
              <a:xfrm>
                <a:off x="12403431" y="6510511"/>
                <a:ext cx="22525" cy="17613"/>
              </a:xfrm>
              <a:custGeom>
                <a:rect b="b" l="l" r="r" t="t"/>
                <a:pathLst>
                  <a:path extrusionOk="0" h="147" w="188">
                    <a:moveTo>
                      <a:pt x="94" y="147"/>
                    </a:moveTo>
                    <a:cubicBezTo>
                      <a:pt x="188" y="147"/>
                      <a:pt x="188" y="2"/>
                      <a:pt x="94" y="2"/>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1" name="Google Shape;35951;p41"/>
              <p:cNvSpPr/>
              <p:nvPr/>
            </p:nvSpPr>
            <p:spPr>
              <a:xfrm>
                <a:off x="12426914" y="6389378"/>
                <a:ext cx="26958" cy="26120"/>
              </a:xfrm>
              <a:custGeom>
                <a:rect b="b" l="l" r="r" t="t"/>
                <a:pathLst>
                  <a:path extrusionOk="0" h="218" w="225">
                    <a:moveTo>
                      <a:pt x="53" y="178"/>
                    </a:moveTo>
                    <a:cubicBezTo>
                      <a:pt x="62" y="182"/>
                      <a:pt x="73" y="187"/>
                      <a:pt x="82" y="191"/>
                    </a:cubicBezTo>
                    <a:cubicBezTo>
                      <a:pt x="146" y="217"/>
                      <a:pt x="225" y="188"/>
                      <a:pt x="225" y="109"/>
                    </a:cubicBezTo>
                    <a:cubicBezTo>
                      <a:pt x="225" y="30"/>
                      <a:pt x="146" y="0"/>
                      <a:pt x="82" y="26"/>
                    </a:cubicBezTo>
                    <a:cubicBezTo>
                      <a:pt x="73" y="31"/>
                      <a:pt x="62" y="35"/>
                      <a:pt x="53" y="39"/>
                    </a:cubicBezTo>
                    <a:cubicBezTo>
                      <a:pt x="0" y="62"/>
                      <a:pt x="0" y="156"/>
                      <a:pt x="53"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52" name="Google Shape;35952;p41"/>
              <p:cNvGrpSpPr/>
              <p:nvPr/>
            </p:nvGrpSpPr>
            <p:grpSpPr>
              <a:xfrm>
                <a:off x="12150382" y="2665165"/>
                <a:ext cx="1341446" cy="1221036"/>
                <a:chOff x="12150382" y="2665165"/>
                <a:chExt cx="1341446" cy="1221036"/>
              </a:xfrm>
            </p:grpSpPr>
            <p:sp>
              <p:nvSpPr>
                <p:cNvPr id="35953" name="Google Shape;35953;p41"/>
                <p:cNvSpPr/>
                <p:nvPr/>
              </p:nvSpPr>
              <p:spPr>
                <a:xfrm>
                  <a:off x="13260705" y="3627640"/>
                  <a:ext cx="69133" cy="69133"/>
                </a:xfrm>
                <a:custGeom>
                  <a:rect b="b" l="l" r="r" t="t"/>
                  <a:pathLst>
                    <a:path extrusionOk="0" h="577" w="577">
                      <a:moveTo>
                        <a:pt x="520" y="239"/>
                      </a:moveTo>
                      <a:cubicBezTo>
                        <a:pt x="517" y="231"/>
                        <a:pt x="515" y="225"/>
                        <a:pt x="512" y="216"/>
                      </a:cubicBezTo>
                      <a:lnTo>
                        <a:pt x="512" y="344"/>
                      </a:lnTo>
                      <a:cubicBezTo>
                        <a:pt x="512" y="342"/>
                        <a:pt x="513" y="341"/>
                        <a:pt x="513" y="338"/>
                      </a:cubicBezTo>
                      <a:cubicBezTo>
                        <a:pt x="523" y="279"/>
                        <a:pt x="523" y="230"/>
                        <a:pt x="500" y="174"/>
                      </a:cubicBezTo>
                      <a:cubicBezTo>
                        <a:pt x="479" y="125"/>
                        <a:pt x="444" y="83"/>
                        <a:pt x="397" y="54"/>
                      </a:cubicBezTo>
                      <a:cubicBezTo>
                        <a:pt x="305" y="0"/>
                        <a:pt x="167" y="12"/>
                        <a:pt x="93" y="94"/>
                      </a:cubicBezTo>
                      <a:cubicBezTo>
                        <a:pt x="22" y="169"/>
                        <a:pt x="0" y="273"/>
                        <a:pt x="41" y="369"/>
                      </a:cubicBezTo>
                      <a:cubicBezTo>
                        <a:pt x="63" y="420"/>
                        <a:pt x="96" y="462"/>
                        <a:pt x="144" y="490"/>
                      </a:cubicBezTo>
                      <a:cubicBezTo>
                        <a:pt x="205" y="525"/>
                        <a:pt x="270" y="526"/>
                        <a:pt x="338" y="515"/>
                      </a:cubicBezTo>
                      <a:cubicBezTo>
                        <a:pt x="341" y="515"/>
                        <a:pt x="342" y="513"/>
                        <a:pt x="344" y="513"/>
                      </a:cubicBezTo>
                      <a:lnTo>
                        <a:pt x="216" y="513"/>
                      </a:lnTo>
                      <a:cubicBezTo>
                        <a:pt x="225" y="516"/>
                        <a:pt x="231" y="518"/>
                        <a:pt x="239" y="521"/>
                      </a:cubicBezTo>
                      <a:cubicBezTo>
                        <a:pt x="397" y="576"/>
                        <a:pt x="576" y="397"/>
                        <a:pt x="520" y="23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4" name="Google Shape;35954;p41"/>
                <p:cNvSpPr/>
                <p:nvPr/>
              </p:nvSpPr>
              <p:spPr>
                <a:xfrm>
                  <a:off x="12842911" y="3159522"/>
                  <a:ext cx="19650" cy="22286"/>
                </a:xfrm>
                <a:custGeom>
                  <a:rect b="b" l="l" r="r" t="t"/>
                  <a:pathLst>
                    <a:path extrusionOk="0" h="186" w="164">
                      <a:moveTo>
                        <a:pt x="154" y="93"/>
                      </a:moveTo>
                      <a:cubicBezTo>
                        <a:pt x="149" y="64"/>
                        <a:pt x="140" y="45"/>
                        <a:pt x="122" y="22"/>
                      </a:cubicBezTo>
                      <a:cubicBezTo>
                        <a:pt x="103" y="0"/>
                        <a:pt x="59" y="0"/>
                        <a:pt x="42" y="22"/>
                      </a:cubicBezTo>
                      <a:cubicBezTo>
                        <a:pt x="24" y="43"/>
                        <a:pt x="16" y="64"/>
                        <a:pt x="10" y="93"/>
                      </a:cubicBezTo>
                      <a:cubicBezTo>
                        <a:pt x="1" y="140"/>
                        <a:pt x="31" y="186"/>
                        <a:pt x="81" y="186"/>
                      </a:cubicBezTo>
                      <a:cubicBezTo>
                        <a:pt x="133" y="186"/>
                        <a:pt x="163" y="140"/>
                        <a:pt x="154" y="9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5" name="Google Shape;35955;p41"/>
                <p:cNvSpPr/>
                <p:nvPr/>
              </p:nvSpPr>
              <p:spPr>
                <a:xfrm>
                  <a:off x="12805050" y="2947090"/>
                  <a:ext cx="25401" cy="19650"/>
                </a:xfrm>
                <a:custGeom>
                  <a:rect b="b" l="l" r="r" t="t"/>
                  <a:pathLst>
                    <a:path extrusionOk="0" h="164" w="212">
                      <a:moveTo>
                        <a:pt x="106" y="164"/>
                      </a:moveTo>
                      <a:cubicBezTo>
                        <a:pt x="210" y="164"/>
                        <a:pt x="211" y="1"/>
                        <a:pt x="106" y="1"/>
                      </a:cubicBezTo>
                      <a:cubicBezTo>
                        <a:pt x="1" y="0"/>
                        <a:pt x="1" y="164"/>
                        <a:pt x="106" y="16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6" name="Google Shape;35956;p41"/>
                <p:cNvSpPr/>
                <p:nvPr/>
              </p:nvSpPr>
              <p:spPr>
                <a:xfrm>
                  <a:off x="12606876" y="2842372"/>
                  <a:ext cx="24562" cy="18931"/>
                </a:xfrm>
                <a:custGeom>
                  <a:rect b="b" l="l" r="r" t="t"/>
                  <a:pathLst>
                    <a:path extrusionOk="0" h="158" w="205">
                      <a:moveTo>
                        <a:pt x="103" y="157"/>
                      </a:moveTo>
                      <a:cubicBezTo>
                        <a:pt x="204" y="157"/>
                        <a:pt x="204" y="0"/>
                        <a:pt x="103" y="0"/>
                      </a:cubicBezTo>
                      <a:cubicBezTo>
                        <a:pt x="1" y="0"/>
                        <a:pt x="1" y="157"/>
                        <a:pt x="103"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7" name="Google Shape;35957;p41"/>
                <p:cNvSpPr/>
                <p:nvPr/>
              </p:nvSpPr>
              <p:spPr>
                <a:xfrm>
                  <a:off x="12474241" y="2932593"/>
                  <a:ext cx="32709" cy="25281"/>
                </a:xfrm>
                <a:custGeom>
                  <a:rect b="b" l="l" r="r" t="t"/>
                  <a:pathLst>
                    <a:path extrusionOk="0" h="211" w="273">
                      <a:moveTo>
                        <a:pt x="137" y="211"/>
                      </a:moveTo>
                      <a:cubicBezTo>
                        <a:pt x="273" y="211"/>
                        <a:pt x="273" y="0"/>
                        <a:pt x="137" y="0"/>
                      </a:cubicBezTo>
                      <a:cubicBezTo>
                        <a:pt x="1" y="0"/>
                        <a:pt x="1" y="211"/>
                        <a:pt x="137" y="2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8" name="Google Shape;35958;p41"/>
                <p:cNvSpPr/>
                <p:nvPr/>
              </p:nvSpPr>
              <p:spPr>
                <a:xfrm>
                  <a:off x="12972551" y="3220149"/>
                  <a:ext cx="28995" cy="22286"/>
                </a:xfrm>
                <a:custGeom>
                  <a:rect b="b" l="l" r="r" t="t"/>
                  <a:pathLst>
                    <a:path extrusionOk="0" h="186" w="242">
                      <a:moveTo>
                        <a:pt x="121" y="186"/>
                      </a:moveTo>
                      <a:cubicBezTo>
                        <a:pt x="241" y="186"/>
                        <a:pt x="241" y="0"/>
                        <a:pt x="121" y="0"/>
                      </a:cubicBezTo>
                      <a:cubicBezTo>
                        <a:pt x="1" y="0"/>
                        <a:pt x="1" y="186"/>
                        <a:pt x="121"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9" name="Google Shape;35959;p41"/>
                <p:cNvSpPr/>
                <p:nvPr/>
              </p:nvSpPr>
              <p:spPr>
                <a:xfrm>
                  <a:off x="13250401" y="2994896"/>
                  <a:ext cx="22286" cy="17373"/>
                </a:xfrm>
                <a:custGeom>
                  <a:rect b="b" l="l" r="r" t="t"/>
                  <a:pathLst>
                    <a:path extrusionOk="0" h="145" w="186">
                      <a:moveTo>
                        <a:pt x="93" y="144"/>
                      </a:moveTo>
                      <a:cubicBezTo>
                        <a:pt x="185" y="144"/>
                        <a:pt x="185" y="2"/>
                        <a:pt x="93" y="2"/>
                      </a:cubicBezTo>
                      <a:cubicBezTo>
                        <a:pt x="1" y="1"/>
                        <a:pt x="1" y="144"/>
                        <a:pt x="93" y="14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0" name="Google Shape;35960;p41"/>
                <p:cNvSpPr/>
                <p:nvPr/>
              </p:nvSpPr>
              <p:spPr>
                <a:xfrm>
                  <a:off x="13272687" y="2743045"/>
                  <a:ext cx="24322" cy="18931"/>
                </a:xfrm>
                <a:custGeom>
                  <a:rect b="b" l="l" r="r" t="t"/>
                  <a:pathLst>
                    <a:path extrusionOk="0" h="158" w="203">
                      <a:moveTo>
                        <a:pt x="102" y="157"/>
                      </a:moveTo>
                      <a:cubicBezTo>
                        <a:pt x="203" y="157"/>
                        <a:pt x="203" y="0"/>
                        <a:pt x="102" y="0"/>
                      </a:cubicBezTo>
                      <a:cubicBezTo>
                        <a:pt x="0" y="0"/>
                        <a:pt x="0" y="157"/>
                        <a:pt x="102" y="1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1" name="Google Shape;35961;p41"/>
                <p:cNvSpPr/>
                <p:nvPr/>
              </p:nvSpPr>
              <p:spPr>
                <a:xfrm>
                  <a:off x="13355599" y="2897008"/>
                  <a:ext cx="33548" cy="26120"/>
                </a:xfrm>
                <a:custGeom>
                  <a:rect b="b" l="l" r="r" t="t"/>
                  <a:pathLst>
                    <a:path extrusionOk="0" h="218" w="280">
                      <a:moveTo>
                        <a:pt x="141" y="218"/>
                      </a:moveTo>
                      <a:cubicBezTo>
                        <a:pt x="280" y="218"/>
                        <a:pt x="280" y="1"/>
                        <a:pt x="141" y="1"/>
                      </a:cubicBezTo>
                      <a:cubicBezTo>
                        <a:pt x="2" y="2"/>
                        <a:pt x="0" y="218"/>
                        <a:pt x="141" y="2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2" name="Google Shape;35962;p41"/>
                <p:cNvSpPr/>
                <p:nvPr/>
              </p:nvSpPr>
              <p:spPr>
                <a:xfrm>
                  <a:off x="13385313" y="3093265"/>
                  <a:ext cx="47447" cy="42295"/>
                </a:xfrm>
                <a:custGeom>
                  <a:rect b="b" l="l" r="r" t="t"/>
                  <a:pathLst>
                    <a:path extrusionOk="0" h="353" w="396">
                      <a:moveTo>
                        <a:pt x="192" y="22"/>
                      </a:moveTo>
                      <a:cubicBezTo>
                        <a:pt x="176" y="25"/>
                        <a:pt x="161" y="29"/>
                        <a:pt x="146" y="31"/>
                      </a:cubicBezTo>
                      <a:cubicBezTo>
                        <a:pt x="2" y="62"/>
                        <a:pt x="0" y="294"/>
                        <a:pt x="146" y="322"/>
                      </a:cubicBezTo>
                      <a:cubicBezTo>
                        <a:pt x="161" y="325"/>
                        <a:pt x="176" y="329"/>
                        <a:pt x="192" y="332"/>
                      </a:cubicBezTo>
                      <a:cubicBezTo>
                        <a:pt x="293" y="353"/>
                        <a:pt x="396" y="285"/>
                        <a:pt x="396" y="177"/>
                      </a:cubicBezTo>
                      <a:cubicBezTo>
                        <a:pt x="396" y="69"/>
                        <a:pt x="293" y="0"/>
                        <a:pt x="192" y="2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3" name="Google Shape;35963;p41"/>
                <p:cNvSpPr/>
                <p:nvPr/>
              </p:nvSpPr>
              <p:spPr>
                <a:xfrm>
                  <a:off x="12741907" y="2849321"/>
                  <a:ext cx="30074" cy="28276"/>
                </a:xfrm>
                <a:custGeom>
                  <a:rect b="b" l="l" r="r" t="t"/>
                  <a:pathLst>
                    <a:path extrusionOk="0" h="236" w="251">
                      <a:moveTo>
                        <a:pt x="117" y="16"/>
                      </a:moveTo>
                      <a:cubicBezTo>
                        <a:pt x="110" y="17"/>
                        <a:pt x="101" y="20"/>
                        <a:pt x="95" y="21"/>
                      </a:cubicBezTo>
                      <a:cubicBezTo>
                        <a:pt x="0" y="43"/>
                        <a:pt x="0" y="191"/>
                        <a:pt x="95" y="214"/>
                      </a:cubicBezTo>
                      <a:cubicBezTo>
                        <a:pt x="103" y="215"/>
                        <a:pt x="111" y="217"/>
                        <a:pt x="117" y="219"/>
                      </a:cubicBezTo>
                      <a:cubicBezTo>
                        <a:pt x="184" y="235"/>
                        <a:pt x="250" y="188"/>
                        <a:pt x="250" y="117"/>
                      </a:cubicBezTo>
                      <a:cubicBezTo>
                        <a:pt x="250" y="48"/>
                        <a:pt x="184" y="0"/>
                        <a:pt x="117" y="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4" name="Google Shape;35964;p41"/>
                <p:cNvSpPr/>
                <p:nvPr/>
              </p:nvSpPr>
              <p:spPr>
                <a:xfrm>
                  <a:off x="12644737" y="2991781"/>
                  <a:ext cx="30433" cy="23604"/>
                </a:xfrm>
                <a:custGeom>
                  <a:rect b="b" l="l" r="r" t="t"/>
                  <a:pathLst>
                    <a:path extrusionOk="0" h="197" w="254">
                      <a:moveTo>
                        <a:pt x="127" y="197"/>
                      </a:moveTo>
                      <a:cubicBezTo>
                        <a:pt x="253" y="197"/>
                        <a:pt x="253" y="1"/>
                        <a:pt x="127" y="1"/>
                      </a:cubicBezTo>
                      <a:cubicBezTo>
                        <a:pt x="0" y="1"/>
                        <a:pt x="0" y="197"/>
                        <a:pt x="127" y="19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5" name="Google Shape;35965;p41"/>
                <p:cNvSpPr/>
                <p:nvPr/>
              </p:nvSpPr>
              <p:spPr>
                <a:xfrm>
                  <a:off x="12351551" y="2777792"/>
                  <a:ext cx="56313" cy="54636"/>
                </a:xfrm>
                <a:custGeom>
                  <a:rect b="b" l="l" r="r" t="t"/>
                  <a:pathLst>
                    <a:path extrusionOk="0" h="456" w="470">
                      <a:moveTo>
                        <a:pt x="236" y="456"/>
                      </a:moveTo>
                      <a:cubicBezTo>
                        <a:pt x="355" y="456"/>
                        <a:pt x="470" y="350"/>
                        <a:pt x="464" y="228"/>
                      </a:cubicBezTo>
                      <a:cubicBezTo>
                        <a:pt x="458" y="105"/>
                        <a:pt x="363" y="0"/>
                        <a:pt x="236" y="0"/>
                      </a:cubicBezTo>
                      <a:cubicBezTo>
                        <a:pt x="116" y="0"/>
                        <a:pt x="1" y="106"/>
                        <a:pt x="7" y="228"/>
                      </a:cubicBezTo>
                      <a:cubicBezTo>
                        <a:pt x="11" y="350"/>
                        <a:pt x="106" y="456"/>
                        <a:pt x="236" y="4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6" name="Google Shape;35966;p41"/>
                <p:cNvSpPr/>
                <p:nvPr/>
              </p:nvSpPr>
              <p:spPr>
                <a:xfrm>
                  <a:off x="12150382" y="2952362"/>
                  <a:ext cx="26479" cy="20728"/>
                </a:xfrm>
                <a:custGeom>
                  <a:rect b="b" l="l" r="r" t="t"/>
                  <a:pathLst>
                    <a:path extrusionOk="0" h="173" w="221">
                      <a:moveTo>
                        <a:pt x="109" y="173"/>
                      </a:moveTo>
                      <a:cubicBezTo>
                        <a:pt x="220" y="173"/>
                        <a:pt x="220" y="1"/>
                        <a:pt x="109" y="1"/>
                      </a:cubicBezTo>
                      <a:cubicBezTo>
                        <a:pt x="1" y="1"/>
                        <a:pt x="1" y="173"/>
                        <a:pt x="109" y="17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7" name="Google Shape;35967;p41"/>
                <p:cNvSpPr/>
                <p:nvPr/>
              </p:nvSpPr>
              <p:spPr>
                <a:xfrm>
                  <a:off x="12160925" y="2823082"/>
                  <a:ext cx="28636" cy="22405"/>
                </a:xfrm>
                <a:custGeom>
                  <a:rect b="b" l="l" r="r" t="t"/>
                  <a:pathLst>
                    <a:path extrusionOk="0" h="187" w="239">
                      <a:moveTo>
                        <a:pt x="119" y="186"/>
                      </a:moveTo>
                      <a:cubicBezTo>
                        <a:pt x="239" y="186"/>
                        <a:pt x="239" y="1"/>
                        <a:pt x="119" y="1"/>
                      </a:cubicBezTo>
                      <a:cubicBezTo>
                        <a:pt x="0" y="1"/>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8" name="Google Shape;35968;p41"/>
                <p:cNvSpPr/>
                <p:nvPr/>
              </p:nvSpPr>
              <p:spPr>
                <a:xfrm>
                  <a:off x="13120282" y="3508304"/>
                  <a:ext cx="25521" cy="26000"/>
                </a:xfrm>
                <a:custGeom>
                  <a:rect b="b" l="l" r="r" t="t"/>
                  <a:pathLst>
                    <a:path extrusionOk="0" h="217" w="213">
                      <a:moveTo>
                        <a:pt x="185" y="79"/>
                      </a:moveTo>
                      <a:cubicBezTo>
                        <a:pt x="150" y="1"/>
                        <a:pt x="61" y="1"/>
                        <a:pt x="27" y="79"/>
                      </a:cubicBezTo>
                      <a:cubicBezTo>
                        <a:pt x="1" y="141"/>
                        <a:pt x="31" y="216"/>
                        <a:pt x="106" y="216"/>
                      </a:cubicBezTo>
                      <a:cubicBezTo>
                        <a:pt x="182" y="217"/>
                        <a:pt x="213" y="141"/>
                        <a:pt x="185" y="7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9" name="Google Shape;35969;p41"/>
                <p:cNvSpPr/>
                <p:nvPr/>
              </p:nvSpPr>
              <p:spPr>
                <a:xfrm>
                  <a:off x="13329599" y="3457503"/>
                  <a:ext cx="39180" cy="38341"/>
                </a:xfrm>
                <a:custGeom>
                  <a:rect b="b" l="l" r="r" t="t"/>
                  <a:pathLst>
                    <a:path extrusionOk="0" h="320" w="327">
                      <a:moveTo>
                        <a:pt x="164" y="319"/>
                      </a:moveTo>
                      <a:cubicBezTo>
                        <a:pt x="247" y="319"/>
                        <a:pt x="327" y="245"/>
                        <a:pt x="323" y="160"/>
                      </a:cubicBezTo>
                      <a:cubicBezTo>
                        <a:pt x="320" y="74"/>
                        <a:pt x="253" y="1"/>
                        <a:pt x="164" y="1"/>
                      </a:cubicBezTo>
                      <a:cubicBezTo>
                        <a:pt x="80" y="1"/>
                        <a:pt x="0" y="75"/>
                        <a:pt x="4" y="160"/>
                      </a:cubicBezTo>
                      <a:cubicBezTo>
                        <a:pt x="6" y="245"/>
                        <a:pt x="74" y="319"/>
                        <a:pt x="164" y="31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0" name="Google Shape;35970;p41"/>
                <p:cNvSpPr/>
                <p:nvPr/>
              </p:nvSpPr>
              <p:spPr>
                <a:xfrm>
                  <a:off x="13463432" y="3710911"/>
                  <a:ext cx="28396" cy="22046"/>
                </a:xfrm>
                <a:custGeom>
                  <a:rect b="b" l="l" r="r" t="t"/>
                  <a:pathLst>
                    <a:path extrusionOk="0" h="184" w="237">
                      <a:moveTo>
                        <a:pt x="118" y="184"/>
                      </a:moveTo>
                      <a:cubicBezTo>
                        <a:pt x="236" y="184"/>
                        <a:pt x="236" y="0"/>
                        <a:pt x="118" y="0"/>
                      </a:cubicBezTo>
                      <a:cubicBezTo>
                        <a:pt x="1" y="0"/>
                        <a:pt x="1" y="184"/>
                        <a:pt x="118" y="18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1" name="Google Shape;35971;p41"/>
                <p:cNvSpPr/>
                <p:nvPr/>
              </p:nvSpPr>
              <p:spPr>
                <a:xfrm>
                  <a:off x="12151939" y="3041385"/>
                  <a:ext cx="46488" cy="49723"/>
                </a:xfrm>
                <a:custGeom>
                  <a:rect b="b" l="l" r="r" t="t"/>
                  <a:pathLst>
                    <a:path extrusionOk="0" h="415" w="388">
                      <a:moveTo>
                        <a:pt x="339" y="305"/>
                      </a:moveTo>
                      <a:cubicBezTo>
                        <a:pt x="343" y="295"/>
                        <a:pt x="348" y="286"/>
                        <a:pt x="353" y="275"/>
                      </a:cubicBezTo>
                      <a:cubicBezTo>
                        <a:pt x="381" y="215"/>
                        <a:pt x="387" y="151"/>
                        <a:pt x="353" y="91"/>
                      </a:cubicBezTo>
                      <a:cubicBezTo>
                        <a:pt x="320" y="36"/>
                        <a:pt x="259" y="0"/>
                        <a:pt x="194" y="0"/>
                      </a:cubicBezTo>
                      <a:cubicBezTo>
                        <a:pt x="129" y="0"/>
                        <a:pt x="69" y="36"/>
                        <a:pt x="36" y="91"/>
                      </a:cubicBezTo>
                      <a:cubicBezTo>
                        <a:pt x="0" y="152"/>
                        <a:pt x="7" y="215"/>
                        <a:pt x="36" y="275"/>
                      </a:cubicBezTo>
                      <a:cubicBezTo>
                        <a:pt x="41" y="285"/>
                        <a:pt x="45" y="294"/>
                        <a:pt x="49" y="305"/>
                      </a:cubicBezTo>
                      <a:cubicBezTo>
                        <a:pt x="103" y="414"/>
                        <a:pt x="286" y="414"/>
                        <a:pt x="339" y="30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2" name="Google Shape;35972;p41"/>
                <p:cNvSpPr/>
                <p:nvPr/>
              </p:nvSpPr>
              <p:spPr>
                <a:xfrm>
                  <a:off x="12634314" y="3156287"/>
                  <a:ext cx="27917" cy="21567"/>
                </a:xfrm>
                <a:custGeom>
                  <a:rect b="b" l="l" r="r" t="t"/>
                  <a:pathLst>
                    <a:path extrusionOk="0" h="180" w="233">
                      <a:moveTo>
                        <a:pt x="117" y="180"/>
                      </a:moveTo>
                      <a:cubicBezTo>
                        <a:pt x="233" y="180"/>
                        <a:pt x="233" y="1"/>
                        <a:pt x="117" y="1"/>
                      </a:cubicBezTo>
                      <a:cubicBezTo>
                        <a:pt x="2" y="1"/>
                        <a:pt x="1" y="180"/>
                        <a:pt x="117"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3" name="Google Shape;35973;p41"/>
                <p:cNvSpPr/>
                <p:nvPr/>
              </p:nvSpPr>
              <p:spPr>
                <a:xfrm>
                  <a:off x="12732442" y="3294195"/>
                  <a:ext cx="18691" cy="14498"/>
                </a:xfrm>
                <a:custGeom>
                  <a:rect b="b" l="l" r="r" t="t"/>
                  <a:pathLst>
                    <a:path extrusionOk="0" h="121" w="156">
                      <a:moveTo>
                        <a:pt x="78" y="120"/>
                      </a:moveTo>
                      <a:cubicBezTo>
                        <a:pt x="155" y="120"/>
                        <a:pt x="155" y="0"/>
                        <a:pt x="78" y="0"/>
                      </a:cubicBezTo>
                      <a:cubicBezTo>
                        <a:pt x="0" y="0"/>
                        <a:pt x="0" y="120"/>
                        <a:pt x="78"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4" name="Google Shape;35974;p41"/>
                <p:cNvSpPr/>
                <p:nvPr/>
              </p:nvSpPr>
              <p:spPr>
                <a:xfrm>
                  <a:off x="12849860" y="3458221"/>
                  <a:ext cx="17373" cy="13419"/>
                </a:xfrm>
                <a:custGeom>
                  <a:rect b="b" l="l" r="r" t="t"/>
                  <a:pathLst>
                    <a:path extrusionOk="0" h="112" w="145">
                      <a:moveTo>
                        <a:pt x="74" y="112"/>
                      </a:moveTo>
                      <a:cubicBezTo>
                        <a:pt x="144" y="112"/>
                        <a:pt x="144" y="0"/>
                        <a:pt x="74" y="0"/>
                      </a:cubicBezTo>
                      <a:cubicBezTo>
                        <a:pt x="1" y="0"/>
                        <a:pt x="1" y="112"/>
                        <a:pt x="74" y="11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5" name="Google Shape;35975;p41"/>
                <p:cNvSpPr/>
                <p:nvPr/>
              </p:nvSpPr>
              <p:spPr>
                <a:xfrm>
                  <a:off x="12973389" y="3511419"/>
                  <a:ext cx="15576" cy="12101"/>
                </a:xfrm>
                <a:custGeom>
                  <a:rect b="b" l="l" r="r" t="t"/>
                  <a:pathLst>
                    <a:path extrusionOk="0" h="101" w="130">
                      <a:moveTo>
                        <a:pt x="66" y="100"/>
                      </a:moveTo>
                      <a:cubicBezTo>
                        <a:pt x="130" y="100"/>
                        <a:pt x="130" y="0"/>
                        <a:pt x="66" y="0"/>
                      </a:cubicBezTo>
                      <a:cubicBezTo>
                        <a:pt x="0" y="1"/>
                        <a:pt x="0" y="100"/>
                        <a:pt x="66" y="10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6" name="Google Shape;35976;p41"/>
                <p:cNvSpPr/>
                <p:nvPr/>
              </p:nvSpPr>
              <p:spPr>
                <a:xfrm>
                  <a:off x="12974827" y="3671612"/>
                  <a:ext cx="24442" cy="18811"/>
                </a:xfrm>
                <a:custGeom>
                  <a:rect b="b" l="l" r="r" t="t"/>
                  <a:pathLst>
                    <a:path extrusionOk="0" h="157" w="204">
                      <a:moveTo>
                        <a:pt x="102" y="156"/>
                      </a:moveTo>
                      <a:cubicBezTo>
                        <a:pt x="203" y="156"/>
                        <a:pt x="203" y="0"/>
                        <a:pt x="102" y="0"/>
                      </a:cubicBezTo>
                      <a:cubicBezTo>
                        <a:pt x="1" y="0"/>
                        <a:pt x="1" y="156"/>
                        <a:pt x="102" y="15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7" name="Google Shape;35977;p41"/>
                <p:cNvSpPr/>
                <p:nvPr/>
              </p:nvSpPr>
              <p:spPr>
                <a:xfrm>
                  <a:off x="12990882" y="3837915"/>
                  <a:ext cx="62424" cy="48285"/>
                </a:xfrm>
                <a:custGeom>
                  <a:rect b="b" l="l" r="r" t="t"/>
                  <a:pathLst>
                    <a:path extrusionOk="0" h="403" w="521">
                      <a:moveTo>
                        <a:pt x="260" y="403"/>
                      </a:moveTo>
                      <a:cubicBezTo>
                        <a:pt x="521" y="403"/>
                        <a:pt x="521" y="1"/>
                        <a:pt x="260" y="1"/>
                      </a:cubicBezTo>
                      <a:cubicBezTo>
                        <a:pt x="1" y="0"/>
                        <a:pt x="1" y="403"/>
                        <a:pt x="260" y="4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8" name="Google Shape;35978;p41"/>
                <p:cNvSpPr/>
                <p:nvPr/>
              </p:nvSpPr>
              <p:spPr>
                <a:xfrm>
                  <a:off x="13118246" y="3828570"/>
                  <a:ext cx="36184" cy="31991"/>
                </a:xfrm>
                <a:custGeom>
                  <a:rect b="b" l="l" r="r" t="t"/>
                  <a:pathLst>
                    <a:path extrusionOk="0" h="267" w="302">
                      <a:moveTo>
                        <a:pt x="156" y="252"/>
                      </a:moveTo>
                      <a:cubicBezTo>
                        <a:pt x="167" y="249"/>
                        <a:pt x="180" y="248"/>
                        <a:pt x="191" y="246"/>
                      </a:cubicBezTo>
                      <a:cubicBezTo>
                        <a:pt x="301" y="226"/>
                        <a:pt x="301" y="41"/>
                        <a:pt x="191" y="21"/>
                      </a:cubicBezTo>
                      <a:cubicBezTo>
                        <a:pt x="178" y="19"/>
                        <a:pt x="166" y="17"/>
                        <a:pt x="156" y="15"/>
                      </a:cubicBezTo>
                      <a:cubicBezTo>
                        <a:pt x="78" y="0"/>
                        <a:pt x="1" y="49"/>
                        <a:pt x="1" y="133"/>
                      </a:cubicBezTo>
                      <a:cubicBezTo>
                        <a:pt x="1" y="217"/>
                        <a:pt x="78" y="267"/>
                        <a:pt x="156" y="25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9" name="Google Shape;35979;p41"/>
                <p:cNvSpPr/>
                <p:nvPr/>
              </p:nvSpPr>
              <p:spPr>
                <a:xfrm>
                  <a:off x="13085536" y="3700967"/>
                  <a:ext cx="36663" cy="36424"/>
                </a:xfrm>
                <a:custGeom>
                  <a:rect b="b" l="l" r="r" t="t"/>
                  <a:pathLst>
                    <a:path extrusionOk="0" h="304" w="306">
                      <a:moveTo>
                        <a:pt x="264" y="110"/>
                      </a:moveTo>
                      <a:cubicBezTo>
                        <a:pt x="258" y="96"/>
                        <a:pt x="253" y="84"/>
                        <a:pt x="245" y="72"/>
                      </a:cubicBezTo>
                      <a:cubicBezTo>
                        <a:pt x="212" y="1"/>
                        <a:pt x="96" y="1"/>
                        <a:pt x="61" y="72"/>
                      </a:cubicBezTo>
                      <a:cubicBezTo>
                        <a:pt x="54" y="84"/>
                        <a:pt x="49" y="96"/>
                        <a:pt x="43" y="110"/>
                      </a:cubicBezTo>
                      <a:cubicBezTo>
                        <a:pt x="1" y="195"/>
                        <a:pt x="50" y="304"/>
                        <a:pt x="154" y="304"/>
                      </a:cubicBezTo>
                      <a:cubicBezTo>
                        <a:pt x="256" y="304"/>
                        <a:pt x="305" y="195"/>
                        <a:pt x="264" y="11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0" name="Google Shape;35980;p41"/>
                <p:cNvSpPr/>
                <p:nvPr/>
              </p:nvSpPr>
              <p:spPr>
                <a:xfrm>
                  <a:off x="12388094" y="3070859"/>
                  <a:ext cx="41456" cy="40617"/>
                </a:xfrm>
                <a:custGeom>
                  <a:rect b="b" l="l" r="r" t="t"/>
                  <a:pathLst>
                    <a:path extrusionOk="0" h="339" w="346">
                      <a:moveTo>
                        <a:pt x="173" y="338"/>
                      </a:moveTo>
                      <a:cubicBezTo>
                        <a:pt x="261" y="338"/>
                        <a:pt x="345" y="260"/>
                        <a:pt x="342" y="170"/>
                      </a:cubicBezTo>
                      <a:cubicBezTo>
                        <a:pt x="338" y="79"/>
                        <a:pt x="268" y="1"/>
                        <a:pt x="173" y="1"/>
                      </a:cubicBezTo>
                      <a:cubicBezTo>
                        <a:pt x="85" y="1"/>
                        <a:pt x="0" y="78"/>
                        <a:pt x="5" y="170"/>
                      </a:cubicBezTo>
                      <a:cubicBezTo>
                        <a:pt x="10" y="261"/>
                        <a:pt x="80" y="338"/>
                        <a:pt x="173" y="33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1" name="Google Shape;35981;p41"/>
                <p:cNvSpPr/>
                <p:nvPr/>
              </p:nvSpPr>
              <p:spPr>
                <a:xfrm>
                  <a:off x="12951823" y="2665165"/>
                  <a:ext cx="55714" cy="57871"/>
                </a:xfrm>
                <a:custGeom>
                  <a:rect b="b" l="l" r="r" t="t"/>
                  <a:pathLst>
                    <a:path extrusionOk="0" h="483" w="465">
                      <a:moveTo>
                        <a:pt x="188" y="29"/>
                      </a:moveTo>
                      <a:cubicBezTo>
                        <a:pt x="177" y="33"/>
                        <a:pt x="164" y="39"/>
                        <a:pt x="154" y="43"/>
                      </a:cubicBezTo>
                      <a:cubicBezTo>
                        <a:pt x="111" y="61"/>
                        <a:pt x="77" y="78"/>
                        <a:pt x="47" y="117"/>
                      </a:cubicBezTo>
                      <a:cubicBezTo>
                        <a:pt x="21" y="150"/>
                        <a:pt x="1" y="196"/>
                        <a:pt x="4" y="241"/>
                      </a:cubicBezTo>
                      <a:cubicBezTo>
                        <a:pt x="5" y="278"/>
                        <a:pt x="15" y="313"/>
                        <a:pt x="32" y="345"/>
                      </a:cubicBezTo>
                      <a:cubicBezTo>
                        <a:pt x="58" y="396"/>
                        <a:pt x="105" y="419"/>
                        <a:pt x="154" y="440"/>
                      </a:cubicBezTo>
                      <a:cubicBezTo>
                        <a:pt x="164" y="445"/>
                        <a:pt x="177" y="450"/>
                        <a:pt x="188" y="454"/>
                      </a:cubicBezTo>
                      <a:cubicBezTo>
                        <a:pt x="254" y="483"/>
                        <a:pt x="353" y="449"/>
                        <a:pt x="401" y="397"/>
                      </a:cubicBezTo>
                      <a:cubicBezTo>
                        <a:pt x="441" y="353"/>
                        <a:pt x="465" y="300"/>
                        <a:pt x="465" y="241"/>
                      </a:cubicBezTo>
                      <a:cubicBezTo>
                        <a:pt x="465" y="184"/>
                        <a:pt x="441" y="125"/>
                        <a:pt x="401" y="86"/>
                      </a:cubicBezTo>
                      <a:cubicBezTo>
                        <a:pt x="351" y="35"/>
                        <a:pt x="257" y="1"/>
                        <a:pt x="188" y="29"/>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2" name="Google Shape;35982;p41"/>
                <p:cNvSpPr/>
                <p:nvPr/>
              </p:nvSpPr>
              <p:spPr>
                <a:xfrm>
                  <a:off x="13177075" y="3126573"/>
                  <a:ext cx="28756" cy="22405"/>
                </a:xfrm>
                <a:custGeom>
                  <a:rect b="b" l="l" r="r" t="t"/>
                  <a:pathLst>
                    <a:path extrusionOk="0" h="187" w="240">
                      <a:moveTo>
                        <a:pt x="119" y="186"/>
                      </a:moveTo>
                      <a:cubicBezTo>
                        <a:pt x="240" y="186"/>
                        <a:pt x="240" y="1"/>
                        <a:pt x="119" y="1"/>
                      </a:cubicBezTo>
                      <a:cubicBezTo>
                        <a:pt x="1" y="2"/>
                        <a:pt x="0" y="186"/>
                        <a:pt x="119" y="18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3" name="Google Shape;35983;p41"/>
                <p:cNvSpPr/>
                <p:nvPr/>
              </p:nvSpPr>
              <p:spPr>
                <a:xfrm>
                  <a:off x="12553079" y="3158085"/>
                  <a:ext cx="38580" cy="29834"/>
                </a:xfrm>
                <a:custGeom>
                  <a:rect b="b" l="l" r="r" t="t"/>
                  <a:pathLst>
                    <a:path extrusionOk="0" h="249" w="322">
                      <a:moveTo>
                        <a:pt x="162" y="248"/>
                      </a:moveTo>
                      <a:cubicBezTo>
                        <a:pt x="321" y="248"/>
                        <a:pt x="321" y="0"/>
                        <a:pt x="162" y="0"/>
                      </a:cubicBezTo>
                      <a:cubicBezTo>
                        <a:pt x="1" y="0"/>
                        <a:pt x="1" y="248"/>
                        <a:pt x="162" y="24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4" name="Google Shape;35984;p41"/>
                <p:cNvSpPr/>
                <p:nvPr/>
              </p:nvSpPr>
              <p:spPr>
                <a:xfrm>
                  <a:off x="12475559" y="3172822"/>
                  <a:ext cx="18332" cy="19769"/>
                </a:xfrm>
                <a:custGeom>
                  <a:rect b="b" l="l" r="r" t="t"/>
                  <a:pathLst>
                    <a:path extrusionOk="0" h="165" w="153">
                      <a:moveTo>
                        <a:pt x="140" y="82"/>
                      </a:moveTo>
                      <a:cubicBezTo>
                        <a:pt x="134" y="58"/>
                        <a:pt x="130" y="35"/>
                        <a:pt x="109" y="19"/>
                      </a:cubicBezTo>
                      <a:cubicBezTo>
                        <a:pt x="88" y="1"/>
                        <a:pt x="66" y="1"/>
                        <a:pt x="44" y="19"/>
                      </a:cubicBezTo>
                      <a:cubicBezTo>
                        <a:pt x="24" y="35"/>
                        <a:pt x="20" y="59"/>
                        <a:pt x="13" y="82"/>
                      </a:cubicBezTo>
                      <a:cubicBezTo>
                        <a:pt x="0" y="122"/>
                        <a:pt x="34" y="164"/>
                        <a:pt x="76" y="164"/>
                      </a:cubicBezTo>
                      <a:cubicBezTo>
                        <a:pt x="119" y="164"/>
                        <a:pt x="152" y="122"/>
                        <a:pt x="140" y="8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5" name="Google Shape;35985;p41"/>
                <p:cNvSpPr/>
                <p:nvPr/>
              </p:nvSpPr>
              <p:spPr>
                <a:xfrm>
                  <a:off x="12509347" y="3047975"/>
                  <a:ext cx="20968" cy="16175"/>
                </a:xfrm>
                <a:custGeom>
                  <a:rect b="b" l="l" r="r" t="t"/>
                  <a:pathLst>
                    <a:path extrusionOk="0" h="135" w="175">
                      <a:moveTo>
                        <a:pt x="87" y="135"/>
                      </a:moveTo>
                      <a:cubicBezTo>
                        <a:pt x="175" y="135"/>
                        <a:pt x="175" y="1"/>
                        <a:pt x="87" y="1"/>
                      </a:cubicBezTo>
                      <a:cubicBezTo>
                        <a:pt x="1" y="1"/>
                        <a:pt x="1" y="135"/>
                        <a:pt x="87" y="13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6" name="Google Shape;35986;p41"/>
                <p:cNvSpPr/>
                <p:nvPr/>
              </p:nvSpPr>
              <p:spPr>
                <a:xfrm>
                  <a:off x="12576203" y="3080444"/>
                  <a:ext cx="27557" cy="21447"/>
                </a:xfrm>
                <a:custGeom>
                  <a:rect b="b" l="l" r="r" t="t"/>
                  <a:pathLst>
                    <a:path extrusionOk="0" h="179" w="230">
                      <a:moveTo>
                        <a:pt x="115" y="178"/>
                      </a:moveTo>
                      <a:cubicBezTo>
                        <a:pt x="228" y="178"/>
                        <a:pt x="230" y="1"/>
                        <a:pt x="115" y="1"/>
                      </a:cubicBezTo>
                      <a:cubicBezTo>
                        <a:pt x="1" y="1"/>
                        <a:pt x="1" y="178"/>
                        <a:pt x="115" y="17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7" name="Google Shape;35987;p41"/>
                <p:cNvSpPr/>
                <p:nvPr/>
              </p:nvSpPr>
              <p:spPr>
                <a:xfrm>
                  <a:off x="12533909" y="2937265"/>
                  <a:ext cx="58590" cy="50802"/>
                </a:xfrm>
                <a:custGeom>
                  <a:rect b="b" l="l" r="r" t="t"/>
                  <a:pathLst>
                    <a:path extrusionOk="0" h="424" w="489">
                      <a:moveTo>
                        <a:pt x="272" y="0"/>
                      </a:moveTo>
                      <a:cubicBezTo>
                        <a:pt x="223" y="0"/>
                        <a:pt x="177" y="10"/>
                        <a:pt x="133" y="35"/>
                      </a:cubicBezTo>
                      <a:cubicBezTo>
                        <a:pt x="0" y="109"/>
                        <a:pt x="0" y="315"/>
                        <a:pt x="133" y="389"/>
                      </a:cubicBezTo>
                      <a:cubicBezTo>
                        <a:pt x="178" y="415"/>
                        <a:pt x="223" y="424"/>
                        <a:pt x="272" y="424"/>
                      </a:cubicBezTo>
                      <a:cubicBezTo>
                        <a:pt x="383" y="424"/>
                        <a:pt x="489" y="326"/>
                        <a:pt x="483" y="213"/>
                      </a:cubicBezTo>
                      <a:cubicBezTo>
                        <a:pt x="478" y="98"/>
                        <a:pt x="392" y="0"/>
                        <a:pt x="272" y="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8" name="Google Shape;35988;p41"/>
                <p:cNvSpPr/>
                <p:nvPr/>
              </p:nvSpPr>
              <p:spPr>
                <a:xfrm>
                  <a:off x="12672654" y="3066546"/>
                  <a:ext cx="33189" cy="26000"/>
                </a:xfrm>
                <a:custGeom>
                  <a:rect b="b" l="l" r="r" t="t"/>
                  <a:pathLst>
                    <a:path extrusionOk="0" h="217" w="277">
                      <a:moveTo>
                        <a:pt x="137" y="216"/>
                      </a:moveTo>
                      <a:cubicBezTo>
                        <a:pt x="277" y="216"/>
                        <a:pt x="277" y="2"/>
                        <a:pt x="137" y="2"/>
                      </a:cubicBezTo>
                      <a:cubicBezTo>
                        <a:pt x="0" y="1"/>
                        <a:pt x="0" y="216"/>
                        <a:pt x="137"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9" name="Google Shape;35989;p41"/>
                <p:cNvSpPr/>
                <p:nvPr/>
              </p:nvSpPr>
              <p:spPr>
                <a:xfrm>
                  <a:off x="12731004" y="3160121"/>
                  <a:ext cx="33189" cy="25760"/>
                </a:xfrm>
                <a:custGeom>
                  <a:rect b="b" l="l" r="r" t="t"/>
                  <a:pathLst>
                    <a:path extrusionOk="0" h="215" w="277">
                      <a:moveTo>
                        <a:pt x="139" y="214"/>
                      </a:moveTo>
                      <a:cubicBezTo>
                        <a:pt x="277" y="214"/>
                        <a:pt x="277" y="0"/>
                        <a:pt x="139" y="0"/>
                      </a:cubicBezTo>
                      <a:cubicBezTo>
                        <a:pt x="1" y="0"/>
                        <a:pt x="1" y="214"/>
                        <a:pt x="139" y="2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0" name="Google Shape;35990;p41"/>
                <p:cNvSpPr/>
                <p:nvPr/>
              </p:nvSpPr>
              <p:spPr>
                <a:xfrm>
                  <a:off x="12664986" y="3256692"/>
                  <a:ext cx="25161" cy="19530"/>
                </a:xfrm>
                <a:custGeom>
                  <a:rect b="b" l="l" r="r" t="t"/>
                  <a:pathLst>
                    <a:path extrusionOk="0" h="163" w="210">
                      <a:moveTo>
                        <a:pt x="104" y="162"/>
                      </a:moveTo>
                      <a:cubicBezTo>
                        <a:pt x="209" y="162"/>
                        <a:pt x="210" y="0"/>
                        <a:pt x="104" y="0"/>
                      </a:cubicBezTo>
                      <a:cubicBezTo>
                        <a:pt x="0" y="0"/>
                        <a:pt x="0" y="162"/>
                        <a:pt x="104" y="162"/>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1" name="Google Shape;35991;p41"/>
                <p:cNvSpPr/>
                <p:nvPr/>
              </p:nvSpPr>
              <p:spPr>
                <a:xfrm>
                  <a:off x="12422960" y="3148140"/>
                  <a:ext cx="18571" cy="14498"/>
                </a:xfrm>
                <a:custGeom>
                  <a:rect b="b" l="l" r="r" t="t"/>
                  <a:pathLst>
                    <a:path extrusionOk="0" h="121" w="155">
                      <a:moveTo>
                        <a:pt x="77" y="120"/>
                      </a:moveTo>
                      <a:cubicBezTo>
                        <a:pt x="154" y="120"/>
                        <a:pt x="154" y="0"/>
                        <a:pt x="77" y="0"/>
                      </a:cubicBezTo>
                      <a:cubicBezTo>
                        <a:pt x="1" y="0"/>
                        <a:pt x="1" y="120"/>
                        <a:pt x="77" y="12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2" name="Google Shape;35992;p41"/>
                <p:cNvSpPr/>
                <p:nvPr/>
              </p:nvSpPr>
              <p:spPr>
                <a:xfrm>
                  <a:off x="12485264" y="3107163"/>
                  <a:ext cx="34267" cy="26479"/>
                </a:xfrm>
                <a:custGeom>
                  <a:rect b="b" l="l" r="r" t="t"/>
                  <a:pathLst>
                    <a:path extrusionOk="0" h="221" w="286">
                      <a:moveTo>
                        <a:pt x="143" y="221"/>
                      </a:moveTo>
                      <a:cubicBezTo>
                        <a:pt x="283" y="221"/>
                        <a:pt x="285" y="0"/>
                        <a:pt x="143" y="0"/>
                      </a:cubicBezTo>
                      <a:cubicBezTo>
                        <a:pt x="1" y="0"/>
                        <a:pt x="0" y="221"/>
                        <a:pt x="143" y="22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3" name="Google Shape;35993;p41"/>
                <p:cNvSpPr/>
                <p:nvPr/>
              </p:nvSpPr>
              <p:spPr>
                <a:xfrm>
                  <a:off x="12437578" y="3018979"/>
                  <a:ext cx="35945" cy="27677"/>
                </a:xfrm>
                <a:custGeom>
                  <a:rect b="b" l="l" r="r" t="t"/>
                  <a:pathLst>
                    <a:path extrusionOk="0" h="231" w="300">
                      <a:moveTo>
                        <a:pt x="151" y="230"/>
                      </a:moveTo>
                      <a:cubicBezTo>
                        <a:pt x="299" y="230"/>
                        <a:pt x="299" y="0"/>
                        <a:pt x="151" y="0"/>
                      </a:cubicBezTo>
                      <a:cubicBezTo>
                        <a:pt x="1" y="0"/>
                        <a:pt x="1" y="230"/>
                        <a:pt x="151" y="23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4" name="Google Shape;35994;p41"/>
                <p:cNvSpPr/>
                <p:nvPr/>
              </p:nvSpPr>
              <p:spPr>
                <a:xfrm>
                  <a:off x="12631318" y="2884786"/>
                  <a:ext cx="34027" cy="36663"/>
                </a:xfrm>
                <a:custGeom>
                  <a:rect b="b" l="l" r="r" t="t"/>
                  <a:pathLst>
                    <a:path extrusionOk="0" h="306" w="284">
                      <a:moveTo>
                        <a:pt x="255" y="194"/>
                      </a:moveTo>
                      <a:cubicBezTo>
                        <a:pt x="257" y="183"/>
                        <a:pt x="260" y="172"/>
                        <a:pt x="264" y="161"/>
                      </a:cubicBezTo>
                      <a:cubicBezTo>
                        <a:pt x="283" y="82"/>
                        <a:pt x="224" y="0"/>
                        <a:pt x="143" y="0"/>
                      </a:cubicBezTo>
                      <a:cubicBezTo>
                        <a:pt x="61" y="0"/>
                        <a:pt x="0" y="82"/>
                        <a:pt x="22" y="161"/>
                      </a:cubicBezTo>
                      <a:cubicBezTo>
                        <a:pt x="24" y="172"/>
                        <a:pt x="27" y="183"/>
                        <a:pt x="31" y="194"/>
                      </a:cubicBezTo>
                      <a:cubicBezTo>
                        <a:pt x="58" y="305"/>
                        <a:pt x="226" y="305"/>
                        <a:pt x="255" y="19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5" name="Google Shape;35995;p41"/>
                <p:cNvSpPr/>
                <p:nvPr/>
              </p:nvSpPr>
              <p:spPr>
                <a:xfrm>
                  <a:off x="12710516" y="2957993"/>
                  <a:ext cx="27438" cy="21327"/>
                </a:xfrm>
                <a:custGeom>
                  <a:rect b="b" l="l" r="r" t="t"/>
                  <a:pathLst>
                    <a:path extrusionOk="0" h="178" w="229">
                      <a:moveTo>
                        <a:pt x="115" y="177"/>
                      </a:moveTo>
                      <a:cubicBezTo>
                        <a:pt x="227" y="177"/>
                        <a:pt x="228" y="0"/>
                        <a:pt x="115" y="0"/>
                      </a:cubicBezTo>
                      <a:cubicBezTo>
                        <a:pt x="1" y="0"/>
                        <a:pt x="1" y="177"/>
                        <a:pt x="115"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6" name="Google Shape;35996;p41"/>
                <p:cNvSpPr/>
                <p:nvPr/>
              </p:nvSpPr>
              <p:spPr>
                <a:xfrm>
                  <a:off x="12235211" y="3001366"/>
                  <a:ext cx="20369" cy="15935"/>
                </a:xfrm>
                <a:custGeom>
                  <a:rect b="b" l="l" r="r" t="t"/>
                  <a:pathLst>
                    <a:path extrusionOk="0" h="133" w="170">
                      <a:moveTo>
                        <a:pt x="85" y="133"/>
                      </a:moveTo>
                      <a:cubicBezTo>
                        <a:pt x="169" y="133"/>
                        <a:pt x="169" y="1"/>
                        <a:pt x="85" y="1"/>
                      </a:cubicBezTo>
                      <a:cubicBezTo>
                        <a:pt x="0" y="2"/>
                        <a:pt x="0" y="133"/>
                        <a:pt x="85" y="13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7" name="Google Shape;35997;p41"/>
                <p:cNvSpPr/>
                <p:nvPr/>
              </p:nvSpPr>
              <p:spPr>
                <a:xfrm>
                  <a:off x="12283975" y="2916897"/>
                  <a:ext cx="27917" cy="21567"/>
                </a:xfrm>
                <a:custGeom>
                  <a:rect b="b" l="l" r="r" t="t"/>
                  <a:pathLst>
                    <a:path extrusionOk="0" h="180" w="233">
                      <a:moveTo>
                        <a:pt x="116" y="180"/>
                      </a:moveTo>
                      <a:cubicBezTo>
                        <a:pt x="232" y="180"/>
                        <a:pt x="232" y="0"/>
                        <a:pt x="116" y="0"/>
                      </a:cubicBezTo>
                      <a:cubicBezTo>
                        <a:pt x="0" y="0"/>
                        <a:pt x="0" y="180"/>
                        <a:pt x="116" y="18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8" name="Google Shape;35998;p41"/>
                <p:cNvSpPr/>
                <p:nvPr/>
              </p:nvSpPr>
              <p:spPr>
                <a:xfrm>
                  <a:off x="12364011" y="2956436"/>
                  <a:ext cx="31392" cy="24322"/>
                </a:xfrm>
                <a:custGeom>
                  <a:rect b="b" l="l" r="r" t="t"/>
                  <a:pathLst>
                    <a:path extrusionOk="0" h="203" w="262">
                      <a:moveTo>
                        <a:pt x="132" y="203"/>
                      </a:moveTo>
                      <a:cubicBezTo>
                        <a:pt x="262" y="203"/>
                        <a:pt x="262" y="0"/>
                        <a:pt x="132" y="0"/>
                      </a:cubicBezTo>
                      <a:cubicBezTo>
                        <a:pt x="1" y="0"/>
                        <a:pt x="0" y="203"/>
                        <a:pt x="132" y="203"/>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9" name="Google Shape;35999;p41"/>
                <p:cNvSpPr/>
                <p:nvPr/>
              </p:nvSpPr>
              <p:spPr>
                <a:xfrm>
                  <a:off x="12444767" y="2797920"/>
                  <a:ext cx="33309" cy="26000"/>
                </a:xfrm>
                <a:custGeom>
                  <a:rect b="b" l="l" r="r" t="t"/>
                  <a:pathLst>
                    <a:path extrusionOk="0" h="217" w="278">
                      <a:moveTo>
                        <a:pt x="139" y="216"/>
                      </a:moveTo>
                      <a:cubicBezTo>
                        <a:pt x="277" y="216"/>
                        <a:pt x="277" y="2"/>
                        <a:pt x="139" y="2"/>
                      </a:cubicBezTo>
                      <a:cubicBezTo>
                        <a:pt x="2" y="1"/>
                        <a:pt x="1" y="216"/>
                        <a:pt x="139" y="216"/>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0" name="Google Shape;36000;p41"/>
                <p:cNvSpPr/>
                <p:nvPr/>
              </p:nvSpPr>
              <p:spPr>
                <a:xfrm>
                  <a:off x="12799898" y="3245430"/>
                  <a:ext cx="23843" cy="18571"/>
                </a:xfrm>
                <a:custGeom>
                  <a:rect b="b" l="l" r="r" t="t"/>
                  <a:pathLst>
                    <a:path extrusionOk="0" h="155" w="199">
                      <a:moveTo>
                        <a:pt x="100" y="154"/>
                      </a:moveTo>
                      <a:cubicBezTo>
                        <a:pt x="199" y="154"/>
                        <a:pt x="199" y="0"/>
                        <a:pt x="100" y="0"/>
                      </a:cubicBezTo>
                      <a:cubicBezTo>
                        <a:pt x="0" y="0"/>
                        <a:pt x="0" y="154"/>
                        <a:pt x="100" y="15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1" name="Google Shape;36001;p41"/>
                <p:cNvSpPr/>
                <p:nvPr/>
              </p:nvSpPr>
              <p:spPr>
                <a:xfrm>
                  <a:off x="12786239" y="3071938"/>
                  <a:ext cx="51281" cy="50083"/>
                </a:xfrm>
                <a:custGeom>
                  <a:rect b="b" l="l" r="r" t="t"/>
                  <a:pathLst>
                    <a:path extrusionOk="0" h="418" w="428">
                      <a:moveTo>
                        <a:pt x="214" y="418"/>
                      </a:moveTo>
                      <a:cubicBezTo>
                        <a:pt x="323" y="418"/>
                        <a:pt x="427" y="321"/>
                        <a:pt x="422" y="209"/>
                      </a:cubicBezTo>
                      <a:cubicBezTo>
                        <a:pt x="417" y="95"/>
                        <a:pt x="332" y="0"/>
                        <a:pt x="214" y="0"/>
                      </a:cubicBezTo>
                      <a:cubicBezTo>
                        <a:pt x="105" y="0"/>
                        <a:pt x="0" y="97"/>
                        <a:pt x="6" y="209"/>
                      </a:cubicBezTo>
                      <a:cubicBezTo>
                        <a:pt x="10" y="323"/>
                        <a:pt x="96" y="418"/>
                        <a:pt x="214" y="418"/>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2" name="Google Shape;36002;p41"/>
                <p:cNvSpPr/>
                <p:nvPr/>
              </p:nvSpPr>
              <p:spPr>
                <a:xfrm>
                  <a:off x="12869510" y="2894611"/>
                  <a:ext cx="24682" cy="19290"/>
                </a:xfrm>
                <a:custGeom>
                  <a:rect b="b" l="l" r="r" t="t"/>
                  <a:pathLst>
                    <a:path extrusionOk="0" h="161" w="206">
                      <a:moveTo>
                        <a:pt x="103" y="161"/>
                      </a:moveTo>
                      <a:cubicBezTo>
                        <a:pt x="206" y="161"/>
                        <a:pt x="206" y="2"/>
                        <a:pt x="103" y="2"/>
                      </a:cubicBezTo>
                      <a:cubicBezTo>
                        <a:pt x="0" y="1"/>
                        <a:pt x="0" y="161"/>
                        <a:pt x="103" y="16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3" name="Google Shape;36003;p41"/>
                <p:cNvSpPr/>
                <p:nvPr/>
              </p:nvSpPr>
              <p:spPr>
                <a:xfrm>
                  <a:off x="12840036" y="2767487"/>
                  <a:ext cx="23244" cy="28276"/>
                </a:xfrm>
                <a:custGeom>
                  <a:rect b="b" l="l" r="r" t="t"/>
                  <a:pathLst>
                    <a:path extrusionOk="0" h="236" w="194">
                      <a:moveTo>
                        <a:pt x="45" y="57"/>
                      </a:moveTo>
                      <a:cubicBezTo>
                        <a:pt x="36" y="65"/>
                        <a:pt x="29" y="75"/>
                        <a:pt x="21" y="82"/>
                      </a:cubicBezTo>
                      <a:cubicBezTo>
                        <a:pt x="1" y="103"/>
                        <a:pt x="1" y="134"/>
                        <a:pt x="21" y="155"/>
                      </a:cubicBezTo>
                      <a:cubicBezTo>
                        <a:pt x="29" y="162"/>
                        <a:pt x="36" y="172"/>
                        <a:pt x="45" y="180"/>
                      </a:cubicBezTo>
                      <a:cubicBezTo>
                        <a:pt x="98" y="236"/>
                        <a:pt x="194" y="192"/>
                        <a:pt x="194" y="118"/>
                      </a:cubicBezTo>
                      <a:cubicBezTo>
                        <a:pt x="194" y="45"/>
                        <a:pt x="96" y="1"/>
                        <a:pt x="45" y="5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4" name="Google Shape;36004;p41"/>
                <p:cNvSpPr/>
                <p:nvPr/>
              </p:nvSpPr>
              <p:spPr>
                <a:xfrm>
                  <a:off x="12817990" y="2860464"/>
                  <a:ext cx="22645" cy="17493"/>
                </a:xfrm>
                <a:custGeom>
                  <a:rect b="b" l="l" r="r" t="t"/>
                  <a:pathLst>
                    <a:path extrusionOk="0" h="146" w="189">
                      <a:moveTo>
                        <a:pt x="95" y="145"/>
                      </a:moveTo>
                      <a:cubicBezTo>
                        <a:pt x="189" y="145"/>
                        <a:pt x="189" y="1"/>
                        <a:pt x="95" y="1"/>
                      </a:cubicBezTo>
                      <a:cubicBezTo>
                        <a:pt x="2" y="1"/>
                        <a:pt x="0" y="145"/>
                        <a:pt x="95" y="145"/>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5" name="Google Shape;36005;p41"/>
                <p:cNvSpPr/>
                <p:nvPr/>
              </p:nvSpPr>
              <p:spPr>
                <a:xfrm>
                  <a:off x="12304583" y="3141191"/>
                  <a:ext cx="21687" cy="16894"/>
                </a:xfrm>
                <a:custGeom>
                  <a:rect b="b" l="l" r="r" t="t"/>
                  <a:pathLst>
                    <a:path extrusionOk="0" h="141" w="181">
                      <a:moveTo>
                        <a:pt x="91" y="140"/>
                      </a:moveTo>
                      <a:cubicBezTo>
                        <a:pt x="181" y="140"/>
                        <a:pt x="181" y="0"/>
                        <a:pt x="91" y="0"/>
                      </a:cubicBezTo>
                      <a:cubicBezTo>
                        <a:pt x="0" y="0"/>
                        <a:pt x="0" y="140"/>
                        <a:pt x="91" y="140"/>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6" name="Google Shape;36006;p41"/>
                <p:cNvSpPr/>
                <p:nvPr/>
              </p:nvSpPr>
              <p:spPr>
                <a:xfrm>
                  <a:off x="12564462" y="3209126"/>
                  <a:ext cx="27677" cy="21207"/>
                </a:xfrm>
                <a:custGeom>
                  <a:rect b="b" l="l" r="r" t="t"/>
                  <a:pathLst>
                    <a:path extrusionOk="0" h="177" w="231">
                      <a:moveTo>
                        <a:pt x="116" y="177"/>
                      </a:moveTo>
                      <a:cubicBezTo>
                        <a:pt x="228" y="177"/>
                        <a:pt x="231" y="0"/>
                        <a:pt x="116" y="0"/>
                      </a:cubicBezTo>
                      <a:cubicBezTo>
                        <a:pt x="1" y="0"/>
                        <a:pt x="1" y="177"/>
                        <a:pt x="116" y="17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7" name="Google Shape;36007;p41"/>
                <p:cNvSpPr/>
                <p:nvPr/>
              </p:nvSpPr>
              <p:spPr>
                <a:xfrm>
                  <a:off x="12627724" y="3218591"/>
                  <a:ext cx="17733" cy="13779"/>
                </a:xfrm>
                <a:custGeom>
                  <a:rect b="b" l="l" r="r" t="t"/>
                  <a:pathLst>
                    <a:path extrusionOk="0" h="115" w="148">
                      <a:moveTo>
                        <a:pt x="74" y="114"/>
                      </a:moveTo>
                      <a:cubicBezTo>
                        <a:pt x="148" y="114"/>
                        <a:pt x="148" y="1"/>
                        <a:pt x="74" y="1"/>
                      </a:cubicBezTo>
                      <a:cubicBezTo>
                        <a:pt x="1" y="1"/>
                        <a:pt x="1" y="114"/>
                        <a:pt x="74" y="114"/>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8" name="Google Shape;36008;p41"/>
                <p:cNvSpPr/>
                <p:nvPr/>
              </p:nvSpPr>
              <p:spPr>
                <a:xfrm>
                  <a:off x="12581475" y="3031919"/>
                  <a:ext cx="17014" cy="13299"/>
                </a:xfrm>
                <a:custGeom>
                  <a:rect b="b" l="l" r="r" t="t"/>
                  <a:pathLst>
                    <a:path extrusionOk="0" h="111" w="142">
                      <a:moveTo>
                        <a:pt x="71" y="111"/>
                      </a:moveTo>
                      <a:cubicBezTo>
                        <a:pt x="141" y="111"/>
                        <a:pt x="141" y="3"/>
                        <a:pt x="71" y="3"/>
                      </a:cubicBezTo>
                      <a:cubicBezTo>
                        <a:pt x="1" y="1"/>
                        <a:pt x="1" y="111"/>
                        <a:pt x="71" y="111"/>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9" name="Google Shape;36009;p41"/>
                <p:cNvSpPr/>
                <p:nvPr/>
              </p:nvSpPr>
              <p:spPr>
                <a:xfrm>
                  <a:off x="12683797" y="2819607"/>
                  <a:ext cx="22405" cy="17613"/>
                </a:xfrm>
                <a:custGeom>
                  <a:rect b="b" l="l" r="r" t="t"/>
                  <a:pathLst>
                    <a:path extrusionOk="0" h="147" w="187">
                      <a:moveTo>
                        <a:pt x="94" y="147"/>
                      </a:moveTo>
                      <a:cubicBezTo>
                        <a:pt x="187" y="147"/>
                        <a:pt x="187" y="1"/>
                        <a:pt x="94" y="1"/>
                      </a:cubicBezTo>
                      <a:cubicBezTo>
                        <a:pt x="0" y="0"/>
                        <a:pt x="0" y="147"/>
                        <a:pt x="94" y="147"/>
                      </a:cubicBezTo>
                      <a:close/>
                    </a:path>
                  </a:pathLst>
                </a:custGeom>
                <a:solidFill>
                  <a:srgbClr val="EDE9BC">
                    <a:alpha val="1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6010" name="Google Shape;36010;p41"/>
          <p:cNvSpPr/>
          <p:nvPr/>
        </p:nvSpPr>
        <p:spPr>
          <a:xfrm>
            <a:off x="7430798" y="3226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1" name="Google Shape;36011;p41"/>
          <p:cNvSpPr/>
          <p:nvPr/>
        </p:nvSpPr>
        <p:spPr>
          <a:xfrm>
            <a:off x="8471906" y="1989871"/>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2" name="Google Shape;36012;p41"/>
          <p:cNvSpPr/>
          <p:nvPr/>
        </p:nvSpPr>
        <p:spPr>
          <a:xfrm>
            <a:off x="8629776" y="307043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3" name="Google Shape;36013;p41"/>
          <p:cNvSpPr/>
          <p:nvPr/>
        </p:nvSpPr>
        <p:spPr>
          <a:xfrm>
            <a:off x="8841001" y="13489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4" name="Google Shape;36014;p41"/>
          <p:cNvSpPr/>
          <p:nvPr/>
        </p:nvSpPr>
        <p:spPr>
          <a:xfrm>
            <a:off x="331714" y="4839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5" name="Google Shape;36015;p41"/>
          <p:cNvSpPr/>
          <p:nvPr/>
        </p:nvSpPr>
        <p:spPr>
          <a:xfrm>
            <a:off x="638726" y="447870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6" name="Google Shape;36016;p41"/>
          <p:cNvSpPr/>
          <p:nvPr/>
        </p:nvSpPr>
        <p:spPr>
          <a:xfrm>
            <a:off x="968926" y="46898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17" name="Google Shape;36017;p41"/>
          <p:cNvGrpSpPr/>
          <p:nvPr/>
        </p:nvGrpSpPr>
        <p:grpSpPr>
          <a:xfrm rot="-1029869">
            <a:off x="1447804" y="4410644"/>
            <a:ext cx="353679" cy="385711"/>
            <a:chOff x="6260444" y="4005311"/>
            <a:chExt cx="432021" cy="471148"/>
          </a:xfrm>
        </p:grpSpPr>
        <p:sp>
          <p:nvSpPr>
            <p:cNvPr id="36018" name="Google Shape;36018;p41"/>
            <p:cNvSpPr/>
            <p:nvPr/>
          </p:nvSpPr>
          <p:spPr>
            <a:xfrm>
              <a:off x="6260444" y="4005311"/>
              <a:ext cx="432021" cy="471148"/>
            </a:xfrm>
            <a:custGeom>
              <a:rect b="b" l="l" r="r" t="t"/>
              <a:pathLst>
                <a:path extrusionOk="0" h="1444" w="1324">
                  <a:moveTo>
                    <a:pt x="547" y="1"/>
                  </a:moveTo>
                  <a:cubicBezTo>
                    <a:pt x="498" y="1"/>
                    <a:pt x="451" y="11"/>
                    <a:pt x="411" y="35"/>
                  </a:cubicBezTo>
                  <a:cubicBezTo>
                    <a:pt x="389" y="49"/>
                    <a:pt x="368" y="66"/>
                    <a:pt x="351" y="88"/>
                  </a:cubicBezTo>
                  <a:cubicBezTo>
                    <a:pt x="298" y="158"/>
                    <a:pt x="309" y="261"/>
                    <a:pt x="253" y="329"/>
                  </a:cubicBezTo>
                  <a:cubicBezTo>
                    <a:pt x="185" y="411"/>
                    <a:pt x="38" y="425"/>
                    <a:pt x="14" y="527"/>
                  </a:cubicBezTo>
                  <a:cubicBezTo>
                    <a:pt x="1" y="579"/>
                    <a:pt x="26" y="629"/>
                    <a:pt x="50" y="675"/>
                  </a:cubicBezTo>
                  <a:cubicBezTo>
                    <a:pt x="84" y="741"/>
                    <a:pt x="120" y="809"/>
                    <a:pt x="154" y="874"/>
                  </a:cubicBezTo>
                  <a:cubicBezTo>
                    <a:pt x="175" y="916"/>
                    <a:pt x="199" y="960"/>
                    <a:pt x="236" y="990"/>
                  </a:cubicBezTo>
                  <a:cubicBezTo>
                    <a:pt x="338" y="1074"/>
                    <a:pt x="520" y="1031"/>
                    <a:pt x="600" y="1138"/>
                  </a:cubicBezTo>
                  <a:cubicBezTo>
                    <a:pt x="629" y="1179"/>
                    <a:pt x="638" y="1233"/>
                    <a:pt x="671" y="1271"/>
                  </a:cubicBezTo>
                  <a:cubicBezTo>
                    <a:pt x="702" y="1307"/>
                    <a:pt x="750" y="1323"/>
                    <a:pt x="794" y="1342"/>
                  </a:cubicBezTo>
                  <a:cubicBezTo>
                    <a:pt x="868" y="1374"/>
                    <a:pt x="937" y="1415"/>
                    <a:pt x="1015" y="1434"/>
                  </a:cubicBezTo>
                  <a:cubicBezTo>
                    <a:pt x="1039" y="1440"/>
                    <a:pt x="1065" y="1443"/>
                    <a:pt x="1090" y="1443"/>
                  </a:cubicBezTo>
                  <a:cubicBezTo>
                    <a:pt x="1146" y="1443"/>
                    <a:pt x="1201" y="1427"/>
                    <a:pt x="1239" y="1389"/>
                  </a:cubicBezTo>
                  <a:cubicBezTo>
                    <a:pt x="1323" y="1301"/>
                    <a:pt x="1286" y="1155"/>
                    <a:pt x="1227" y="1048"/>
                  </a:cubicBezTo>
                  <a:cubicBezTo>
                    <a:pt x="1213" y="1023"/>
                    <a:pt x="1196" y="996"/>
                    <a:pt x="1180" y="972"/>
                  </a:cubicBezTo>
                  <a:cubicBezTo>
                    <a:pt x="1129" y="893"/>
                    <a:pt x="1082" y="811"/>
                    <a:pt x="1085" y="720"/>
                  </a:cubicBezTo>
                  <a:cubicBezTo>
                    <a:pt x="1086" y="654"/>
                    <a:pt x="1116" y="593"/>
                    <a:pt x="1118" y="526"/>
                  </a:cubicBezTo>
                  <a:cubicBezTo>
                    <a:pt x="1121" y="461"/>
                    <a:pt x="1082" y="384"/>
                    <a:pt x="1016" y="382"/>
                  </a:cubicBezTo>
                  <a:cubicBezTo>
                    <a:pt x="998" y="382"/>
                    <a:pt x="980" y="386"/>
                    <a:pt x="963" y="386"/>
                  </a:cubicBezTo>
                  <a:cubicBezTo>
                    <a:pt x="958" y="386"/>
                    <a:pt x="953" y="386"/>
                    <a:pt x="948" y="385"/>
                  </a:cubicBezTo>
                  <a:cubicBezTo>
                    <a:pt x="887" y="373"/>
                    <a:pt x="886" y="289"/>
                    <a:pt x="874" y="227"/>
                  </a:cubicBezTo>
                  <a:cubicBezTo>
                    <a:pt x="850" y="94"/>
                    <a:pt x="691"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9" name="Google Shape;36019;p41"/>
            <p:cNvSpPr/>
            <p:nvPr/>
          </p:nvSpPr>
          <p:spPr>
            <a:xfrm>
              <a:off x="6260444" y="4016404"/>
              <a:ext cx="432021" cy="460055"/>
            </a:xfrm>
            <a:custGeom>
              <a:rect b="b" l="l" r="r" t="t"/>
              <a:pathLst>
                <a:path extrusionOk="0" h="1410" w="1324">
                  <a:moveTo>
                    <a:pt x="411" y="1"/>
                  </a:moveTo>
                  <a:lnTo>
                    <a:pt x="411" y="1"/>
                  </a:lnTo>
                  <a:cubicBezTo>
                    <a:pt x="389" y="15"/>
                    <a:pt x="368" y="32"/>
                    <a:pt x="351" y="54"/>
                  </a:cubicBezTo>
                  <a:cubicBezTo>
                    <a:pt x="298" y="124"/>
                    <a:pt x="309" y="227"/>
                    <a:pt x="253" y="295"/>
                  </a:cubicBezTo>
                  <a:cubicBezTo>
                    <a:pt x="185" y="377"/>
                    <a:pt x="38" y="391"/>
                    <a:pt x="14" y="493"/>
                  </a:cubicBezTo>
                  <a:cubicBezTo>
                    <a:pt x="1" y="545"/>
                    <a:pt x="26" y="595"/>
                    <a:pt x="50" y="641"/>
                  </a:cubicBezTo>
                  <a:cubicBezTo>
                    <a:pt x="84" y="707"/>
                    <a:pt x="120" y="775"/>
                    <a:pt x="154" y="840"/>
                  </a:cubicBezTo>
                  <a:cubicBezTo>
                    <a:pt x="175" y="882"/>
                    <a:pt x="199" y="926"/>
                    <a:pt x="236" y="956"/>
                  </a:cubicBezTo>
                  <a:cubicBezTo>
                    <a:pt x="338" y="1040"/>
                    <a:pt x="520" y="997"/>
                    <a:pt x="600" y="1104"/>
                  </a:cubicBezTo>
                  <a:cubicBezTo>
                    <a:pt x="629" y="1145"/>
                    <a:pt x="638" y="1199"/>
                    <a:pt x="671" y="1237"/>
                  </a:cubicBezTo>
                  <a:cubicBezTo>
                    <a:pt x="702" y="1273"/>
                    <a:pt x="750" y="1289"/>
                    <a:pt x="794" y="1308"/>
                  </a:cubicBezTo>
                  <a:cubicBezTo>
                    <a:pt x="868" y="1340"/>
                    <a:pt x="937" y="1381"/>
                    <a:pt x="1015" y="1400"/>
                  </a:cubicBezTo>
                  <a:cubicBezTo>
                    <a:pt x="1039" y="1406"/>
                    <a:pt x="1065" y="1409"/>
                    <a:pt x="1090" y="1409"/>
                  </a:cubicBezTo>
                  <a:cubicBezTo>
                    <a:pt x="1146" y="1409"/>
                    <a:pt x="1201" y="1393"/>
                    <a:pt x="1239" y="1355"/>
                  </a:cubicBezTo>
                  <a:cubicBezTo>
                    <a:pt x="1323" y="1267"/>
                    <a:pt x="1286" y="1121"/>
                    <a:pt x="1224" y="1015"/>
                  </a:cubicBezTo>
                  <a:cubicBezTo>
                    <a:pt x="1209" y="991"/>
                    <a:pt x="1193" y="965"/>
                    <a:pt x="1177" y="939"/>
                  </a:cubicBezTo>
                  <a:cubicBezTo>
                    <a:pt x="1164" y="976"/>
                    <a:pt x="1143" y="1010"/>
                    <a:pt x="1112" y="1036"/>
                  </a:cubicBezTo>
                  <a:cubicBezTo>
                    <a:pt x="1080" y="1065"/>
                    <a:pt x="1034" y="1081"/>
                    <a:pt x="990" y="1081"/>
                  </a:cubicBezTo>
                  <a:cubicBezTo>
                    <a:pt x="945" y="1081"/>
                    <a:pt x="902" y="1065"/>
                    <a:pt x="875" y="1030"/>
                  </a:cubicBezTo>
                  <a:cubicBezTo>
                    <a:pt x="855" y="1004"/>
                    <a:pt x="844" y="970"/>
                    <a:pt x="814" y="954"/>
                  </a:cubicBezTo>
                  <a:cubicBezTo>
                    <a:pt x="781" y="935"/>
                    <a:pt x="739" y="947"/>
                    <a:pt x="706" y="933"/>
                  </a:cubicBezTo>
                  <a:cubicBezTo>
                    <a:pt x="674" y="918"/>
                    <a:pt x="658" y="880"/>
                    <a:pt x="638" y="849"/>
                  </a:cubicBezTo>
                  <a:cubicBezTo>
                    <a:pt x="592" y="776"/>
                    <a:pt x="507" y="732"/>
                    <a:pt x="422" y="732"/>
                  </a:cubicBezTo>
                  <a:cubicBezTo>
                    <a:pt x="412" y="732"/>
                    <a:pt x="402" y="732"/>
                    <a:pt x="392" y="734"/>
                  </a:cubicBezTo>
                  <a:cubicBezTo>
                    <a:pt x="337" y="672"/>
                    <a:pt x="449" y="598"/>
                    <a:pt x="469" y="518"/>
                  </a:cubicBezTo>
                  <a:cubicBezTo>
                    <a:pt x="479" y="486"/>
                    <a:pt x="468" y="451"/>
                    <a:pt x="460" y="417"/>
                  </a:cubicBezTo>
                  <a:cubicBezTo>
                    <a:pt x="428" y="292"/>
                    <a:pt x="407" y="142"/>
                    <a:pt x="4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0" name="Google Shape;36020;p41"/>
            <p:cNvSpPr/>
            <p:nvPr/>
          </p:nvSpPr>
          <p:spPr>
            <a:xfrm>
              <a:off x="6450675" y="4177914"/>
              <a:ext cx="34914" cy="28386"/>
            </a:xfrm>
            <a:custGeom>
              <a:rect b="b" l="l" r="r" t="t"/>
              <a:pathLst>
                <a:path extrusionOk="0" h="87" w="107">
                  <a:moveTo>
                    <a:pt x="54" y="0"/>
                  </a:moveTo>
                  <a:cubicBezTo>
                    <a:pt x="21" y="0"/>
                    <a:pt x="0" y="37"/>
                    <a:pt x="17" y="65"/>
                  </a:cubicBezTo>
                  <a:cubicBezTo>
                    <a:pt x="17" y="66"/>
                    <a:pt x="18" y="67"/>
                    <a:pt x="18" y="67"/>
                  </a:cubicBezTo>
                  <a:cubicBezTo>
                    <a:pt x="26" y="80"/>
                    <a:pt x="40" y="86"/>
                    <a:pt x="54" y="86"/>
                  </a:cubicBezTo>
                  <a:cubicBezTo>
                    <a:pt x="68" y="86"/>
                    <a:pt x="82" y="80"/>
                    <a:pt x="90" y="67"/>
                  </a:cubicBezTo>
                  <a:cubicBezTo>
                    <a:pt x="90" y="66"/>
                    <a:pt x="91" y="65"/>
                    <a:pt x="91" y="65"/>
                  </a:cubicBezTo>
                  <a:cubicBezTo>
                    <a:pt x="107" y="37"/>
                    <a:pt x="87" y="0"/>
                    <a:pt x="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1" name="Google Shape;36021;p41"/>
            <p:cNvSpPr/>
            <p:nvPr/>
          </p:nvSpPr>
          <p:spPr>
            <a:xfrm>
              <a:off x="6511040" y="4223267"/>
              <a:ext cx="29367" cy="26102"/>
            </a:xfrm>
            <a:custGeom>
              <a:rect b="b" l="l" r="r" t="t"/>
              <a:pathLst>
                <a:path extrusionOk="0" h="80" w="90">
                  <a:moveTo>
                    <a:pt x="40" y="1"/>
                  </a:moveTo>
                  <a:cubicBezTo>
                    <a:pt x="20" y="1"/>
                    <a:pt x="1" y="17"/>
                    <a:pt x="1" y="41"/>
                  </a:cubicBezTo>
                  <a:cubicBezTo>
                    <a:pt x="1" y="63"/>
                    <a:pt x="20" y="79"/>
                    <a:pt x="41" y="79"/>
                  </a:cubicBezTo>
                  <a:cubicBezTo>
                    <a:pt x="47" y="79"/>
                    <a:pt x="54" y="78"/>
                    <a:pt x="60" y="74"/>
                  </a:cubicBezTo>
                  <a:cubicBezTo>
                    <a:pt x="61" y="74"/>
                    <a:pt x="63" y="73"/>
                    <a:pt x="64" y="73"/>
                  </a:cubicBezTo>
                  <a:cubicBezTo>
                    <a:pt x="89" y="58"/>
                    <a:pt x="89" y="21"/>
                    <a:pt x="64" y="7"/>
                  </a:cubicBezTo>
                  <a:cubicBezTo>
                    <a:pt x="63" y="7"/>
                    <a:pt x="61" y="6"/>
                    <a:pt x="60" y="6"/>
                  </a:cubicBezTo>
                  <a:cubicBezTo>
                    <a:pt x="53" y="2"/>
                    <a:pt x="47" y="1"/>
                    <a:pt x="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2" name="Google Shape;36022;p41"/>
            <p:cNvSpPr/>
            <p:nvPr/>
          </p:nvSpPr>
          <p:spPr>
            <a:xfrm>
              <a:off x="6537144" y="4267968"/>
              <a:ext cx="51555" cy="39806"/>
            </a:xfrm>
            <a:custGeom>
              <a:rect b="b" l="l" r="r" t="t"/>
              <a:pathLst>
                <a:path extrusionOk="0" h="122" w="158">
                  <a:moveTo>
                    <a:pt x="79" y="1"/>
                  </a:moveTo>
                  <a:cubicBezTo>
                    <a:pt x="1" y="1"/>
                    <a:pt x="1" y="122"/>
                    <a:pt x="80" y="122"/>
                  </a:cubicBezTo>
                  <a:cubicBezTo>
                    <a:pt x="158" y="122"/>
                    <a:pt x="158" y="1"/>
                    <a:pt x="80" y="1"/>
                  </a:cubicBezTo>
                  <a:cubicBezTo>
                    <a:pt x="80" y="1"/>
                    <a:pt x="79" y="1"/>
                    <a:pt x="7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3" name="Google Shape;36023;p41"/>
            <p:cNvSpPr/>
            <p:nvPr/>
          </p:nvSpPr>
          <p:spPr>
            <a:xfrm>
              <a:off x="6556396" y="4197817"/>
              <a:ext cx="24473" cy="18924"/>
            </a:xfrm>
            <a:custGeom>
              <a:rect b="b" l="l" r="r" t="t"/>
              <a:pathLst>
                <a:path extrusionOk="0" h="58" w="75">
                  <a:moveTo>
                    <a:pt x="38" y="0"/>
                  </a:moveTo>
                  <a:cubicBezTo>
                    <a:pt x="1" y="0"/>
                    <a:pt x="1" y="57"/>
                    <a:pt x="38" y="57"/>
                  </a:cubicBezTo>
                  <a:cubicBezTo>
                    <a:pt x="75" y="57"/>
                    <a:pt x="75" y="0"/>
                    <a:pt x="3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4" name="Google Shape;36024;p41"/>
            <p:cNvSpPr/>
            <p:nvPr/>
          </p:nvSpPr>
          <p:spPr>
            <a:xfrm>
              <a:off x="6505493" y="4160947"/>
              <a:ext cx="23494" cy="18272"/>
            </a:xfrm>
            <a:custGeom>
              <a:rect b="b" l="l" r="r" t="t"/>
              <a:pathLst>
                <a:path extrusionOk="0" h="56" w="72">
                  <a:moveTo>
                    <a:pt x="36" y="1"/>
                  </a:moveTo>
                  <a:cubicBezTo>
                    <a:pt x="1" y="1"/>
                    <a:pt x="1" y="55"/>
                    <a:pt x="36" y="55"/>
                  </a:cubicBezTo>
                  <a:cubicBezTo>
                    <a:pt x="71" y="55"/>
                    <a:pt x="71" y="1"/>
                    <a:pt x="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5" name="Google Shape;36025;p41"/>
            <p:cNvSpPr/>
            <p:nvPr/>
          </p:nvSpPr>
          <p:spPr>
            <a:xfrm>
              <a:off x="6474821" y="4112331"/>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6" name="Google Shape;36026;p41"/>
            <p:cNvSpPr/>
            <p:nvPr/>
          </p:nvSpPr>
          <p:spPr>
            <a:xfrm>
              <a:off x="6436644" y="4042507"/>
              <a:ext cx="17620" cy="13704"/>
            </a:xfrm>
            <a:custGeom>
              <a:rect b="b" l="l" r="r" t="t"/>
              <a:pathLst>
                <a:path extrusionOk="0" h="42" w="54">
                  <a:moveTo>
                    <a:pt x="27" y="1"/>
                  </a:moveTo>
                  <a:cubicBezTo>
                    <a:pt x="1" y="1"/>
                    <a:pt x="1" y="42"/>
                    <a:pt x="27" y="42"/>
                  </a:cubicBezTo>
                  <a:cubicBezTo>
                    <a:pt x="54" y="42"/>
                    <a:pt x="54"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7" name="Google Shape;36027;p41"/>
            <p:cNvSpPr/>
            <p:nvPr/>
          </p:nvSpPr>
          <p:spPr>
            <a:xfrm>
              <a:off x="6474821" y="4066325"/>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8" name="Google Shape;36028;p41"/>
            <p:cNvSpPr/>
            <p:nvPr/>
          </p:nvSpPr>
          <p:spPr>
            <a:xfrm>
              <a:off x="6434360" y="4103848"/>
              <a:ext cx="16641" cy="12399"/>
            </a:xfrm>
            <a:custGeom>
              <a:rect b="b" l="l" r="r" t="t"/>
              <a:pathLst>
                <a:path extrusionOk="0" h="38" w="51">
                  <a:moveTo>
                    <a:pt x="26" y="1"/>
                  </a:moveTo>
                  <a:cubicBezTo>
                    <a:pt x="0" y="1"/>
                    <a:pt x="0" y="37"/>
                    <a:pt x="26" y="37"/>
                  </a:cubicBezTo>
                  <a:cubicBezTo>
                    <a:pt x="50" y="37"/>
                    <a:pt x="50"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9" name="Google Shape;36029;p41"/>
            <p:cNvSpPr/>
            <p:nvPr/>
          </p:nvSpPr>
          <p:spPr>
            <a:xfrm>
              <a:off x="6422287" y="4218047"/>
              <a:ext cx="17620" cy="13377"/>
            </a:xfrm>
            <a:custGeom>
              <a:rect b="b" l="l" r="r" t="t"/>
              <a:pathLst>
                <a:path extrusionOk="0" h="41" w="54">
                  <a:moveTo>
                    <a:pt x="26" y="1"/>
                  </a:moveTo>
                  <a:cubicBezTo>
                    <a:pt x="1" y="1"/>
                    <a:pt x="1" y="41"/>
                    <a:pt x="27" y="41"/>
                  </a:cubicBezTo>
                  <a:cubicBezTo>
                    <a:pt x="53" y="41"/>
                    <a:pt x="53" y="1"/>
                    <a:pt x="27" y="1"/>
                  </a:cubicBezTo>
                  <a:cubicBezTo>
                    <a:pt x="27" y="1"/>
                    <a:pt x="26"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0" name="Google Shape;36030;p41"/>
            <p:cNvSpPr/>
            <p:nvPr/>
          </p:nvSpPr>
          <p:spPr>
            <a:xfrm>
              <a:off x="6470579" y="4251980"/>
              <a:ext cx="18599" cy="14356"/>
            </a:xfrm>
            <a:custGeom>
              <a:rect b="b" l="l" r="r" t="t"/>
              <a:pathLst>
                <a:path extrusionOk="0" h="44" w="57">
                  <a:moveTo>
                    <a:pt x="29" y="0"/>
                  </a:moveTo>
                  <a:cubicBezTo>
                    <a:pt x="0" y="0"/>
                    <a:pt x="0" y="43"/>
                    <a:pt x="29" y="43"/>
                  </a:cubicBezTo>
                  <a:cubicBezTo>
                    <a:pt x="56" y="43"/>
                    <a:pt x="56"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1" name="Google Shape;36031;p41"/>
            <p:cNvSpPr/>
            <p:nvPr/>
          </p:nvSpPr>
          <p:spPr>
            <a:xfrm>
              <a:off x="6499620" y="4275146"/>
              <a:ext cx="17620" cy="13704"/>
            </a:xfrm>
            <a:custGeom>
              <a:rect b="b" l="l" r="r" t="t"/>
              <a:pathLst>
                <a:path extrusionOk="0" h="42" w="54">
                  <a:moveTo>
                    <a:pt x="26" y="1"/>
                  </a:moveTo>
                  <a:cubicBezTo>
                    <a:pt x="1" y="1"/>
                    <a:pt x="1" y="42"/>
                    <a:pt x="27" y="42"/>
                  </a:cubicBezTo>
                  <a:cubicBezTo>
                    <a:pt x="54" y="42"/>
                    <a:pt x="54" y="1"/>
                    <a:pt x="27" y="1"/>
                  </a:cubicBezTo>
                  <a:cubicBezTo>
                    <a:pt x="27"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2" name="Google Shape;36032;p41"/>
            <p:cNvSpPr/>
            <p:nvPr/>
          </p:nvSpPr>
          <p:spPr>
            <a:xfrm>
              <a:off x="6582826" y="4343339"/>
              <a:ext cx="18599" cy="14683"/>
            </a:xfrm>
            <a:custGeom>
              <a:rect b="b" l="l" r="r" t="t"/>
              <a:pathLst>
                <a:path extrusionOk="0" h="45" w="57">
                  <a:moveTo>
                    <a:pt x="28" y="1"/>
                  </a:moveTo>
                  <a:cubicBezTo>
                    <a:pt x="1" y="1"/>
                    <a:pt x="0" y="45"/>
                    <a:pt x="26" y="45"/>
                  </a:cubicBezTo>
                  <a:cubicBezTo>
                    <a:pt x="29" y="45"/>
                    <a:pt x="31" y="44"/>
                    <a:pt x="34" y="44"/>
                  </a:cubicBezTo>
                  <a:cubicBezTo>
                    <a:pt x="35" y="44"/>
                    <a:pt x="36" y="43"/>
                    <a:pt x="38" y="43"/>
                  </a:cubicBezTo>
                  <a:cubicBezTo>
                    <a:pt x="57" y="37"/>
                    <a:pt x="57" y="8"/>
                    <a:pt x="38" y="3"/>
                  </a:cubicBezTo>
                  <a:cubicBezTo>
                    <a:pt x="36" y="3"/>
                    <a:pt x="35" y="2"/>
                    <a:pt x="34" y="2"/>
                  </a:cubicBezTo>
                  <a:cubicBezTo>
                    <a:pt x="32" y="1"/>
                    <a:pt x="30"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3" name="Google Shape;36033;p41"/>
            <p:cNvSpPr/>
            <p:nvPr/>
          </p:nvSpPr>
          <p:spPr>
            <a:xfrm>
              <a:off x="6559659" y="4160621"/>
              <a:ext cx="24473" cy="19251"/>
            </a:xfrm>
            <a:custGeom>
              <a:rect b="b" l="l" r="r" t="t"/>
              <a:pathLst>
                <a:path extrusionOk="0" h="59" w="75">
                  <a:moveTo>
                    <a:pt x="37" y="1"/>
                  </a:moveTo>
                  <a:cubicBezTo>
                    <a:pt x="0" y="1"/>
                    <a:pt x="0" y="59"/>
                    <a:pt x="37" y="59"/>
                  </a:cubicBezTo>
                  <a:cubicBezTo>
                    <a:pt x="74" y="59"/>
                    <a:pt x="74"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4" name="Google Shape;36034;p41"/>
            <p:cNvSpPr/>
            <p:nvPr/>
          </p:nvSpPr>
          <p:spPr>
            <a:xfrm>
              <a:off x="6486568" y="4085576"/>
              <a:ext cx="32956" cy="25776"/>
            </a:xfrm>
            <a:custGeom>
              <a:rect b="b" l="l" r="r" t="t"/>
              <a:pathLst>
                <a:path extrusionOk="0" h="79" w="101">
                  <a:moveTo>
                    <a:pt x="50" y="1"/>
                  </a:moveTo>
                  <a:cubicBezTo>
                    <a:pt x="1" y="1"/>
                    <a:pt x="1" y="79"/>
                    <a:pt x="50" y="79"/>
                  </a:cubicBezTo>
                  <a:cubicBezTo>
                    <a:pt x="101" y="79"/>
                    <a:pt x="101" y="1"/>
                    <a:pt x="5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5" name="Google Shape;36035;p41"/>
            <p:cNvSpPr/>
            <p:nvPr/>
          </p:nvSpPr>
          <p:spPr>
            <a:xfrm>
              <a:off x="6552154" y="4389998"/>
              <a:ext cx="39156" cy="30670"/>
            </a:xfrm>
            <a:custGeom>
              <a:rect b="b" l="l" r="r" t="t"/>
              <a:pathLst>
                <a:path extrusionOk="0" h="94" w="120">
                  <a:moveTo>
                    <a:pt x="60" y="1"/>
                  </a:moveTo>
                  <a:cubicBezTo>
                    <a:pt x="0" y="1"/>
                    <a:pt x="0" y="94"/>
                    <a:pt x="60" y="94"/>
                  </a:cubicBezTo>
                  <a:cubicBezTo>
                    <a:pt x="119" y="94"/>
                    <a:pt x="119" y="1"/>
                    <a:pt x="6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6" name="Google Shape;36036;p41"/>
            <p:cNvSpPr/>
            <p:nvPr/>
          </p:nvSpPr>
          <p:spPr>
            <a:xfrm>
              <a:off x="6470579" y="4346602"/>
              <a:ext cx="18925" cy="14683"/>
            </a:xfrm>
            <a:custGeom>
              <a:rect b="b" l="l" r="r" t="t"/>
              <a:pathLst>
                <a:path extrusionOk="0" h="45" w="58">
                  <a:moveTo>
                    <a:pt x="29" y="0"/>
                  </a:moveTo>
                  <a:cubicBezTo>
                    <a:pt x="0" y="0"/>
                    <a:pt x="0" y="44"/>
                    <a:pt x="29" y="44"/>
                  </a:cubicBezTo>
                  <a:cubicBezTo>
                    <a:pt x="57" y="44"/>
                    <a:pt x="57"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7" name="Google Shape;36037;p41"/>
            <p:cNvSpPr/>
            <p:nvPr/>
          </p:nvSpPr>
          <p:spPr>
            <a:xfrm>
              <a:off x="6411846" y="4304512"/>
              <a:ext cx="15336" cy="12072"/>
            </a:xfrm>
            <a:custGeom>
              <a:rect b="b" l="l" r="r" t="t"/>
              <a:pathLst>
                <a:path extrusionOk="0" h="37" w="47">
                  <a:moveTo>
                    <a:pt x="24" y="0"/>
                  </a:moveTo>
                  <a:cubicBezTo>
                    <a:pt x="1" y="0"/>
                    <a:pt x="1" y="36"/>
                    <a:pt x="24" y="36"/>
                  </a:cubicBezTo>
                  <a:cubicBezTo>
                    <a:pt x="46" y="36"/>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8" name="Google Shape;36038;p41"/>
            <p:cNvSpPr/>
            <p:nvPr/>
          </p:nvSpPr>
          <p:spPr>
            <a:xfrm>
              <a:off x="6351481" y="4312669"/>
              <a:ext cx="15989" cy="12725"/>
            </a:xfrm>
            <a:custGeom>
              <a:rect b="b" l="l" r="r" t="t"/>
              <a:pathLst>
                <a:path extrusionOk="0" h="39" w="49">
                  <a:moveTo>
                    <a:pt x="25" y="1"/>
                  </a:moveTo>
                  <a:cubicBezTo>
                    <a:pt x="0" y="1"/>
                    <a:pt x="0" y="39"/>
                    <a:pt x="25" y="39"/>
                  </a:cubicBezTo>
                  <a:cubicBezTo>
                    <a:pt x="49" y="39"/>
                    <a:pt x="49"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9" name="Google Shape;36039;p41"/>
            <p:cNvSpPr/>
            <p:nvPr/>
          </p:nvSpPr>
          <p:spPr>
            <a:xfrm>
              <a:off x="6299273" y="4196838"/>
              <a:ext cx="40461" cy="38827"/>
            </a:xfrm>
            <a:custGeom>
              <a:rect b="b" l="l" r="r" t="t"/>
              <a:pathLst>
                <a:path extrusionOk="0" h="119" w="124">
                  <a:moveTo>
                    <a:pt x="61" y="0"/>
                  </a:moveTo>
                  <a:cubicBezTo>
                    <a:pt x="30" y="0"/>
                    <a:pt x="0" y="28"/>
                    <a:pt x="2" y="59"/>
                  </a:cubicBezTo>
                  <a:cubicBezTo>
                    <a:pt x="2" y="91"/>
                    <a:pt x="27" y="118"/>
                    <a:pt x="61" y="118"/>
                  </a:cubicBezTo>
                  <a:cubicBezTo>
                    <a:pt x="93" y="118"/>
                    <a:pt x="123" y="91"/>
                    <a:pt x="121" y="59"/>
                  </a:cubicBezTo>
                  <a:cubicBezTo>
                    <a:pt x="119" y="27"/>
                    <a:pt x="95"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0" name="Google Shape;36040;p41"/>
            <p:cNvSpPr/>
            <p:nvPr/>
          </p:nvSpPr>
          <p:spPr>
            <a:xfrm>
              <a:off x="6342997" y="4158990"/>
              <a:ext cx="21210" cy="16314"/>
            </a:xfrm>
            <a:custGeom>
              <a:rect b="b" l="l" r="r" t="t"/>
              <a:pathLst>
                <a:path extrusionOk="0" h="50" w="65">
                  <a:moveTo>
                    <a:pt x="33" y="0"/>
                  </a:moveTo>
                  <a:cubicBezTo>
                    <a:pt x="1" y="0"/>
                    <a:pt x="1" y="50"/>
                    <a:pt x="33" y="50"/>
                  </a:cubicBezTo>
                  <a:cubicBezTo>
                    <a:pt x="64" y="50"/>
                    <a:pt x="6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1" name="Google Shape;36041;p41"/>
            <p:cNvSpPr/>
            <p:nvPr/>
          </p:nvSpPr>
          <p:spPr>
            <a:xfrm>
              <a:off x="6353438" y="4205974"/>
              <a:ext cx="17620" cy="13704"/>
            </a:xfrm>
            <a:custGeom>
              <a:rect b="b" l="l" r="r" t="t"/>
              <a:pathLst>
                <a:path extrusionOk="0" h="42" w="54">
                  <a:moveTo>
                    <a:pt x="27" y="1"/>
                  </a:moveTo>
                  <a:cubicBezTo>
                    <a:pt x="1" y="2"/>
                    <a:pt x="1"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2" name="Google Shape;36042;p41"/>
            <p:cNvSpPr/>
            <p:nvPr/>
          </p:nvSpPr>
          <p:spPr>
            <a:xfrm>
              <a:off x="6328966" y="4263400"/>
              <a:ext cx="15336" cy="13051"/>
            </a:xfrm>
            <a:custGeom>
              <a:rect b="b" l="l" r="r" t="t"/>
              <a:pathLst>
                <a:path extrusionOk="0" h="40" w="47">
                  <a:moveTo>
                    <a:pt x="23" y="1"/>
                  </a:moveTo>
                  <a:cubicBezTo>
                    <a:pt x="19" y="1"/>
                    <a:pt x="15" y="3"/>
                    <a:pt x="12" y="7"/>
                  </a:cubicBezTo>
                  <a:cubicBezTo>
                    <a:pt x="11" y="9"/>
                    <a:pt x="10" y="10"/>
                    <a:pt x="9" y="14"/>
                  </a:cubicBezTo>
                  <a:cubicBezTo>
                    <a:pt x="1" y="24"/>
                    <a:pt x="11" y="40"/>
                    <a:pt x="24" y="40"/>
                  </a:cubicBezTo>
                  <a:cubicBezTo>
                    <a:pt x="36" y="40"/>
                    <a:pt x="46" y="24"/>
                    <a:pt x="38" y="14"/>
                  </a:cubicBezTo>
                  <a:cubicBezTo>
                    <a:pt x="37" y="10"/>
                    <a:pt x="36" y="9"/>
                    <a:pt x="33" y="7"/>
                  </a:cubicBezTo>
                  <a:cubicBezTo>
                    <a:pt x="31" y="3"/>
                    <a:pt x="27"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3" name="Google Shape;36043;p41"/>
            <p:cNvSpPr/>
            <p:nvPr/>
          </p:nvSpPr>
          <p:spPr>
            <a:xfrm>
              <a:off x="6371711" y="4275799"/>
              <a:ext cx="15662" cy="12399"/>
            </a:xfrm>
            <a:custGeom>
              <a:rect b="b" l="l" r="r" t="t"/>
              <a:pathLst>
                <a:path extrusionOk="0" h="38" w="48">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4" name="Google Shape;36044;p41"/>
            <p:cNvSpPr/>
            <p:nvPr/>
          </p:nvSpPr>
          <p:spPr>
            <a:xfrm>
              <a:off x="6348218" y="4111679"/>
              <a:ext cx="39156" cy="30670"/>
            </a:xfrm>
            <a:custGeom>
              <a:rect b="b" l="l" r="r" t="t"/>
              <a:pathLst>
                <a:path extrusionOk="0" h="94" w="120">
                  <a:moveTo>
                    <a:pt x="61" y="1"/>
                  </a:moveTo>
                  <a:cubicBezTo>
                    <a:pt x="1" y="1"/>
                    <a:pt x="1" y="94"/>
                    <a:pt x="61" y="94"/>
                  </a:cubicBezTo>
                  <a:cubicBezTo>
                    <a:pt x="120" y="94"/>
                    <a:pt x="120" y="1"/>
                    <a:pt x="6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5" name="Google Shape;36045;p41"/>
            <p:cNvSpPr/>
            <p:nvPr/>
          </p:nvSpPr>
          <p:spPr>
            <a:xfrm>
              <a:off x="6296663" y="4158990"/>
              <a:ext cx="22188" cy="16314"/>
            </a:xfrm>
            <a:custGeom>
              <a:rect b="b" l="l" r="r" t="t"/>
              <a:pathLst>
                <a:path extrusionOk="0" h="50" w="68">
                  <a:moveTo>
                    <a:pt x="34" y="0"/>
                  </a:moveTo>
                  <a:cubicBezTo>
                    <a:pt x="1" y="0"/>
                    <a:pt x="1" y="50"/>
                    <a:pt x="34" y="50"/>
                  </a:cubicBezTo>
                  <a:cubicBezTo>
                    <a:pt x="67" y="50"/>
                    <a:pt x="67"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6" name="Google Shape;36046;p41"/>
            <p:cNvSpPr/>
            <p:nvPr/>
          </p:nvSpPr>
          <p:spPr>
            <a:xfrm>
              <a:off x="6639928" y="4411859"/>
              <a:ext cx="13052" cy="9788"/>
            </a:xfrm>
            <a:custGeom>
              <a:rect b="b" l="l" r="r" t="t"/>
              <a:pathLst>
                <a:path extrusionOk="0" h="30" w="40">
                  <a:moveTo>
                    <a:pt x="19" y="0"/>
                  </a:moveTo>
                  <a:cubicBezTo>
                    <a:pt x="0" y="0"/>
                    <a:pt x="0" y="30"/>
                    <a:pt x="19" y="30"/>
                  </a:cubicBezTo>
                  <a:cubicBezTo>
                    <a:pt x="39" y="30"/>
                    <a:pt x="39"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7" name="Google Shape;36047;p41"/>
            <p:cNvSpPr/>
            <p:nvPr/>
          </p:nvSpPr>
          <p:spPr>
            <a:xfrm>
              <a:off x="6624266" y="4446445"/>
              <a:ext cx="15336" cy="14030"/>
            </a:xfrm>
            <a:custGeom>
              <a:rect b="b" l="l" r="r" t="t"/>
              <a:pathLst>
                <a:path extrusionOk="0" h="43" w="47">
                  <a:moveTo>
                    <a:pt x="24" y="0"/>
                  </a:moveTo>
                  <a:cubicBezTo>
                    <a:pt x="15" y="0"/>
                    <a:pt x="7" y="5"/>
                    <a:pt x="5" y="14"/>
                  </a:cubicBezTo>
                  <a:cubicBezTo>
                    <a:pt x="5" y="16"/>
                    <a:pt x="5" y="17"/>
                    <a:pt x="4" y="18"/>
                  </a:cubicBezTo>
                  <a:cubicBezTo>
                    <a:pt x="1" y="34"/>
                    <a:pt x="12" y="42"/>
                    <a:pt x="24" y="42"/>
                  </a:cubicBezTo>
                  <a:cubicBezTo>
                    <a:pt x="35" y="42"/>
                    <a:pt x="47" y="34"/>
                    <a:pt x="44" y="18"/>
                  </a:cubicBezTo>
                  <a:cubicBezTo>
                    <a:pt x="44" y="17"/>
                    <a:pt x="44" y="16"/>
                    <a:pt x="42" y="14"/>
                  </a:cubicBezTo>
                  <a:cubicBezTo>
                    <a:pt x="40" y="5"/>
                    <a:pt x="32"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8" name="Google Shape;36048;p41"/>
            <p:cNvSpPr/>
            <p:nvPr/>
          </p:nvSpPr>
          <p:spPr>
            <a:xfrm>
              <a:off x="6591962" y="4391955"/>
              <a:ext cx="22515" cy="19251"/>
            </a:xfrm>
            <a:custGeom>
              <a:rect b="b" l="l" r="r" t="t"/>
              <a:pathLst>
                <a:path extrusionOk="0" h="59" w="69">
                  <a:moveTo>
                    <a:pt x="34" y="0"/>
                  </a:moveTo>
                  <a:cubicBezTo>
                    <a:pt x="13" y="0"/>
                    <a:pt x="0" y="24"/>
                    <a:pt x="11" y="42"/>
                  </a:cubicBezTo>
                  <a:cubicBezTo>
                    <a:pt x="11" y="43"/>
                    <a:pt x="12" y="46"/>
                    <a:pt x="12" y="46"/>
                  </a:cubicBezTo>
                  <a:cubicBezTo>
                    <a:pt x="17" y="54"/>
                    <a:pt x="26" y="58"/>
                    <a:pt x="35" y="58"/>
                  </a:cubicBezTo>
                  <a:cubicBezTo>
                    <a:pt x="44" y="58"/>
                    <a:pt x="53" y="54"/>
                    <a:pt x="57" y="46"/>
                  </a:cubicBezTo>
                  <a:cubicBezTo>
                    <a:pt x="57" y="43"/>
                    <a:pt x="58" y="42"/>
                    <a:pt x="58" y="42"/>
                  </a:cubicBezTo>
                  <a:cubicBezTo>
                    <a:pt x="69" y="24"/>
                    <a:pt x="55"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9" name="Google Shape;36049;p41"/>
            <p:cNvSpPr/>
            <p:nvPr/>
          </p:nvSpPr>
          <p:spPr>
            <a:xfrm>
              <a:off x="6511693" y="4413816"/>
              <a:ext cx="16641" cy="12399"/>
            </a:xfrm>
            <a:custGeom>
              <a:rect b="b" l="l" r="r" t="t"/>
              <a:pathLst>
                <a:path extrusionOk="0" h="38" w="51">
                  <a:moveTo>
                    <a:pt x="25" y="1"/>
                  </a:moveTo>
                  <a:cubicBezTo>
                    <a:pt x="1" y="1"/>
                    <a:pt x="1" y="38"/>
                    <a:pt x="26" y="38"/>
                  </a:cubicBezTo>
                  <a:cubicBezTo>
                    <a:pt x="50" y="38"/>
                    <a:pt x="50" y="1"/>
                    <a:pt x="26" y="1"/>
                  </a:cubicBezTo>
                  <a:cubicBezTo>
                    <a:pt x="26" y="1"/>
                    <a:pt x="2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50" name="Google Shape;36050;p41"/>
          <p:cNvSpPr/>
          <p:nvPr/>
        </p:nvSpPr>
        <p:spPr>
          <a:xfrm>
            <a:off x="522231" y="3217621"/>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6054" name="Shape 36054"/>
        <p:cNvGrpSpPr/>
        <p:nvPr/>
      </p:nvGrpSpPr>
      <p:grpSpPr>
        <a:xfrm>
          <a:off x="0" y="0"/>
          <a:ext cx="0" cy="0"/>
          <a:chOff x="0" y="0"/>
          <a:chExt cx="0" cy="0"/>
        </a:xfrm>
      </p:grpSpPr>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6055" name="Shape 36055"/>
        <p:cNvGrpSpPr/>
        <p:nvPr/>
      </p:nvGrpSpPr>
      <p:grpSpPr>
        <a:xfrm>
          <a:off x="0" y="0"/>
          <a:ext cx="0" cy="0"/>
          <a:chOff x="0" y="0"/>
          <a:chExt cx="0" cy="0"/>
        </a:xfrm>
      </p:grpSpPr>
      <p:sp>
        <p:nvSpPr>
          <p:cNvPr id="36056" name="Google Shape;36056;p4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20" Type="http://schemas.openxmlformats.org/officeDocument/2006/relationships/slideLayout" Target="../slideLayouts/slideLayout20.xml"/><Relationship Id="rId41" Type="http://schemas.openxmlformats.org/officeDocument/2006/relationships/theme" Target="../theme/theme3.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slideLayout" Target="../slideLayouts/slideLayout39.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slideLayout" Target="../slideLayouts/slideLayout4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00"/>
            <a:ext cx="7704000" cy="5643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1pPr>
            <a:lvl2pPr lvl="1"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2pPr>
            <a:lvl3pPr lvl="2"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3pPr>
            <a:lvl4pPr lvl="3"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4pPr>
            <a:lvl5pPr lvl="4"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5pPr>
            <a:lvl6pPr lvl="5"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6pPr>
            <a:lvl7pPr lvl="6"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7pPr>
            <a:lvl8pPr lvl="7"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8pPr>
            <a:lvl9pPr lvl="8" rtl="0">
              <a:spcBef>
                <a:spcPts val="0"/>
              </a:spcBef>
              <a:spcAft>
                <a:spcPts val="0"/>
              </a:spcAft>
              <a:buClr>
                <a:schemeClr val="accent5"/>
              </a:buClr>
              <a:buSzPts val="3100"/>
              <a:buFont typeface="Quicksand"/>
              <a:buNone/>
              <a:defRPr b="1" sz="3100">
                <a:solidFill>
                  <a:schemeClr val="accent5"/>
                </a:solidFill>
                <a:latin typeface="Quicksand"/>
                <a:ea typeface="Quicksand"/>
                <a:cs typeface="Quicksand"/>
                <a:sym typeface="Quicksand"/>
              </a:defRPr>
            </a:lvl9pPr>
          </a:lstStyle>
          <a:p/>
        </p:txBody>
      </p:sp>
      <p:sp>
        <p:nvSpPr>
          <p:cNvPr id="7" name="Google Shape;7;p1"/>
          <p:cNvSpPr txBox="1"/>
          <p:nvPr>
            <p:ph idx="1" type="body"/>
          </p:nvPr>
        </p:nvSpPr>
        <p:spPr>
          <a:xfrm>
            <a:off x="720000" y="1237083"/>
            <a:ext cx="7704000" cy="33663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Cabin"/>
              <a:buChar char="●"/>
              <a:defRPr>
                <a:solidFill>
                  <a:schemeClr val="dk1"/>
                </a:solidFill>
                <a:latin typeface="Cabin"/>
                <a:ea typeface="Cabin"/>
                <a:cs typeface="Cabin"/>
                <a:sym typeface="Cabin"/>
              </a:defRPr>
            </a:lvl1pPr>
            <a:lvl2pPr indent="-317500" lvl="1" marL="9144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2pPr>
            <a:lvl3pPr indent="-317500" lvl="2" marL="13716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3pPr>
            <a:lvl4pPr indent="-317500" lvl="3" marL="18288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4pPr>
            <a:lvl5pPr indent="-317500" lvl="4" marL="22860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5pPr>
            <a:lvl6pPr indent="-317500" lvl="5" marL="27432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6pPr>
            <a:lvl7pPr indent="-317500" lvl="6" marL="32004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7pPr>
            <a:lvl8pPr indent="-317500" lvl="7" marL="3657600">
              <a:lnSpc>
                <a:spcPct val="100000"/>
              </a:lnSpc>
              <a:spcBef>
                <a:spcPts val="1600"/>
              </a:spcBef>
              <a:spcAft>
                <a:spcPts val="0"/>
              </a:spcAft>
              <a:buClr>
                <a:schemeClr val="dk1"/>
              </a:buClr>
              <a:buSzPts val="1400"/>
              <a:buFont typeface="Cabin"/>
              <a:buChar char="○"/>
              <a:defRPr>
                <a:solidFill>
                  <a:schemeClr val="dk1"/>
                </a:solidFill>
                <a:latin typeface="Cabin"/>
                <a:ea typeface="Cabin"/>
                <a:cs typeface="Cabin"/>
                <a:sym typeface="Cabin"/>
              </a:defRPr>
            </a:lvl8pPr>
            <a:lvl9pPr indent="-317500" lvl="8" marL="4114800">
              <a:lnSpc>
                <a:spcPct val="100000"/>
              </a:lnSpc>
              <a:spcBef>
                <a:spcPts val="1600"/>
              </a:spcBef>
              <a:spcAft>
                <a:spcPts val="1600"/>
              </a:spcAft>
              <a:buClr>
                <a:schemeClr val="dk1"/>
              </a:buClr>
              <a:buSzPts val="1400"/>
              <a:buFont typeface="Cabin"/>
              <a:buChar char="■"/>
              <a:defRPr>
                <a:solidFill>
                  <a:schemeClr val="dk1"/>
                </a:solidFill>
                <a:latin typeface="Cabin"/>
                <a:ea typeface="Cabin"/>
                <a:cs typeface="Cabin"/>
                <a:sym typeface="Cabi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6051" name="Shape 36051"/>
        <p:cNvGrpSpPr/>
        <p:nvPr/>
      </p:nvGrpSpPr>
      <p:grpSpPr>
        <a:xfrm>
          <a:off x="0" y="0"/>
          <a:ext cx="0" cy="0"/>
          <a:chOff x="0" y="0"/>
          <a:chExt cx="0" cy="0"/>
        </a:xfrm>
      </p:grpSpPr>
      <p:sp>
        <p:nvSpPr>
          <p:cNvPr id="36052" name="Google Shape;36052;p4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6053" name="Google Shape;36053;p4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8" r:id="rId1"/>
    <p:sldLayoutId id="214748368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7.xml"/><Relationship Id="rId3" Type="http://schemas.openxmlformats.org/officeDocument/2006/relationships/image" Target="../media/image11.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 Id="rId3"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2.xml"/><Relationship Id="rId3" Type="http://schemas.openxmlformats.org/officeDocument/2006/relationships/image" Target="../media/image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3.xml"/><Relationship Id="rId3" Type="http://schemas.openxmlformats.org/officeDocument/2006/relationships/image" Target="../media/image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dfM6-ZN8_xQZgccvV8N8kd1rANk3JDjHOoGZ97ViraU/copy" TargetMode="External"/><Relationship Id="rId5" Type="http://schemas.openxmlformats.org/officeDocument/2006/relationships/image" Target="../media/image4.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 Id="rId3" Type="http://schemas.openxmlformats.org/officeDocument/2006/relationships/image" Target="../media/image14.jpg"/><Relationship Id="rId4" Type="http://schemas.openxmlformats.org/officeDocument/2006/relationships/image" Target="../media/image13.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image" Target="../media/image12.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 Id="rId3" Type="http://schemas.openxmlformats.org/officeDocument/2006/relationships/hyperlink" Target="https://www.freepik.com/free-vector/gradient-galaxy-background_14455845.htm/?utm_source=slidesgo_template&amp;utm_medium=referral-link&amp;utm_campaign=sg_resources&amp;utm_content=freepik" TargetMode="External"/><Relationship Id="rId4" Type="http://schemas.openxmlformats.org/officeDocument/2006/relationships/hyperlink" Target="https://www.freepik.com/free-vector/gradient-galaxy-background_14213486.htm/?utm_source=slidesgo_template&amp;utm_medium=referral-link&amp;utm_campaign=sg_resources&amp;utm_content=freepik" TargetMode="External"/><Relationship Id="rId5" Type="http://schemas.openxmlformats.org/officeDocument/2006/relationships/hyperlink" Target="https://www.freepik.com/free-vector/gradient-galaxy-with-rocket-background_4309704.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 Id="rId3" Type="http://schemas.openxmlformats.org/officeDocument/2006/relationships/hyperlink" Target="https://www.freepik.com/free-photo/beautiful-planets-space_22896234.htm/?utm_source=slidesgo_template&amp;utm_medium=referral-link&amp;utm_campaign=sg_resources&amp;utm_content=freepik" TargetMode="External"/><Relationship Id="rId4" Type="http://schemas.openxmlformats.org/officeDocument/2006/relationships/hyperlink" Target="https://www.freepik.com/free-photo/galaxy-night-panoramic_13140026.htm/?utm_source=slidesgo_template&amp;utm_medium=referral-link&amp;utm_campaign=sg_resources&amp;utm_content=freepik" TargetMode="External"/><Relationship Id="rId9" Type="http://schemas.openxmlformats.org/officeDocument/2006/relationships/hyperlink" Target="https://www.freepik.com/free-vector/gradient-galaxy-background_14455845.htm/?utm_source=slidesgo_template&amp;utm_medium=referral-link&amp;utm_campaign=sg_resources&amp;utm_content=freepik" TargetMode="External"/><Relationship Id="rId5" Type="http://schemas.openxmlformats.org/officeDocument/2006/relationships/hyperlink" Target="https://www.freepik.com/free-photo/medium-shot-man-posing-nature_33800085.htm/?utm_source=slidesgo_template&amp;utm_medium=referral-link&amp;utm_campaign=sg_resources&amp;utm_content=freepik" TargetMode="External"/><Relationship Id="rId6" Type="http://schemas.openxmlformats.org/officeDocument/2006/relationships/hyperlink" Target="https://www.freepik.com/free-photo/side-view-woman-with-backpack-adventure-nature_9843861.htm/?utm_source=slidesgo_template&amp;utm_medium=referral-link&amp;utm_campaign=sg_resources&amp;utm_content=freepik" TargetMode="External"/><Relationship Id="rId7" Type="http://schemas.openxmlformats.org/officeDocument/2006/relationships/hyperlink" Target="https://www.freepik.com/free-photo/cute-astronaut-kid-playing_33412329.htm/?utm_source=slidesgo_template&amp;utm_medium=referral-link&amp;utm_campaign=sg_resources&amp;utm_content=freepik" TargetMode="External"/><Relationship Id="rId8" Type="http://schemas.openxmlformats.org/officeDocument/2006/relationships/hyperlink" Target="https://www.freepik.com/free-vector/lovely-galaxy-background-with-flat-design_2888206.htm/?utm_source=slidesgo_template&amp;utm_medium=referral-link&amp;utm_campaign=sg_resources&amp;utm_content=freepik" TargetMode="External"/><Relationship Id="rId11" Type="http://schemas.openxmlformats.org/officeDocument/2006/relationships/hyperlink" Target="https://www.freepik.com/free-vector/lovely-rocket-with-vintage-style_3051243.htm/?utm_source=slidesgo_template&amp;utm_medium=referral-link&amp;utm_campaign=sg_resources&amp;utm_content=freepik" TargetMode="External"/><Relationship Id="rId10" Type="http://schemas.openxmlformats.org/officeDocument/2006/relationships/hyperlink" Target="https://www.freepik.com/free-vector/gradient-rocket-background_4401986.htm/?utm_source=slidesgo_template&amp;utm_medium=referral-link&amp;utm_campaign=sg_resources&amp;utm_content=freepik" TargetMode="External"/><Relationship Id="rId12" Type="http://schemas.openxmlformats.org/officeDocument/2006/relationships/hyperlink" Target="https://www.flaticon.com/packs/astronomy-3/?utm_source=slidesgo_template&amp;utm_medium=referral-link&amp;utm_campaign=sg_resources&amp;utm_content=flaticon"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1.xml"/><Relationship Id="rId3" Type="http://schemas.openxmlformats.org/officeDocument/2006/relationships/hyperlink" Target="https://fonts.google.com/specimen/Quicksand" TargetMode="External"/><Relationship Id="rId4" Type="http://schemas.openxmlformats.org/officeDocument/2006/relationships/hyperlink" Target="https://fonts.google.com/specimen/Cabin"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8.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png"/><Relationship Id="rId14" Type="http://schemas.openxmlformats.org/officeDocument/2006/relationships/image" Target="../media/image9.png"/><Relationship Id="rId17" Type="http://schemas.openxmlformats.org/officeDocument/2006/relationships/image" Target="../media/image7.png"/><Relationship Id="rId16"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060" name="Shape 36060"/>
        <p:cNvGrpSpPr/>
        <p:nvPr/>
      </p:nvGrpSpPr>
      <p:grpSpPr>
        <a:xfrm>
          <a:off x="0" y="0"/>
          <a:ext cx="0" cy="0"/>
          <a:chOff x="0" y="0"/>
          <a:chExt cx="0" cy="0"/>
        </a:xfrm>
      </p:grpSpPr>
      <p:sp>
        <p:nvSpPr>
          <p:cNvPr id="36061" name="Google Shape;36061;p45"/>
          <p:cNvSpPr txBox="1"/>
          <p:nvPr>
            <p:ph idx="1" type="subTitle"/>
          </p:nvPr>
        </p:nvSpPr>
        <p:spPr>
          <a:xfrm rot="-546">
            <a:off x="4647300" y="3288738"/>
            <a:ext cx="3776700" cy="426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
        <p:nvSpPr>
          <p:cNvPr id="36062" name="Google Shape;36062;p45"/>
          <p:cNvSpPr txBox="1"/>
          <p:nvPr>
            <p:ph type="ctrTitle"/>
          </p:nvPr>
        </p:nvSpPr>
        <p:spPr>
          <a:xfrm>
            <a:off x="3634675" y="1399125"/>
            <a:ext cx="4789200" cy="1994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Enjoy Meteor Watch Day!</a:t>
            </a:r>
            <a:endParaRPr/>
          </a:p>
        </p:txBody>
      </p:sp>
      <p:sp>
        <p:nvSpPr>
          <p:cNvPr id="36063" name="Google Shape;36063;p45"/>
          <p:cNvSpPr/>
          <p:nvPr/>
        </p:nvSpPr>
        <p:spPr>
          <a:xfrm>
            <a:off x="6980073" y="4068296"/>
            <a:ext cx="171986" cy="214566"/>
          </a:xfrm>
          <a:custGeom>
            <a:rect b="b" l="l" r="r" t="t"/>
            <a:pathLst>
              <a:path extrusionOk="0" h="892" w="715">
                <a:moveTo>
                  <a:pt x="179" y="0"/>
                </a:moveTo>
                <a:lnTo>
                  <a:pt x="0" y="438"/>
                </a:lnTo>
                <a:lnTo>
                  <a:pt x="357" y="891"/>
                </a:lnTo>
                <a:lnTo>
                  <a:pt x="714" y="631"/>
                </a:lnTo>
                <a:lnTo>
                  <a:pt x="633"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64" name="Google Shape;36064;p45"/>
          <p:cNvGrpSpPr/>
          <p:nvPr/>
        </p:nvGrpSpPr>
        <p:grpSpPr>
          <a:xfrm flipH="1">
            <a:off x="-855470" y="-156032"/>
            <a:ext cx="4789316" cy="4778716"/>
            <a:chOff x="6673624" y="2086450"/>
            <a:chExt cx="2729888" cy="2723691"/>
          </a:xfrm>
        </p:grpSpPr>
        <p:sp>
          <p:nvSpPr>
            <p:cNvPr id="36065" name="Google Shape;36065;p45"/>
            <p:cNvSpPr/>
            <p:nvPr/>
          </p:nvSpPr>
          <p:spPr>
            <a:xfrm>
              <a:off x="6673624" y="2086450"/>
              <a:ext cx="2729888" cy="2723691"/>
            </a:xfrm>
            <a:custGeom>
              <a:rect b="b" l="l" r="r" t="t"/>
              <a:pathLst>
                <a:path extrusionOk="0" h="11323" w="11349">
                  <a:moveTo>
                    <a:pt x="7521" y="1"/>
                  </a:moveTo>
                  <a:lnTo>
                    <a:pt x="1050" y="6472"/>
                  </a:lnTo>
                  <a:cubicBezTo>
                    <a:pt x="0" y="7522"/>
                    <a:pt x="0" y="9225"/>
                    <a:pt x="1050" y="10273"/>
                  </a:cubicBezTo>
                  <a:cubicBezTo>
                    <a:pt x="2099" y="11323"/>
                    <a:pt x="3802" y="11323"/>
                    <a:pt x="4851" y="10273"/>
                  </a:cubicBezTo>
                  <a:lnTo>
                    <a:pt x="11349" y="3776"/>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6" name="Google Shape;36066;p45"/>
            <p:cNvSpPr/>
            <p:nvPr/>
          </p:nvSpPr>
          <p:spPr>
            <a:xfrm>
              <a:off x="6886262" y="3517931"/>
              <a:ext cx="1167100" cy="1022316"/>
            </a:xfrm>
            <a:custGeom>
              <a:rect b="b" l="l" r="r" t="t"/>
              <a:pathLst>
                <a:path extrusionOk="0" h="4250" w="4852">
                  <a:moveTo>
                    <a:pt x="3200" y="1"/>
                  </a:moveTo>
                  <a:lnTo>
                    <a:pt x="1830" y="228"/>
                  </a:lnTo>
                  <a:lnTo>
                    <a:pt x="1280" y="941"/>
                  </a:lnTo>
                  <a:lnTo>
                    <a:pt x="0" y="1687"/>
                  </a:lnTo>
                  <a:lnTo>
                    <a:pt x="0" y="3017"/>
                  </a:lnTo>
                  <a:lnTo>
                    <a:pt x="1280" y="4250"/>
                  </a:lnTo>
                  <a:lnTo>
                    <a:pt x="3515" y="4250"/>
                  </a:lnTo>
                  <a:lnTo>
                    <a:pt x="4033" y="3017"/>
                  </a:lnTo>
                  <a:lnTo>
                    <a:pt x="4851" y="2012"/>
                  </a:lnTo>
                  <a:lnTo>
                    <a:pt x="4602" y="667"/>
                  </a:lnTo>
                  <a:lnTo>
                    <a:pt x="32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7" name="Google Shape;36067;p45"/>
            <p:cNvSpPr/>
            <p:nvPr/>
          </p:nvSpPr>
          <p:spPr>
            <a:xfrm>
              <a:off x="6980073" y="3598272"/>
              <a:ext cx="1029992" cy="835894"/>
            </a:xfrm>
            <a:custGeom>
              <a:rect b="b" l="l" r="r" t="t"/>
              <a:pathLst>
                <a:path extrusionOk="0" h="3475" w="4282">
                  <a:moveTo>
                    <a:pt x="2719" y="0"/>
                  </a:moveTo>
                  <a:lnTo>
                    <a:pt x="1925" y="73"/>
                  </a:lnTo>
                  <a:lnTo>
                    <a:pt x="1558" y="770"/>
                  </a:lnTo>
                  <a:lnTo>
                    <a:pt x="98" y="1353"/>
                  </a:lnTo>
                  <a:lnTo>
                    <a:pt x="0" y="1856"/>
                  </a:lnTo>
                  <a:lnTo>
                    <a:pt x="870" y="3226"/>
                  </a:lnTo>
                  <a:lnTo>
                    <a:pt x="1719" y="3475"/>
                  </a:lnTo>
                  <a:lnTo>
                    <a:pt x="3280" y="3226"/>
                  </a:lnTo>
                  <a:lnTo>
                    <a:pt x="4282" y="1493"/>
                  </a:lnTo>
                  <a:lnTo>
                    <a:pt x="3936" y="201"/>
                  </a:lnTo>
                  <a:lnTo>
                    <a:pt x="271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8" name="Google Shape;36068;p45"/>
            <p:cNvSpPr/>
            <p:nvPr/>
          </p:nvSpPr>
          <p:spPr>
            <a:xfrm>
              <a:off x="7315628" y="4243413"/>
              <a:ext cx="255213" cy="261954"/>
            </a:xfrm>
            <a:custGeom>
              <a:rect b="b" l="l" r="r" t="t"/>
              <a:pathLst>
                <a:path extrusionOk="0" h="1089" w="1061">
                  <a:moveTo>
                    <a:pt x="641" y="1"/>
                  </a:moveTo>
                  <a:lnTo>
                    <a:pt x="1" y="909"/>
                  </a:lnTo>
                  <a:lnTo>
                    <a:pt x="530" y="1088"/>
                  </a:lnTo>
                  <a:lnTo>
                    <a:pt x="973" y="796"/>
                  </a:lnTo>
                  <a:lnTo>
                    <a:pt x="1060" y="229"/>
                  </a:lnTo>
                  <a:lnTo>
                    <a:pt x="6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9" name="Google Shape;36069;p45"/>
            <p:cNvSpPr/>
            <p:nvPr/>
          </p:nvSpPr>
          <p:spPr>
            <a:xfrm>
              <a:off x="7570602" y="4363204"/>
              <a:ext cx="104154" cy="142162"/>
            </a:xfrm>
            <a:custGeom>
              <a:rect b="b" l="l" r="r" t="t"/>
              <a:pathLst>
                <a:path extrusionOk="0" h="591" w="433">
                  <a:moveTo>
                    <a:pt x="379" y="1"/>
                  </a:moveTo>
                  <a:lnTo>
                    <a:pt x="173" y="46"/>
                  </a:lnTo>
                  <a:lnTo>
                    <a:pt x="0" y="465"/>
                  </a:lnTo>
                  <a:lnTo>
                    <a:pt x="291" y="590"/>
                  </a:lnTo>
                  <a:lnTo>
                    <a:pt x="433" y="317"/>
                  </a:lnTo>
                  <a:lnTo>
                    <a:pt x="379" y="1"/>
                  </a:lnTo>
                  <a:close/>
                </a:path>
              </a:pathLst>
            </a:custGeom>
            <a:solidFill>
              <a:srgbClr val="270C2A">
                <a:alpha val="49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0" name="Google Shape;36070;p45"/>
            <p:cNvSpPr/>
            <p:nvPr/>
          </p:nvSpPr>
          <p:spPr>
            <a:xfrm>
              <a:off x="6886262" y="3923729"/>
              <a:ext cx="845739" cy="616517"/>
            </a:xfrm>
            <a:custGeom>
              <a:rect b="b" l="l" r="r" t="t"/>
              <a:pathLst>
                <a:path extrusionOk="0" h="2563" w="3516">
                  <a:moveTo>
                    <a:pt x="0" y="0"/>
                  </a:moveTo>
                  <a:lnTo>
                    <a:pt x="0" y="1330"/>
                  </a:lnTo>
                  <a:lnTo>
                    <a:pt x="1280" y="2563"/>
                  </a:lnTo>
                  <a:lnTo>
                    <a:pt x="3515" y="2563"/>
                  </a:lnTo>
                  <a:lnTo>
                    <a:pt x="1523" y="2457"/>
                  </a:lnTo>
                  <a:lnTo>
                    <a:pt x="131" y="1241"/>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1" name="Google Shape;36071;p45"/>
            <p:cNvSpPr/>
            <p:nvPr/>
          </p:nvSpPr>
          <p:spPr>
            <a:xfrm>
              <a:off x="7193193" y="4145490"/>
              <a:ext cx="553242" cy="395456"/>
            </a:xfrm>
            <a:custGeom>
              <a:rect b="b" l="l" r="r" t="t"/>
              <a:pathLst>
                <a:path extrusionOk="0" h="1644" w="2300">
                  <a:moveTo>
                    <a:pt x="1889" y="1"/>
                  </a:moveTo>
                  <a:lnTo>
                    <a:pt x="1146" y="86"/>
                  </a:lnTo>
                  <a:lnTo>
                    <a:pt x="0" y="1644"/>
                  </a:lnTo>
                  <a:lnTo>
                    <a:pt x="2235" y="1644"/>
                  </a:lnTo>
                  <a:lnTo>
                    <a:pt x="2105" y="714"/>
                  </a:lnTo>
                  <a:lnTo>
                    <a:pt x="2299" y="542"/>
                  </a:lnTo>
                  <a:lnTo>
                    <a:pt x="1889"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2" name="Google Shape;36072;p45"/>
            <p:cNvSpPr/>
            <p:nvPr/>
          </p:nvSpPr>
          <p:spPr>
            <a:xfrm>
              <a:off x="6886262" y="3572534"/>
              <a:ext cx="606161" cy="421675"/>
            </a:xfrm>
            <a:custGeom>
              <a:rect b="b" l="l" r="r" t="t"/>
              <a:pathLst>
                <a:path extrusionOk="0" h="1753" w="2520">
                  <a:moveTo>
                    <a:pt x="1830" y="1"/>
                  </a:moveTo>
                  <a:lnTo>
                    <a:pt x="1280" y="714"/>
                  </a:lnTo>
                  <a:lnTo>
                    <a:pt x="0" y="1460"/>
                  </a:lnTo>
                  <a:lnTo>
                    <a:pt x="731" y="1752"/>
                  </a:lnTo>
                  <a:lnTo>
                    <a:pt x="2066" y="1320"/>
                  </a:lnTo>
                  <a:lnTo>
                    <a:pt x="2520" y="440"/>
                  </a:lnTo>
                  <a:lnTo>
                    <a:pt x="1959" y="440"/>
                  </a:lnTo>
                  <a:lnTo>
                    <a:pt x="183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3" name="Google Shape;36073;p45"/>
            <p:cNvSpPr/>
            <p:nvPr/>
          </p:nvSpPr>
          <p:spPr>
            <a:xfrm>
              <a:off x="7570602" y="3517931"/>
              <a:ext cx="422869" cy="406040"/>
            </a:xfrm>
            <a:custGeom>
              <a:rect b="b" l="l" r="r" t="t"/>
              <a:pathLst>
                <a:path extrusionOk="0" h="1688" w="1758">
                  <a:moveTo>
                    <a:pt x="355" y="1"/>
                  </a:moveTo>
                  <a:lnTo>
                    <a:pt x="0" y="1308"/>
                  </a:lnTo>
                  <a:lnTo>
                    <a:pt x="540" y="1687"/>
                  </a:lnTo>
                  <a:lnTo>
                    <a:pt x="1049" y="1266"/>
                  </a:lnTo>
                  <a:lnTo>
                    <a:pt x="1049" y="667"/>
                  </a:lnTo>
                  <a:lnTo>
                    <a:pt x="1757" y="667"/>
                  </a:lnTo>
                  <a:lnTo>
                    <a:pt x="35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4" name="Google Shape;36074;p45"/>
            <p:cNvSpPr/>
            <p:nvPr/>
          </p:nvSpPr>
          <p:spPr>
            <a:xfrm>
              <a:off x="7674515" y="3957405"/>
              <a:ext cx="378851" cy="286249"/>
            </a:xfrm>
            <a:custGeom>
              <a:rect b="b" l="l" r="r" t="t"/>
              <a:pathLst>
                <a:path extrusionOk="0" h="1190" w="1575">
                  <a:moveTo>
                    <a:pt x="129" y="0"/>
                  </a:moveTo>
                  <a:lnTo>
                    <a:pt x="1" y="185"/>
                  </a:lnTo>
                  <a:lnTo>
                    <a:pt x="519" y="299"/>
                  </a:lnTo>
                  <a:lnTo>
                    <a:pt x="302" y="693"/>
                  </a:lnTo>
                  <a:lnTo>
                    <a:pt x="756" y="1190"/>
                  </a:lnTo>
                  <a:lnTo>
                    <a:pt x="1574" y="185"/>
                  </a:lnTo>
                  <a:lnTo>
                    <a:pt x="1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5" name="Google Shape;36075;p45"/>
            <p:cNvSpPr/>
            <p:nvPr/>
          </p:nvSpPr>
          <p:spPr>
            <a:xfrm>
              <a:off x="7189344" y="4100529"/>
              <a:ext cx="126524" cy="100307"/>
            </a:xfrm>
            <a:custGeom>
              <a:rect b="b" l="l" r="r" t="t"/>
              <a:pathLst>
                <a:path extrusionOk="0" h="417" w="526">
                  <a:moveTo>
                    <a:pt x="152" y="0"/>
                  </a:moveTo>
                  <a:lnTo>
                    <a:pt x="0" y="311"/>
                  </a:lnTo>
                  <a:lnTo>
                    <a:pt x="266" y="417"/>
                  </a:lnTo>
                  <a:lnTo>
                    <a:pt x="526" y="209"/>
                  </a:lnTo>
                  <a:lnTo>
                    <a:pt x="1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6" name="Google Shape;36076;p45"/>
            <p:cNvSpPr/>
            <p:nvPr/>
          </p:nvSpPr>
          <p:spPr>
            <a:xfrm>
              <a:off x="7045260" y="3764970"/>
              <a:ext cx="270607" cy="143124"/>
            </a:xfrm>
            <a:custGeom>
              <a:rect b="b" l="l" r="r" t="t"/>
              <a:pathLst>
                <a:path extrusionOk="0" h="595" w="1125">
                  <a:moveTo>
                    <a:pt x="619" y="1"/>
                  </a:moveTo>
                  <a:lnTo>
                    <a:pt x="561" y="250"/>
                  </a:lnTo>
                  <a:lnTo>
                    <a:pt x="193" y="298"/>
                  </a:lnTo>
                  <a:lnTo>
                    <a:pt x="0" y="433"/>
                  </a:lnTo>
                  <a:lnTo>
                    <a:pt x="291" y="595"/>
                  </a:lnTo>
                  <a:lnTo>
                    <a:pt x="1125" y="347"/>
                  </a:lnTo>
                  <a:lnTo>
                    <a:pt x="112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7" name="Google Shape;36077;p45"/>
            <p:cNvSpPr/>
            <p:nvPr/>
          </p:nvSpPr>
          <p:spPr>
            <a:xfrm>
              <a:off x="7622558" y="3656484"/>
              <a:ext cx="159237" cy="195323"/>
            </a:xfrm>
            <a:custGeom>
              <a:rect b="b" l="l" r="r" t="t"/>
              <a:pathLst>
                <a:path extrusionOk="0" h="812" w="662">
                  <a:moveTo>
                    <a:pt x="313" y="1"/>
                  </a:moveTo>
                  <a:lnTo>
                    <a:pt x="45" y="212"/>
                  </a:lnTo>
                  <a:lnTo>
                    <a:pt x="1" y="528"/>
                  </a:lnTo>
                  <a:lnTo>
                    <a:pt x="313" y="812"/>
                  </a:lnTo>
                  <a:lnTo>
                    <a:pt x="662" y="495"/>
                  </a:lnTo>
                  <a:lnTo>
                    <a:pt x="402" y="268"/>
                  </a:lnTo>
                  <a:lnTo>
                    <a:pt x="475" y="99"/>
                  </a:lnTo>
                  <a:lnTo>
                    <a:pt x="31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8" name="Google Shape;36078;p45"/>
            <p:cNvSpPr/>
            <p:nvPr/>
          </p:nvSpPr>
          <p:spPr>
            <a:xfrm>
              <a:off x="7674515" y="3549682"/>
              <a:ext cx="189546" cy="97180"/>
            </a:xfrm>
            <a:custGeom>
              <a:rect b="b" l="l" r="r" t="t"/>
              <a:pathLst>
                <a:path extrusionOk="0" h="404" w="788">
                  <a:moveTo>
                    <a:pt x="201" y="1"/>
                  </a:moveTo>
                  <a:lnTo>
                    <a:pt x="1" y="226"/>
                  </a:lnTo>
                  <a:lnTo>
                    <a:pt x="235" y="403"/>
                  </a:lnTo>
                  <a:lnTo>
                    <a:pt x="446" y="298"/>
                  </a:lnTo>
                  <a:lnTo>
                    <a:pt x="567" y="403"/>
                  </a:lnTo>
                  <a:lnTo>
                    <a:pt x="787" y="280"/>
                  </a:lnTo>
                  <a:lnTo>
                    <a:pt x="20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9" name="Google Shape;36079;p45"/>
            <p:cNvSpPr/>
            <p:nvPr/>
          </p:nvSpPr>
          <p:spPr>
            <a:xfrm>
              <a:off x="7428682" y="3827992"/>
              <a:ext cx="127005" cy="129654"/>
            </a:xfrm>
            <a:custGeom>
              <a:rect b="b" l="l" r="r" t="t"/>
              <a:pathLst>
                <a:path extrusionOk="0" h="539" w="528">
                  <a:moveTo>
                    <a:pt x="265" y="0"/>
                  </a:moveTo>
                  <a:lnTo>
                    <a:pt x="1" y="188"/>
                  </a:lnTo>
                  <a:lnTo>
                    <a:pt x="60" y="447"/>
                  </a:lnTo>
                  <a:lnTo>
                    <a:pt x="326" y="538"/>
                  </a:lnTo>
                  <a:lnTo>
                    <a:pt x="527" y="147"/>
                  </a:lnTo>
                  <a:lnTo>
                    <a:pt x="265"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0" name="Google Shape;36080;p45"/>
            <p:cNvSpPr/>
            <p:nvPr/>
          </p:nvSpPr>
          <p:spPr>
            <a:xfrm>
              <a:off x="7162163" y="2267821"/>
              <a:ext cx="1162289" cy="1162554"/>
            </a:xfrm>
            <a:custGeom>
              <a:rect b="b" l="l" r="r" t="t"/>
              <a:pathLst>
                <a:path extrusionOk="0" h="4833" w="4832">
                  <a:moveTo>
                    <a:pt x="4832" y="517"/>
                  </a:moveTo>
                  <a:lnTo>
                    <a:pt x="659" y="4691"/>
                  </a:lnTo>
                  <a:cubicBezTo>
                    <a:pt x="516" y="4833"/>
                    <a:pt x="285" y="4833"/>
                    <a:pt x="143" y="4691"/>
                  </a:cubicBezTo>
                  <a:lnTo>
                    <a:pt x="143" y="4691"/>
                  </a:lnTo>
                  <a:cubicBezTo>
                    <a:pt x="1" y="4548"/>
                    <a:pt x="1" y="4317"/>
                    <a:pt x="143" y="4175"/>
                  </a:cubicBezTo>
                  <a:lnTo>
                    <a:pt x="4316"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1" name="Google Shape;36081;p45"/>
            <p:cNvSpPr/>
            <p:nvPr/>
          </p:nvSpPr>
          <p:spPr>
            <a:xfrm>
              <a:off x="8383630" y="3287008"/>
              <a:ext cx="744712" cy="744727"/>
            </a:xfrm>
            <a:custGeom>
              <a:rect b="b" l="l" r="r" t="t"/>
              <a:pathLst>
                <a:path extrusionOk="0" h="3096" w="3096">
                  <a:moveTo>
                    <a:pt x="3095" y="330"/>
                  </a:moveTo>
                  <a:lnTo>
                    <a:pt x="422" y="3004"/>
                  </a:lnTo>
                  <a:cubicBezTo>
                    <a:pt x="331" y="3095"/>
                    <a:pt x="184" y="3095"/>
                    <a:pt x="91" y="3004"/>
                  </a:cubicBezTo>
                  <a:lnTo>
                    <a:pt x="91" y="3004"/>
                  </a:lnTo>
                  <a:cubicBezTo>
                    <a:pt x="0" y="2913"/>
                    <a:pt x="0" y="2765"/>
                    <a:pt x="91" y="2673"/>
                  </a:cubicBezTo>
                  <a:lnTo>
                    <a:pt x="2764"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2" name="Google Shape;36082;p45"/>
            <p:cNvSpPr/>
            <p:nvPr/>
          </p:nvSpPr>
          <p:spPr>
            <a:xfrm>
              <a:off x="7910967" y="2493451"/>
              <a:ext cx="744712" cy="744727"/>
            </a:xfrm>
            <a:custGeom>
              <a:rect b="b" l="l" r="r" t="t"/>
              <a:pathLst>
                <a:path extrusionOk="0" h="3096" w="3096">
                  <a:moveTo>
                    <a:pt x="3096" y="332"/>
                  </a:moveTo>
                  <a:lnTo>
                    <a:pt x="422" y="3005"/>
                  </a:lnTo>
                  <a:cubicBezTo>
                    <a:pt x="332" y="3096"/>
                    <a:pt x="184" y="3096"/>
                    <a:pt x="92" y="3005"/>
                  </a:cubicBezTo>
                  <a:lnTo>
                    <a:pt x="92" y="3005"/>
                  </a:lnTo>
                  <a:cubicBezTo>
                    <a:pt x="1" y="2914"/>
                    <a:pt x="1" y="2767"/>
                    <a:pt x="92" y="2674"/>
                  </a:cubicBezTo>
                  <a:lnTo>
                    <a:pt x="2766"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3" name="Google Shape;36083;p45"/>
            <p:cNvSpPr/>
            <p:nvPr/>
          </p:nvSpPr>
          <p:spPr>
            <a:xfrm>
              <a:off x="7229033" y="2631765"/>
              <a:ext cx="1746080" cy="1746116"/>
            </a:xfrm>
            <a:custGeom>
              <a:rect b="b" l="l" r="r" t="t"/>
              <a:pathLst>
                <a:path extrusionOk="0" h="7259" w="7259">
                  <a:moveTo>
                    <a:pt x="7259" y="775"/>
                  </a:moveTo>
                  <a:lnTo>
                    <a:pt x="989" y="7045"/>
                  </a:lnTo>
                  <a:cubicBezTo>
                    <a:pt x="776" y="7259"/>
                    <a:pt x="428" y="7259"/>
                    <a:pt x="214" y="7045"/>
                  </a:cubicBezTo>
                  <a:lnTo>
                    <a:pt x="214" y="7045"/>
                  </a:lnTo>
                  <a:cubicBezTo>
                    <a:pt x="1" y="6832"/>
                    <a:pt x="1" y="6484"/>
                    <a:pt x="214" y="6270"/>
                  </a:cubicBezTo>
                  <a:lnTo>
                    <a:pt x="6483"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4" name="Google Shape;36084;p45"/>
            <p:cNvSpPr/>
            <p:nvPr/>
          </p:nvSpPr>
          <p:spPr>
            <a:xfrm>
              <a:off x="7738499" y="3461162"/>
              <a:ext cx="653547" cy="653561"/>
            </a:xfrm>
            <a:custGeom>
              <a:rect b="b" l="l" r="r" t="t"/>
              <a:pathLst>
                <a:path extrusionOk="0" h="2717" w="2717">
                  <a:moveTo>
                    <a:pt x="2716" y="557"/>
                  </a:moveTo>
                  <a:lnTo>
                    <a:pt x="711" y="2562"/>
                  </a:lnTo>
                  <a:cubicBezTo>
                    <a:pt x="557" y="2716"/>
                    <a:pt x="307" y="2716"/>
                    <a:pt x="156" y="2562"/>
                  </a:cubicBezTo>
                  <a:lnTo>
                    <a:pt x="156" y="2562"/>
                  </a:lnTo>
                  <a:cubicBezTo>
                    <a:pt x="1" y="2408"/>
                    <a:pt x="1" y="2158"/>
                    <a:pt x="156" y="2005"/>
                  </a:cubicBezTo>
                  <a:lnTo>
                    <a:pt x="2160"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5" name="Google Shape;36085;p45"/>
          <p:cNvGrpSpPr/>
          <p:nvPr/>
        </p:nvGrpSpPr>
        <p:grpSpPr>
          <a:xfrm>
            <a:off x="1213918" y="457156"/>
            <a:ext cx="650520" cy="551573"/>
            <a:chOff x="8483468" y="3859206"/>
            <a:chExt cx="650520" cy="551573"/>
          </a:xfrm>
        </p:grpSpPr>
        <p:sp>
          <p:nvSpPr>
            <p:cNvPr id="36086" name="Google Shape;36086;p45"/>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7" name="Google Shape;36087;p45"/>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8" name="Google Shape;36088;p45"/>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9" name="Google Shape;36089;p45"/>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0" name="Google Shape;36090;p45"/>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1" name="Google Shape;36091;p45"/>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2" name="Google Shape;36092;p45"/>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3" name="Google Shape;36093;p45"/>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4" name="Google Shape;36094;p45"/>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5" name="Google Shape;36095;p45"/>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6" name="Google Shape;36096;p45"/>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7" name="Google Shape;36097;p45"/>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8" name="Google Shape;36098;p45"/>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9" name="Google Shape;36099;p45"/>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0" name="Google Shape;36100;p45"/>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1" name="Google Shape;36101;p45"/>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2" name="Google Shape;36102;p45"/>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3" name="Google Shape;36103;p45"/>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4" name="Google Shape;36104;p45"/>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5" name="Google Shape;36105;p45"/>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6" name="Google Shape;36106;p45"/>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7" name="Google Shape;36107;p45"/>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8" name="Google Shape;36108;p45"/>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9" name="Google Shape;36109;p45"/>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0" name="Google Shape;36110;p45"/>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1" name="Google Shape;36111;p45"/>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2" name="Google Shape;36112;p45"/>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3" name="Google Shape;36113;p45"/>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4" name="Google Shape;36114;p45"/>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5" name="Google Shape;36115;p45"/>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16" name="Google Shape;36116;p45"/>
          <p:cNvGrpSpPr/>
          <p:nvPr/>
        </p:nvGrpSpPr>
        <p:grpSpPr>
          <a:xfrm>
            <a:off x="4339275" y="3679341"/>
            <a:ext cx="465460" cy="426898"/>
            <a:chOff x="10394090" y="4418785"/>
            <a:chExt cx="995850" cy="913347"/>
          </a:xfrm>
        </p:grpSpPr>
        <p:sp>
          <p:nvSpPr>
            <p:cNvPr id="36117" name="Google Shape;36117;p45"/>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8" name="Google Shape;36118;p45"/>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9" name="Google Shape;36119;p45"/>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0" name="Google Shape;36120;p45"/>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1" name="Google Shape;36121;p45"/>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2" name="Google Shape;36122;p45"/>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3" name="Google Shape;36123;p45"/>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4" name="Google Shape;36124;p45"/>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5" name="Google Shape;36125;p45"/>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6" name="Google Shape;36126;p45"/>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7" name="Google Shape;36127;p45"/>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8" name="Google Shape;36128;p45"/>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9" name="Google Shape;36129;p45"/>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0" name="Google Shape;36130;p45"/>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1" name="Google Shape;36131;p45"/>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2" name="Google Shape;36132;p45"/>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3" name="Google Shape;36133;p45"/>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4" name="Google Shape;36134;p45"/>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5" name="Google Shape;36135;p45"/>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6" name="Google Shape;36136;p45"/>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7" name="Google Shape;36137;p45"/>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8" name="Google Shape;36138;p45"/>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9" name="Google Shape;36139;p45"/>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0" name="Google Shape;36140;p45"/>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1" name="Google Shape;36141;p45"/>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2" name="Google Shape;36142;p45"/>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46" name="Shape 36146"/>
        <p:cNvGrpSpPr/>
        <p:nvPr/>
      </p:nvGrpSpPr>
      <p:grpSpPr>
        <a:xfrm>
          <a:off x="0" y="0"/>
          <a:ext cx="0" cy="0"/>
          <a:chOff x="0" y="0"/>
          <a:chExt cx="0" cy="0"/>
        </a:xfrm>
      </p:grpSpPr>
      <p:sp>
        <p:nvSpPr>
          <p:cNvPr id="36147" name="Google Shape;36147;p46"/>
          <p:cNvSpPr txBox="1"/>
          <p:nvPr>
            <p:ph type="title"/>
          </p:nvPr>
        </p:nvSpPr>
        <p:spPr>
          <a:xfrm>
            <a:off x="720000" y="54668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36148" name="Google Shape;36148;p46"/>
          <p:cNvGraphicFramePr/>
          <p:nvPr/>
        </p:nvGraphicFramePr>
        <p:xfrm>
          <a:off x="720000" y="1681500"/>
          <a:ext cx="3000000" cy="3000000"/>
        </p:xfrm>
        <a:graphic>
          <a:graphicData uri="http://schemas.openxmlformats.org/drawingml/2006/table">
            <a:tbl>
              <a:tblPr>
                <a:noFill/>
                <a:tableStyleId>{3E4D6DFE-BE5B-4B7D-81F8-1687CCEA1348}</a:tableStyleId>
              </a:tblPr>
              <a:tblGrid>
                <a:gridCol w="2619875"/>
                <a:gridCol w="5084125"/>
              </a:tblGrid>
              <a:tr h="361525">
                <a:tc>
                  <a:txBody>
                    <a:bodyPr/>
                    <a:lstStyle/>
                    <a:p>
                      <a:pPr indent="0" lvl="0" marL="0" rtl="0" algn="l">
                        <a:spcBef>
                          <a:spcPts val="0"/>
                        </a:spcBef>
                        <a:spcAft>
                          <a:spcPts val="0"/>
                        </a:spcAft>
                        <a:buNone/>
                      </a:pPr>
                      <a:r>
                        <a:rPr b="1" lang="en" sz="1100">
                          <a:solidFill>
                            <a:schemeClr val="accent5"/>
                          </a:solidFill>
                          <a:uFill>
                            <a:noFill/>
                          </a:uFill>
                          <a:latin typeface="Cabin"/>
                          <a:ea typeface="Cabin"/>
                          <a:cs typeface="Cabin"/>
                          <a:sym typeface="Cabin"/>
                          <a:hlinkClick action="ppaction://hlinksldjump" r:id="rId3">
                            <a:extLst>
                              <a:ext uri="{A12FA001-AC4F-418D-AE19-62706E023703}">
                                <ahyp:hlinkClr val="tx"/>
                              </a:ext>
                            </a:extLst>
                          </a:hlinkClick>
                        </a:rPr>
                        <a:t>Fonts</a:t>
                      </a:r>
                      <a:endParaRPr b="1" sz="1100">
                        <a:solidFill>
                          <a:schemeClr val="accent5"/>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l">
                        <a:spcBef>
                          <a:spcPts val="0"/>
                        </a:spcBef>
                        <a:spcAft>
                          <a:spcPts val="1600"/>
                        </a:spcAft>
                        <a:buNone/>
                      </a:pPr>
                      <a:r>
                        <a:rPr lang="en" sz="1000">
                          <a:solidFill>
                            <a:schemeClr val="dk1"/>
                          </a:solidFill>
                          <a:latin typeface="Cabin"/>
                          <a:ea typeface="Cabin"/>
                          <a:cs typeface="Cabin"/>
                          <a:sym typeface="Cabin"/>
                        </a:rPr>
                        <a:t>To view this template correctly in PowerPoint, download and install the fonts we used</a:t>
                      </a:r>
                      <a:endParaRPr sz="1000">
                        <a:solidFill>
                          <a:schemeClr val="dk1"/>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61525">
                <a:tc>
                  <a:txBody>
                    <a:bodyPr/>
                    <a:lstStyle/>
                    <a:p>
                      <a:pPr indent="0" lvl="0" marL="0" rtl="0" algn="l">
                        <a:spcBef>
                          <a:spcPts val="0"/>
                        </a:spcBef>
                        <a:spcAft>
                          <a:spcPts val="0"/>
                        </a:spcAft>
                        <a:buNone/>
                      </a:pPr>
                      <a:r>
                        <a:rPr b="1" lang="en" sz="1100">
                          <a:solidFill>
                            <a:schemeClr val="accent5"/>
                          </a:solidFill>
                          <a:uFill>
                            <a:noFill/>
                          </a:uFill>
                          <a:latin typeface="Cabin"/>
                          <a:ea typeface="Cabin"/>
                          <a:cs typeface="Cabin"/>
                          <a:sym typeface="Cabin"/>
                          <a:hlinkClick action="ppaction://hlinksldjump" r:id="rId4">
                            <a:extLst>
                              <a:ext uri="{A12FA001-AC4F-418D-AE19-62706E023703}">
                                <ahyp:hlinkClr val="tx"/>
                              </a:ext>
                            </a:extLst>
                          </a:hlinkClick>
                        </a:rPr>
                        <a:t>Used</a:t>
                      </a:r>
                      <a:r>
                        <a:rPr b="1" lang="en" sz="1100">
                          <a:solidFill>
                            <a:schemeClr val="accent5"/>
                          </a:solidFill>
                          <a:latin typeface="Cabin"/>
                          <a:ea typeface="Cabin"/>
                          <a:cs typeface="Cabin"/>
                          <a:sym typeface="Cabin"/>
                        </a:rPr>
                        <a:t> and </a:t>
                      </a:r>
                      <a:r>
                        <a:rPr b="1" lang="en" sz="1100">
                          <a:solidFill>
                            <a:schemeClr val="accent5"/>
                          </a:solidFill>
                          <a:uFill>
                            <a:noFill/>
                          </a:uFill>
                          <a:latin typeface="Cabin"/>
                          <a:ea typeface="Cabin"/>
                          <a:cs typeface="Cabin"/>
                          <a:sym typeface="Cabin"/>
                          <a:hlinkClick action="ppaction://hlinksldjump" r:id="rId5">
                            <a:extLst>
                              <a:ext uri="{A12FA001-AC4F-418D-AE19-62706E023703}">
                                <ahyp:hlinkClr val="tx"/>
                              </a:ext>
                            </a:extLst>
                          </a:hlinkClick>
                        </a:rPr>
                        <a:t>alternative</a:t>
                      </a:r>
                      <a:r>
                        <a:rPr b="1" lang="en" sz="1100">
                          <a:solidFill>
                            <a:schemeClr val="accent5"/>
                          </a:solidFill>
                          <a:uFill>
                            <a:noFill/>
                          </a:uFill>
                          <a:latin typeface="Cabin"/>
                          <a:ea typeface="Cabin"/>
                          <a:cs typeface="Cabin"/>
                          <a:sym typeface="Cabin"/>
                          <a:hlinkClick action="ppaction://hlinksldjump" r:id="rId6">
                            <a:extLst>
                              <a:ext uri="{A12FA001-AC4F-418D-AE19-62706E023703}">
                                <ahyp:hlinkClr val="tx"/>
                              </a:ext>
                            </a:extLst>
                          </a:hlinkClick>
                        </a:rPr>
                        <a:t> resources</a:t>
                      </a:r>
                      <a:endParaRPr b="1" sz="1100">
                        <a:solidFill>
                          <a:schemeClr val="accent5"/>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marR="0" rtl="0" algn="l">
                        <a:lnSpc>
                          <a:spcPct val="100000"/>
                        </a:lnSpc>
                        <a:spcBef>
                          <a:spcPts val="0"/>
                        </a:spcBef>
                        <a:spcAft>
                          <a:spcPts val="1600"/>
                        </a:spcAft>
                        <a:buNone/>
                      </a:pPr>
                      <a:r>
                        <a:rPr lang="en" sz="1000">
                          <a:solidFill>
                            <a:schemeClr val="dk1"/>
                          </a:solidFill>
                          <a:latin typeface="Cabin"/>
                          <a:ea typeface="Cabin"/>
                          <a:cs typeface="Cabin"/>
                          <a:sym typeface="Cabin"/>
                        </a:rPr>
                        <a:t>An assortment of graphic resources that are suitable for use in this presentation</a:t>
                      </a:r>
                      <a:endParaRPr sz="1000">
                        <a:solidFill>
                          <a:schemeClr val="dk1"/>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61525">
                <a:tc>
                  <a:txBody>
                    <a:bodyPr/>
                    <a:lstStyle/>
                    <a:p>
                      <a:pPr indent="0" lvl="0" marL="0" rtl="0" algn="l">
                        <a:spcBef>
                          <a:spcPts val="0"/>
                        </a:spcBef>
                        <a:spcAft>
                          <a:spcPts val="0"/>
                        </a:spcAft>
                        <a:buNone/>
                      </a:pPr>
                      <a:r>
                        <a:rPr b="1" lang="en" sz="1100">
                          <a:solidFill>
                            <a:schemeClr val="accent5"/>
                          </a:solidFill>
                          <a:uFill>
                            <a:noFill/>
                          </a:uFill>
                          <a:latin typeface="Cabin"/>
                          <a:ea typeface="Cabin"/>
                          <a:cs typeface="Cabin"/>
                          <a:sym typeface="Cabin"/>
                          <a:hlinkClick action="ppaction://hlinksldjump" r:id="rId7">
                            <a:extLst>
                              <a:ext uri="{A12FA001-AC4F-418D-AE19-62706E023703}">
                                <ahyp:hlinkClr val="tx"/>
                              </a:ext>
                            </a:extLst>
                          </a:hlinkClick>
                        </a:rPr>
                        <a:t>Thanks slide</a:t>
                      </a:r>
                      <a:endParaRPr b="1" sz="1100">
                        <a:solidFill>
                          <a:schemeClr val="accent5"/>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l">
                        <a:spcBef>
                          <a:spcPts val="0"/>
                        </a:spcBef>
                        <a:spcAft>
                          <a:spcPts val="1600"/>
                        </a:spcAft>
                        <a:buNone/>
                      </a:pPr>
                      <a:r>
                        <a:rPr lang="en" sz="1000">
                          <a:solidFill>
                            <a:schemeClr val="dk1"/>
                          </a:solidFill>
                          <a:latin typeface="Cabin"/>
                          <a:ea typeface="Cabin"/>
                          <a:cs typeface="Cabin"/>
                          <a:sym typeface="Cabin"/>
                        </a:rPr>
                        <a:t>You must keep it so that proper credits for our design are given</a:t>
                      </a:r>
                      <a:endParaRPr sz="1000">
                        <a:solidFill>
                          <a:schemeClr val="dk1"/>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61525">
                <a:tc>
                  <a:txBody>
                    <a:bodyPr/>
                    <a:lstStyle/>
                    <a:p>
                      <a:pPr indent="0" lvl="0" marL="0" rtl="0" algn="l">
                        <a:spcBef>
                          <a:spcPts val="0"/>
                        </a:spcBef>
                        <a:spcAft>
                          <a:spcPts val="0"/>
                        </a:spcAft>
                        <a:buNone/>
                      </a:pPr>
                      <a:r>
                        <a:rPr b="1" lang="en" sz="1100">
                          <a:solidFill>
                            <a:schemeClr val="accent5"/>
                          </a:solidFill>
                          <a:uFill>
                            <a:noFill/>
                          </a:uFill>
                          <a:latin typeface="Cabin"/>
                          <a:ea typeface="Cabin"/>
                          <a:cs typeface="Cabin"/>
                          <a:sym typeface="Cabin"/>
                          <a:hlinkClick action="ppaction://hlinksldjump" r:id="rId8">
                            <a:extLst>
                              <a:ext uri="{A12FA001-AC4F-418D-AE19-62706E023703}">
                                <ahyp:hlinkClr val="tx"/>
                              </a:ext>
                            </a:extLst>
                          </a:hlinkClick>
                        </a:rPr>
                        <a:t>Colors</a:t>
                      </a:r>
                      <a:endParaRPr b="1" sz="1100">
                        <a:solidFill>
                          <a:schemeClr val="accent5"/>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l">
                        <a:spcBef>
                          <a:spcPts val="0"/>
                        </a:spcBef>
                        <a:spcAft>
                          <a:spcPts val="1600"/>
                        </a:spcAft>
                        <a:buNone/>
                      </a:pPr>
                      <a:r>
                        <a:rPr lang="en" sz="1000">
                          <a:solidFill>
                            <a:schemeClr val="dk1"/>
                          </a:solidFill>
                          <a:latin typeface="Cabin"/>
                          <a:ea typeface="Cabin"/>
                          <a:cs typeface="Cabin"/>
                          <a:sym typeface="Cabin"/>
                        </a:rPr>
                        <a:t>All the colors used in this presentation</a:t>
                      </a:r>
                      <a:endParaRPr sz="1000">
                        <a:solidFill>
                          <a:schemeClr val="dk1"/>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61525">
                <a:tc>
                  <a:txBody>
                    <a:bodyPr/>
                    <a:lstStyle/>
                    <a:p>
                      <a:pPr indent="0" lvl="0" marL="0" rtl="0" algn="l">
                        <a:spcBef>
                          <a:spcPts val="0"/>
                        </a:spcBef>
                        <a:spcAft>
                          <a:spcPts val="0"/>
                        </a:spcAft>
                        <a:buNone/>
                      </a:pPr>
                      <a:r>
                        <a:rPr b="1" lang="en" sz="1100">
                          <a:solidFill>
                            <a:schemeClr val="accent5"/>
                          </a:solidFill>
                          <a:uFill>
                            <a:noFill/>
                          </a:uFill>
                          <a:latin typeface="Cabin"/>
                          <a:ea typeface="Cabin"/>
                          <a:cs typeface="Cabin"/>
                          <a:sym typeface="Cabin"/>
                          <a:hlinkClick action="ppaction://hlinksldjump" r:id="rId9">
                            <a:extLst>
                              <a:ext uri="{A12FA001-AC4F-418D-AE19-62706E023703}">
                                <ahyp:hlinkClr val="tx"/>
                              </a:ext>
                            </a:extLst>
                          </a:hlinkClick>
                        </a:rPr>
                        <a:t>Icons</a:t>
                      </a:r>
                      <a:r>
                        <a:rPr b="1" lang="en" sz="1100">
                          <a:solidFill>
                            <a:schemeClr val="accent5"/>
                          </a:solidFill>
                          <a:latin typeface="Cabin"/>
                          <a:ea typeface="Cabin"/>
                          <a:cs typeface="Cabin"/>
                          <a:sym typeface="Cabin"/>
                        </a:rPr>
                        <a:t> and</a:t>
                      </a:r>
                      <a:r>
                        <a:rPr b="1" lang="en" sz="1100">
                          <a:solidFill>
                            <a:schemeClr val="accent5"/>
                          </a:solidFill>
                          <a:uFill>
                            <a:noFill/>
                          </a:uFill>
                          <a:latin typeface="Cabin"/>
                          <a:ea typeface="Cabin"/>
                          <a:cs typeface="Cabin"/>
                          <a:sym typeface="Cabin"/>
                          <a:hlinkClick action="ppaction://hlinksldjump" r:id="rId10">
                            <a:extLst>
                              <a:ext uri="{A12FA001-AC4F-418D-AE19-62706E023703}">
                                <ahyp:hlinkClr val="tx"/>
                              </a:ext>
                            </a:extLst>
                          </a:hlinkClick>
                        </a:rPr>
                        <a:t> infographic resources</a:t>
                      </a:r>
                      <a:endParaRPr b="1" sz="1100">
                        <a:solidFill>
                          <a:schemeClr val="accent5"/>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l">
                        <a:spcBef>
                          <a:spcPts val="0"/>
                        </a:spcBef>
                        <a:spcAft>
                          <a:spcPts val="0"/>
                        </a:spcAft>
                        <a:buNone/>
                      </a:pPr>
                      <a:r>
                        <a:rPr lang="en" sz="1000">
                          <a:solidFill>
                            <a:schemeClr val="dk1"/>
                          </a:solidFill>
                          <a:latin typeface="Cabin"/>
                          <a:ea typeface="Cabin"/>
                          <a:cs typeface="Cabin"/>
                          <a:sym typeface="Cabin"/>
                        </a:rPr>
                        <a:t>These can be used in the template, and their size and color can be edited</a:t>
                      </a:r>
                      <a:endParaRPr sz="1000">
                        <a:solidFill>
                          <a:schemeClr val="dk1"/>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61525">
                <a:tc>
                  <a:txBody>
                    <a:bodyPr/>
                    <a:lstStyle/>
                    <a:p>
                      <a:pPr indent="0" lvl="0" marL="0" rtl="0" algn="l">
                        <a:spcBef>
                          <a:spcPts val="0"/>
                        </a:spcBef>
                        <a:spcAft>
                          <a:spcPts val="0"/>
                        </a:spcAft>
                        <a:buNone/>
                      </a:pPr>
                      <a:r>
                        <a:rPr b="1" lang="en" sz="1100">
                          <a:solidFill>
                            <a:schemeClr val="accent5"/>
                          </a:solidFill>
                          <a:latin typeface="Cabin"/>
                          <a:ea typeface="Cabin"/>
                          <a:cs typeface="Cabin"/>
                          <a:sym typeface="Cabin"/>
                        </a:rPr>
                        <a:t>Editable presentation theme </a:t>
                      </a:r>
                      <a:endParaRPr b="1" sz="1100">
                        <a:solidFill>
                          <a:schemeClr val="accent5"/>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l">
                        <a:spcBef>
                          <a:spcPts val="0"/>
                        </a:spcBef>
                        <a:spcAft>
                          <a:spcPts val="1600"/>
                        </a:spcAft>
                        <a:buNone/>
                      </a:pPr>
                      <a:r>
                        <a:rPr lang="en" sz="1000">
                          <a:solidFill>
                            <a:schemeClr val="dk1"/>
                          </a:solidFill>
                          <a:latin typeface="Cabin"/>
                          <a:ea typeface="Cabin"/>
                          <a:cs typeface="Cabin"/>
                          <a:sym typeface="Cabin"/>
                        </a:rPr>
                        <a:t>You can edit the master slides easily. For more info, click </a:t>
                      </a:r>
                      <a:r>
                        <a:rPr b="1" lang="en" sz="1100">
                          <a:solidFill>
                            <a:schemeClr val="dk1"/>
                          </a:solidFill>
                          <a:uFill>
                            <a:noFill/>
                          </a:uFill>
                          <a:latin typeface="Cabin"/>
                          <a:ea typeface="Cabin"/>
                          <a:cs typeface="Cabin"/>
                          <a:sym typeface="Cabin"/>
                          <a:hlinkClick r:id="rId11">
                            <a:extLst>
                              <a:ext uri="{A12FA001-AC4F-418D-AE19-62706E023703}">
                                <ahyp:hlinkClr val="tx"/>
                              </a:ext>
                            </a:extLst>
                          </a:hlinkClick>
                        </a:rPr>
                        <a:t>here</a:t>
                      </a:r>
                      <a:endParaRPr sz="1000">
                        <a:solidFill>
                          <a:schemeClr val="dk1"/>
                        </a:solidFill>
                        <a:latin typeface="Cabin"/>
                        <a:ea typeface="Cabin"/>
                        <a:cs typeface="Cabin"/>
                        <a:sym typeface="Cabin"/>
                      </a:endParaRPr>
                    </a:p>
                  </a:txBody>
                  <a:tcPr marT="0" marB="0"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bl>
          </a:graphicData>
        </a:graphic>
      </p:graphicFrame>
      <p:sp>
        <p:nvSpPr>
          <p:cNvPr id="36149" name="Google Shape;36149;p46"/>
          <p:cNvSpPr txBox="1"/>
          <p:nvPr/>
        </p:nvSpPr>
        <p:spPr>
          <a:xfrm>
            <a:off x="720000" y="1241288"/>
            <a:ext cx="7704000" cy="3699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lang="en" sz="1200">
                <a:solidFill>
                  <a:schemeClr val="dk1"/>
                </a:solidFill>
                <a:latin typeface="Cabin"/>
                <a:ea typeface="Cabin"/>
                <a:cs typeface="Cabin"/>
                <a:sym typeface="Cabin"/>
              </a:rPr>
              <a:t>You can delete this slide when you’re done editing the presentation</a:t>
            </a:r>
            <a:endParaRPr b="1" sz="1200">
              <a:solidFill>
                <a:schemeClr val="dk1"/>
              </a:solidFill>
              <a:latin typeface="Cabin"/>
              <a:ea typeface="Cabin"/>
              <a:cs typeface="Cabin"/>
              <a:sym typeface="Cabin"/>
            </a:endParaRPr>
          </a:p>
        </p:txBody>
      </p:sp>
      <p:sp>
        <p:nvSpPr>
          <p:cNvPr id="36150" name="Google Shape;36150;p46"/>
          <p:cNvSpPr txBox="1"/>
          <p:nvPr/>
        </p:nvSpPr>
        <p:spPr>
          <a:xfrm>
            <a:off x="3339870" y="4019375"/>
            <a:ext cx="1893300" cy="461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800">
                <a:solidFill>
                  <a:schemeClr val="dk1"/>
                </a:solidFill>
                <a:latin typeface="Cabin"/>
                <a:ea typeface="Cabin"/>
                <a:cs typeface="Cabin"/>
                <a:sym typeface="Cabin"/>
              </a:rPr>
              <a:t>For more info:</a:t>
            </a:r>
            <a:br>
              <a:rPr b="1" lang="en" sz="800">
                <a:solidFill>
                  <a:schemeClr val="dk1"/>
                </a:solidFill>
                <a:latin typeface="Cabin"/>
                <a:ea typeface="Cabin"/>
                <a:cs typeface="Cabin"/>
                <a:sym typeface="Cabin"/>
              </a:rPr>
            </a:br>
            <a:r>
              <a:rPr b="1" lang="en" sz="1000">
                <a:solidFill>
                  <a:schemeClr val="accent5"/>
                </a:solidFill>
                <a:uFill>
                  <a:noFill/>
                </a:uFill>
                <a:latin typeface="Cabin"/>
                <a:ea typeface="Cabin"/>
                <a:cs typeface="Cabin"/>
                <a:sym typeface="Cabin"/>
                <a:hlinkClick r:id="rId12">
                  <a:extLst>
                    <a:ext uri="{A12FA001-AC4F-418D-AE19-62706E023703}">
                      <ahyp:hlinkClr val="tx"/>
                    </a:ext>
                  </a:extLst>
                </a:hlinkClick>
              </a:rPr>
              <a:t>SLIDESGO </a:t>
            </a:r>
            <a:r>
              <a:rPr b="1" lang="en" sz="1000">
                <a:solidFill>
                  <a:schemeClr val="accent5"/>
                </a:solidFill>
                <a:latin typeface="Cabin"/>
                <a:ea typeface="Cabin"/>
                <a:cs typeface="Cabin"/>
                <a:sym typeface="Cabin"/>
              </a:rPr>
              <a:t>| </a:t>
            </a:r>
            <a:r>
              <a:rPr b="1" lang="en" sz="1000">
                <a:solidFill>
                  <a:schemeClr val="accent5"/>
                </a:solidFill>
                <a:uFill>
                  <a:noFill/>
                </a:uFill>
                <a:latin typeface="Cabin"/>
                <a:ea typeface="Cabin"/>
                <a:cs typeface="Cabin"/>
                <a:sym typeface="Cabin"/>
                <a:hlinkClick r:id="rId13">
                  <a:extLst>
                    <a:ext uri="{A12FA001-AC4F-418D-AE19-62706E023703}">
                      <ahyp:hlinkClr val="tx"/>
                    </a:ext>
                  </a:extLst>
                </a:hlinkClick>
              </a:rPr>
              <a:t>BLOG</a:t>
            </a:r>
            <a:r>
              <a:rPr b="1" lang="en" sz="1000">
                <a:solidFill>
                  <a:schemeClr val="accent5"/>
                </a:solidFill>
                <a:latin typeface="Cabin"/>
                <a:ea typeface="Cabin"/>
                <a:cs typeface="Cabin"/>
                <a:sym typeface="Cabin"/>
              </a:rPr>
              <a:t> | </a:t>
            </a:r>
            <a:r>
              <a:rPr b="1" lang="en" sz="1000">
                <a:solidFill>
                  <a:schemeClr val="accent5"/>
                </a:solidFill>
                <a:uFill>
                  <a:noFill/>
                </a:uFill>
                <a:latin typeface="Cabin"/>
                <a:ea typeface="Cabin"/>
                <a:cs typeface="Cabin"/>
                <a:sym typeface="Cabin"/>
                <a:hlinkClick r:id="rId14">
                  <a:extLst>
                    <a:ext uri="{A12FA001-AC4F-418D-AE19-62706E023703}">
                      <ahyp:hlinkClr val="tx"/>
                    </a:ext>
                  </a:extLst>
                </a:hlinkClick>
              </a:rPr>
              <a:t>FAQ</a:t>
            </a:r>
            <a:r>
              <a:rPr b="1" lang="en" sz="1000">
                <a:solidFill>
                  <a:schemeClr val="accent5"/>
                </a:solidFill>
                <a:latin typeface="Cabin"/>
                <a:ea typeface="Cabin"/>
                <a:cs typeface="Cabin"/>
                <a:sym typeface="Cabin"/>
              </a:rPr>
              <a:t>s</a:t>
            </a:r>
            <a:endParaRPr b="1" sz="1000">
              <a:solidFill>
                <a:schemeClr val="accent5"/>
              </a:solidFill>
              <a:latin typeface="Cabin"/>
              <a:ea typeface="Cabin"/>
              <a:cs typeface="Cabin"/>
              <a:sym typeface="Cabin"/>
            </a:endParaRPr>
          </a:p>
        </p:txBody>
      </p:sp>
      <p:sp>
        <p:nvSpPr>
          <p:cNvPr id="36151" name="Google Shape;36151;p46"/>
          <p:cNvSpPr txBox="1"/>
          <p:nvPr/>
        </p:nvSpPr>
        <p:spPr>
          <a:xfrm>
            <a:off x="5181301" y="4019375"/>
            <a:ext cx="3242700" cy="461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800">
                <a:solidFill>
                  <a:schemeClr val="dk1"/>
                </a:solidFill>
                <a:latin typeface="Cabin"/>
                <a:ea typeface="Cabin"/>
                <a:cs typeface="Cabin"/>
                <a:sym typeface="Cabin"/>
              </a:rPr>
              <a:t>You can visit our sister </a:t>
            </a:r>
            <a:r>
              <a:rPr b="1" lang="en" sz="800">
                <a:solidFill>
                  <a:schemeClr val="dk1"/>
                </a:solidFill>
                <a:latin typeface="Cabin"/>
                <a:ea typeface="Cabin"/>
                <a:cs typeface="Cabin"/>
                <a:sym typeface="Cabin"/>
              </a:rPr>
              <a:t>projects</a:t>
            </a:r>
            <a:r>
              <a:rPr b="1" lang="en" sz="800">
                <a:solidFill>
                  <a:schemeClr val="dk1"/>
                </a:solidFill>
                <a:latin typeface="Cabin"/>
                <a:ea typeface="Cabin"/>
                <a:cs typeface="Cabin"/>
                <a:sym typeface="Cabin"/>
              </a:rPr>
              <a:t>:</a:t>
            </a:r>
            <a:br>
              <a:rPr b="1" lang="en" sz="800">
                <a:solidFill>
                  <a:schemeClr val="dk1"/>
                </a:solidFill>
                <a:latin typeface="Cabin"/>
                <a:ea typeface="Cabin"/>
                <a:cs typeface="Cabin"/>
                <a:sym typeface="Cabin"/>
              </a:rPr>
            </a:br>
            <a:r>
              <a:rPr b="1" lang="en" sz="1000">
                <a:solidFill>
                  <a:schemeClr val="accent5"/>
                </a:solidFill>
                <a:uFill>
                  <a:noFill/>
                </a:uFill>
                <a:latin typeface="Cabin"/>
                <a:ea typeface="Cabin"/>
                <a:cs typeface="Cabin"/>
                <a:sym typeface="Cabin"/>
                <a:hlinkClick r:id="rId15">
                  <a:extLst>
                    <a:ext uri="{A12FA001-AC4F-418D-AE19-62706E023703}">
                      <ahyp:hlinkClr val="tx"/>
                    </a:ext>
                  </a:extLst>
                </a:hlinkClick>
              </a:rPr>
              <a:t>FREEPIK</a:t>
            </a:r>
            <a:r>
              <a:rPr b="1" lang="en" sz="1000">
                <a:solidFill>
                  <a:schemeClr val="accent5"/>
                </a:solidFill>
                <a:latin typeface="Cabin"/>
                <a:ea typeface="Cabin"/>
                <a:cs typeface="Cabin"/>
                <a:sym typeface="Cabin"/>
              </a:rPr>
              <a:t> | </a:t>
            </a:r>
            <a:r>
              <a:rPr b="1" lang="en" sz="1000">
                <a:solidFill>
                  <a:schemeClr val="accent5"/>
                </a:solidFill>
                <a:uFill>
                  <a:noFill/>
                </a:uFill>
                <a:latin typeface="Cabin"/>
                <a:ea typeface="Cabin"/>
                <a:cs typeface="Cabin"/>
                <a:sym typeface="Cabin"/>
                <a:hlinkClick r:id="rId16">
                  <a:extLst>
                    <a:ext uri="{A12FA001-AC4F-418D-AE19-62706E023703}">
                      <ahyp:hlinkClr val="tx"/>
                    </a:ext>
                  </a:extLst>
                </a:hlinkClick>
              </a:rPr>
              <a:t>FLATICON</a:t>
            </a:r>
            <a:r>
              <a:rPr b="1" lang="en" sz="1000">
                <a:solidFill>
                  <a:schemeClr val="accent5"/>
                </a:solidFill>
                <a:latin typeface="Cabin"/>
                <a:ea typeface="Cabin"/>
                <a:cs typeface="Cabin"/>
                <a:sym typeface="Cabin"/>
              </a:rPr>
              <a:t> | </a:t>
            </a:r>
            <a:r>
              <a:rPr b="1" lang="en" sz="1000">
                <a:solidFill>
                  <a:schemeClr val="accent5"/>
                </a:solidFill>
                <a:uFill>
                  <a:noFill/>
                </a:uFill>
                <a:latin typeface="Cabin"/>
                <a:ea typeface="Cabin"/>
                <a:cs typeface="Cabin"/>
                <a:sym typeface="Cabin"/>
                <a:hlinkClick r:id="rId17">
                  <a:extLst>
                    <a:ext uri="{A12FA001-AC4F-418D-AE19-62706E023703}">
                      <ahyp:hlinkClr val="tx"/>
                    </a:ext>
                  </a:extLst>
                </a:hlinkClick>
              </a:rPr>
              <a:t>STORYSET</a:t>
            </a:r>
            <a:r>
              <a:rPr b="1" lang="en" sz="1000">
                <a:solidFill>
                  <a:schemeClr val="accent5"/>
                </a:solidFill>
                <a:latin typeface="Cabin"/>
                <a:ea typeface="Cabin"/>
                <a:cs typeface="Cabin"/>
                <a:sym typeface="Cabin"/>
              </a:rPr>
              <a:t> | </a:t>
            </a:r>
            <a:r>
              <a:rPr b="1" lang="en" sz="1000">
                <a:solidFill>
                  <a:schemeClr val="accent5"/>
                </a:solidFill>
                <a:uFill>
                  <a:noFill/>
                </a:uFill>
                <a:latin typeface="Cabin"/>
                <a:ea typeface="Cabin"/>
                <a:cs typeface="Cabin"/>
                <a:sym typeface="Cabin"/>
                <a:hlinkClick r:id="rId18">
                  <a:extLst>
                    <a:ext uri="{A12FA001-AC4F-418D-AE19-62706E023703}">
                      <ahyp:hlinkClr val="tx"/>
                    </a:ext>
                  </a:extLst>
                </a:hlinkClick>
              </a:rPr>
              <a:t>WEPIK </a:t>
            </a:r>
            <a:r>
              <a:rPr b="1" lang="en" sz="1000">
                <a:solidFill>
                  <a:schemeClr val="accent5"/>
                </a:solidFill>
                <a:latin typeface="Cabin"/>
                <a:ea typeface="Cabin"/>
                <a:cs typeface="Cabin"/>
                <a:sym typeface="Cabin"/>
              </a:rPr>
              <a:t>| </a:t>
            </a:r>
            <a:r>
              <a:rPr b="1" lang="en" sz="1000">
                <a:solidFill>
                  <a:schemeClr val="accent5"/>
                </a:solidFill>
                <a:uFill>
                  <a:noFill/>
                </a:uFill>
                <a:latin typeface="Cabin"/>
                <a:ea typeface="Cabin"/>
                <a:cs typeface="Cabin"/>
                <a:sym typeface="Cabin"/>
                <a:hlinkClick r:id="rId19">
                  <a:extLst>
                    <a:ext uri="{A12FA001-AC4F-418D-AE19-62706E023703}">
                      <ahyp:hlinkClr val="tx"/>
                    </a:ext>
                  </a:extLst>
                </a:hlinkClick>
              </a:rPr>
              <a:t>VIDEVO</a:t>
            </a:r>
            <a:endParaRPr b="1" sz="1000">
              <a:solidFill>
                <a:schemeClr val="accent5"/>
              </a:solidFill>
              <a:latin typeface="Cabin"/>
              <a:ea typeface="Cabin"/>
              <a:cs typeface="Cabin"/>
              <a:sym typeface="Cabin"/>
            </a:endParaRPr>
          </a:p>
        </p:txBody>
      </p:sp>
      <p:grpSp>
        <p:nvGrpSpPr>
          <p:cNvPr id="36152" name="Google Shape;36152;p46"/>
          <p:cNvGrpSpPr/>
          <p:nvPr/>
        </p:nvGrpSpPr>
        <p:grpSpPr>
          <a:xfrm>
            <a:off x="7066483" y="365461"/>
            <a:ext cx="672103" cy="672736"/>
            <a:chOff x="6319100" y="5477342"/>
            <a:chExt cx="1271477" cy="1272675"/>
          </a:xfrm>
        </p:grpSpPr>
        <p:sp>
          <p:nvSpPr>
            <p:cNvPr id="36153" name="Google Shape;36153;p46"/>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4" name="Google Shape;36154;p46"/>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5" name="Google Shape;36155;p46"/>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6" name="Google Shape;36156;p46"/>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7" name="Google Shape;36157;p46"/>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8" name="Google Shape;36158;p46"/>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9" name="Google Shape;36159;p46"/>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0" name="Google Shape;36160;p46"/>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1" name="Google Shape;36161;p46"/>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2" name="Google Shape;36162;p46"/>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3" name="Google Shape;36163;p46"/>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64" name="Google Shape;36164;p46"/>
          <p:cNvSpPr/>
          <p:nvPr/>
        </p:nvSpPr>
        <p:spPr>
          <a:xfrm>
            <a:off x="7590962" y="208639"/>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65" name="Google Shape;36165;p46"/>
          <p:cNvGrpSpPr/>
          <p:nvPr/>
        </p:nvGrpSpPr>
        <p:grpSpPr>
          <a:xfrm>
            <a:off x="2644771" y="4311856"/>
            <a:ext cx="315604" cy="283088"/>
            <a:chOff x="9122209" y="4733906"/>
            <a:chExt cx="315604" cy="283088"/>
          </a:xfrm>
        </p:grpSpPr>
        <p:sp>
          <p:nvSpPr>
            <p:cNvPr id="36166" name="Google Shape;36166;p46"/>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7" name="Google Shape;36167;p46"/>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8" name="Google Shape;36168;p46"/>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9" name="Google Shape;36169;p46"/>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0" name="Google Shape;36170;p46"/>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1" name="Google Shape;36171;p46"/>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2" name="Google Shape;36172;p46"/>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3" name="Google Shape;36173;p46"/>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4" name="Google Shape;36174;p46"/>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5" name="Google Shape;36175;p46"/>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6" name="Google Shape;36176;p46"/>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7" name="Google Shape;36177;p46"/>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8" name="Google Shape;36178;p46"/>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9" name="Google Shape;36179;p46"/>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0" name="Google Shape;36180;p46"/>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1" name="Google Shape;36181;p46"/>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2" name="Google Shape;36182;p46"/>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3" name="Google Shape;36183;p46"/>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4" name="Google Shape;36184;p46"/>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5" name="Google Shape;36185;p46"/>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6" name="Google Shape;36186;p46"/>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7" name="Google Shape;36187;p46"/>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8" name="Google Shape;36188;p46"/>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9" name="Google Shape;36189;p46"/>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0" name="Google Shape;36190;p46"/>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1" name="Google Shape;36191;p46"/>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2" name="Google Shape;36192;p46"/>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3" name="Google Shape;36193;p46"/>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4" name="Google Shape;36194;p46"/>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5" name="Google Shape;36195;p46"/>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6" name="Google Shape;36196;p46"/>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7" name="Google Shape;36197;p46"/>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8" name="Google Shape;36198;p46"/>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9" name="Google Shape;36199;p46"/>
          <p:cNvGrpSpPr/>
          <p:nvPr/>
        </p:nvGrpSpPr>
        <p:grpSpPr>
          <a:xfrm>
            <a:off x="8191275" y="2507766"/>
            <a:ext cx="465460" cy="426898"/>
            <a:chOff x="10394090" y="4418785"/>
            <a:chExt cx="995850" cy="913347"/>
          </a:xfrm>
        </p:grpSpPr>
        <p:sp>
          <p:nvSpPr>
            <p:cNvPr id="36200" name="Google Shape;36200;p46"/>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1" name="Google Shape;36201;p46"/>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2" name="Google Shape;36202;p46"/>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3" name="Google Shape;36203;p46"/>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4" name="Google Shape;36204;p46"/>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5" name="Google Shape;36205;p46"/>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6" name="Google Shape;36206;p46"/>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7" name="Google Shape;36207;p46"/>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8" name="Google Shape;36208;p46"/>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9" name="Google Shape;36209;p46"/>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0" name="Google Shape;36210;p46"/>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1" name="Google Shape;36211;p46"/>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2" name="Google Shape;36212;p46"/>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3" name="Google Shape;36213;p46"/>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4" name="Google Shape;36214;p46"/>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5" name="Google Shape;36215;p46"/>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6" name="Google Shape;36216;p46"/>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7" name="Google Shape;36217;p46"/>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8" name="Google Shape;36218;p46"/>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9" name="Google Shape;36219;p46"/>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0" name="Google Shape;36220;p46"/>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1" name="Google Shape;36221;p46"/>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2" name="Google Shape;36222;p46"/>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3" name="Google Shape;36223;p46"/>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4" name="Google Shape;36224;p46"/>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5" name="Google Shape;36225;p46"/>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26" name="Google Shape;36226;p46"/>
          <p:cNvSpPr/>
          <p:nvPr/>
        </p:nvSpPr>
        <p:spPr>
          <a:xfrm>
            <a:off x="715156" y="411735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27" name="Google Shape;36227;p46"/>
          <p:cNvGrpSpPr/>
          <p:nvPr/>
        </p:nvGrpSpPr>
        <p:grpSpPr>
          <a:xfrm>
            <a:off x="1678559" y="4419639"/>
            <a:ext cx="807007" cy="564314"/>
            <a:chOff x="5848711" y="2934692"/>
            <a:chExt cx="1456166" cy="1018251"/>
          </a:xfrm>
        </p:grpSpPr>
        <p:sp>
          <p:nvSpPr>
            <p:cNvPr id="36228" name="Google Shape;36228;p46"/>
            <p:cNvSpPr/>
            <p:nvPr/>
          </p:nvSpPr>
          <p:spPr>
            <a:xfrm>
              <a:off x="5848711" y="2934692"/>
              <a:ext cx="1456166" cy="1018250"/>
            </a:xfrm>
            <a:custGeom>
              <a:rect b="b" l="l" r="r" t="t"/>
              <a:pathLst>
                <a:path extrusionOk="0" h="556" w="795">
                  <a:moveTo>
                    <a:pt x="212" y="0"/>
                  </a:moveTo>
                  <a:cubicBezTo>
                    <a:pt x="153" y="0"/>
                    <a:pt x="90" y="28"/>
                    <a:pt x="63" y="76"/>
                  </a:cubicBezTo>
                  <a:cubicBezTo>
                    <a:pt x="56" y="89"/>
                    <a:pt x="51" y="102"/>
                    <a:pt x="50" y="117"/>
                  </a:cubicBezTo>
                  <a:cubicBezTo>
                    <a:pt x="44" y="160"/>
                    <a:pt x="76" y="203"/>
                    <a:pt x="70" y="247"/>
                  </a:cubicBezTo>
                  <a:cubicBezTo>
                    <a:pt x="61" y="301"/>
                    <a:pt x="0" y="344"/>
                    <a:pt x="16" y="397"/>
                  </a:cubicBezTo>
                  <a:cubicBezTo>
                    <a:pt x="22" y="422"/>
                    <a:pt x="47" y="439"/>
                    <a:pt x="70" y="453"/>
                  </a:cubicBezTo>
                  <a:cubicBezTo>
                    <a:pt x="101" y="472"/>
                    <a:pt x="134" y="493"/>
                    <a:pt x="167" y="513"/>
                  </a:cubicBezTo>
                  <a:cubicBezTo>
                    <a:pt x="187" y="525"/>
                    <a:pt x="209" y="538"/>
                    <a:pt x="233" y="543"/>
                  </a:cubicBezTo>
                  <a:cubicBezTo>
                    <a:pt x="238" y="543"/>
                    <a:pt x="243" y="544"/>
                    <a:pt x="248" y="544"/>
                  </a:cubicBezTo>
                  <a:cubicBezTo>
                    <a:pt x="299" y="544"/>
                    <a:pt x="351" y="506"/>
                    <a:pt x="401" y="506"/>
                  </a:cubicBezTo>
                  <a:cubicBezTo>
                    <a:pt x="411" y="506"/>
                    <a:pt x="422" y="508"/>
                    <a:pt x="432" y="512"/>
                  </a:cubicBezTo>
                  <a:cubicBezTo>
                    <a:pt x="456" y="521"/>
                    <a:pt x="472" y="544"/>
                    <a:pt x="498" y="551"/>
                  </a:cubicBezTo>
                  <a:cubicBezTo>
                    <a:pt x="507" y="554"/>
                    <a:pt x="516" y="556"/>
                    <a:pt x="526" y="556"/>
                  </a:cubicBezTo>
                  <a:cubicBezTo>
                    <a:pt x="541" y="556"/>
                    <a:pt x="556" y="553"/>
                    <a:pt x="571" y="551"/>
                  </a:cubicBezTo>
                  <a:cubicBezTo>
                    <a:pt x="612" y="546"/>
                    <a:pt x="652" y="546"/>
                    <a:pt x="692" y="534"/>
                  </a:cubicBezTo>
                  <a:cubicBezTo>
                    <a:pt x="731" y="523"/>
                    <a:pt x="770" y="495"/>
                    <a:pt x="778" y="455"/>
                  </a:cubicBezTo>
                  <a:cubicBezTo>
                    <a:pt x="794" y="395"/>
                    <a:pt x="739" y="340"/>
                    <a:pt x="688" y="308"/>
                  </a:cubicBezTo>
                  <a:cubicBezTo>
                    <a:pt x="675" y="302"/>
                    <a:pt x="661" y="295"/>
                    <a:pt x="646" y="287"/>
                  </a:cubicBezTo>
                  <a:cubicBezTo>
                    <a:pt x="603" y="266"/>
                    <a:pt x="561" y="243"/>
                    <a:pt x="539" y="202"/>
                  </a:cubicBezTo>
                  <a:cubicBezTo>
                    <a:pt x="523" y="173"/>
                    <a:pt x="519" y="139"/>
                    <a:pt x="503" y="108"/>
                  </a:cubicBezTo>
                  <a:cubicBezTo>
                    <a:pt x="490" y="86"/>
                    <a:pt x="464" y="66"/>
                    <a:pt x="440" y="66"/>
                  </a:cubicBezTo>
                  <a:cubicBezTo>
                    <a:pt x="433" y="66"/>
                    <a:pt x="426" y="68"/>
                    <a:pt x="420" y="71"/>
                  </a:cubicBezTo>
                  <a:cubicBezTo>
                    <a:pt x="409" y="79"/>
                    <a:pt x="402" y="87"/>
                    <a:pt x="391" y="91"/>
                  </a:cubicBezTo>
                  <a:cubicBezTo>
                    <a:pt x="388" y="93"/>
                    <a:pt x="384" y="93"/>
                    <a:pt x="381" y="93"/>
                  </a:cubicBezTo>
                  <a:cubicBezTo>
                    <a:pt x="355" y="93"/>
                    <a:pt x="336" y="62"/>
                    <a:pt x="317" y="42"/>
                  </a:cubicBezTo>
                  <a:cubicBezTo>
                    <a:pt x="292" y="13"/>
                    <a:pt x="253" y="0"/>
                    <a:pt x="2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9" name="Google Shape;36229;p46"/>
            <p:cNvSpPr/>
            <p:nvPr/>
          </p:nvSpPr>
          <p:spPr>
            <a:xfrm>
              <a:off x="5848711" y="3073878"/>
              <a:ext cx="1456166" cy="879065"/>
            </a:xfrm>
            <a:custGeom>
              <a:rect b="b" l="l" r="r" t="t"/>
              <a:pathLst>
                <a:path extrusionOk="0" h="480" w="795">
                  <a:moveTo>
                    <a:pt x="63" y="0"/>
                  </a:moveTo>
                  <a:cubicBezTo>
                    <a:pt x="56" y="13"/>
                    <a:pt x="51" y="26"/>
                    <a:pt x="50" y="41"/>
                  </a:cubicBezTo>
                  <a:cubicBezTo>
                    <a:pt x="44" y="84"/>
                    <a:pt x="76" y="127"/>
                    <a:pt x="70" y="171"/>
                  </a:cubicBezTo>
                  <a:cubicBezTo>
                    <a:pt x="61" y="225"/>
                    <a:pt x="0" y="268"/>
                    <a:pt x="16" y="321"/>
                  </a:cubicBezTo>
                  <a:cubicBezTo>
                    <a:pt x="22" y="346"/>
                    <a:pt x="47" y="363"/>
                    <a:pt x="70" y="377"/>
                  </a:cubicBezTo>
                  <a:cubicBezTo>
                    <a:pt x="101" y="396"/>
                    <a:pt x="134" y="417"/>
                    <a:pt x="167" y="437"/>
                  </a:cubicBezTo>
                  <a:cubicBezTo>
                    <a:pt x="187" y="449"/>
                    <a:pt x="209" y="462"/>
                    <a:pt x="233" y="467"/>
                  </a:cubicBezTo>
                  <a:cubicBezTo>
                    <a:pt x="238" y="467"/>
                    <a:pt x="243" y="468"/>
                    <a:pt x="248" y="468"/>
                  </a:cubicBezTo>
                  <a:cubicBezTo>
                    <a:pt x="299" y="468"/>
                    <a:pt x="351" y="430"/>
                    <a:pt x="401" y="430"/>
                  </a:cubicBezTo>
                  <a:cubicBezTo>
                    <a:pt x="411" y="430"/>
                    <a:pt x="422" y="432"/>
                    <a:pt x="432" y="436"/>
                  </a:cubicBezTo>
                  <a:cubicBezTo>
                    <a:pt x="456" y="445"/>
                    <a:pt x="472" y="468"/>
                    <a:pt x="498" y="475"/>
                  </a:cubicBezTo>
                  <a:cubicBezTo>
                    <a:pt x="507" y="478"/>
                    <a:pt x="516" y="480"/>
                    <a:pt x="526" y="480"/>
                  </a:cubicBezTo>
                  <a:cubicBezTo>
                    <a:pt x="541" y="480"/>
                    <a:pt x="556" y="477"/>
                    <a:pt x="571" y="475"/>
                  </a:cubicBezTo>
                  <a:cubicBezTo>
                    <a:pt x="612" y="470"/>
                    <a:pt x="652" y="470"/>
                    <a:pt x="692" y="458"/>
                  </a:cubicBezTo>
                  <a:cubicBezTo>
                    <a:pt x="731" y="447"/>
                    <a:pt x="770" y="419"/>
                    <a:pt x="778" y="379"/>
                  </a:cubicBezTo>
                  <a:cubicBezTo>
                    <a:pt x="794" y="319"/>
                    <a:pt x="739" y="264"/>
                    <a:pt x="688" y="232"/>
                  </a:cubicBezTo>
                  <a:cubicBezTo>
                    <a:pt x="675" y="226"/>
                    <a:pt x="661" y="219"/>
                    <a:pt x="646" y="211"/>
                  </a:cubicBezTo>
                  <a:lnTo>
                    <a:pt x="646" y="211"/>
                  </a:lnTo>
                  <a:cubicBezTo>
                    <a:pt x="651" y="232"/>
                    <a:pt x="651" y="253"/>
                    <a:pt x="644" y="273"/>
                  </a:cubicBezTo>
                  <a:cubicBezTo>
                    <a:pt x="632" y="308"/>
                    <a:pt x="596" y="336"/>
                    <a:pt x="560" y="336"/>
                  </a:cubicBezTo>
                  <a:cubicBezTo>
                    <a:pt x="552" y="336"/>
                    <a:pt x="544" y="334"/>
                    <a:pt x="537" y="332"/>
                  </a:cubicBezTo>
                  <a:cubicBezTo>
                    <a:pt x="522" y="326"/>
                    <a:pt x="508" y="315"/>
                    <a:pt x="491" y="315"/>
                  </a:cubicBezTo>
                  <a:cubicBezTo>
                    <a:pt x="472" y="316"/>
                    <a:pt x="457" y="333"/>
                    <a:pt x="439" y="335"/>
                  </a:cubicBezTo>
                  <a:cubicBezTo>
                    <a:pt x="438" y="335"/>
                    <a:pt x="437" y="335"/>
                    <a:pt x="436" y="335"/>
                  </a:cubicBezTo>
                  <a:cubicBezTo>
                    <a:pt x="418" y="335"/>
                    <a:pt x="402" y="324"/>
                    <a:pt x="386" y="315"/>
                  </a:cubicBezTo>
                  <a:cubicBezTo>
                    <a:pt x="368" y="306"/>
                    <a:pt x="347" y="301"/>
                    <a:pt x="327" y="301"/>
                  </a:cubicBezTo>
                  <a:cubicBezTo>
                    <a:pt x="298" y="301"/>
                    <a:pt x="270" y="310"/>
                    <a:pt x="247" y="327"/>
                  </a:cubicBezTo>
                  <a:cubicBezTo>
                    <a:pt x="208" y="316"/>
                    <a:pt x="236" y="253"/>
                    <a:pt x="225" y="213"/>
                  </a:cubicBezTo>
                  <a:cubicBezTo>
                    <a:pt x="219" y="196"/>
                    <a:pt x="207" y="184"/>
                    <a:pt x="193" y="171"/>
                  </a:cubicBezTo>
                  <a:cubicBezTo>
                    <a:pt x="148" y="125"/>
                    <a:pt x="98" y="64"/>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0" name="Google Shape;36230;p46"/>
            <p:cNvSpPr/>
            <p:nvPr/>
          </p:nvSpPr>
          <p:spPr>
            <a:xfrm>
              <a:off x="6352414" y="3355913"/>
              <a:ext cx="87919" cy="84244"/>
            </a:xfrm>
            <a:custGeom>
              <a:rect b="b" l="l" r="r" t="t"/>
              <a:pathLst>
                <a:path extrusionOk="0" h="46" w="48">
                  <a:moveTo>
                    <a:pt x="26" y="0"/>
                  </a:moveTo>
                  <a:cubicBezTo>
                    <a:pt x="22" y="0"/>
                    <a:pt x="19" y="1"/>
                    <a:pt x="15" y="4"/>
                  </a:cubicBezTo>
                  <a:cubicBezTo>
                    <a:pt x="0" y="13"/>
                    <a:pt x="0" y="34"/>
                    <a:pt x="15" y="42"/>
                  </a:cubicBezTo>
                  <a:cubicBezTo>
                    <a:pt x="15" y="42"/>
                    <a:pt x="16" y="42"/>
                    <a:pt x="16" y="44"/>
                  </a:cubicBezTo>
                  <a:cubicBezTo>
                    <a:pt x="19" y="45"/>
                    <a:pt x="22" y="46"/>
                    <a:pt x="25" y="46"/>
                  </a:cubicBezTo>
                  <a:cubicBezTo>
                    <a:pt x="37" y="46"/>
                    <a:pt x="48" y="36"/>
                    <a:pt x="48" y="24"/>
                  </a:cubicBezTo>
                  <a:lnTo>
                    <a:pt x="48" y="23"/>
                  </a:lnTo>
                  <a:cubicBezTo>
                    <a:pt x="48" y="9"/>
                    <a:pt x="37"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1" name="Google Shape;36231;p46"/>
            <p:cNvSpPr/>
            <p:nvPr/>
          </p:nvSpPr>
          <p:spPr>
            <a:xfrm>
              <a:off x="6557559" y="3387046"/>
              <a:ext cx="93414" cy="75087"/>
            </a:xfrm>
            <a:custGeom>
              <a:rect b="b" l="l" r="r" t="t"/>
              <a:pathLst>
                <a:path extrusionOk="0" h="41" w="51">
                  <a:moveTo>
                    <a:pt x="25" y="0"/>
                  </a:moveTo>
                  <a:cubicBezTo>
                    <a:pt x="10" y="0"/>
                    <a:pt x="0" y="17"/>
                    <a:pt x="7" y="30"/>
                  </a:cubicBezTo>
                  <a:cubicBezTo>
                    <a:pt x="12" y="37"/>
                    <a:pt x="19" y="40"/>
                    <a:pt x="26" y="40"/>
                  </a:cubicBezTo>
                  <a:cubicBezTo>
                    <a:pt x="33" y="40"/>
                    <a:pt x="40" y="37"/>
                    <a:pt x="43" y="30"/>
                  </a:cubicBezTo>
                  <a:cubicBezTo>
                    <a:pt x="43" y="30"/>
                    <a:pt x="43" y="29"/>
                    <a:pt x="44" y="29"/>
                  </a:cubicBezTo>
                  <a:cubicBezTo>
                    <a:pt x="51" y="16"/>
                    <a:pt x="41"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2" name="Google Shape;36232;p46"/>
            <p:cNvSpPr/>
            <p:nvPr/>
          </p:nvSpPr>
          <p:spPr>
            <a:xfrm>
              <a:off x="6691269" y="3436494"/>
              <a:ext cx="166681" cy="117209"/>
            </a:xfrm>
            <a:custGeom>
              <a:rect b="b" l="l" r="r" t="t"/>
              <a:pathLst>
                <a:path extrusionOk="0" h="64" w="91">
                  <a:moveTo>
                    <a:pt x="46" y="0"/>
                  </a:moveTo>
                  <a:cubicBezTo>
                    <a:pt x="41" y="0"/>
                    <a:pt x="36" y="2"/>
                    <a:pt x="30" y="5"/>
                  </a:cubicBezTo>
                  <a:cubicBezTo>
                    <a:pt x="0" y="23"/>
                    <a:pt x="19" y="64"/>
                    <a:pt x="46" y="64"/>
                  </a:cubicBezTo>
                  <a:cubicBezTo>
                    <a:pt x="51" y="64"/>
                    <a:pt x="56" y="62"/>
                    <a:pt x="62" y="59"/>
                  </a:cubicBezTo>
                  <a:cubicBezTo>
                    <a:pt x="91" y="41"/>
                    <a:pt x="72" y="0"/>
                    <a:pt x="4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3" name="Google Shape;36233;p46"/>
            <p:cNvSpPr/>
            <p:nvPr/>
          </p:nvSpPr>
          <p:spPr>
            <a:xfrm>
              <a:off x="6630825" y="3260680"/>
              <a:ext cx="76930" cy="56773"/>
            </a:xfrm>
            <a:custGeom>
              <a:rect b="b" l="l" r="r" t="t"/>
              <a:pathLst>
                <a:path extrusionOk="0" h="31" w="42">
                  <a:moveTo>
                    <a:pt x="21" y="1"/>
                  </a:moveTo>
                  <a:cubicBezTo>
                    <a:pt x="19" y="1"/>
                    <a:pt x="16" y="1"/>
                    <a:pt x="14" y="3"/>
                  </a:cubicBezTo>
                  <a:cubicBezTo>
                    <a:pt x="0" y="11"/>
                    <a:pt x="9" y="30"/>
                    <a:pt x="21" y="30"/>
                  </a:cubicBezTo>
                  <a:cubicBezTo>
                    <a:pt x="24" y="30"/>
                    <a:pt x="26" y="30"/>
                    <a:pt x="29" y="28"/>
                  </a:cubicBezTo>
                  <a:cubicBezTo>
                    <a:pt x="42" y="20"/>
                    <a:pt x="33"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4" name="Google Shape;36234;p46"/>
            <p:cNvSpPr/>
            <p:nvPr/>
          </p:nvSpPr>
          <p:spPr>
            <a:xfrm>
              <a:off x="6451323" y="3244198"/>
              <a:ext cx="75098" cy="54942"/>
            </a:xfrm>
            <a:custGeom>
              <a:rect b="b" l="l" r="r" t="t"/>
              <a:pathLst>
                <a:path extrusionOk="0" h="30" w="41">
                  <a:moveTo>
                    <a:pt x="20" y="1"/>
                  </a:moveTo>
                  <a:cubicBezTo>
                    <a:pt x="18" y="1"/>
                    <a:pt x="16" y="1"/>
                    <a:pt x="14" y="2"/>
                  </a:cubicBezTo>
                  <a:cubicBezTo>
                    <a:pt x="0" y="10"/>
                    <a:pt x="8" y="30"/>
                    <a:pt x="20" y="30"/>
                  </a:cubicBezTo>
                  <a:cubicBezTo>
                    <a:pt x="23" y="30"/>
                    <a:pt x="25" y="29"/>
                    <a:pt x="27" y="28"/>
                  </a:cubicBezTo>
                  <a:cubicBezTo>
                    <a:pt x="41" y="20"/>
                    <a:pt x="33"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5" name="Google Shape;36235;p46"/>
            <p:cNvSpPr/>
            <p:nvPr/>
          </p:nvSpPr>
          <p:spPr>
            <a:xfrm>
              <a:off x="6301128" y="3178268"/>
              <a:ext cx="51286" cy="34796"/>
            </a:xfrm>
            <a:custGeom>
              <a:rect b="b" l="l" r="r" t="t"/>
              <a:pathLst>
                <a:path extrusionOk="0" h="19" w="28">
                  <a:moveTo>
                    <a:pt x="14" y="0"/>
                  </a:moveTo>
                  <a:cubicBezTo>
                    <a:pt x="13" y="0"/>
                    <a:pt x="11" y="0"/>
                    <a:pt x="9" y="1"/>
                  </a:cubicBezTo>
                  <a:cubicBezTo>
                    <a:pt x="0" y="6"/>
                    <a:pt x="6" y="18"/>
                    <a:pt x="14" y="18"/>
                  </a:cubicBezTo>
                  <a:cubicBezTo>
                    <a:pt x="16" y="18"/>
                    <a:pt x="17" y="18"/>
                    <a:pt x="19" y="17"/>
                  </a:cubicBezTo>
                  <a:cubicBezTo>
                    <a:pt x="28" y="12"/>
                    <a:pt x="22"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6" name="Google Shape;36236;p46"/>
            <p:cNvSpPr/>
            <p:nvPr/>
          </p:nvSpPr>
          <p:spPr>
            <a:xfrm>
              <a:off x="6105142" y="3057396"/>
              <a:ext cx="56781" cy="42122"/>
            </a:xfrm>
            <a:custGeom>
              <a:rect b="b" l="l" r="r" t="t"/>
              <a:pathLst>
                <a:path extrusionOk="0" h="23" w="31">
                  <a:moveTo>
                    <a:pt x="15" y="1"/>
                  </a:moveTo>
                  <a:cubicBezTo>
                    <a:pt x="13" y="1"/>
                    <a:pt x="11" y="1"/>
                    <a:pt x="10" y="2"/>
                  </a:cubicBezTo>
                  <a:cubicBezTo>
                    <a:pt x="0" y="8"/>
                    <a:pt x="6" y="22"/>
                    <a:pt x="15" y="22"/>
                  </a:cubicBezTo>
                  <a:cubicBezTo>
                    <a:pt x="17" y="22"/>
                    <a:pt x="18" y="21"/>
                    <a:pt x="20" y="20"/>
                  </a:cubicBezTo>
                  <a:cubicBezTo>
                    <a:pt x="30" y="15"/>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7" name="Google Shape;36237;p46"/>
            <p:cNvSpPr/>
            <p:nvPr/>
          </p:nvSpPr>
          <p:spPr>
            <a:xfrm>
              <a:off x="6233357" y="3064721"/>
              <a:ext cx="51286" cy="36628"/>
            </a:xfrm>
            <a:custGeom>
              <a:rect b="b" l="l" r="r" t="t"/>
              <a:pathLst>
                <a:path extrusionOk="0" h="20" w="28">
                  <a:moveTo>
                    <a:pt x="15" y="0"/>
                  </a:moveTo>
                  <a:cubicBezTo>
                    <a:pt x="13" y="0"/>
                    <a:pt x="11" y="1"/>
                    <a:pt x="9" y="2"/>
                  </a:cubicBezTo>
                  <a:cubicBezTo>
                    <a:pt x="0" y="7"/>
                    <a:pt x="6" y="19"/>
                    <a:pt x="15" y="19"/>
                  </a:cubicBezTo>
                  <a:cubicBezTo>
                    <a:pt x="16" y="19"/>
                    <a:pt x="17" y="19"/>
                    <a:pt x="19" y="18"/>
                  </a:cubicBezTo>
                  <a:cubicBezTo>
                    <a:pt x="27"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8" name="Google Shape;36238;p46"/>
            <p:cNvSpPr/>
            <p:nvPr/>
          </p:nvSpPr>
          <p:spPr>
            <a:xfrm>
              <a:off x="6189397" y="3214895"/>
              <a:ext cx="53118" cy="34796"/>
            </a:xfrm>
            <a:custGeom>
              <a:rect b="b" l="l" r="r" t="t"/>
              <a:pathLst>
                <a:path extrusionOk="0" h="19" w="29">
                  <a:moveTo>
                    <a:pt x="15" y="0"/>
                  </a:moveTo>
                  <a:cubicBezTo>
                    <a:pt x="14" y="0"/>
                    <a:pt x="12" y="0"/>
                    <a:pt x="10" y="2"/>
                  </a:cubicBezTo>
                  <a:cubicBezTo>
                    <a:pt x="0" y="7"/>
                    <a:pt x="6" y="19"/>
                    <a:pt x="15" y="19"/>
                  </a:cubicBezTo>
                  <a:cubicBezTo>
                    <a:pt x="16" y="19"/>
                    <a:pt x="18" y="18"/>
                    <a:pt x="20" y="17"/>
                  </a:cubicBezTo>
                  <a:cubicBezTo>
                    <a:pt x="28"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9" name="Google Shape;36239;p46"/>
            <p:cNvSpPr/>
            <p:nvPr/>
          </p:nvSpPr>
          <p:spPr>
            <a:xfrm>
              <a:off x="6326771" y="3513412"/>
              <a:ext cx="56781" cy="38459"/>
            </a:xfrm>
            <a:custGeom>
              <a:rect b="b" l="l" r="r" t="t"/>
              <a:pathLst>
                <a:path extrusionOk="0" h="21" w="31">
                  <a:moveTo>
                    <a:pt x="16" y="0"/>
                  </a:moveTo>
                  <a:cubicBezTo>
                    <a:pt x="14" y="0"/>
                    <a:pt x="12" y="1"/>
                    <a:pt x="10" y="2"/>
                  </a:cubicBezTo>
                  <a:cubicBezTo>
                    <a:pt x="0" y="7"/>
                    <a:pt x="6" y="21"/>
                    <a:pt x="15" y="21"/>
                  </a:cubicBezTo>
                  <a:cubicBezTo>
                    <a:pt x="17" y="21"/>
                    <a:pt x="19" y="20"/>
                    <a:pt x="21" y="19"/>
                  </a:cubicBezTo>
                  <a:cubicBezTo>
                    <a:pt x="30" y="14"/>
                    <a:pt x="25"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0" name="Google Shape;36240;p46"/>
            <p:cNvSpPr/>
            <p:nvPr/>
          </p:nvSpPr>
          <p:spPr>
            <a:xfrm>
              <a:off x="6493451" y="3526232"/>
              <a:ext cx="62276" cy="42122"/>
            </a:xfrm>
            <a:custGeom>
              <a:rect b="b" l="l" r="r" t="t"/>
              <a:pathLst>
                <a:path extrusionOk="0" h="23" w="34">
                  <a:moveTo>
                    <a:pt x="17" y="0"/>
                  </a:moveTo>
                  <a:cubicBezTo>
                    <a:pt x="15" y="0"/>
                    <a:pt x="14" y="0"/>
                    <a:pt x="12" y="1"/>
                  </a:cubicBezTo>
                  <a:cubicBezTo>
                    <a:pt x="1" y="8"/>
                    <a:pt x="9" y="23"/>
                    <a:pt x="19" y="23"/>
                  </a:cubicBezTo>
                  <a:cubicBezTo>
                    <a:pt x="20" y="23"/>
                    <a:pt x="22" y="22"/>
                    <a:pt x="23" y="21"/>
                  </a:cubicBezTo>
                  <a:cubicBezTo>
                    <a:pt x="33" y="15"/>
                    <a:pt x="27"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1" name="Google Shape;36241;p46"/>
            <p:cNvSpPr/>
            <p:nvPr/>
          </p:nvSpPr>
          <p:spPr>
            <a:xfrm>
              <a:off x="6601518" y="3540883"/>
              <a:ext cx="58613" cy="40290"/>
            </a:xfrm>
            <a:custGeom>
              <a:rect b="b" l="l" r="r" t="t"/>
              <a:pathLst>
                <a:path extrusionOk="0" h="22" w="32">
                  <a:moveTo>
                    <a:pt x="16" y="0"/>
                  </a:moveTo>
                  <a:cubicBezTo>
                    <a:pt x="14" y="0"/>
                    <a:pt x="13" y="1"/>
                    <a:pt x="11" y="2"/>
                  </a:cubicBezTo>
                  <a:cubicBezTo>
                    <a:pt x="0" y="8"/>
                    <a:pt x="7" y="21"/>
                    <a:pt x="16" y="21"/>
                  </a:cubicBezTo>
                  <a:cubicBezTo>
                    <a:pt x="18" y="21"/>
                    <a:pt x="20" y="21"/>
                    <a:pt x="21" y="20"/>
                  </a:cubicBezTo>
                  <a:cubicBezTo>
                    <a:pt x="31" y="14"/>
                    <a:pt x="25"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2" name="Google Shape;36242;p46"/>
            <p:cNvSpPr/>
            <p:nvPr/>
          </p:nvSpPr>
          <p:spPr>
            <a:xfrm>
              <a:off x="6905572" y="3588499"/>
              <a:ext cx="62276" cy="42122"/>
            </a:xfrm>
            <a:custGeom>
              <a:rect b="b" l="l" r="r" t="t"/>
              <a:pathLst>
                <a:path extrusionOk="0" h="23" w="34">
                  <a:moveTo>
                    <a:pt x="19" y="1"/>
                  </a:moveTo>
                  <a:cubicBezTo>
                    <a:pt x="18" y="1"/>
                    <a:pt x="17" y="1"/>
                    <a:pt x="16" y="1"/>
                  </a:cubicBezTo>
                  <a:lnTo>
                    <a:pt x="14" y="1"/>
                  </a:lnTo>
                  <a:cubicBezTo>
                    <a:pt x="1" y="5"/>
                    <a:pt x="8" y="23"/>
                    <a:pt x="18" y="23"/>
                  </a:cubicBezTo>
                  <a:cubicBezTo>
                    <a:pt x="20" y="23"/>
                    <a:pt x="23" y="22"/>
                    <a:pt x="25" y="19"/>
                  </a:cubicBezTo>
                  <a:lnTo>
                    <a:pt x="26" y="18"/>
                  </a:lnTo>
                  <a:cubicBezTo>
                    <a:pt x="34" y="12"/>
                    <a:pt x="28"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3" name="Google Shape;36243;p46"/>
            <p:cNvSpPr/>
            <p:nvPr/>
          </p:nvSpPr>
          <p:spPr>
            <a:xfrm>
              <a:off x="6583202" y="3163616"/>
              <a:ext cx="78761" cy="56773"/>
            </a:xfrm>
            <a:custGeom>
              <a:rect b="b" l="l" r="r" t="t"/>
              <a:pathLst>
                <a:path extrusionOk="0" h="31" w="43">
                  <a:moveTo>
                    <a:pt x="23" y="1"/>
                  </a:moveTo>
                  <a:cubicBezTo>
                    <a:pt x="21" y="1"/>
                    <a:pt x="18" y="1"/>
                    <a:pt x="16" y="3"/>
                  </a:cubicBezTo>
                  <a:cubicBezTo>
                    <a:pt x="0" y="11"/>
                    <a:pt x="9" y="31"/>
                    <a:pt x="22" y="31"/>
                  </a:cubicBezTo>
                  <a:cubicBezTo>
                    <a:pt x="24" y="31"/>
                    <a:pt x="27" y="30"/>
                    <a:pt x="29" y="28"/>
                  </a:cubicBezTo>
                  <a:cubicBezTo>
                    <a:pt x="43" y="20"/>
                    <a:pt x="35"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4" name="Google Shape;36244;p46"/>
            <p:cNvSpPr/>
            <p:nvPr/>
          </p:nvSpPr>
          <p:spPr>
            <a:xfrm>
              <a:off x="6291970" y="3077541"/>
              <a:ext cx="108068" cy="75087"/>
            </a:xfrm>
            <a:custGeom>
              <a:rect b="b" l="l" r="r" t="t"/>
              <a:pathLst>
                <a:path extrusionOk="0" h="41" w="59">
                  <a:moveTo>
                    <a:pt x="29" y="1"/>
                  </a:moveTo>
                  <a:cubicBezTo>
                    <a:pt x="26" y="1"/>
                    <a:pt x="23" y="2"/>
                    <a:pt x="20" y="4"/>
                  </a:cubicBezTo>
                  <a:cubicBezTo>
                    <a:pt x="1" y="15"/>
                    <a:pt x="13" y="41"/>
                    <a:pt x="30" y="41"/>
                  </a:cubicBezTo>
                  <a:cubicBezTo>
                    <a:pt x="33" y="41"/>
                    <a:pt x="37" y="40"/>
                    <a:pt x="40" y="39"/>
                  </a:cubicBezTo>
                  <a:cubicBezTo>
                    <a:pt x="58" y="27"/>
                    <a:pt x="46"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5" name="Google Shape;36245;p46"/>
            <p:cNvSpPr/>
            <p:nvPr/>
          </p:nvSpPr>
          <p:spPr>
            <a:xfrm>
              <a:off x="6903740" y="3729517"/>
              <a:ext cx="128216" cy="89738"/>
            </a:xfrm>
            <a:custGeom>
              <a:rect b="b" l="l" r="r" t="t"/>
              <a:pathLst>
                <a:path extrusionOk="0" h="49" w="70">
                  <a:moveTo>
                    <a:pt x="35" y="1"/>
                  </a:moveTo>
                  <a:cubicBezTo>
                    <a:pt x="31" y="1"/>
                    <a:pt x="27" y="2"/>
                    <a:pt x="23" y="4"/>
                  </a:cubicBezTo>
                  <a:cubicBezTo>
                    <a:pt x="1" y="18"/>
                    <a:pt x="15" y="49"/>
                    <a:pt x="35" y="49"/>
                  </a:cubicBezTo>
                  <a:cubicBezTo>
                    <a:pt x="39" y="49"/>
                    <a:pt x="43" y="48"/>
                    <a:pt x="47" y="45"/>
                  </a:cubicBezTo>
                  <a:cubicBezTo>
                    <a:pt x="70" y="32"/>
                    <a:pt x="56"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6" name="Google Shape;36246;p46"/>
            <p:cNvSpPr/>
            <p:nvPr/>
          </p:nvSpPr>
          <p:spPr>
            <a:xfrm>
              <a:off x="6634488" y="3758819"/>
              <a:ext cx="62276" cy="43953"/>
            </a:xfrm>
            <a:custGeom>
              <a:rect b="b" l="l" r="r" t="t"/>
              <a:pathLst>
                <a:path extrusionOk="0" h="24" w="34">
                  <a:moveTo>
                    <a:pt x="17" y="1"/>
                  </a:moveTo>
                  <a:cubicBezTo>
                    <a:pt x="15" y="1"/>
                    <a:pt x="13" y="2"/>
                    <a:pt x="11" y="3"/>
                  </a:cubicBezTo>
                  <a:cubicBezTo>
                    <a:pt x="1" y="8"/>
                    <a:pt x="7" y="24"/>
                    <a:pt x="17" y="24"/>
                  </a:cubicBezTo>
                  <a:cubicBezTo>
                    <a:pt x="19" y="24"/>
                    <a:pt x="20" y="23"/>
                    <a:pt x="22" y="22"/>
                  </a:cubicBezTo>
                  <a:cubicBezTo>
                    <a:pt x="34" y="16"/>
                    <a:pt x="28" y="1"/>
                    <a:pt x="1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7" name="Google Shape;36247;p46"/>
            <p:cNvSpPr/>
            <p:nvPr/>
          </p:nvSpPr>
          <p:spPr>
            <a:xfrm>
              <a:off x="6425680" y="3745999"/>
              <a:ext cx="53118" cy="34796"/>
            </a:xfrm>
            <a:custGeom>
              <a:rect b="b" l="l" r="r" t="t"/>
              <a:pathLst>
                <a:path extrusionOk="0" h="19" w="29">
                  <a:moveTo>
                    <a:pt x="15" y="0"/>
                  </a:moveTo>
                  <a:cubicBezTo>
                    <a:pt x="13" y="0"/>
                    <a:pt x="12" y="0"/>
                    <a:pt x="10" y="2"/>
                  </a:cubicBezTo>
                  <a:cubicBezTo>
                    <a:pt x="1" y="6"/>
                    <a:pt x="7" y="18"/>
                    <a:pt x="15" y="18"/>
                  </a:cubicBezTo>
                  <a:cubicBezTo>
                    <a:pt x="16" y="18"/>
                    <a:pt x="18" y="18"/>
                    <a:pt x="19" y="17"/>
                  </a:cubicBezTo>
                  <a:cubicBezTo>
                    <a:pt x="28"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8" name="Google Shape;36248;p46"/>
            <p:cNvSpPr/>
            <p:nvPr/>
          </p:nvSpPr>
          <p:spPr>
            <a:xfrm>
              <a:off x="6288306" y="3854051"/>
              <a:ext cx="54950" cy="38459"/>
            </a:xfrm>
            <a:custGeom>
              <a:rect b="b" l="l" r="r" t="t"/>
              <a:pathLst>
                <a:path extrusionOk="0" h="21" w="30">
                  <a:moveTo>
                    <a:pt x="15" y="0"/>
                  </a:moveTo>
                  <a:cubicBezTo>
                    <a:pt x="13" y="0"/>
                    <a:pt x="12" y="1"/>
                    <a:pt x="10" y="2"/>
                  </a:cubicBezTo>
                  <a:cubicBezTo>
                    <a:pt x="1" y="8"/>
                    <a:pt x="7" y="21"/>
                    <a:pt x="16" y="21"/>
                  </a:cubicBezTo>
                  <a:cubicBezTo>
                    <a:pt x="18" y="21"/>
                    <a:pt x="19" y="20"/>
                    <a:pt x="20" y="19"/>
                  </a:cubicBezTo>
                  <a:cubicBezTo>
                    <a:pt x="29" y="13"/>
                    <a:pt x="24"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9" name="Google Shape;36249;p46"/>
            <p:cNvSpPr/>
            <p:nvPr/>
          </p:nvSpPr>
          <p:spPr>
            <a:xfrm>
              <a:off x="5998906" y="3619633"/>
              <a:ext cx="131879" cy="113546"/>
            </a:xfrm>
            <a:custGeom>
              <a:rect b="b" l="l" r="r" t="t"/>
              <a:pathLst>
                <a:path extrusionOk="0" h="62" w="72">
                  <a:moveTo>
                    <a:pt x="36" y="0"/>
                  </a:moveTo>
                  <a:cubicBezTo>
                    <a:pt x="31" y="0"/>
                    <a:pt x="25" y="2"/>
                    <a:pt x="20" y="5"/>
                  </a:cubicBezTo>
                  <a:cubicBezTo>
                    <a:pt x="8" y="13"/>
                    <a:pt x="0" y="33"/>
                    <a:pt x="10" y="47"/>
                  </a:cubicBezTo>
                  <a:cubicBezTo>
                    <a:pt x="16" y="56"/>
                    <a:pt x="27" y="62"/>
                    <a:pt x="37" y="62"/>
                  </a:cubicBezTo>
                  <a:cubicBezTo>
                    <a:pt x="42" y="62"/>
                    <a:pt x="47" y="61"/>
                    <a:pt x="52" y="58"/>
                  </a:cubicBezTo>
                  <a:cubicBezTo>
                    <a:pt x="66" y="49"/>
                    <a:pt x="72" y="29"/>
                    <a:pt x="62" y="16"/>
                  </a:cubicBezTo>
                  <a:cubicBezTo>
                    <a:pt x="56" y="6"/>
                    <a:pt x="46"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0" name="Google Shape;36250;p46"/>
            <p:cNvSpPr/>
            <p:nvPr/>
          </p:nvSpPr>
          <p:spPr>
            <a:xfrm>
              <a:off x="6044697" y="3480447"/>
              <a:ext cx="71435" cy="47616"/>
            </a:xfrm>
            <a:custGeom>
              <a:rect b="b" l="l" r="r" t="t"/>
              <a:pathLst>
                <a:path extrusionOk="0" h="26" w="39">
                  <a:moveTo>
                    <a:pt x="19" y="0"/>
                  </a:moveTo>
                  <a:cubicBezTo>
                    <a:pt x="17" y="0"/>
                    <a:pt x="14" y="1"/>
                    <a:pt x="12" y="2"/>
                  </a:cubicBezTo>
                  <a:cubicBezTo>
                    <a:pt x="0" y="9"/>
                    <a:pt x="8" y="26"/>
                    <a:pt x="20" y="26"/>
                  </a:cubicBezTo>
                  <a:cubicBezTo>
                    <a:pt x="22" y="26"/>
                    <a:pt x="24" y="25"/>
                    <a:pt x="26" y="24"/>
                  </a:cubicBezTo>
                  <a:cubicBezTo>
                    <a:pt x="38" y="17"/>
                    <a:pt x="31"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1" name="Google Shape;36251;p46"/>
            <p:cNvSpPr/>
            <p:nvPr/>
          </p:nvSpPr>
          <p:spPr>
            <a:xfrm>
              <a:off x="6141775" y="3583005"/>
              <a:ext cx="56781" cy="42122"/>
            </a:xfrm>
            <a:custGeom>
              <a:rect b="b" l="l" r="r" t="t"/>
              <a:pathLst>
                <a:path extrusionOk="0" h="23" w="31">
                  <a:moveTo>
                    <a:pt x="15" y="1"/>
                  </a:moveTo>
                  <a:cubicBezTo>
                    <a:pt x="13" y="1"/>
                    <a:pt x="11" y="1"/>
                    <a:pt x="10" y="2"/>
                  </a:cubicBezTo>
                  <a:cubicBezTo>
                    <a:pt x="0" y="9"/>
                    <a:pt x="6" y="23"/>
                    <a:pt x="15" y="23"/>
                  </a:cubicBezTo>
                  <a:cubicBezTo>
                    <a:pt x="17" y="23"/>
                    <a:pt x="18" y="22"/>
                    <a:pt x="20" y="21"/>
                  </a:cubicBezTo>
                  <a:cubicBezTo>
                    <a:pt x="30" y="15"/>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2" name="Google Shape;36252;p46"/>
            <p:cNvSpPr/>
            <p:nvPr/>
          </p:nvSpPr>
          <p:spPr>
            <a:xfrm>
              <a:off x="6169249" y="3766144"/>
              <a:ext cx="40296" cy="36628"/>
            </a:xfrm>
            <a:custGeom>
              <a:rect b="b" l="l" r="r" t="t"/>
              <a:pathLst>
                <a:path extrusionOk="0" h="20" w="22">
                  <a:moveTo>
                    <a:pt x="8" y="1"/>
                  </a:moveTo>
                  <a:cubicBezTo>
                    <a:pt x="4" y="1"/>
                    <a:pt x="1" y="2"/>
                    <a:pt x="1" y="6"/>
                  </a:cubicBezTo>
                  <a:lnTo>
                    <a:pt x="1" y="11"/>
                  </a:lnTo>
                  <a:cubicBezTo>
                    <a:pt x="0" y="15"/>
                    <a:pt x="6" y="19"/>
                    <a:pt x="11" y="19"/>
                  </a:cubicBezTo>
                  <a:cubicBezTo>
                    <a:pt x="12" y="19"/>
                    <a:pt x="14" y="19"/>
                    <a:pt x="15" y="18"/>
                  </a:cubicBezTo>
                  <a:cubicBezTo>
                    <a:pt x="21" y="16"/>
                    <a:pt x="21" y="5"/>
                    <a:pt x="15" y="2"/>
                  </a:cubicBezTo>
                  <a:cubicBezTo>
                    <a:pt x="13" y="2"/>
                    <a:pt x="12" y="1"/>
                    <a:pt x="11" y="1"/>
                  </a:cubicBezTo>
                  <a:cubicBezTo>
                    <a:pt x="10" y="1"/>
                    <a:pt x="9"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3" name="Google Shape;36253;p46"/>
            <p:cNvSpPr/>
            <p:nvPr/>
          </p:nvSpPr>
          <p:spPr>
            <a:xfrm>
              <a:off x="6286475" y="3733179"/>
              <a:ext cx="53118" cy="36628"/>
            </a:xfrm>
            <a:custGeom>
              <a:rect b="b" l="l" r="r" t="t"/>
              <a:pathLst>
                <a:path extrusionOk="0" h="20" w="29">
                  <a:moveTo>
                    <a:pt x="15" y="1"/>
                  </a:moveTo>
                  <a:cubicBezTo>
                    <a:pt x="13" y="1"/>
                    <a:pt x="12" y="1"/>
                    <a:pt x="10" y="2"/>
                  </a:cubicBezTo>
                  <a:cubicBezTo>
                    <a:pt x="1" y="7"/>
                    <a:pt x="7" y="19"/>
                    <a:pt x="15" y="19"/>
                  </a:cubicBezTo>
                  <a:cubicBezTo>
                    <a:pt x="16" y="19"/>
                    <a:pt x="18" y="19"/>
                    <a:pt x="19" y="18"/>
                  </a:cubicBezTo>
                  <a:cubicBezTo>
                    <a:pt x="28" y="13"/>
                    <a:pt x="23"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4" name="Google Shape;36254;p46"/>
            <p:cNvSpPr/>
            <p:nvPr/>
          </p:nvSpPr>
          <p:spPr>
            <a:xfrm>
              <a:off x="5993411" y="3339430"/>
              <a:ext cx="124553" cy="87906"/>
            </a:xfrm>
            <a:custGeom>
              <a:rect b="b" l="l" r="r" t="t"/>
              <a:pathLst>
                <a:path extrusionOk="0" h="48" w="68">
                  <a:moveTo>
                    <a:pt x="33" y="0"/>
                  </a:moveTo>
                  <a:cubicBezTo>
                    <a:pt x="30" y="0"/>
                    <a:pt x="26" y="1"/>
                    <a:pt x="22" y="3"/>
                  </a:cubicBezTo>
                  <a:cubicBezTo>
                    <a:pt x="0" y="16"/>
                    <a:pt x="13" y="48"/>
                    <a:pt x="33" y="48"/>
                  </a:cubicBezTo>
                  <a:cubicBezTo>
                    <a:pt x="37" y="48"/>
                    <a:pt x="41" y="47"/>
                    <a:pt x="45" y="44"/>
                  </a:cubicBezTo>
                  <a:cubicBezTo>
                    <a:pt x="68" y="31"/>
                    <a:pt x="5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5" name="Google Shape;36255;p46"/>
            <p:cNvSpPr/>
            <p:nvPr/>
          </p:nvSpPr>
          <p:spPr>
            <a:xfrm>
              <a:off x="5931135" y="3548209"/>
              <a:ext cx="71435" cy="49447"/>
            </a:xfrm>
            <a:custGeom>
              <a:rect b="b" l="l" r="r" t="t"/>
              <a:pathLst>
                <a:path extrusionOk="0" h="27" w="39">
                  <a:moveTo>
                    <a:pt x="19" y="0"/>
                  </a:moveTo>
                  <a:cubicBezTo>
                    <a:pt x="17" y="0"/>
                    <a:pt x="15" y="1"/>
                    <a:pt x="13" y="2"/>
                  </a:cubicBezTo>
                  <a:cubicBezTo>
                    <a:pt x="1" y="9"/>
                    <a:pt x="7" y="26"/>
                    <a:pt x="19" y="26"/>
                  </a:cubicBezTo>
                  <a:cubicBezTo>
                    <a:pt x="21" y="26"/>
                    <a:pt x="23" y="26"/>
                    <a:pt x="26" y="24"/>
                  </a:cubicBezTo>
                  <a:cubicBezTo>
                    <a:pt x="38" y="17"/>
                    <a:pt x="30"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6" name="Google Shape;36256;p46"/>
            <p:cNvSpPr/>
            <p:nvPr/>
          </p:nvSpPr>
          <p:spPr>
            <a:xfrm>
              <a:off x="7149181" y="3678238"/>
              <a:ext cx="43960" cy="31134"/>
            </a:xfrm>
            <a:custGeom>
              <a:rect b="b" l="l" r="r" t="t"/>
              <a:pathLst>
                <a:path extrusionOk="0" h="17" w="24">
                  <a:moveTo>
                    <a:pt x="12" y="0"/>
                  </a:moveTo>
                  <a:cubicBezTo>
                    <a:pt x="11" y="0"/>
                    <a:pt x="10" y="1"/>
                    <a:pt x="8" y="2"/>
                  </a:cubicBezTo>
                  <a:cubicBezTo>
                    <a:pt x="0" y="5"/>
                    <a:pt x="5" y="16"/>
                    <a:pt x="12" y="16"/>
                  </a:cubicBezTo>
                  <a:cubicBezTo>
                    <a:pt x="13" y="16"/>
                    <a:pt x="14" y="16"/>
                    <a:pt x="16" y="15"/>
                  </a:cubicBezTo>
                  <a:cubicBezTo>
                    <a:pt x="24" y="11"/>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7" name="Google Shape;36257;p46"/>
            <p:cNvSpPr/>
            <p:nvPr/>
          </p:nvSpPr>
          <p:spPr>
            <a:xfrm>
              <a:off x="7163835" y="3784458"/>
              <a:ext cx="54950" cy="42122"/>
            </a:xfrm>
            <a:custGeom>
              <a:rect b="b" l="l" r="r" t="t"/>
              <a:pathLst>
                <a:path extrusionOk="0" h="23" w="30">
                  <a:moveTo>
                    <a:pt x="13" y="0"/>
                  </a:moveTo>
                  <a:cubicBezTo>
                    <a:pt x="7" y="0"/>
                    <a:pt x="1" y="5"/>
                    <a:pt x="2" y="12"/>
                  </a:cubicBezTo>
                  <a:cubicBezTo>
                    <a:pt x="2" y="13"/>
                    <a:pt x="2" y="13"/>
                    <a:pt x="4" y="15"/>
                  </a:cubicBezTo>
                  <a:cubicBezTo>
                    <a:pt x="6" y="20"/>
                    <a:pt x="10" y="22"/>
                    <a:pt x="13" y="22"/>
                  </a:cubicBezTo>
                  <a:cubicBezTo>
                    <a:pt x="21" y="22"/>
                    <a:pt x="29" y="13"/>
                    <a:pt x="21" y="5"/>
                  </a:cubicBezTo>
                  <a:lnTo>
                    <a:pt x="20" y="3"/>
                  </a:lnTo>
                  <a:cubicBezTo>
                    <a:pt x="18" y="1"/>
                    <a:pt x="16"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8" name="Google Shape;36258;p46"/>
            <p:cNvSpPr/>
            <p:nvPr/>
          </p:nvSpPr>
          <p:spPr>
            <a:xfrm>
              <a:off x="7009976" y="3691057"/>
              <a:ext cx="58613" cy="56773"/>
            </a:xfrm>
            <a:custGeom>
              <a:rect b="b" l="l" r="r" t="t"/>
              <a:pathLst>
                <a:path extrusionOk="0" h="31" w="32">
                  <a:moveTo>
                    <a:pt x="18" y="0"/>
                  </a:moveTo>
                  <a:cubicBezTo>
                    <a:pt x="16" y="0"/>
                    <a:pt x="13" y="1"/>
                    <a:pt x="10" y="3"/>
                  </a:cubicBezTo>
                  <a:cubicBezTo>
                    <a:pt x="1" y="9"/>
                    <a:pt x="1" y="22"/>
                    <a:pt x="10" y="27"/>
                  </a:cubicBezTo>
                  <a:cubicBezTo>
                    <a:pt x="10" y="27"/>
                    <a:pt x="11" y="27"/>
                    <a:pt x="11" y="29"/>
                  </a:cubicBezTo>
                  <a:cubicBezTo>
                    <a:pt x="13" y="30"/>
                    <a:pt x="14" y="30"/>
                    <a:pt x="16" y="30"/>
                  </a:cubicBezTo>
                  <a:cubicBezTo>
                    <a:pt x="24" y="30"/>
                    <a:pt x="31" y="24"/>
                    <a:pt x="31" y="16"/>
                  </a:cubicBezTo>
                  <a:lnTo>
                    <a:pt x="31" y="15"/>
                  </a:lnTo>
                  <a:cubicBezTo>
                    <a:pt x="31" y="7"/>
                    <a:pt x="25"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9" name="Google Shape;36259;p46"/>
            <p:cNvSpPr/>
            <p:nvPr/>
          </p:nvSpPr>
          <p:spPr>
            <a:xfrm>
              <a:off x="6835969" y="3868702"/>
              <a:ext cx="53118" cy="34796"/>
            </a:xfrm>
            <a:custGeom>
              <a:rect b="b" l="l" r="r" t="t"/>
              <a:pathLst>
                <a:path extrusionOk="0" h="19" w="29">
                  <a:moveTo>
                    <a:pt x="15" y="1"/>
                  </a:moveTo>
                  <a:cubicBezTo>
                    <a:pt x="14" y="1"/>
                    <a:pt x="12" y="1"/>
                    <a:pt x="10" y="2"/>
                  </a:cubicBezTo>
                  <a:cubicBezTo>
                    <a:pt x="0" y="7"/>
                    <a:pt x="7" y="19"/>
                    <a:pt x="16" y="19"/>
                  </a:cubicBezTo>
                  <a:cubicBezTo>
                    <a:pt x="17" y="19"/>
                    <a:pt x="18" y="19"/>
                    <a:pt x="20" y="18"/>
                  </a:cubicBezTo>
                  <a:cubicBezTo>
                    <a:pt x="29" y="13"/>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60" name="Google Shape;36260;p46"/>
          <p:cNvSpPr/>
          <p:nvPr/>
        </p:nvSpPr>
        <p:spPr>
          <a:xfrm>
            <a:off x="1417276" y="45832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1" name="Google Shape;36261;p46"/>
          <p:cNvSpPr/>
          <p:nvPr/>
        </p:nvSpPr>
        <p:spPr>
          <a:xfrm>
            <a:off x="2106351" y="422305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2" name="Google Shape;36262;p46"/>
          <p:cNvSpPr/>
          <p:nvPr/>
        </p:nvSpPr>
        <p:spPr>
          <a:xfrm>
            <a:off x="2436551" y="44342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66" name="Shape 36266"/>
        <p:cNvGrpSpPr/>
        <p:nvPr/>
      </p:nvGrpSpPr>
      <p:grpSpPr>
        <a:xfrm>
          <a:off x="0" y="0"/>
          <a:ext cx="0" cy="0"/>
          <a:chOff x="0" y="0"/>
          <a:chExt cx="0" cy="0"/>
        </a:xfrm>
      </p:grpSpPr>
      <p:sp>
        <p:nvSpPr>
          <p:cNvPr id="36267" name="Google Shape;36267;p47"/>
          <p:cNvSpPr txBox="1"/>
          <p:nvPr>
            <p:ph type="title"/>
          </p:nvPr>
        </p:nvSpPr>
        <p:spPr>
          <a:xfrm>
            <a:off x="720159" y="1507387"/>
            <a:ext cx="2189700" cy="527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Introduction</a:t>
            </a:r>
            <a:endParaRPr/>
          </a:p>
        </p:txBody>
      </p:sp>
      <p:sp>
        <p:nvSpPr>
          <p:cNvPr id="36268" name="Google Shape;36268;p47"/>
          <p:cNvSpPr txBox="1"/>
          <p:nvPr>
            <p:ph idx="1" type="subTitle"/>
          </p:nvPr>
        </p:nvSpPr>
        <p:spPr>
          <a:xfrm>
            <a:off x="720309" y="1946754"/>
            <a:ext cx="2189700" cy="59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36269" name="Google Shape;36269;p47"/>
          <p:cNvSpPr txBox="1"/>
          <p:nvPr>
            <p:ph idx="4" type="title"/>
          </p:nvPr>
        </p:nvSpPr>
        <p:spPr>
          <a:xfrm>
            <a:off x="720159" y="3089722"/>
            <a:ext cx="2189700" cy="527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Types</a:t>
            </a:r>
            <a:endParaRPr/>
          </a:p>
        </p:txBody>
      </p:sp>
      <p:sp>
        <p:nvSpPr>
          <p:cNvPr id="36270" name="Google Shape;36270;p47"/>
          <p:cNvSpPr txBox="1"/>
          <p:nvPr>
            <p:ph idx="5" type="subTitle"/>
          </p:nvPr>
        </p:nvSpPr>
        <p:spPr>
          <a:xfrm>
            <a:off x="720309" y="3509650"/>
            <a:ext cx="2189700" cy="591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36271" name="Google Shape;36271;p47"/>
          <p:cNvSpPr txBox="1"/>
          <p:nvPr>
            <p:ph idx="6" type="title"/>
          </p:nvPr>
        </p:nvSpPr>
        <p:spPr>
          <a:xfrm>
            <a:off x="6234144" y="3089084"/>
            <a:ext cx="21897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Celebrate!</a:t>
            </a:r>
            <a:endParaRPr/>
          </a:p>
        </p:txBody>
      </p:sp>
      <p:sp>
        <p:nvSpPr>
          <p:cNvPr id="36272" name="Google Shape;36272;p47"/>
          <p:cNvSpPr txBox="1"/>
          <p:nvPr>
            <p:ph idx="7" type="subTitle"/>
          </p:nvPr>
        </p:nvSpPr>
        <p:spPr>
          <a:xfrm>
            <a:off x="6234013" y="3508696"/>
            <a:ext cx="2189700" cy="59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273" name="Google Shape;36273;p47"/>
          <p:cNvSpPr txBox="1"/>
          <p:nvPr>
            <p:ph idx="8" type="title"/>
          </p:nvPr>
        </p:nvSpPr>
        <p:spPr>
          <a:xfrm>
            <a:off x="6234144" y="1506725"/>
            <a:ext cx="21897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Meteor showers</a:t>
            </a:r>
            <a:endParaRPr/>
          </a:p>
        </p:txBody>
      </p:sp>
      <p:sp>
        <p:nvSpPr>
          <p:cNvPr id="36274" name="Google Shape;36274;p47"/>
          <p:cNvSpPr txBox="1"/>
          <p:nvPr>
            <p:ph idx="9" type="subTitle"/>
          </p:nvPr>
        </p:nvSpPr>
        <p:spPr>
          <a:xfrm>
            <a:off x="6234013" y="1945762"/>
            <a:ext cx="2189700" cy="59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6275" name="Google Shape;36275;p47"/>
          <p:cNvSpPr txBox="1"/>
          <p:nvPr>
            <p:ph idx="15"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contents</a:t>
            </a:r>
            <a:endParaRPr/>
          </a:p>
        </p:txBody>
      </p:sp>
      <p:grpSp>
        <p:nvGrpSpPr>
          <p:cNvPr id="36276" name="Google Shape;36276;p47"/>
          <p:cNvGrpSpPr/>
          <p:nvPr/>
        </p:nvGrpSpPr>
        <p:grpSpPr>
          <a:xfrm>
            <a:off x="3178378" y="1409275"/>
            <a:ext cx="1287971" cy="1289117"/>
            <a:chOff x="3536018" y="1104304"/>
            <a:chExt cx="2421909" cy="2424063"/>
          </a:xfrm>
        </p:grpSpPr>
        <p:sp>
          <p:nvSpPr>
            <p:cNvPr id="36277" name="Google Shape;36277;p47"/>
            <p:cNvSpPr/>
            <p:nvPr/>
          </p:nvSpPr>
          <p:spPr>
            <a:xfrm>
              <a:off x="4011575" y="1581588"/>
              <a:ext cx="1469700" cy="14697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78" name="Google Shape;36278;p47"/>
            <p:cNvGrpSpPr/>
            <p:nvPr/>
          </p:nvGrpSpPr>
          <p:grpSpPr>
            <a:xfrm>
              <a:off x="3536018" y="1104304"/>
              <a:ext cx="2421909" cy="2424063"/>
              <a:chOff x="6319100" y="5477342"/>
              <a:chExt cx="1271477" cy="1272675"/>
            </a:xfrm>
          </p:grpSpPr>
          <p:sp>
            <p:nvSpPr>
              <p:cNvPr id="36279" name="Google Shape;36279;p47"/>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0" name="Google Shape;36280;p47"/>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81" name="Google Shape;36281;p47"/>
          <p:cNvGrpSpPr/>
          <p:nvPr/>
        </p:nvGrpSpPr>
        <p:grpSpPr>
          <a:xfrm>
            <a:off x="3178378" y="3006387"/>
            <a:ext cx="1287971" cy="1289117"/>
            <a:chOff x="3536018" y="1104304"/>
            <a:chExt cx="2421909" cy="2424063"/>
          </a:xfrm>
        </p:grpSpPr>
        <p:sp>
          <p:nvSpPr>
            <p:cNvPr id="36282" name="Google Shape;36282;p47"/>
            <p:cNvSpPr/>
            <p:nvPr/>
          </p:nvSpPr>
          <p:spPr>
            <a:xfrm>
              <a:off x="4011575" y="1581588"/>
              <a:ext cx="1469700" cy="14697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83" name="Google Shape;36283;p47"/>
            <p:cNvGrpSpPr/>
            <p:nvPr/>
          </p:nvGrpSpPr>
          <p:grpSpPr>
            <a:xfrm>
              <a:off x="3536018" y="1104304"/>
              <a:ext cx="2421909" cy="2424063"/>
              <a:chOff x="6319100" y="5477342"/>
              <a:chExt cx="1271477" cy="1272675"/>
            </a:xfrm>
          </p:grpSpPr>
          <p:sp>
            <p:nvSpPr>
              <p:cNvPr id="36284" name="Google Shape;36284;p47"/>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5" name="Google Shape;36285;p47"/>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86" name="Google Shape;36286;p47"/>
          <p:cNvGrpSpPr/>
          <p:nvPr/>
        </p:nvGrpSpPr>
        <p:grpSpPr>
          <a:xfrm>
            <a:off x="4677666" y="1409275"/>
            <a:ext cx="1287971" cy="1289117"/>
            <a:chOff x="3536018" y="1104304"/>
            <a:chExt cx="2421909" cy="2424063"/>
          </a:xfrm>
        </p:grpSpPr>
        <p:sp>
          <p:nvSpPr>
            <p:cNvPr id="36287" name="Google Shape;36287;p47"/>
            <p:cNvSpPr/>
            <p:nvPr/>
          </p:nvSpPr>
          <p:spPr>
            <a:xfrm>
              <a:off x="4011575" y="1581588"/>
              <a:ext cx="1469700" cy="14697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88" name="Google Shape;36288;p47"/>
            <p:cNvGrpSpPr/>
            <p:nvPr/>
          </p:nvGrpSpPr>
          <p:grpSpPr>
            <a:xfrm>
              <a:off x="3536018" y="1104304"/>
              <a:ext cx="2421909" cy="2424063"/>
              <a:chOff x="6319100" y="5477342"/>
              <a:chExt cx="1271477" cy="1272675"/>
            </a:xfrm>
          </p:grpSpPr>
          <p:sp>
            <p:nvSpPr>
              <p:cNvPr id="36289" name="Google Shape;36289;p47"/>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0" name="Google Shape;36290;p47"/>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91" name="Google Shape;36291;p47"/>
          <p:cNvGrpSpPr/>
          <p:nvPr/>
        </p:nvGrpSpPr>
        <p:grpSpPr>
          <a:xfrm>
            <a:off x="4677666" y="3006387"/>
            <a:ext cx="1287971" cy="1289117"/>
            <a:chOff x="3536018" y="1104304"/>
            <a:chExt cx="2421909" cy="2424063"/>
          </a:xfrm>
        </p:grpSpPr>
        <p:sp>
          <p:nvSpPr>
            <p:cNvPr id="36292" name="Google Shape;36292;p47"/>
            <p:cNvSpPr/>
            <p:nvPr/>
          </p:nvSpPr>
          <p:spPr>
            <a:xfrm>
              <a:off x="4011575" y="1581588"/>
              <a:ext cx="1469700" cy="14697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93" name="Google Shape;36293;p47"/>
            <p:cNvGrpSpPr/>
            <p:nvPr/>
          </p:nvGrpSpPr>
          <p:grpSpPr>
            <a:xfrm>
              <a:off x="3536018" y="1104304"/>
              <a:ext cx="2421909" cy="2424063"/>
              <a:chOff x="6319100" y="5477342"/>
              <a:chExt cx="1271477" cy="1272675"/>
            </a:xfrm>
          </p:grpSpPr>
          <p:sp>
            <p:nvSpPr>
              <p:cNvPr id="36294" name="Google Shape;36294;p47"/>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5" name="Google Shape;36295;p47"/>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296" name="Google Shape;36296;p47"/>
          <p:cNvSpPr txBox="1"/>
          <p:nvPr>
            <p:ph idx="2" type="title"/>
          </p:nvPr>
        </p:nvSpPr>
        <p:spPr>
          <a:xfrm rot="2847">
            <a:off x="4959396" y="3354074"/>
            <a:ext cx="724500" cy="59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a:t>
            </a:r>
            <a:endParaRPr/>
          </a:p>
        </p:txBody>
      </p:sp>
      <p:sp>
        <p:nvSpPr>
          <p:cNvPr id="36297" name="Google Shape;36297;p47"/>
          <p:cNvSpPr txBox="1"/>
          <p:nvPr>
            <p:ph idx="3" type="title"/>
          </p:nvPr>
        </p:nvSpPr>
        <p:spPr>
          <a:xfrm>
            <a:off x="3460101" y="3354235"/>
            <a:ext cx="7245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36298" name="Google Shape;36298;p47"/>
          <p:cNvSpPr txBox="1"/>
          <p:nvPr>
            <p:ph idx="13" type="title"/>
          </p:nvPr>
        </p:nvSpPr>
        <p:spPr>
          <a:xfrm rot="2846">
            <a:off x="4987785" y="1757297"/>
            <a:ext cx="724800" cy="59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a:t>
            </a:r>
            <a:endParaRPr/>
          </a:p>
        </p:txBody>
      </p:sp>
      <p:sp>
        <p:nvSpPr>
          <p:cNvPr id="36299" name="Google Shape;36299;p47"/>
          <p:cNvSpPr txBox="1"/>
          <p:nvPr>
            <p:ph idx="14" type="title"/>
          </p:nvPr>
        </p:nvSpPr>
        <p:spPr>
          <a:xfrm rot="1423">
            <a:off x="3460105" y="1758638"/>
            <a:ext cx="7245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36300" name="Google Shape;36300;p47"/>
          <p:cNvSpPr/>
          <p:nvPr/>
        </p:nvSpPr>
        <p:spPr>
          <a:xfrm>
            <a:off x="8335139" y="8210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01" name="Google Shape;36301;p47"/>
          <p:cNvGrpSpPr/>
          <p:nvPr/>
        </p:nvGrpSpPr>
        <p:grpSpPr>
          <a:xfrm>
            <a:off x="4677671" y="3003374"/>
            <a:ext cx="315597" cy="305130"/>
            <a:chOff x="7104606" y="3870108"/>
            <a:chExt cx="452664" cy="437650"/>
          </a:xfrm>
        </p:grpSpPr>
        <p:sp>
          <p:nvSpPr>
            <p:cNvPr id="36302" name="Google Shape;36302;p47"/>
            <p:cNvSpPr/>
            <p:nvPr/>
          </p:nvSpPr>
          <p:spPr>
            <a:xfrm>
              <a:off x="7104606" y="3870108"/>
              <a:ext cx="452664" cy="437650"/>
            </a:xfrm>
            <a:custGeom>
              <a:rect b="b" l="l" r="r" t="t"/>
              <a:pathLst>
                <a:path extrusionOk="0" h="523" w="541">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2" y="475"/>
                  </a:cubicBezTo>
                  <a:cubicBezTo>
                    <a:pt x="541" y="400"/>
                    <a:pt x="481" y="342"/>
                    <a:pt x="465" y="277"/>
                  </a:cubicBezTo>
                  <a:cubicBezTo>
                    <a:pt x="519" y="268"/>
                    <a:pt x="507" y="191"/>
                    <a:pt x="491" y="139"/>
                  </a:cubicBezTo>
                  <a:cubicBezTo>
                    <a:pt x="488" y="129"/>
                    <a:pt x="483" y="11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3" name="Google Shape;36303;p47"/>
            <p:cNvSpPr/>
            <p:nvPr/>
          </p:nvSpPr>
          <p:spPr>
            <a:xfrm>
              <a:off x="7104606" y="3870108"/>
              <a:ext cx="411665" cy="437650"/>
            </a:xfrm>
            <a:custGeom>
              <a:rect b="b" l="l" r="r" t="t"/>
              <a:pathLst>
                <a:path extrusionOk="0" h="523" w="492">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1" y="475"/>
                  </a:cubicBezTo>
                  <a:cubicBezTo>
                    <a:pt x="472" y="475"/>
                    <a:pt x="451" y="471"/>
                    <a:pt x="433" y="464"/>
                  </a:cubicBezTo>
                  <a:cubicBezTo>
                    <a:pt x="430" y="463"/>
                    <a:pt x="428" y="463"/>
                    <a:pt x="425" y="461"/>
                  </a:cubicBezTo>
                  <a:cubicBezTo>
                    <a:pt x="383" y="447"/>
                    <a:pt x="338" y="432"/>
                    <a:pt x="312" y="396"/>
                  </a:cubicBezTo>
                  <a:cubicBezTo>
                    <a:pt x="302" y="382"/>
                    <a:pt x="295" y="365"/>
                    <a:pt x="281" y="356"/>
                  </a:cubicBezTo>
                  <a:cubicBezTo>
                    <a:pt x="264" y="344"/>
                    <a:pt x="243" y="345"/>
                    <a:pt x="223" y="339"/>
                  </a:cubicBezTo>
                  <a:cubicBezTo>
                    <a:pt x="205" y="332"/>
                    <a:pt x="186" y="311"/>
                    <a:pt x="197" y="294"/>
                  </a:cubicBezTo>
                  <a:cubicBezTo>
                    <a:pt x="203" y="285"/>
                    <a:pt x="214" y="282"/>
                    <a:pt x="222" y="274"/>
                  </a:cubicBezTo>
                  <a:cubicBezTo>
                    <a:pt x="249" y="249"/>
                    <a:pt x="217" y="200"/>
                    <a:pt x="240" y="173"/>
                  </a:cubicBezTo>
                  <a:cubicBezTo>
                    <a:pt x="249" y="163"/>
                    <a:pt x="261" y="161"/>
                    <a:pt x="275" y="161"/>
                  </a:cubicBezTo>
                  <a:cubicBezTo>
                    <a:pt x="286" y="161"/>
                    <a:pt x="299" y="162"/>
                    <a:pt x="310" y="162"/>
                  </a:cubicBezTo>
                  <a:cubicBezTo>
                    <a:pt x="318" y="162"/>
                    <a:pt x="325" y="162"/>
                    <a:pt x="332" y="159"/>
                  </a:cubicBezTo>
                  <a:cubicBezTo>
                    <a:pt x="348" y="155"/>
                    <a:pt x="358" y="143"/>
                    <a:pt x="371" y="133"/>
                  </a:cubicBezTo>
                  <a:cubicBezTo>
                    <a:pt x="397" y="114"/>
                    <a:pt x="422" y="107"/>
                    <a:pt x="447" y="107"/>
                  </a:cubicBezTo>
                  <a:cubicBezTo>
                    <a:pt x="457" y="107"/>
                    <a:pt x="467" y="10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4" name="Google Shape;36304;p47"/>
            <p:cNvSpPr/>
            <p:nvPr/>
          </p:nvSpPr>
          <p:spPr>
            <a:xfrm>
              <a:off x="7425068" y="4032449"/>
              <a:ext cx="26775" cy="24267"/>
            </a:xfrm>
            <a:custGeom>
              <a:rect b="b" l="l" r="r" t="t"/>
              <a:pathLst>
                <a:path extrusionOk="0" h="29" w="32">
                  <a:moveTo>
                    <a:pt x="18" y="1"/>
                  </a:moveTo>
                  <a:cubicBezTo>
                    <a:pt x="10" y="1"/>
                    <a:pt x="0" y="8"/>
                    <a:pt x="5" y="18"/>
                  </a:cubicBezTo>
                  <a:cubicBezTo>
                    <a:pt x="5" y="19"/>
                    <a:pt x="7" y="19"/>
                    <a:pt x="7" y="21"/>
                  </a:cubicBezTo>
                  <a:cubicBezTo>
                    <a:pt x="9" y="26"/>
                    <a:pt x="13" y="28"/>
                    <a:pt x="18" y="28"/>
                  </a:cubicBezTo>
                  <a:cubicBezTo>
                    <a:pt x="25" y="28"/>
                    <a:pt x="32" y="22"/>
                    <a:pt x="29" y="12"/>
                  </a:cubicBezTo>
                  <a:lnTo>
                    <a:pt x="29" y="9"/>
                  </a:lnTo>
                  <a:cubicBezTo>
                    <a:pt x="28" y="3"/>
                    <a:pt x="23" y="1"/>
                    <a:pt x="1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5" name="Google Shape;36305;p47"/>
            <p:cNvSpPr/>
            <p:nvPr/>
          </p:nvSpPr>
          <p:spPr>
            <a:xfrm>
              <a:off x="7360641" y="4046675"/>
              <a:ext cx="21755" cy="17573"/>
            </a:xfrm>
            <a:custGeom>
              <a:rect b="b" l="l" r="r" t="t"/>
              <a:pathLst>
                <a:path extrusionOk="0" h="21" w="26">
                  <a:moveTo>
                    <a:pt x="13" y="1"/>
                  </a:moveTo>
                  <a:cubicBezTo>
                    <a:pt x="7" y="1"/>
                    <a:pt x="1" y="6"/>
                    <a:pt x="3" y="15"/>
                  </a:cubicBezTo>
                  <a:cubicBezTo>
                    <a:pt x="4" y="19"/>
                    <a:pt x="8" y="21"/>
                    <a:pt x="12" y="21"/>
                  </a:cubicBezTo>
                  <a:cubicBezTo>
                    <a:pt x="18" y="21"/>
                    <a:pt x="25" y="16"/>
                    <a:pt x="23" y="8"/>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6" name="Google Shape;36306;p47"/>
            <p:cNvSpPr/>
            <p:nvPr/>
          </p:nvSpPr>
          <p:spPr>
            <a:xfrm>
              <a:off x="7378212" y="4107762"/>
              <a:ext cx="60244" cy="41840"/>
            </a:xfrm>
            <a:custGeom>
              <a:rect b="b" l="l" r="r" t="t"/>
              <a:pathLst>
                <a:path extrusionOk="0" h="50" w="72">
                  <a:moveTo>
                    <a:pt x="43" y="1"/>
                  </a:moveTo>
                  <a:cubicBezTo>
                    <a:pt x="37" y="1"/>
                    <a:pt x="32" y="2"/>
                    <a:pt x="27" y="3"/>
                  </a:cubicBezTo>
                  <a:cubicBezTo>
                    <a:pt x="1" y="11"/>
                    <a:pt x="12" y="49"/>
                    <a:pt x="34" y="49"/>
                  </a:cubicBezTo>
                  <a:cubicBezTo>
                    <a:pt x="37" y="49"/>
                    <a:pt x="40" y="49"/>
                    <a:pt x="43" y="47"/>
                  </a:cubicBezTo>
                  <a:cubicBezTo>
                    <a:pt x="50" y="43"/>
                    <a:pt x="56" y="40"/>
                    <a:pt x="61" y="34"/>
                  </a:cubicBezTo>
                  <a:cubicBezTo>
                    <a:pt x="71" y="23"/>
                    <a:pt x="64" y="3"/>
                    <a:pt x="49" y="1"/>
                  </a:cubicBezTo>
                  <a:cubicBezTo>
                    <a:pt x="47" y="1"/>
                    <a:pt x="45" y="1"/>
                    <a:pt x="4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7" name="Google Shape;36307;p47"/>
            <p:cNvSpPr/>
            <p:nvPr/>
          </p:nvSpPr>
          <p:spPr>
            <a:xfrm>
              <a:off x="7448496" y="4178054"/>
              <a:ext cx="13387" cy="11715"/>
            </a:xfrm>
            <a:custGeom>
              <a:rect b="b" l="l" r="r" t="t"/>
              <a:pathLst>
                <a:path extrusionOk="0" h="14" w="16">
                  <a:moveTo>
                    <a:pt x="8" y="1"/>
                  </a:moveTo>
                  <a:cubicBezTo>
                    <a:pt x="5" y="1"/>
                    <a:pt x="1" y="4"/>
                    <a:pt x="2" y="9"/>
                  </a:cubicBezTo>
                  <a:cubicBezTo>
                    <a:pt x="3" y="12"/>
                    <a:pt x="6" y="13"/>
                    <a:pt x="8" y="13"/>
                  </a:cubicBezTo>
                  <a:cubicBezTo>
                    <a:pt x="12" y="13"/>
                    <a:pt x="16" y="10"/>
                    <a:pt x="14" y="6"/>
                  </a:cubicBezTo>
                  <a:cubicBezTo>
                    <a:pt x="13" y="2"/>
                    <a:pt x="11"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8" name="Google Shape;36308;p47"/>
            <p:cNvSpPr/>
            <p:nvPr/>
          </p:nvSpPr>
          <p:spPr>
            <a:xfrm>
              <a:off x="7424231" y="4193954"/>
              <a:ext cx="17571" cy="14226"/>
            </a:xfrm>
            <a:custGeom>
              <a:rect b="b" l="l" r="r" t="t"/>
              <a:pathLst>
                <a:path extrusionOk="0" h="17" w="21">
                  <a:moveTo>
                    <a:pt x="12" y="0"/>
                  </a:moveTo>
                  <a:cubicBezTo>
                    <a:pt x="7" y="0"/>
                    <a:pt x="1" y="5"/>
                    <a:pt x="3" y="11"/>
                  </a:cubicBezTo>
                  <a:cubicBezTo>
                    <a:pt x="4" y="15"/>
                    <a:pt x="7" y="16"/>
                    <a:pt x="10" y="16"/>
                  </a:cubicBezTo>
                  <a:cubicBezTo>
                    <a:pt x="15" y="16"/>
                    <a:pt x="20" y="12"/>
                    <a:pt x="18" y="6"/>
                  </a:cubicBezTo>
                  <a:cubicBezTo>
                    <a:pt x="17"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9" name="Google Shape;36309;p47"/>
            <p:cNvSpPr/>
            <p:nvPr/>
          </p:nvSpPr>
          <p:spPr>
            <a:xfrm>
              <a:off x="7475270" y="4183075"/>
              <a:ext cx="39326" cy="31799"/>
            </a:xfrm>
            <a:custGeom>
              <a:rect b="b" l="l" r="r" t="t"/>
              <a:pathLst>
                <a:path extrusionOk="0" h="38" w="47">
                  <a:moveTo>
                    <a:pt x="24" y="0"/>
                  </a:moveTo>
                  <a:cubicBezTo>
                    <a:pt x="12" y="0"/>
                    <a:pt x="0" y="11"/>
                    <a:pt x="6" y="26"/>
                  </a:cubicBezTo>
                  <a:cubicBezTo>
                    <a:pt x="9" y="34"/>
                    <a:pt x="15" y="38"/>
                    <a:pt x="22" y="38"/>
                  </a:cubicBezTo>
                  <a:cubicBezTo>
                    <a:pt x="34" y="38"/>
                    <a:pt x="46" y="27"/>
                    <a:pt x="42" y="12"/>
                  </a:cubicBezTo>
                  <a:cubicBezTo>
                    <a:pt x="38" y="4"/>
                    <a:pt x="31"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0" name="Google Shape;36310;p47"/>
            <p:cNvSpPr/>
            <p:nvPr/>
          </p:nvSpPr>
          <p:spPr>
            <a:xfrm>
              <a:off x="7470250" y="3998977"/>
              <a:ext cx="27612" cy="21757"/>
            </a:xfrm>
            <a:custGeom>
              <a:rect b="b" l="l" r="r" t="t"/>
              <a:pathLst>
                <a:path extrusionOk="0" h="26" w="33">
                  <a:moveTo>
                    <a:pt x="17" y="0"/>
                  </a:moveTo>
                  <a:cubicBezTo>
                    <a:pt x="9" y="0"/>
                    <a:pt x="0" y="7"/>
                    <a:pt x="4" y="17"/>
                  </a:cubicBezTo>
                  <a:cubicBezTo>
                    <a:pt x="6" y="23"/>
                    <a:pt x="10" y="26"/>
                    <a:pt x="15" y="26"/>
                  </a:cubicBezTo>
                  <a:cubicBezTo>
                    <a:pt x="23" y="26"/>
                    <a:pt x="32" y="19"/>
                    <a:pt x="29" y="9"/>
                  </a:cubicBezTo>
                  <a:cubicBezTo>
                    <a:pt x="27" y="3"/>
                    <a:pt x="22"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1" name="Google Shape;36311;p47"/>
            <p:cNvSpPr/>
            <p:nvPr/>
          </p:nvSpPr>
          <p:spPr>
            <a:xfrm>
              <a:off x="7298724" y="4096047"/>
              <a:ext cx="41836" cy="33472"/>
            </a:xfrm>
            <a:custGeom>
              <a:rect b="b" l="l" r="r" t="t"/>
              <a:pathLst>
                <a:path extrusionOk="0" h="40" w="50">
                  <a:moveTo>
                    <a:pt x="25" y="0"/>
                  </a:moveTo>
                  <a:cubicBezTo>
                    <a:pt x="12" y="0"/>
                    <a:pt x="0" y="11"/>
                    <a:pt x="6" y="27"/>
                  </a:cubicBezTo>
                  <a:cubicBezTo>
                    <a:pt x="10" y="36"/>
                    <a:pt x="17" y="40"/>
                    <a:pt x="24" y="40"/>
                  </a:cubicBezTo>
                  <a:cubicBezTo>
                    <a:pt x="37" y="40"/>
                    <a:pt x="50" y="29"/>
                    <a:pt x="44" y="14"/>
                  </a:cubicBezTo>
                  <a:cubicBezTo>
                    <a:pt x="40" y="4"/>
                    <a:pt x="33"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2" name="Google Shape;36312;p47"/>
            <p:cNvSpPr/>
            <p:nvPr/>
          </p:nvSpPr>
          <p:spPr>
            <a:xfrm>
              <a:off x="7442639" y="4071779"/>
              <a:ext cx="19245" cy="15063"/>
            </a:xfrm>
            <a:custGeom>
              <a:rect b="b" l="l" r="r" t="t"/>
              <a:pathLst>
                <a:path extrusionOk="0" h="18" w="23">
                  <a:moveTo>
                    <a:pt x="12" y="1"/>
                  </a:moveTo>
                  <a:cubicBezTo>
                    <a:pt x="6" y="1"/>
                    <a:pt x="0" y="6"/>
                    <a:pt x="3" y="12"/>
                  </a:cubicBezTo>
                  <a:cubicBezTo>
                    <a:pt x="4" y="16"/>
                    <a:pt x="8" y="18"/>
                    <a:pt x="11" y="18"/>
                  </a:cubicBezTo>
                  <a:cubicBezTo>
                    <a:pt x="17" y="18"/>
                    <a:pt x="22" y="13"/>
                    <a:pt x="20" y="6"/>
                  </a:cubicBezTo>
                  <a:cubicBezTo>
                    <a:pt x="18" y="2"/>
                    <a:pt x="1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3" name="Google Shape;36313;p47"/>
            <p:cNvSpPr/>
            <p:nvPr/>
          </p:nvSpPr>
          <p:spPr>
            <a:xfrm>
              <a:off x="7193298" y="3985588"/>
              <a:ext cx="54387" cy="46024"/>
            </a:xfrm>
            <a:custGeom>
              <a:rect b="b" l="l" r="r" t="t"/>
              <a:pathLst>
                <a:path extrusionOk="0" h="55" w="65">
                  <a:moveTo>
                    <a:pt x="31" y="1"/>
                  </a:moveTo>
                  <a:cubicBezTo>
                    <a:pt x="29" y="1"/>
                    <a:pt x="27" y="1"/>
                    <a:pt x="24" y="1"/>
                  </a:cubicBezTo>
                  <a:cubicBezTo>
                    <a:pt x="23" y="1"/>
                    <a:pt x="23" y="1"/>
                    <a:pt x="22" y="4"/>
                  </a:cubicBezTo>
                  <a:cubicBezTo>
                    <a:pt x="0" y="10"/>
                    <a:pt x="0" y="43"/>
                    <a:pt x="20" y="52"/>
                  </a:cubicBezTo>
                  <a:cubicBezTo>
                    <a:pt x="24" y="54"/>
                    <a:pt x="28" y="54"/>
                    <a:pt x="31" y="54"/>
                  </a:cubicBezTo>
                  <a:cubicBezTo>
                    <a:pt x="49" y="54"/>
                    <a:pt x="64" y="38"/>
                    <a:pt x="57" y="19"/>
                  </a:cubicBezTo>
                  <a:cubicBezTo>
                    <a:pt x="57" y="17"/>
                    <a:pt x="55" y="17"/>
                    <a:pt x="55" y="16"/>
                  </a:cubicBezTo>
                  <a:cubicBezTo>
                    <a:pt x="51" y="7"/>
                    <a:pt x="42"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4" name="Google Shape;36314;p47"/>
            <p:cNvSpPr/>
            <p:nvPr/>
          </p:nvSpPr>
          <p:spPr>
            <a:xfrm>
              <a:off x="7184931" y="4097720"/>
              <a:ext cx="25938" cy="21757"/>
            </a:xfrm>
            <a:custGeom>
              <a:rect b="b" l="l" r="r" t="t"/>
              <a:pathLst>
                <a:path extrusionOk="0" h="26" w="31">
                  <a:moveTo>
                    <a:pt x="16" y="0"/>
                  </a:moveTo>
                  <a:cubicBezTo>
                    <a:pt x="8" y="0"/>
                    <a:pt x="1" y="7"/>
                    <a:pt x="4" y="17"/>
                  </a:cubicBezTo>
                  <a:cubicBezTo>
                    <a:pt x="5" y="23"/>
                    <a:pt x="10" y="25"/>
                    <a:pt x="14" y="25"/>
                  </a:cubicBezTo>
                  <a:cubicBezTo>
                    <a:pt x="22" y="25"/>
                    <a:pt x="30" y="18"/>
                    <a:pt x="27" y="9"/>
                  </a:cubicBezTo>
                  <a:cubicBezTo>
                    <a:pt x="25" y="3"/>
                    <a:pt x="21"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5" name="Google Shape;36315;p47"/>
            <p:cNvSpPr/>
            <p:nvPr/>
          </p:nvSpPr>
          <p:spPr>
            <a:xfrm>
              <a:off x="7234297" y="4045838"/>
              <a:ext cx="25938" cy="22594"/>
            </a:xfrm>
            <a:custGeom>
              <a:rect b="b" l="l" r="r" t="t"/>
              <a:pathLst>
                <a:path extrusionOk="0" h="27" w="31">
                  <a:moveTo>
                    <a:pt x="15" y="1"/>
                  </a:moveTo>
                  <a:cubicBezTo>
                    <a:pt x="7" y="1"/>
                    <a:pt x="0" y="8"/>
                    <a:pt x="4" y="18"/>
                  </a:cubicBezTo>
                  <a:cubicBezTo>
                    <a:pt x="6" y="24"/>
                    <a:pt x="10" y="26"/>
                    <a:pt x="15" y="26"/>
                  </a:cubicBezTo>
                  <a:cubicBezTo>
                    <a:pt x="22" y="26"/>
                    <a:pt x="30" y="19"/>
                    <a:pt x="27" y="11"/>
                  </a:cubicBezTo>
                  <a:cubicBezTo>
                    <a:pt x="25" y="4"/>
                    <a:pt x="20"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6" name="Google Shape;36316;p47"/>
            <p:cNvSpPr/>
            <p:nvPr/>
          </p:nvSpPr>
          <p:spPr>
            <a:xfrm>
              <a:off x="7134728" y="3944584"/>
              <a:ext cx="38489" cy="31799"/>
            </a:xfrm>
            <a:custGeom>
              <a:rect b="b" l="l" r="r" t="t"/>
              <a:pathLst>
                <a:path extrusionOk="0" h="38" w="46">
                  <a:moveTo>
                    <a:pt x="26" y="0"/>
                  </a:moveTo>
                  <a:cubicBezTo>
                    <a:pt x="13" y="0"/>
                    <a:pt x="1" y="12"/>
                    <a:pt x="7" y="26"/>
                  </a:cubicBezTo>
                  <a:cubicBezTo>
                    <a:pt x="9" y="34"/>
                    <a:pt x="16" y="38"/>
                    <a:pt x="23" y="38"/>
                  </a:cubicBezTo>
                  <a:cubicBezTo>
                    <a:pt x="32" y="38"/>
                    <a:pt x="41" y="32"/>
                    <a:pt x="44" y="23"/>
                  </a:cubicBezTo>
                  <a:cubicBezTo>
                    <a:pt x="44" y="22"/>
                    <a:pt x="44" y="22"/>
                    <a:pt x="45" y="21"/>
                  </a:cubicBezTo>
                  <a:cubicBezTo>
                    <a:pt x="46" y="16"/>
                    <a:pt x="44" y="8"/>
                    <a:pt x="40" y="6"/>
                  </a:cubicBezTo>
                  <a:cubicBezTo>
                    <a:pt x="39" y="6"/>
                    <a:pt x="39" y="4"/>
                    <a:pt x="38" y="4"/>
                  </a:cubicBezTo>
                  <a:cubicBezTo>
                    <a:pt x="34" y="1"/>
                    <a:pt x="30"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7" name="Google Shape;36317;p47"/>
            <p:cNvSpPr/>
            <p:nvPr/>
          </p:nvSpPr>
          <p:spPr>
            <a:xfrm>
              <a:off x="7245174" y="3920316"/>
              <a:ext cx="30122" cy="24267"/>
            </a:xfrm>
            <a:custGeom>
              <a:rect b="b" l="l" r="r" t="t"/>
              <a:pathLst>
                <a:path extrusionOk="0" h="29" w="36">
                  <a:moveTo>
                    <a:pt x="17" y="0"/>
                  </a:moveTo>
                  <a:cubicBezTo>
                    <a:pt x="8" y="0"/>
                    <a:pt x="1" y="11"/>
                    <a:pt x="4" y="19"/>
                  </a:cubicBezTo>
                  <a:cubicBezTo>
                    <a:pt x="6" y="25"/>
                    <a:pt x="12" y="28"/>
                    <a:pt x="18" y="28"/>
                  </a:cubicBezTo>
                  <a:cubicBezTo>
                    <a:pt x="22" y="28"/>
                    <a:pt x="26" y="27"/>
                    <a:pt x="28" y="24"/>
                  </a:cubicBezTo>
                  <a:cubicBezTo>
                    <a:pt x="35" y="13"/>
                    <a:pt x="32" y="3"/>
                    <a:pt x="19" y="0"/>
                  </a:cubicBezTo>
                  <a:cubicBezTo>
                    <a:pt x="19" y="0"/>
                    <a:pt x="18"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8" name="Google Shape;36318;p47"/>
            <p:cNvSpPr/>
            <p:nvPr/>
          </p:nvSpPr>
          <p:spPr>
            <a:xfrm>
              <a:off x="7284500" y="3962994"/>
              <a:ext cx="25938" cy="19247"/>
            </a:xfrm>
            <a:custGeom>
              <a:rect b="b" l="l" r="r" t="t"/>
              <a:pathLst>
                <a:path extrusionOk="0" h="23" w="31">
                  <a:moveTo>
                    <a:pt x="15" y="1"/>
                  </a:moveTo>
                  <a:cubicBezTo>
                    <a:pt x="0" y="1"/>
                    <a:pt x="6" y="22"/>
                    <a:pt x="17" y="22"/>
                  </a:cubicBezTo>
                  <a:cubicBezTo>
                    <a:pt x="19" y="22"/>
                    <a:pt x="21" y="22"/>
                    <a:pt x="23" y="20"/>
                  </a:cubicBezTo>
                  <a:cubicBezTo>
                    <a:pt x="25" y="17"/>
                    <a:pt x="28" y="15"/>
                    <a:pt x="29" y="10"/>
                  </a:cubicBezTo>
                  <a:cubicBezTo>
                    <a:pt x="30" y="7"/>
                    <a:pt x="29" y="5"/>
                    <a:pt x="27" y="4"/>
                  </a:cubicBezTo>
                  <a:cubicBezTo>
                    <a:pt x="23" y="1"/>
                    <a:pt x="20" y="1"/>
                    <a:pt x="17" y="1"/>
                  </a:cubicBezTo>
                  <a:cubicBezTo>
                    <a:pt x="16" y="1"/>
                    <a:pt x="16"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9" name="Google Shape;36319;p47"/>
            <p:cNvSpPr/>
            <p:nvPr/>
          </p:nvSpPr>
          <p:spPr>
            <a:xfrm>
              <a:off x="7370681" y="3939563"/>
              <a:ext cx="19245" cy="15899"/>
            </a:xfrm>
            <a:custGeom>
              <a:rect b="b" l="l" r="r" t="t"/>
              <a:pathLst>
                <a:path extrusionOk="0" h="19" w="23">
                  <a:moveTo>
                    <a:pt x="12" y="0"/>
                  </a:moveTo>
                  <a:cubicBezTo>
                    <a:pt x="6" y="0"/>
                    <a:pt x="1" y="5"/>
                    <a:pt x="3" y="12"/>
                  </a:cubicBezTo>
                  <a:cubicBezTo>
                    <a:pt x="5" y="16"/>
                    <a:pt x="8" y="18"/>
                    <a:pt x="11" y="18"/>
                  </a:cubicBezTo>
                  <a:cubicBezTo>
                    <a:pt x="17" y="18"/>
                    <a:pt x="23" y="13"/>
                    <a:pt x="20" y="6"/>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0" name="Google Shape;36320;p47"/>
            <p:cNvSpPr/>
            <p:nvPr/>
          </p:nvSpPr>
          <p:spPr>
            <a:xfrm>
              <a:off x="7265255" y="4163828"/>
              <a:ext cx="28448" cy="22594"/>
            </a:xfrm>
            <a:custGeom>
              <a:rect b="b" l="l" r="r" t="t"/>
              <a:pathLst>
                <a:path extrusionOk="0" h="27" w="34">
                  <a:moveTo>
                    <a:pt x="18" y="0"/>
                  </a:moveTo>
                  <a:cubicBezTo>
                    <a:pt x="9" y="0"/>
                    <a:pt x="1" y="8"/>
                    <a:pt x="5" y="18"/>
                  </a:cubicBezTo>
                  <a:cubicBezTo>
                    <a:pt x="7" y="24"/>
                    <a:pt x="11" y="26"/>
                    <a:pt x="16" y="26"/>
                  </a:cubicBezTo>
                  <a:cubicBezTo>
                    <a:pt x="25" y="26"/>
                    <a:pt x="34" y="19"/>
                    <a:pt x="30" y="9"/>
                  </a:cubicBezTo>
                  <a:cubicBezTo>
                    <a:pt x="28" y="3"/>
                    <a:pt x="23"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1" name="Google Shape;36321;p47"/>
            <p:cNvSpPr/>
            <p:nvPr/>
          </p:nvSpPr>
          <p:spPr>
            <a:xfrm>
              <a:off x="7225930" y="4186422"/>
              <a:ext cx="14224" cy="10878"/>
            </a:xfrm>
            <a:custGeom>
              <a:rect b="b" l="l" r="r" t="t"/>
              <a:pathLst>
                <a:path extrusionOk="0" h="13" w="17">
                  <a:moveTo>
                    <a:pt x="8" y="0"/>
                  </a:moveTo>
                  <a:cubicBezTo>
                    <a:pt x="4" y="0"/>
                    <a:pt x="0" y="4"/>
                    <a:pt x="2" y="8"/>
                  </a:cubicBezTo>
                  <a:cubicBezTo>
                    <a:pt x="3" y="11"/>
                    <a:pt x="6" y="13"/>
                    <a:pt x="8" y="13"/>
                  </a:cubicBezTo>
                  <a:cubicBezTo>
                    <a:pt x="12" y="13"/>
                    <a:pt x="17" y="9"/>
                    <a:pt x="14" y="4"/>
                  </a:cubicBezTo>
                  <a:cubicBezTo>
                    <a:pt x="13" y="1"/>
                    <a:pt x="11" y="0"/>
                    <a:pt x="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2" name="Google Shape;36322;p47"/>
            <p:cNvSpPr/>
            <p:nvPr/>
          </p:nvSpPr>
          <p:spPr>
            <a:xfrm>
              <a:off x="7296214" y="4210690"/>
              <a:ext cx="17571" cy="15063"/>
            </a:xfrm>
            <a:custGeom>
              <a:rect b="b" l="l" r="r" t="t"/>
              <a:pathLst>
                <a:path extrusionOk="0" h="18" w="21">
                  <a:moveTo>
                    <a:pt x="10" y="1"/>
                  </a:moveTo>
                  <a:cubicBezTo>
                    <a:pt x="5" y="1"/>
                    <a:pt x="0" y="5"/>
                    <a:pt x="3" y="12"/>
                  </a:cubicBezTo>
                  <a:cubicBezTo>
                    <a:pt x="4" y="16"/>
                    <a:pt x="7" y="17"/>
                    <a:pt x="10" y="17"/>
                  </a:cubicBezTo>
                  <a:cubicBezTo>
                    <a:pt x="15" y="17"/>
                    <a:pt x="21" y="13"/>
                    <a:pt x="19" y="7"/>
                  </a:cubicBezTo>
                  <a:cubicBezTo>
                    <a:pt x="17" y="3"/>
                    <a:pt x="14" y="1"/>
                    <a:pt x="1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3" name="Google Shape;36323;p47"/>
            <p:cNvSpPr/>
            <p:nvPr/>
          </p:nvSpPr>
          <p:spPr>
            <a:xfrm>
              <a:off x="7163176" y="4045838"/>
              <a:ext cx="21755" cy="17573"/>
            </a:xfrm>
            <a:custGeom>
              <a:rect b="b" l="l" r="r" t="t"/>
              <a:pathLst>
                <a:path extrusionOk="0" h="21" w="26">
                  <a:moveTo>
                    <a:pt x="13" y="1"/>
                  </a:moveTo>
                  <a:cubicBezTo>
                    <a:pt x="7" y="1"/>
                    <a:pt x="1" y="6"/>
                    <a:pt x="4" y="14"/>
                  </a:cubicBezTo>
                  <a:cubicBezTo>
                    <a:pt x="5" y="18"/>
                    <a:pt x="8" y="20"/>
                    <a:pt x="12" y="20"/>
                  </a:cubicBezTo>
                  <a:cubicBezTo>
                    <a:pt x="18" y="20"/>
                    <a:pt x="25" y="15"/>
                    <a:pt x="23" y="7"/>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27" name="Shape 36327"/>
        <p:cNvGrpSpPr/>
        <p:nvPr/>
      </p:nvGrpSpPr>
      <p:grpSpPr>
        <a:xfrm>
          <a:off x="0" y="0"/>
          <a:ext cx="0" cy="0"/>
          <a:chOff x="0" y="0"/>
          <a:chExt cx="0" cy="0"/>
        </a:xfrm>
      </p:grpSpPr>
      <p:sp>
        <p:nvSpPr>
          <p:cNvPr id="36328" name="Google Shape;36328;p48"/>
          <p:cNvSpPr txBox="1"/>
          <p:nvPr>
            <p:ph idx="1" type="subTitle"/>
          </p:nvPr>
        </p:nvSpPr>
        <p:spPr>
          <a:xfrm rot="282">
            <a:off x="1098147" y="2988901"/>
            <a:ext cx="3657600" cy="630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can be the part of the presentation where you introduce yourself, write your email…</a:t>
            </a:r>
            <a:endParaRPr/>
          </a:p>
        </p:txBody>
      </p:sp>
      <p:sp>
        <p:nvSpPr>
          <p:cNvPr id="36329" name="Google Shape;36329;p48"/>
          <p:cNvSpPr txBox="1"/>
          <p:nvPr>
            <p:ph type="title"/>
          </p:nvPr>
        </p:nvSpPr>
        <p:spPr>
          <a:xfrm>
            <a:off x="805725" y="1645050"/>
            <a:ext cx="4242600" cy="152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grpSp>
        <p:nvGrpSpPr>
          <p:cNvPr id="36330" name="Google Shape;36330;p48"/>
          <p:cNvGrpSpPr/>
          <p:nvPr/>
        </p:nvGrpSpPr>
        <p:grpSpPr>
          <a:xfrm flipH="1">
            <a:off x="5492949" y="1416160"/>
            <a:ext cx="2635453" cy="2634742"/>
            <a:chOff x="-2803224" y="-453774"/>
            <a:chExt cx="3660351" cy="3659364"/>
          </a:xfrm>
        </p:grpSpPr>
        <p:sp>
          <p:nvSpPr>
            <p:cNvPr id="36331" name="Google Shape;36331;p48"/>
            <p:cNvSpPr/>
            <p:nvPr/>
          </p:nvSpPr>
          <p:spPr>
            <a:xfrm>
              <a:off x="-2803224" y="-453774"/>
              <a:ext cx="3660351" cy="3659364"/>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2" name="Google Shape;36332;p48"/>
            <p:cNvSpPr/>
            <p:nvPr/>
          </p:nvSpPr>
          <p:spPr>
            <a:xfrm>
              <a:off x="-2802410" y="-411441"/>
              <a:ext cx="3258168" cy="3617031"/>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3" name="Google Shape;36333;p48"/>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4" name="Google Shape;36334;p48"/>
            <p:cNvSpPr/>
            <p:nvPr/>
          </p:nvSpPr>
          <p:spPr>
            <a:xfrm>
              <a:off x="-39247" y="1128837"/>
              <a:ext cx="341123" cy="340292"/>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5" name="Google Shape;36335;p48"/>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6" name="Google Shape;36336;p48"/>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7" name="Google Shape;36337;p48"/>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8" name="Google Shape;36338;p48"/>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9" name="Google Shape;36339;p48"/>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0" name="Google Shape;36340;p48"/>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1" name="Google Shape;36341;p48"/>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2" name="Google Shape;36342;p48"/>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3" name="Google Shape;36343;p48"/>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4" name="Google Shape;36344;p48"/>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5" name="Google Shape;36345;p48"/>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6" name="Google Shape;36346;p48"/>
            <p:cNvSpPr/>
            <p:nvPr/>
          </p:nvSpPr>
          <p:spPr>
            <a:xfrm>
              <a:off x="-1811612" y="1742668"/>
              <a:ext cx="144916" cy="113159"/>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7" name="Google Shape;36347;p48"/>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8" name="Google Shape;36348;p48"/>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9" name="Google Shape;36349;p48"/>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0" name="Google Shape;36350;p48"/>
            <p:cNvSpPr/>
            <p:nvPr/>
          </p:nvSpPr>
          <p:spPr>
            <a:xfrm>
              <a:off x="91828" y="2296257"/>
              <a:ext cx="91997" cy="71640"/>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1" name="Google Shape;36351;p48"/>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2" name="Google Shape;36352;p48"/>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3" name="Google Shape;36353;p48"/>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4" name="Google Shape;36354;p48"/>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5" name="Google Shape;36355;p48"/>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6" name="Google Shape;36356;p48"/>
            <p:cNvSpPr/>
            <p:nvPr/>
          </p:nvSpPr>
          <p:spPr>
            <a:xfrm>
              <a:off x="-2274853"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7" name="Google Shape;36357;p48"/>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8" name="Google Shape;36358;p48"/>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9" name="Google Shape;36359;p48"/>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0" name="Google Shape;36360;p48"/>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1" name="Google Shape;36361;p48"/>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2" name="Google Shape;36362;p48"/>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3" name="Google Shape;36363;p48"/>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4" name="Google Shape;36364;p48"/>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5" name="Google Shape;36365;p48"/>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6" name="Google Shape;36366;p48"/>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7" name="Google Shape;36367;p48"/>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8" name="Google Shape;36368;p48"/>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9" name="Google Shape;36369;p48"/>
            <p:cNvSpPr/>
            <p:nvPr/>
          </p:nvSpPr>
          <p:spPr>
            <a:xfrm>
              <a:off x="-716605" y="618396"/>
              <a:ext cx="135146" cy="105018"/>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0" name="Google Shape;36370;p48"/>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1" name="Google Shape;36371;p48"/>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2" name="Google Shape;36372;p48"/>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3" name="Google Shape;36373;p48"/>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4" name="Google Shape;36374;p48"/>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5" name="Google Shape;36375;p48"/>
          <p:cNvGrpSpPr/>
          <p:nvPr/>
        </p:nvGrpSpPr>
        <p:grpSpPr>
          <a:xfrm flipH="1">
            <a:off x="5492961" y="980060"/>
            <a:ext cx="436702" cy="436095"/>
            <a:chOff x="1066344" y="-1616309"/>
            <a:chExt cx="606531" cy="605688"/>
          </a:xfrm>
        </p:grpSpPr>
        <p:sp>
          <p:nvSpPr>
            <p:cNvPr id="36376" name="Google Shape;36376;p48"/>
            <p:cNvSpPr/>
            <p:nvPr/>
          </p:nvSpPr>
          <p:spPr>
            <a:xfrm>
              <a:off x="1066344" y="-1616309"/>
              <a:ext cx="606531" cy="605688"/>
            </a:xfrm>
            <a:custGeom>
              <a:rect b="b" l="l" r="r" t="t"/>
              <a:pathLst>
                <a:path extrusionOk="0" h="744" w="745">
                  <a:moveTo>
                    <a:pt x="371" y="0"/>
                  </a:moveTo>
                  <a:cubicBezTo>
                    <a:pt x="300" y="0"/>
                    <a:pt x="234" y="20"/>
                    <a:pt x="178" y="56"/>
                  </a:cubicBezTo>
                  <a:cubicBezTo>
                    <a:pt x="72" y="120"/>
                    <a:pt x="1" y="237"/>
                    <a:pt x="1" y="372"/>
                  </a:cubicBezTo>
                  <a:cubicBezTo>
                    <a:pt x="1" y="578"/>
                    <a:pt x="167" y="744"/>
                    <a:pt x="373" y="744"/>
                  </a:cubicBezTo>
                  <a:cubicBezTo>
                    <a:pt x="420" y="744"/>
                    <a:pt x="465" y="735"/>
                    <a:pt x="507" y="719"/>
                  </a:cubicBezTo>
                  <a:cubicBezTo>
                    <a:pt x="647" y="667"/>
                    <a:pt x="744" y="532"/>
                    <a:pt x="744" y="374"/>
                  </a:cubicBezTo>
                  <a:cubicBezTo>
                    <a:pt x="744" y="168"/>
                    <a:pt x="579" y="2"/>
                    <a:pt x="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7" name="Google Shape;36377;p48"/>
            <p:cNvSpPr/>
            <p:nvPr/>
          </p:nvSpPr>
          <p:spPr>
            <a:xfrm>
              <a:off x="1066344" y="-1570719"/>
              <a:ext cx="416023" cy="560098"/>
            </a:xfrm>
            <a:custGeom>
              <a:rect b="b" l="l" r="r" t="t"/>
              <a:pathLst>
                <a:path extrusionOk="0" h="688" w="511">
                  <a:moveTo>
                    <a:pt x="178" y="0"/>
                  </a:moveTo>
                  <a:lnTo>
                    <a:pt x="178" y="0"/>
                  </a:lnTo>
                  <a:cubicBezTo>
                    <a:pt x="72" y="64"/>
                    <a:pt x="1" y="181"/>
                    <a:pt x="1" y="316"/>
                  </a:cubicBezTo>
                  <a:cubicBezTo>
                    <a:pt x="1" y="522"/>
                    <a:pt x="167" y="688"/>
                    <a:pt x="373" y="688"/>
                  </a:cubicBezTo>
                  <a:cubicBezTo>
                    <a:pt x="420" y="688"/>
                    <a:pt x="465" y="679"/>
                    <a:pt x="507" y="663"/>
                  </a:cubicBezTo>
                  <a:cubicBezTo>
                    <a:pt x="510" y="638"/>
                    <a:pt x="510" y="612"/>
                    <a:pt x="501" y="586"/>
                  </a:cubicBezTo>
                  <a:cubicBezTo>
                    <a:pt x="492" y="592"/>
                    <a:pt x="483" y="594"/>
                    <a:pt x="474" y="594"/>
                  </a:cubicBezTo>
                  <a:cubicBezTo>
                    <a:pt x="442" y="594"/>
                    <a:pt x="410" y="566"/>
                    <a:pt x="405" y="534"/>
                  </a:cubicBezTo>
                  <a:cubicBezTo>
                    <a:pt x="396" y="492"/>
                    <a:pt x="417" y="449"/>
                    <a:pt x="439" y="412"/>
                  </a:cubicBezTo>
                  <a:cubicBezTo>
                    <a:pt x="376" y="405"/>
                    <a:pt x="313" y="396"/>
                    <a:pt x="250" y="387"/>
                  </a:cubicBezTo>
                  <a:cubicBezTo>
                    <a:pt x="257" y="290"/>
                    <a:pt x="281" y="192"/>
                    <a:pt x="323" y="102"/>
                  </a:cubicBezTo>
                  <a:cubicBezTo>
                    <a:pt x="290" y="102"/>
                    <a:pt x="254" y="102"/>
                    <a:pt x="223" y="89"/>
                  </a:cubicBezTo>
                  <a:cubicBezTo>
                    <a:pt x="175" y="65"/>
                    <a:pt x="167" y="34"/>
                    <a:pt x="17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8" name="Google Shape;36378;p48"/>
          <p:cNvGrpSpPr/>
          <p:nvPr/>
        </p:nvGrpSpPr>
        <p:grpSpPr>
          <a:xfrm flipH="1">
            <a:off x="8011741" y="4231889"/>
            <a:ext cx="594970" cy="468333"/>
            <a:chOff x="-3803792" y="3311439"/>
            <a:chExt cx="826347" cy="650463"/>
          </a:xfrm>
        </p:grpSpPr>
        <p:sp>
          <p:nvSpPr>
            <p:cNvPr id="36379" name="Google Shape;36379;p48"/>
            <p:cNvSpPr/>
            <p:nvPr/>
          </p:nvSpPr>
          <p:spPr>
            <a:xfrm>
              <a:off x="-3803792" y="3311439"/>
              <a:ext cx="826347" cy="650463"/>
            </a:xfrm>
            <a:custGeom>
              <a:rect b="b" l="l" r="r" t="t"/>
              <a:pathLst>
                <a:path extrusionOk="0" h="799" w="1015">
                  <a:moveTo>
                    <a:pt x="457" y="0"/>
                  </a:moveTo>
                  <a:cubicBezTo>
                    <a:pt x="439" y="0"/>
                    <a:pt x="420" y="4"/>
                    <a:pt x="402" y="8"/>
                  </a:cubicBezTo>
                  <a:cubicBezTo>
                    <a:pt x="315" y="29"/>
                    <a:pt x="244" y="104"/>
                    <a:pt x="231" y="190"/>
                  </a:cubicBezTo>
                  <a:cubicBezTo>
                    <a:pt x="226" y="230"/>
                    <a:pt x="116" y="267"/>
                    <a:pt x="105" y="305"/>
                  </a:cubicBezTo>
                  <a:cubicBezTo>
                    <a:pt x="86" y="367"/>
                    <a:pt x="143" y="411"/>
                    <a:pt x="98" y="458"/>
                  </a:cubicBezTo>
                  <a:cubicBezTo>
                    <a:pt x="40" y="519"/>
                    <a:pt x="0" y="623"/>
                    <a:pt x="103" y="672"/>
                  </a:cubicBezTo>
                  <a:cubicBezTo>
                    <a:pt x="130" y="685"/>
                    <a:pt x="185" y="751"/>
                    <a:pt x="214" y="751"/>
                  </a:cubicBezTo>
                  <a:cubicBezTo>
                    <a:pt x="214" y="751"/>
                    <a:pt x="215" y="751"/>
                    <a:pt x="215" y="751"/>
                  </a:cubicBezTo>
                  <a:cubicBezTo>
                    <a:pt x="269" y="747"/>
                    <a:pt x="305" y="743"/>
                    <a:pt x="332" y="743"/>
                  </a:cubicBezTo>
                  <a:cubicBezTo>
                    <a:pt x="376" y="743"/>
                    <a:pt x="401" y="753"/>
                    <a:pt x="450" y="790"/>
                  </a:cubicBezTo>
                  <a:cubicBezTo>
                    <a:pt x="459" y="796"/>
                    <a:pt x="468" y="799"/>
                    <a:pt x="477" y="799"/>
                  </a:cubicBezTo>
                  <a:cubicBezTo>
                    <a:pt x="488" y="799"/>
                    <a:pt x="498" y="795"/>
                    <a:pt x="505" y="788"/>
                  </a:cubicBezTo>
                  <a:cubicBezTo>
                    <a:pt x="572" y="728"/>
                    <a:pt x="731" y="725"/>
                    <a:pt x="779" y="654"/>
                  </a:cubicBezTo>
                  <a:cubicBezTo>
                    <a:pt x="801" y="625"/>
                    <a:pt x="806" y="585"/>
                    <a:pt x="815" y="548"/>
                  </a:cubicBezTo>
                  <a:cubicBezTo>
                    <a:pt x="843" y="433"/>
                    <a:pt x="1015" y="410"/>
                    <a:pt x="1015" y="266"/>
                  </a:cubicBezTo>
                  <a:cubicBezTo>
                    <a:pt x="1001" y="231"/>
                    <a:pt x="987" y="205"/>
                    <a:pt x="972" y="183"/>
                  </a:cubicBezTo>
                  <a:cubicBezTo>
                    <a:pt x="927" y="122"/>
                    <a:pt x="872" y="108"/>
                    <a:pt x="816" y="108"/>
                  </a:cubicBezTo>
                  <a:cubicBezTo>
                    <a:pt x="771" y="108"/>
                    <a:pt x="725" y="117"/>
                    <a:pt x="681" y="117"/>
                  </a:cubicBezTo>
                  <a:cubicBezTo>
                    <a:pt x="671" y="117"/>
                    <a:pt x="662" y="116"/>
                    <a:pt x="653" y="115"/>
                  </a:cubicBezTo>
                  <a:cubicBezTo>
                    <a:pt x="668" y="29"/>
                    <a:pt x="545" y="4"/>
                    <a:pt x="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0" name="Google Shape;36380;p48"/>
            <p:cNvSpPr/>
            <p:nvPr/>
          </p:nvSpPr>
          <p:spPr>
            <a:xfrm>
              <a:off x="-3803792" y="3317138"/>
              <a:ext cx="826347" cy="644764"/>
            </a:xfrm>
            <a:custGeom>
              <a:rect b="b" l="l" r="r" t="t"/>
              <a:pathLst>
                <a:path extrusionOk="0" h="792" w="1015">
                  <a:moveTo>
                    <a:pt x="402" y="1"/>
                  </a:moveTo>
                  <a:lnTo>
                    <a:pt x="402" y="1"/>
                  </a:lnTo>
                  <a:cubicBezTo>
                    <a:pt x="315" y="22"/>
                    <a:pt x="244" y="97"/>
                    <a:pt x="231" y="183"/>
                  </a:cubicBezTo>
                  <a:cubicBezTo>
                    <a:pt x="226" y="223"/>
                    <a:pt x="116" y="260"/>
                    <a:pt x="105" y="298"/>
                  </a:cubicBezTo>
                  <a:cubicBezTo>
                    <a:pt x="86" y="360"/>
                    <a:pt x="143" y="404"/>
                    <a:pt x="98" y="451"/>
                  </a:cubicBezTo>
                  <a:cubicBezTo>
                    <a:pt x="40" y="512"/>
                    <a:pt x="0" y="616"/>
                    <a:pt x="103" y="665"/>
                  </a:cubicBezTo>
                  <a:cubicBezTo>
                    <a:pt x="130" y="678"/>
                    <a:pt x="185" y="744"/>
                    <a:pt x="214" y="744"/>
                  </a:cubicBezTo>
                  <a:cubicBezTo>
                    <a:pt x="214" y="744"/>
                    <a:pt x="215" y="744"/>
                    <a:pt x="215" y="744"/>
                  </a:cubicBezTo>
                  <a:cubicBezTo>
                    <a:pt x="269" y="740"/>
                    <a:pt x="305" y="736"/>
                    <a:pt x="332" y="736"/>
                  </a:cubicBezTo>
                  <a:cubicBezTo>
                    <a:pt x="376" y="736"/>
                    <a:pt x="401" y="746"/>
                    <a:pt x="450" y="783"/>
                  </a:cubicBezTo>
                  <a:cubicBezTo>
                    <a:pt x="459" y="789"/>
                    <a:pt x="468" y="792"/>
                    <a:pt x="477" y="792"/>
                  </a:cubicBezTo>
                  <a:cubicBezTo>
                    <a:pt x="488" y="792"/>
                    <a:pt x="498" y="788"/>
                    <a:pt x="505" y="781"/>
                  </a:cubicBezTo>
                  <a:cubicBezTo>
                    <a:pt x="572" y="721"/>
                    <a:pt x="731" y="718"/>
                    <a:pt x="779" y="647"/>
                  </a:cubicBezTo>
                  <a:cubicBezTo>
                    <a:pt x="801" y="618"/>
                    <a:pt x="806" y="578"/>
                    <a:pt x="815" y="541"/>
                  </a:cubicBezTo>
                  <a:cubicBezTo>
                    <a:pt x="843" y="426"/>
                    <a:pt x="1015" y="403"/>
                    <a:pt x="1015" y="259"/>
                  </a:cubicBezTo>
                  <a:cubicBezTo>
                    <a:pt x="1001" y="224"/>
                    <a:pt x="987" y="198"/>
                    <a:pt x="972" y="176"/>
                  </a:cubicBezTo>
                  <a:cubicBezTo>
                    <a:pt x="962" y="206"/>
                    <a:pt x="943" y="235"/>
                    <a:pt x="924" y="260"/>
                  </a:cubicBezTo>
                  <a:cubicBezTo>
                    <a:pt x="921" y="264"/>
                    <a:pt x="919" y="267"/>
                    <a:pt x="916" y="271"/>
                  </a:cubicBezTo>
                  <a:cubicBezTo>
                    <a:pt x="871" y="328"/>
                    <a:pt x="822" y="388"/>
                    <a:pt x="752" y="408"/>
                  </a:cubicBezTo>
                  <a:cubicBezTo>
                    <a:pt x="726" y="415"/>
                    <a:pt x="697" y="417"/>
                    <a:pt x="674" y="433"/>
                  </a:cubicBezTo>
                  <a:cubicBezTo>
                    <a:pt x="648" y="451"/>
                    <a:pt x="637" y="486"/>
                    <a:pt x="618" y="512"/>
                  </a:cubicBezTo>
                  <a:cubicBezTo>
                    <a:pt x="604" y="529"/>
                    <a:pt x="581" y="542"/>
                    <a:pt x="561" y="542"/>
                  </a:cubicBezTo>
                  <a:cubicBezTo>
                    <a:pt x="550" y="542"/>
                    <a:pt x="540" y="539"/>
                    <a:pt x="534" y="529"/>
                  </a:cubicBezTo>
                  <a:cubicBezTo>
                    <a:pt x="523" y="514"/>
                    <a:pt x="523" y="496"/>
                    <a:pt x="516" y="481"/>
                  </a:cubicBezTo>
                  <a:cubicBezTo>
                    <a:pt x="492" y="428"/>
                    <a:pt x="398" y="449"/>
                    <a:pt x="370" y="397"/>
                  </a:cubicBezTo>
                  <a:cubicBezTo>
                    <a:pt x="345" y="352"/>
                    <a:pt x="398" y="301"/>
                    <a:pt x="399" y="250"/>
                  </a:cubicBezTo>
                  <a:cubicBezTo>
                    <a:pt x="399" y="223"/>
                    <a:pt x="387" y="199"/>
                    <a:pt x="379" y="175"/>
                  </a:cubicBezTo>
                  <a:cubicBezTo>
                    <a:pt x="357" y="104"/>
                    <a:pt x="376" y="50"/>
                    <a:pt x="40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1" name="Google Shape;36381;p48"/>
            <p:cNvSpPr/>
            <p:nvPr/>
          </p:nvSpPr>
          <p:spPr>
            <a:xfrm>
              <a:off x="-3411380" y="3442510"/>
              <a:ext cx="47220" cy="35820"/>
            </a:xfrm>
            <a:custGeom>
              <a:rect b="b" l="l" r="r" t="t"/>
              <a:pathLst>
                <a:path extrusionOk="0" h="44" w="58">
                  <a:moveTo>
                    <a:pt x="24" y="1"/>
                  </a:moveTo>
                  <a:cubicBezTo>
                    <a:pt x="1" y="1"/>
                    <a:pt x="1" y="43"/>
                    <a:pt x="25" y="43"/>
                  </a:cubicBezTo>
                  <a:cubicBezTo>
                    <a:pt x="25" y="43"/>
                    <a:pt x="26" y="43"/>
                    <a:pt x="26" y="43"/>
                  </a:cubicBezTo>
                  <a:lnTo>
                    <a:pt x="31" y="43"/>
                  </a:lnTo>
                  <a:cubicBezTo>
                    <a:pt x="57" y="39"/>
                    <a:pt x="57" y="3"/>
                    <a:pt x="31" y="1"/>
                  </a:cubicBezTo>
                  <a:lnTo>
                    <a:pt x="26" y="1"/>
                  </a:lnTo>
                  <a:cubicBezTo>
                    <a:pt x="26" y="1"/>
                    <a:pt x="25"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2" name="Google Shape;36382;p48"/>
            <p:cNvSpPr/>
            <p:nvPr/>
          </p:nvSpPr>
          <p:spPr>
            <a:xfrm>
              <a:off x="-3425221" y="3554041"/>
              <a:ext cx="35008" cy="27679"/>
            </a:xfrm>
            <a:custGeom>
              <a:rect b="b" l="l" r="r" t="t"/>
              <a:pathLst>
                <a:path extrusionOk="0" h="34" w="43">
                  <a:moveTo>
                    <a:pt x="20" y="1"/>
                  </a:moveTo>
                  <a:cubicBezTo>
                    <a:pt x="0" y="1"/>
                    <a:pt x="1" y="34"/>
                    <a:pt x="21" y="34"/>
                  </a:cubicBezTo>
                  <a:cubicBezTo>
                    <a:pt x="42" y="34"/>
                    <a:pt x="42" y="1"/>
                    <a:pt x="21" y="1"/>
                  </a:cubicBezTo>
                  <a:cubicBezTo>
                    <a:pt x="21" y="1"/>
                    <a:pt x="21" y="1"/>
                    <a:pt x="2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3" name="Google Shape;36383;p48"/>
            <p:cNvSpPr/>
            <p:nvPr/>
          </p:nvSpPr>
          <p:spPr>
            <a:xfrm>
              <a:off x="-3312056" y="3511708"/>
              <a:ext cx="64317" cy="71640"/>
            </a:xfrm>
            <a:custGeom>
              <a:rect b="b" l="l" r="r" t="t"/>
              <a:pathLst>
                <a:path extrusionOk="0" h="88" w="79">
                  <a:moveTo>
                    <a:pt x="39" y="0"/>
                  </a:moveTo>
                  <a:cubicBezTo>
                    <a:pt x="28" y="0"/>
                    <a:pt x="17" y="5"/>
                    <a:pt x="11" y="16"/>
                  </a:cubicBezTo>
                  <a:cubicBezTo>
                    <a:pt x="5" y="28"/>
                    <a:pt x="4" y="38"/>
                    <a:pt x="1" y="52"/>
                  </a:cubicBezTo>
                  <a:cubicBezTo>
                    <a:pt x="0" y="76"/>
                    <a:pt x="20" y="87"/>
                    <a:pt x="40" y="87"/>
                  </a:cubicBezTo>
                  <a:cubicBezTo>
                    <a:pt x="59" y="87"/>
                    <a:pt x="79" y="76"/>
                    <a:pt x="77" y="52"/>
                  </a:cubicBezTo>
                  <a:cubicBezTo>
                    <a:pt x="75" y="38"/>
                    <a:pt x="74" y="28"/>
                    <a:pt x="68" y="16"/>
                  </a:cubicBezTo>
                  <a:cubicBezTo>
                    <a:pt x="62" y="5"/>
                    <a:pt x="51" y="0"/>
                    <a:pt x="3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4" name="Google Shape;36384;p48"/>
            <p:cNvSpPr/>
            <p:nvPr/>
          </p:nvSpPr>
          <p:spPr>
            <a:xfrm>
              <a:off x="-3183423" y="3501939"/>
              <a:ext cx="21982" cy="16282"/>
            </a:xfrm>
            <a:custGeom>
              <a:rect b="b" l="l" r="r" t="t"/>
              <a:pathLst>
                <a:path extrusionOk="0" h="20" w="27">
                  <a:moveTo>
                    <a:pt x="14" y="1"/>
                  </a:moveTo>
                  <a:cubicBezTo>
                    <a:pt x="1" y="1"/>
                    <a:pt x="1" y="20"/>
                    <a:pt x="14" y="20"/>
                  </a:cubicBezTo>
                  <a:cubicBezTo>
                    <a:pt x="27" y="20"/>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5" name="Google Shape;36385;p48"/>
            <p:cNvSpPr/>
            <p:nvPr/>
          </p:nvSpPr>
          <p:spPr>
            <a:xfrm>
              <a:off x="-3172026" y="3541830"/>
              <a:ext cx="28495" cy="22795"/>
            </a:xfrm>
            <a:custGeom>
              <a:rect b="b" l="l" r="r" t="t"/>
              <a:pathLst>
                <a:path extrusionOk="0" h="28" w="35">
                  <a:moveTo>
                    <a:pt x="17" y="0"/>
                  </a:moveTo>
                  <a:cubicBezTo>
                    <a:pt x="0" y="0"/>
                    <a:pt x="0" y="28"/>
                    <a:pt x="17" y="28"/>
                  </a:cubicBezTo>
                  <a:cubicBezTo>
                    <a:pt x="34" y="28"/>
                    <a:pt x="34"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6" name="Google Shape;36386;p48"/>
            <p:cNvSpPr/>
            <p:nvPr/>
          </p:nvSpPr>
          <p:spPr>
            <a:xfrm>
              <a:off x="-3162256" y="3435183"/>
              <a:ext cx="65945" cy="50474"/>
            </a:xfrm>
            <a:custGeom>
              <a:rect b="b" l="l" r="r" t="t"/>
              <a:pathLst>
                <a:path extrusionOk="0" h="62" w="81">
                  <a:moveTo>
                    <a:pt x="41" y="0"/>
                  </a:moveTo>
                  <a:cubicBezTo>
                    <a:pt x="1" y="0"/>
                    <a:pt x="1" y="61"/>
                    <a:pt x="41" y="61"/>
                  </a:cubicBezTo>
                  <a:cubicBezTo>
                    <a:pt x="80" y="61"/>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7" name="Google Shape;36387;p48"/>
            <p:cNvSpPr/>
            <p:nvPr/>
          </p:nvSpPr>
          <p:spPr>
            <a:xfrm>
              <a:off x="-3438247" y="3356215"/>
              <a:ext cx="45592" cy="35820"/>
            </a:xfrm>
            <a:custGeom>
              <a:rect b="b" l="l" r="r" t="t"/>
              <a:pathLst>
                <a:path extrusionOk="0" h="44" w="56">
                  <a:moveTo>
                    <a:pt x="28" y="0"/>
                  </a:moveTo>
                  <a:cubicBezTo>
                    <a:pt x="0" y="0"/>
                    <a:pt x="0" y="44"/>
                    <a:pt x="28" y="44"/>
                  </a:cubicBezTo>
                  <a:cubicBezTo>
                    <a:pt x="55" y="44"/>
                    <a:pt x="55"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8" name="Google Shape;36388;p48"/>
            <p:cNvSpPr/>
            <p:nvPr/>
          </p:nvSpPr>
          <p:spPr>
            <a:xfrm>
              <a:off x="-3386142" y="3647663"/>
              <a:ext cx="70016" cy="54544"/>
            </a:xfrm>
            <a:custGeom>
              <a:rect b="b" l="l" r="r" t="t"/>
              <a:pathLst>
                <a:path extrusionOk="0" h="67" w="86">
                  <a:moveTo>
                    <a:pt x="43" y="1"/>
                  </a:moveTo>
                  <a:cubicBezTo>
                    <a:pt x="1" y="1"/>
                    <a:pt x="1" y="66"/>
                    <a:pt x="43" y="66"/>
                  </a:cubicBezTo>
                  <a:cubicBezTo>
                    <a:pt x="85" y="66"/>
                    <a:pt x="85" y="1"/>
                    <a:pt x="4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9" name="Google Shape;36389;p48"/>
            <p:cNvSpPr/>
            <p:nvPr/>
          </p:nvSpPr>
          <p:spPr>
            <a:xfrm>
              <a:off x="-3345436" y="3447394"/>
              <a:ext cx="32565" cy="25237"/>
            </a:xfrm>
            <a:custGeom>
              <a:rect b="b" l="l" r="r" t="t"/>
              <a:pathLst>
                <a:path extrusionOk="0" h="31" w="40">
                  <a:moveTo>
                    <a:pt x="19" y="0"/>
                  </a:moveTo>
                  <a:cubicBezTo>
                    <a:pt x="0" y="1"/>
                    <a:pt x="0" y="31"/>
                    <a:pt x="19" y="31"/>
                  </a:cubicBezTo>
                  <a:cubicBezTo>
                    <a:pt x="37" y="31"/>
                    <a:pt x="39" y="0"/>
                    <a:pt x="1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0" name="Google Shape;36390;p48"/>
            <p:cNvSpPr/>
            <p:nvPr/>
          </p:nvSpPr>
          <p:spPr>
            <a:xfrm>
              <a:off x="-3594560" y="3732329"/>
              <a:ext cx="82228" cy="70012"/>
            </a:xfrm>
            <a:custGeom>
              <a:rect b="b" l="l" r="r" t="t"/>
              <a:pathLst>
                <a:path extrusionOk="0" h="86" w="101">
                  <a:moveTo>
                    <a:pt x="47" y="0"/>
                  </a:moveTo>
                  <a:cubicBezTo>
                    <a:pt x="46" y="0"/>
                    <a:pt x="45" y="0"/>
                    <a:pt x="45" y="0"/>
                  </a:cubicBezTo>
                  <a:lnTo>
                    <a:pt x="41" y="0"/>
                  </a:lnTo>
                  <a:cubicBezTo>
                    <a:pt x="18" y="2"/>
                    <a:pt x="4" y="18"/>
                    <a:pt x="3" y="38"/>
                  </a:cubicBezTo>
                  <a:lnTo>
                    <a:pt x="3" y="42"/>
                  </a:lnTo>
                  <a:cubicBezTo>
                    <a:pt x="0" y="68"/>
                    <a:pt x="24" y="85"/>
                    <a:pt x="47" y="85"/>
                  </a:cubicBezTo>
                  <a:cubicBezTo>
                    <a:pt x="57" y="85"/>
                    <a:pt x="68" y="81"/>
                    <a:pt x="76" y="73"/>
                  </a:cubicBezTo>
                  <a:cubicBezTo>
                    <a:pt x="100" y="50"/>
                    <a:pt x="83" y="0"/>
                    <a:pt x="4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1" name="Google Shape;36391;p48"/>
            <p:cNvSpPr/>
            <p:nvPr/>
          </p:nvSpPr>
          <p:spPr>
            <a:xfrm>
              <a:off x="-3445574" y="3836534"/>
              <a:ext cx="44777" cy="33378"/>
            </a:xfrm>
            <a:custGeom>
              <a:rect b="b" l="l" r="r" t="t"/>
              <a:pathLst>
                <a:path extrusionOk="0" h="41" w="55">
                  <a:moveTo>
                    <a:pt x="28" y="1"/>
                  </a:moveTo>
                  <a:cubicBezTo>
                    <a:pt x="2" y="1"/>
                    <a:pt x="1" y="41"/>
                    <a:pt x="28" y="41"/>
                  </a:cubicBezTo>
                  <a:cubicBezTo>
                    <a:pt x="55" y="41"/>
                    <a:pt x="55" y="1"/>
                    <a:pt x="2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2" name="Google Shape;36392;p48"/>
            <p:cNvSpPr/>
            <p:nvPr/>
          </p:nvSpPr>
          <p:spPr>
            <a:xfrm>
              <a:off x="-3494422" y="3736400"/>
              <a:ext cx="43963" cy="34192"/>
            </a:xfrm>
            <a:custGeom>
              <a:rect b="b" l="l" r="r" t="t"/>
              <a:pathLst>
                <a:path extrusionOk="0" h="42" w="54">
                  <a:moveTo>
                    <a:pt x="27" y="0"/>
                  </a:moveTo>
                  <a:cubicBezTo>
                    <a:pt x="1" y="0"/>
                    <a:pt x="1" y="42"/>
                    <a:pt x="27" y="42"/>
                  </a:cubicBezTo>
                  <a:cubicBezTo>
                    <a:pt x="54" y="42"/>
                    <a:pt x="54" y="0"/>
                    <a:pt x="2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3" name="Google Shape;36393;p48"/>
            <p:cNvSpPr/>
            <p:nvPr/>
          </p:nvSpPr>
          <p:spPr>
            <a:xfrm>
              <a:off x="-3699583" y="3812111"/>
              <a:ext cx="65945" cy="53730"/>
            </a:xfrm>
            <a:custGeom>
              <a:rect b="b" l="l" r="r" t="t"/>
              <a:pathLst>
                <a:path extrusionOk="0" h="66" w="81">
                  <a:moveTo>
                    <a:pt x="41" y="1"/>
                  </a:moveTo>
                  <a:cubicBezTo>
                    <a:pt x="36" y="1"/>
                    <a:pt x="31" y="2"/>
                    <a:pt x="28" y="4"/>
                  </a:cubicBezTo>
                  <a:cubicBezTo>
                    <a:pt x="27" y="6"/>
                    <a:pt x="26" y="6"/>
                    <a:pt x="24" y="7"/>
                  </a:cubicBezTo>
                  <a:cubicBezTo>
                    <a:pt x="1" y="23"/>
                    <a:pt x="7" y="66"/>
                    <a:pt x="40" y="66"/>
                  </a:cubicBezTo>
                  <a:cubicBezTo>
                    <a:pt x="75" y="65"/>
                    <a:pt x="81" y="23"/>
                    <a:pt x="58" y="7"/>
                  </a:cubicBezTo>
                  <a:cubicBezTo>
                    <a:pt x="56" y="6"/>
                    <a:pt x="55" y="6"/>
                    <a:pt x="54" y="4"/>
                  </a:cubicBezTo>
                  <a:cubicBezTo>
                    <a:pt x="50" y="2"/>
                    <a:pt x="46"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4" name="Google Shape;36394;p48"/>
            <p:cNvSpPr/>
            <p:nvPr/>
          </p:nvSpPr>
          <p:spPr>
            <a:xfrm>
              <a:off x="-3675973" y="3647663"/>
              <a:ext cx="48034" cy="39891"/>
            </a:xfrm>
            <a:custGeom>
              <a:rect b="b" l="l" r="r" t="t"/>
              <a:pathLst>
                <a:path extrusionOk="0" h="49" w="59">
                  <a:moveTo>
                    <a:pt x="30" y="1"/>
                  </a:moveTo>
                  <a:cubicBezTo>
                    <a:pt x="23" y="1"/>
                    <a:pt x="16" y="5"/>
                    <a:pt x="10" y="14"/>
                  </a:cubicBezTo>
                  <a:cubicBezTo>
                    <a:pt x="0" y="28"/>
                    <a:pt x="13" y="48"/>
                    <a:pt x="30" y="48"/>
                  </a:cubicBezTo>
                  <a:cubicBezTo>
                    <a:pt x="47" y="48"/>
                    <a:pt x="58" y="28"/>
                    <a:pt x="50" y="14"/>
                  </a:cubicBezTo>
                  <a:cubicBezTo>
                    <a:pt x="45" y="5"/>
                    <a:pt x="37" y="1"/>
                    <a:pt x="3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5" name="Google Shape;36395;p48"/>
            <p:cNvSpPr/>
            <p:nvPr/>
          </p:nvSpPr>
          <p:spPr>
            <a:xfrm>
              <a:off x="-3591303" y="3614285"/>
              <a:ext cx="36636" cy="30936"/>
            </a:xfrm>
            <a:custGeom>
              <a:rect b="b" l="l" r="r" t="t"/>
              <a:pathLst>
                <a:path extrusionOk="0" h="38" w="45">
                  <a:moveTo>
                    <a:pt x="23" y="0"/>
                  </a:moveTo>
                  <a:cubicBezTo>
                    <a:pt x="20" y="0"/>
                    <a:pt x="18" y="1"/>
                    <a:pt x="16" y="2"/>
                  </a:cubicBezTo>
                  <a:cubicBezTo>
                    <a:pt x="10" y="6"/>
                    <a:pt x="9" y="10"/>
                    <a:pt x="6" y="17"/>
                  </a:cubicBezTo>
                  <a:cubicBezTo>
                    <a:pt x="0" y="31"/>
                    <a:pt x="11" y="38"/>
                    <a:pt x="23" y="38"/>
                  </a:cubicBezTo>
                  <a:cubicBezTo>
                    <a:pt x="34" y="38"/>
                    <a:pt x="45" y="31"/>
                    <a:pt x="39" y="17"/>
                  </a:cubicBezTo>
                  <a:cubicBezTo>
                    <a:pt x="37" y="10"/>
                    <a:pt x="33" y="6"/>
                    <a:pt x="28" y="2"/>
                  </a:cubicBezTo>
                  <a:cubicBezTo>
                    <a:pt x="27" y="1"/>
                    <a:pt x="25" y="0"/>
                    <a:pt x="2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6" name="Google Shape;36396;p48"/>
            <p:cNvSpPr/>
            <p:nvPr/>
          </p:nvSpPr>
          <p:spPr>
            <a:xfrm>
              <a:off x="-3582348" y="3483215"/>
              <a:ext cx="33380" cy="25237"/>
            </a:xfrm>
            <a:custGeom>
              <a:rect b="b" l="l" r="r" t="t"/>
              <a:pathLst>
                <a:path extrusionOk="0" h="31" w="41">
                  <a:moveTo>
                    <a:pt x="20" y="0"/>
                  </a:moveTo>
                  <a:cubicBezTo>
                    <a:pt x="0" y="0"/>
                    <a:pt x="0" y="31"/>
                    <a:pt x="20" y="31"/>
                  </a:cubicBezTo>
                  <a:cubicBezTo>
                    <a:pt x="40" y="31"/>
                    <a:pt x="40" y="0"/>
                    <a:pt x="2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7" name="Google Shape;36397;p48"/>
            <p:cNvSpPr/>
            <p:nvPr/>
          </p:nvSpPr>
          <p:spPr>
            <a:xfrm>
              <a:off x="-3302287" y="3749425"/>
              <a:ext cx="45592" cy="36634"/>
            </a:xfrm>
            <a:custGeom>
              <a:rect b="b" l="l" r="r" t="t"/>
              <a:pathLst>
                <a:path extrusionOk="0" h="45" w="56">
                  <a:moveTo>
                    <a:pt x="28" y="0"/>
                  </a:moveTo>
                  <a:cubicBezTo>
                    <a:pt x="0" y="0"/>
                    <a:pt x="0" y="45"/>
                    <a:pt x="28" y="45"/>
                  </a:cubicBezTo>
                  <a:cubicBezTo>
                    <a:pt x="56" y="45"/>
                    <a:pt x="56"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8" name="Google Shape;36398;p48"/>
            <p:cNvSpPr/>
            <p:nvPr/>
          </p:nvSpPr>
          <p:spPr>
            <a:xfrm>
              <a:off x="-3290889" y="3837348"/>
              <a:ext cx="22796" cy="18724"/>
            </a:xfrm>
            <a:custGeom>
              <a:rect b="b" l="l" r="r" t="t"/>
              <a:pathLst>
                <a:path extrusionOk="0" h="23" w="28">
                  <a:moveTo>
                    <a:pt x="14" y="1"/>
                  </a:moveTo>
                  <a:cubicBezTo>
                    <a:pt x="1" y="1"/>
                    <a:pt x="1" y="22"/>
                    <a:pt x="14" y="22"/>
                  </a:cubicBezTo>
                  <a:cubicBezTo>
                    <a:pt x="27" y="22"/>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9" name="Google Shape;36399;p48"/>
            <p:cNvSpPr/>
            <p:nvPr/>
          </p:nvSpPr>
          <p:spPr>
            <a:xfrm>
              <a:off x="-3215175" y="3741284"/>
              <a:ext cx="28495" cy="24423"/>
            </a:xfrm>
            <a:custGeom>
              <a:rect b="b" l="l" r="r" t="t"/>
              <a:pathLst>
                <a:path extrusionOk="0" h="30" w="35">
                  <a:moveTo>
                    <a:pt x="17" y="1"/>
                  </a:moveTo>
                  <a:cubicBezTo>
                    <a:pt x="1" y="2"/>
                    <a:pt x="1" y="29"/>
                    <a:pt x="17" y="29"/>
                  </a:cubicBezTo>
                  <a:cubicBezTo>
                    <a:pt x="34" y="29"/>
                    <a:pt x="34"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0" name="Google Shape;36400;p48"/>
            <p:cNvSpPr/>
            <p:nvPr/>
          </p:nvSpPr>
          <p:spPr>
            <a:xfrm>
              <a:off x="-3532686" y="3847117"/>
              <a:ext cx="35008" cy="27679"/>
            </a:xfrm>
            <a:custGeom>
              <a:rect b="b" l="l" r="r" t="t"/>
              <a:pathLst>
                <a:path extrusionOk="0" h="34" w="43">
                  <a:moveTo>
                    <a:pt x="21" y="1"/>
                  </a:moveTo>
                  <a:cubicBezTo>
                    <a:pt x="0" y="1"/>
                    <a:pt x="0" y="33"/>
                    <a:pt x="21" y="33"/>
                  </a:cubicBezTo>
                  <a:cubicBezTo>
                    <a:pt x="43" y="33"/>
                    <a:pt x="43" y="1"/>
                    <a:pt x="2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1" name="Google Shape;36401;p48"/>
          <p:cNvGrpSpPr/>
          <p:nvPr/>
        </p:nvGrpSpPr>
        <p:grpSpPr>
          <a:xfrm flipH="1">
            <a:off x="7579154" y="500005"/>
            <a:ext cx="432599" cy="334691"/>
            <a:chOff x="-2641212" y="-1726213"/>
            <a:chExt cx="600832" cy="464849"/>
          </a:xfrm>
        </p:grpSpPr>
        <p:sp>
          <p:nvSpPr>
            <p:cNvPr id="36402" name="Google Shape;36402;p48"/>
            <p:cNvSpPr/>
            <p:nvPr/>
          </p:nvSpPr>
          <p:spPr>
            <a:xfrm>
              <a:off x="-2641212" y="-1726213"/>
              <a:ext cx="600832" cy="464849"/>
            </a:xfrm>
            <a:custGeom>
              <a:rect b="b" l="l" r="r" t="t"/>
              <a:pathLst>
                <a:path extrusionOk="0" h="571" w="738">
                  <a:moveTo>
                    <a:pt x="247" y="1"/>
                  </a:moveTo>
                  <a:cubicBezTo>
                    <a:pt x="243" y="1"/>
                    <a:pt x="240" y="1"/>
                    <a:pt x="237" y="2"/>
                  </a:cubicBezTo>
                  <a:cubicBezTo>
                    <a:pt x="194" y="20"/>
                    <a:pt x="192" y="70"/>
                    <a:pt x="149" y="70"/>
                  </a:cubicBezTo>
                  <a:cubicBezTo>
                    <a:pt x="147" y="70"/>
                    <a:pt x="145" y="70"/>
                    <a:pt x="142" y="70"/>
                  </a:cubicBezTo>
                  <a:cubicBezTo>
                    <a:pt x="136" y="69"/>
                    <a:pt x="130" y="69"/>
                    <a:pt x="123" y="69"/>
                  </a:cubicBezTo>
                  <a:cubicBezTo>
                    <a:pt x="66" y="69"/>
                    <a:pt x="1" y="95"/>
                    <a:pt x="16" y="171"/>
                  </a:cubicBezTo>
                  <a:cubicBezTo>
                    <a:pt x="21" y="192"/>
                    <a:pt x="5" y="256"/>
                    <a:pt x="20" y="274"/>
                  </a:cubicBezTo>
                  <a:cubicBezTo>
                    <a:pt x="92" y="355"/>
                    <a:pt x="104" y="359"/>
                    <a:pt x="104" y="435"/>
                  </a:cubicBezTo>
                  <a:cubicBezTo>
                    <a:pt x="104" y="451"/>
                    <a:pt x="115" y="464"/>
                    <a:pt x="131" y="466"/>
                  </a:cubicBezTo>
                  <a:cubicBezTo>
                    <a:pt x="197" y="478"/>
                    <a:pt x="270" y="571"/>
                    <a:pt x="334" y="571"/>
                  </a:cubicBezTo>
                  <a:cubicBezTo>
                    <a:pt x="335" y="571"/>
                    <a:pt x="336" y="571"/>
                    <a:pt x="336" y="571"/>
                  </a:cubicBezTo>
                  <a:cubicBezTo>
                    <a:pt x="366" y="570"/>
                    <a:pt x="392" y="555"/>
                    <a:pt x="419" y="543"/>
                  </a:cubicBezTo>
                  <a:cubicBezTo>
                    <a:pt x="433" y="537"/>
                    <a:pt x="447" y="535"/>
                    <a:pt x="461" y="535"/>
                  </a:cubicBezTo>
                  <a:cubicBezTo>
                    <a:pt x="508" y="535"/>
                    <a:pt x="557" y="559"/>
                    <a:pt x="606" y="559"/>
                  </a:cubicBezTo>
                  <a:cubicBezTo>
                    <a:pt x="631" y="559"/>
                    <a:pt x="655" y="553"/>
                    <a:pt x="679" y="535"/>
                  </a:cubicBezTo>
                  <a:cubicBezTo>
                    <a:pt x="694" y="513"/>
                    <a:pt x="703" y="491"/>
                    <a:pt x="707" y="470"/>
                  </a:cubicBezTo>
                  <a:cubicBezTo>
                    <a:pt x="737" y="362"/>
                    <a:pt x="643" y="317"/>
                    <a:pt x="601" y="246"/>
                  </a:cubicBezTo>
                  <a:cubicBezTo>
                    <a:pt x="661" y="214"/>
                    <a:pt x="620" y="130"/>
                    <a:pt x="582" y="75"/>
                  </a:cubicBezTo>
                  <a:cubicBezTo>
                    <a:pt x="574" y="64"/>
                    <a:pt x="563" y="54"/>
                    <a:pt x="553" y="45"/>
                  </a:cubicBezTo>
                  <a:cubicBezTo>
                    <a:pt x="522" y="20"/>
                    <a:pt x="482" y="6"/>
                    <a:pt x="442" y="6"/>
                  </a:cubicBezTo>
                  <a:cubicBezTo>
                    <a:pt x="415" y="6"/>
                    <a:pt x="387" y="13"/>
                    <a:pt x="364" y="27"/>
                  </a:cubicBezTo>
                  <a:cubicBezTo>
                    <a:pt x="361" y="28"/>
                    <a:pt x="357" y="29"/>
                    <a:pt x="353" y="29"/>
                  </a:cubicBezTo>
                  <a:cubicBezTo>
                    <a:pt x="325" y="29"/>
                    <a:pt x="275" y="1"/>
                    <a:pt x="2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3" name="Google Shape;36403;p48"/>
            <p:cNvSpPr/>
            <p:nvPr/>
          </p:nvSpPr>
          <p:spPr>
            <a:xfrm>
              <a:off x="-2641212" y="-1726213"/>
              <a:ext cx="578036" cy="464849"/>
            </a:xfrm>
            <a:custGeom>
              <a:rect b="b" l="l" r="r" t="t"/>
              <a:pathLst>
                <a:path extrusionOk="0" h="571" w="710">
                  <a:moveTo>
                    <a:pt x="247" y="1"/>
                  </a:moveTo>
                  <a:cubicBezTo>
                    <a:pt x="243" y="1"/>
                    <a:pt x="240" y="1"/>
                    <a:pt x="237" y="2"/>
                  </a:cubicBezTo>
                  <a:cubicBezTo>
                    <a:pt x="194" y="20"/>
                    <a:pt x="192" y="70"/>
                    <a:pt x="149" y="70"/>
                  </a:cubicBezTo>
                  <a:cubicBezTo>
                    <a:pt x="147" y="70"/>
                    <a:pt x="145" y="70"/>
                    <a:pt x="142" y="70"/>
                  </a:cubicBezTo>
                  <a:cubicBezTo>
                    <a:pt x="136" y="69"/>
                    <a:pt x="130" y="69"/>
                    <a:pt x="123" y="69"/>
                  </a:cubicBezTo>
                  <a:cubicBezTo>
                    <a:pt x="66" y="69"/>
                    <a:pt x="1" y="95"/>
                    <a:pt x="16" y="171"/>
                  </a:cubicBezTo>
                  <a:cubicBezTo>
                    <a:pt x="21" y="192"/>
                    <a:pt x="5" y="256"/>
                    <a:pt x="20" y="274"/>
                  </a:cubicBezTo>
                  <a:cubicBezTo>
                    <a:pt x="92" y="355"/>
                    <a:pt x="104" y="359"/>
                    <a:pt x="104" y="435"/>
                  </a:cubicBezTo>
                  <a:cubicBezTo>
                    <a:pt x="104" y="451"/>
                    <a:pt x="115" y="464"/>
                    <a:pt x="131" y="466"/>
                  </a:cubicBezTo>
                  <a:cubicBezTo>
                    <a:pt x="197" y="478"/>
                    <a:pt x="270" y="571"/>
                    <a:pt x="334" y="571"/>
                  </a:cubicBezTo>
                  <a:cubicBezTo>
                    <a:pt x="335" y="571"/>
                    <a:pt x="336" y="571"/>
                    <a:pt x="336" y="571"/>
                  </a:cubicBezTo>
                  <a:cubicBezTo>
                    <a:pt x="366" y="570"/>
                    <a:pt x="392" y="555"/>
                    <a:pt x="419" y="543"/>
                  </a:cubicBezTo>
                  <a:cubicBezTo>
                    <a:pt x="433" y="537"/>
                    <a:pt x="447" y="535"/>
                    <a:pt x="461" y="535"/>
                  </a:cubicBezTo>
                  <a:cubicBezTo>
                    <a:pt x="508" y="535"/>
                    <a:pt x="557" y="559"/>
                    <a:pt x="606" y="559"/>
                  </a:cubicBezTo>
                  <a:cubicBezTo>
                    <a:pt x="631" y="559"/>
                    <a:pt x="655" y="553"/>
                    <a:pt x="679" y="535"/>
                  </a:cubicBezTo>
                  <a:cubicBezTo>
                    <a:pt x="694" y="513"/>
                    <a:pt x="703" y="491"/>
                    <a:pt x="710" y="471"/>
                  </a:cubicBezTo>
                  <a:lnTo>
                    <a:pt x="710" y="471"/>
                  </a:lnTo>
                  <a:cubicBezTo>
                    <a:pt x="688" y="478"/>
                    <a:pt x="661" y="480"/>
                    <a:pt x="637" y="480"/>
                  </a:cubicBezTo>
                  <a:lnTo>
                    <a:pt x="626" y="480"/>
                  </a:lnTo>
                  <a:cubicBezTo>
                    <a:pt x="572" y="478"/>
                    <a:pt x="511" y="477"/>
                    <a:pt x="468" y="444"/>
                  </a:cubicBezTo>
                  <a:cubicBezTo>
                    <a:pt x="451" y="430"/>
                    <a:pt x="437" y="415"/>
                    <a:pt x="417" y="408"/>
                  </a:cubicBezTo>
                  <a:cubicBezTo>
                    <a:pt x="410" y="406"/>
                    <a:pt x="402" y="405"/>
                    <a:pt x="395" y="405"/>
                  </a:cubicBezTo>
                  <a:cubicBezTo>
                    <a:pt x="378" y="405"/>
                    <a:pt x="360" y="409"/>
                    <a:pt x="343" y="409"/>
                  </a:cubicBezTo>
                  <a:cubicBezTo>
                    <a:pt x="319" y="409"/>
                    <a:pt x="288" y="390"/>
                    <a:pt x="294" y="366"/>
                  </a:cubicBezTo>
                  <a:cubicBezTo>
                    <a:pt x="297" y="354"/>
                    <a:pt x="309" y="345"/>
                    <a:pt x="315" y="333"/>
                  </a:cubicBezTo>
                  <a:cubicBezTo>
                    <a:pt x="335" y="293"/>
                    <a:pt x="279" y="246"/>
                    <a:pt x="298" y="207"/>
                  </a:cubicBezTo>
                  <a:cubicBezTo>
                    <a:pt x="314" y="171"/>
                    <a:pt x="369" y="180"/>
                    <a:pt x="401" y="156"/>
                  </a:cubicBezTo>
                  <a:cubicBezTo>
                    <a:pt x="417" y="145"/>
                    <a:pt x="426" y="127"/>
                    <a:pt x="438" y="111"/>
                  </a:cubicBezTo>
                  <a:cubicBezTo>
                    <a:pt x="469" y="66"/>
                    <a:pt x="510" y="51"/>
                    <a:pt x="553" y="45"/>
                  </a:cubicBezTo>
                  <a:cubicBezTo>
                    <a:pt x="522" y="20"/>
                    <a:pt x="482" y="6"/>
                    <a:pt x="442" y="6"/>
                  </a:cubicBezTo>
                  <a:cubicBezTo>
                    <a:pt x="415" y="6"/>
                    <a:pt x="387" y="13"/>
                    <a:pt x="364" y="27"/>
                  </a:cubicBezTo>
                  <a:cubicBezTo>
                    <a:pt x="361" y="28"/>
                    <a:pt x="357" y="29"/>
                    <a:pt x="353" y="29"/>
                  </a:cubicBezTo>
                  <a:cubicBezTo>
                    <a:pt x="325" y="29"/>
                    <a:pt x="275" y="1"/>
                    <a:pt x="2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4" name="Google Shape;36404;p48"/>
            <p:cNvSpPr/>
            <p:nvPr/>
          </p:nvSpPr>
          <p:spPr>
            <a:xfrm>
              <a:off x="-2254499" y="-1583745"/>
              <a:ext cx="36636" cy="27679"/>
            </a:xfrm>
            <a:custGeom>
              <a:rect b="b" l="l" r="r" t="t"/>
              <a:pathLst>
                <a:path extrusionOk="0" h="34" w="45">
                  <a:moveTo>
                    <a:pt x="25" y="0"/>
                  </a:moveTo>
                  <a:cubicBezTo>
                    <a:pt x="13" y="0"/>
                    <a:pt x="0" y="15"/>
                    <a:pt x="10" y="26"/>
                  </a:cubicBezTo>
                  <a:lnTo>
                    <a:pt x="13" y="28"/>
                  </a:lnTo>
                  <a:cubicBezTo>
                    <a:pt x="17" y="32"/>
                    <a:pt x="21" y="34"/>
                    <a:pt x="25" y="34"/>
                  </a:cubicBezTo>
                  <a:cubicBezTo>
                    <a:pt x="35" y="34"/>
                    <a:pt x="44" y="22"/>
                    <a:pt x="36" y="10"/>
                  </a:cubicBezTo>
                  <a:cubicBezTo>
                    <a:pt x="36" y="8"/>
                    <a:pt x="35" y="8"/>
                    <a:pt x="35" y="7"/>
                  </a:cubicBezTo>
                  <a:cubicBezTo>
                    <a:pt x="33" y="2"/>
                    <a:pt x="29" y="0"/>
                    <a:pt x="2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5" name="Google Shape;36405;p48"/>
            <p:cNvSpPr/>
            <p:nvPr/>
          </p:nvSpPr>
          <p:spPr>
            <a:xfrm>
              <a:off x="-2323700" y="-1543040"/>
              <a:ext cx="28495" cy="21981"/>
            </a:xfrm>
            <a:custGeom>
              <a:rect b="b" l="l" r="r" t="t"/>
              <a:pathLst>
                <a:path extrusionOk="0" h="27" w="35">
                  <a:moveTo>
                    <a:pt x="18" y="0"/>
                  </a:moveTo>
                  <a:cubicBezTo>
                    <a:pt x="10" y="0"/>
                    <a:pt x="1" y="12"/>
                    <a:pt x="8" y="21"/>
                  </a:cubicBezTo>
                  <a:cubicBezTo>
                    <a:pt x="10" y="25"/>
                    <a:pt x="13" y="26"/>
                    <a:pt x="16" y="26"/>
                  </a:cubicBezTo>
                  <a:cubicBezTo>
                    <a:pt x="25" y="26"/>
                    <a:pt x="34" y="15"/>
                    <a:pt x="27" y="5"/>
                  </a:cubicBezTo>
                  <a:cubicBezTo>
                    <a:pt x="24" y="2"/>
                    <a:pt x="21" y="0"/>
                    <a:pt x="1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6" name="Google Shape;36406;p48"/>
            <p:cNvSpPr/>
            <p:nvPr/>
          </p:nvSpPr>
          <p:spPr>
            <a:xfrm>
              <a:off x="-2276481" y="-1490124"/>
              <a:ext cx="69201" cy="52916"/>
            </a:xfrm>
            <a:custGeom>
              <a:rect b="b" l="l" r="r" t="t"/>
              <a:pathLst>
                <a:path extrusionOk="0" h="65" w="85">
                  <a:moveTo>
                    <a:pt x="55" y="1"/>
                  </a:moveTo>
                  <a:cubicBezTo>
                    <a:pt x="53" y="1"/>
                    <a:pt x="52" y="1"/>
                    <a:pt x="51" y="1"/>
                  </a:cubicBezTo>
                  <a:cubicBezTo>
                    <a:pt x="40" y="2"/>
                    <a:pt x="34" y="7"/>
                    <a:pt x="24" y="12"/>
                  </a:cubicBezTo>
                  <a:cubicBezTo>
                    <a:pt x="1" y="29"/>
                    <a:pt x="20" y="65"/>
                    <a:pt x="44" y="65"/>
                  </a:cubicBezTo>
                  <a:cubicBezTo>
                    <a:pt x="49" y="65"/>
                    <a:pt x="55" y="63"/>
                    <a:pt x="60" y="58"/>
                  </a:cubicBezTo>
                  <a:cubicBezTo>
                    <a:pt x="68" y="51"/>
                    <a:pt x="73" y="45"/>
                    <a:pt x="77" y="35"/>
                  </a:cubicBezTo>
                  <a:cubicBezTo>
                    <a:pt x="84" y="19"/>
                    <a:pt x="7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7" name="Google Shape;36407;p48"/>
            <p:cNvSpPr/>
            <p:nvPr/>
          </p:nvSpPr>
          <p:spPr>
            <a:xfrm>
              <a:off x="-2174714" y="-1422553"/>
              <a:ext cx="17097" cy="13840"/>
            </a:xfrm>
            <a:custGeom>
              <a:rect b="b" l="l" r="r" t="t"/>
              <a:pathLst>
                <a:path extrusionOk="0" h="17" w="21">
                  <a:moveTo>
                    <a:pt x="10" y="1"/>
                  </a:moveTo>
                  <a:cubicBezTo>
                    <a:pt x="5" y="1"/>
                    <a:pt x="0" y="7"/>
                    <a:pt x="4" y="13"/>
                  </a:cubicBezTo>
                  <a:cubicBezTo>
                    <a:pt x="6" y="15"/>
                    <a:pt x="8" y="16"/>
                    <a:pt x="10" y="16"/>
                  </a:cubicBezTo>
                  <a:cubicBezTo>
                    <a:pt x="15" y="16"/>
                    <a:pt x="20" y="10"/>
                    <a:pt x="15" y="4"/>
                  </a:cubicBezTo>
                  <a:cubicBezTo>
                    <a:pt x="14" y="2"/>
                    <a:pt x="12" y="1"/>
                    <a:pt x="1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8" name="Google Shape;36408;p48"/>
            <p:cNvSpPr/>
            <p:nvPr/>
          </p:nvSpPr>
          <p:spPr>
            <a:xfrm>
              <a:off x="-2197510" y="-1396502"/>
              <a:ext cx="24424" cy="18724"/>
            </a:xfrm>
            <a:custGeom>
              <a:rect b="b" l="l" r="r" t="t"/>
              <a:pathLst>
                <a:path extrusionOk="0" h="23" w="30">
                  <a:moveTo>
                    <a:pt x="15" y="0"/>
                  </a:moveTo>
                  <a:cubicBezTo>
                    <a:pt x="7" y="0"/>
                    <a:pt x="0" y="10"/>
                    <a:pt x="7" y="18"/>
                  </a:cubicBezTo>
                  <a:cubicBezTo>
                    <a:pt x="9" y="21"/>
                    <a:pt x="11" y="22"/>
                    <a:pt x="14" y="22"/>
                  </a:cubicBezTo>
                  <a:cubicBezTo>
                    <a:pt x="22" y="22"/>
                    <a:pt x="30" y="14"/>
                    <a:pt x="23" y="4"/>
                  </a:cubicBezTo>
                  <a:cubicBezTo>
                    <a:pt x="21" y="2"/>
                    <a:pt x="18" y="0"/>
                    <a:pt x="1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9" name="Google Shape;36409;p48"/>
            <p:cNvSpPr/>
            <p:nvPr/>
          </p:nvSpPr>
          <p:spPr>
            <a:xfrm>
              <a:off x="-2142149" y="-1431508"/>
              <a:ext cx="52919" cy="38263"/>
            </a:xfrm>
            <a:custGeom>
              <a:rect b="b" l="l" r="r" t="t"/>
              <a:pathLst>
                <a:path extrusionOk="0" h="47" w="65">
                  <a:moveTo>
                    <a:pt x="33" y="1"/>
                  </a:moveTo>
                  <a:cubicBezTo>
                    <a:pt x="17" y="1"/>
                    <a:pt x="0" y="20"/>
                    <a:pt x="13" y="37"/>
                  </a:cubicBezTo>
                  <a:cubicBezTo>
                    <a:pt x="19" y="44"/>
                    <a:pt x="25" y="46"/>
                    <a:pt x="32" y="46"/>
                  </a:cubicBezTo>
                  <a:cubicBezTo>
                    <a:pt x="48" y="46"/>
                    <a:pt x="64" y="27"/>
                    <a:pt x="50" y="9"/>
                  </a:cubicBezTo>
                  <a:cubicBezTo>
                    <a:pt x="46" y="3"/>
                    <a:pt x="39" y="1"/>
                    <a:pt x="3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0" name="Google Shape;36410;p48"/>
            <p:cNvSpPr/>
            <p:nvPr/>
          </p:nvSpPr>
          <p:spPr>
            <a:xfrm>
              <a:off x="-2214607" y="-1639104"/>
              <a:ext cx="38264" cy="27679"/>
            </a:xfrm>
            <a:custGeom>
              <a:rect b="b" l="l" r="r" t="t"/>
              <a:pathLst>
                <a:path extrusionOk="0" h="34" w="47">
                  <a:moveTo>
                    <a:pt x="24" y="1"/>
                  </a:moveTo>
                  <a:cubicBezTo>
                    <a:pt x="12" y="1"/>
                    <a:pt x="1" y="15"/>
                    <a:pt x="11" y="27"/>
                  </a:cubicBezTo>
                  <a:cubicBezTo>
                    <a:pt x="14" y="32"/>
                    <a:pt x="19" y="34"/>
                    <a:pt x="23" y="34"/>
                  </a:cubicBezTo>
                  <a:cubicBezTo>
                    <a:pt x="35" y="34"/>
                    <a:pt x="46" y="20"/>
                    <a:pt x="37" y="7"/>
                  </a:cubicBezTo>
                  <a:cubicBezTo>
                    <a:pt x="33" y="3"/>
                    <a:pt x="29"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1" name="Google Shape;36411;p48"/>
            <p:cNvSpPr/>
            <p:nvPr/>
          </p:nvSpPr>
          <p:spPr>
            <a:xfrm>
              <a:off x="-2376619" y="-1468957"/>
              <a:ext cx="56989" cy="40705"/>
            </a:xfrm>
            <a:custGeom>
              <a:rect b="b" l="l" r="r" t="t"/>
              <a:pathLst>
                <a:path extrusionOk="0" h="50" w="70">
                  <a:moveTo>
                    <a:pt x="37" y="0"/>
                  </a:moveTo>
                  <a:cubicBezTo>
                    <a:pt x="19" y="0"/>
                    <a:pt x="1" y="21"/>
                    <a:pt x="16" y="40"/>
                  </a:cubicBezTo>
                  <a:cubicBezTo>
                    <a:pt x="21" y="46"/>
                    <a:pt x="28" y="49"/>
                    <a:pt x="34" y="49"/>
                  </a:cubicBezTo>
                  <a:cubicBezTo>
                    <a:pt x="52" y="49"/>
                    <a:pt x="69" y="28"/>
                    <a:pt x="55" y="9"/>
                  </a:cubicBezTo>
                  <a:cubicBezTo>
                    <a:pt x="50" y="3"/>
                    <a:pt x="43" y="0"/>
                    <a:pt x="3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2" name="Google Shape;36412;p48"/>
            <p:cNvSpPr/>
            <p:nvPr/>
          </p:nvSpPr>
          <p:spPr>
            <a:xfrm>
              <a:off x="-2221120" y="-1543854"/>
              <a:ext cx="25238" cy="19538"/>
            </a:xfrm>
            <a:custGeom>
              <a:rect b="b" l="l" r="r" t="t"/>
              <a:pathLst>
                <a:path extrusionOk="0" h="24" w="31">
                  <a:moveTo>
                    <a:pt x="17" y="1"/>
                  </a:moveTo>
                  <a:cubicBezTo>
                    <a:pt x="8" y="1"/>
                    <a:pt x="1" y="11"/>
                    <a:pt x="6" y="19"/>
                  </a:cubicBezTo>
                  <a:cubicBezTo>
                    <a:pt x="8" y="22"/>
                    <a:pt x="11" y="23"/>
                    <a:pt x="14" y="23"/>
                  </a:cubicBezTo>
                  <a:cubicBezTo>
                    <a:pt x="23" y="23"/>
                    <a:pt x="30" y="13"/>
                    <a:pt x="25" y="5"/>
                  </a:cubicBezTo>
                  <a:cubicBezTo>
                    <a:pt x="23" y="2"/>
                    <a:pt x="20"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3" name="Google Shape;36413;p48"/>
            <p:cNvSpPr/>
            <p:nvPr/>
          </p:nvSpPr>
          <p:spPr>
            <a:xfrm>
              <a:off x="-2535375" y="-1560136"/>
              <a:ext cx="72458" cy="55359"/>
            </a:xfrm>
            <a:custGeom>
              <a:rect b="b" l="l" r="r" t="t"/>
              <a:pathLst>
                <a:path extrusionOk="0" h="68" w="89">
                  <a:moveTo>
                    <a:pt x="46" y="1"/>
                  </a:moveTo>
                  <a:cubicBezTo>
                    <a:pt x="40" y="1"/>
                    <a:pt x="33" y="3"/>
                    <a:pt x="27" y="7"/>
                  </a:cubicBezTo>
                  <a:cubicBezTo>
                    <a:pt x="26" y="7"/>
                    <a:pt x="26" y="8"/>
                    <a:pt x="25" y="8"/>
                  </a:cubicBezTo>
                  <a:cubicBezTo>
                    <a:pt x="1" y="24"/>
                    <a:pt x="12" y="63"/>
                    <a:pt x="41" y="67"/>
                  </a:cubicBezTo>
                  <a:cubicBezTo>
                    <a:pt x="42" y="67"/>
                    <a:pt x="44" y="68"/>
                    <a:pt x="45" y="68"/>
                  </a:cubicBezTo>
                  <a:cubicBezTo>
                    <a:pt x="70" y="68"/>
                    <a:pt x="88" y="35"/>
                    <a:pt x="70" y="15"/>
                  </a:cubicBezTo>
                  <a:lnTo>
                    <a:pt x="68" y="12"/>
                  </a:lnTo>
                  <a:cubicBezTo>
                    <a:pt x="62" y="5"/>
                    <a:pt x="54" y="1"/>
                    <a:pt x="4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4" name="Google Shape;36414;p48"/>
            <p:cNvSpPr/>
            <p:nvPr/>
          </p:nvSpPr>
          <p:spPr>
            <a:xfrm>
              <a:off x="-2506880" y="-1423367"/>
              <a:ext cx="35008" cy="26051"/>
            </a:xfrm>
            <a:custGeom>
              <a:rect b="b" l="l" r="r" t="t"/>
              <a:pathLst>
                <a:path extrusionOk="0" h="32" w="43">
                  <a:moveTo>
                    <a:pt x="23" y="1"/>
                  </a:moveTo>
                  <a:cubicBezTo>
                    <a:pt x="11" y="1"/>
                    <a:pt x="1" y="14"/>
                    <a:pt x="9" y="26"/>
                  </a:cubicBezTo>
                  <a:cubicBezTo>
                    <a:pt x="13" y="30"/>
                    <a:pt x="17" y="32"/>
                    <a:pt x="21" y="32"/>
                  </a:cubicBezTo>
                  <a:cubicBezTo>
                    <a:pt x="32" y="32"/>
                    <a:pt x="43" y="19"/>
                    <a:pt x="34" y="8"/>
                  </a:cubicBezTo>
                  <a:cubicBezTo>
                    <a:pt x="31" y="3"/>
                    <a:pt x="27" y="1"/>
                    <a:pt x="2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5" name="Google Shape;36415;p48"/>
            <p:cNvSpPr/>
            <p:nvPr/>
          </p:nvSpPr>
          <p:spPr>
            <a:xfrm>
              <a:off x="-2468616" y="-1499079"/>
              <a:ext cx="35008" cy="26051"/>
            </a:xfrm>
            <a:custGeom>
              <a:rect b="b" l="l" r="r" t="t"/>
              <a:pathLst>
                <a:path extrusionOk="0" h="32" w="43">
                  <a:moveTo>
                    <a:pt x="22" y="0"/>
                  </a:moveTo>
                  <a:cubicBezTo>
                    <a:pt x="11" y="0"/>
                    <a:pt x="0" y="14"/>
                    <a:pt x="8" y="25"/>
                  </a:cubicBezTo>
                  <a:cubicBezTo>
                    <a:pt x="12" y="29"/>
                    <a:pt x="16" y="31"/>
                    <a:pt x="20" y="31"/>
                  </a:cubicBezTo>
                  <a:cubicBezTo>
                    <a:pt x="31" y="31"/>
                    <a:pt x="42" y="18"/>
                    <a:pt x="34" y="7"/>
                  </a:cubicBezTo>
                  <a:cubicBezTo>
                    <a:pt x="31" y="2"/>
                    <a:pt x="26" y="0"/>
                    <a:pt x="22"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6" name="Google Shape;36416;p48"/>
            <p:cNvSpPr/>
            <p:nvPr/>
          </p:nvSpPr>
          <p:spPr>
            <a:xfrm>
              <a:off x="-2618416" y="-1583745"/>
              <a:ext cx="46406" cy="39891"/>
            </a:xfrm>
            <a:custGeom>
              <a:rect b="b" l="l" r="r" t="t"/>
              <a:pathLst>
                <a:path extrusionOk="0" h="49" w="57">
                  <a:moveTo>
                    <a:pt x="35" y="0"/>
                  </a:moveTo>
                  <a:cubicBezTo>
                    <a:pt x="17" y="0"/>
                    <a:pt x="0" y="20"/>
                    <a:pt x="14" y="38"/>
                  </a:cubicBezTo>
                  <a:cubicBezTo>
                    <a:pt x="19" y="45"/>
                    <a:pt x="25" y="48"/>
                    <a:pt x="32" y="48"/>
                  </a:cubicBezTo>
                  <a:cubicBezTo>
                    <a:pt x="44" y="48"/>
                    <a:pt x="56" y="36"/>
                    <a:pt x="56" y="21"/>
                  </a:cubicBezTo>
                  <a:lnTo>
                    <a:pt x="56" y="17"/>
                  </a:lnTo>
                  <a:cubicBezTo>
                    <a:pt x="56" y="11"/>
                    <a:pt x="51" y="5"/>
                    <a:pt x="45" y="2"/>
                  </a:cubicBezTo>
                  <a:cubicBezTo>
                    <a:pt x="44" y="2"/>
                    <a:pt x="43" y="2"/>
                    <a:pt x="43" y="1"/>
                  </a:cubicBezTo>
                  <a:cubicBezTo>
                    <a:pt x="40" y="1"/>
                    <a:pt x="38" y="0"/>
                    <a:pt x="3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7" name="Google Shape;36417;p48"/>
            <p:cNvSpPr/>
            <p:nvPr/>
          </p:nvSpPr>
          <p:spPr>
            <a:xfrm>
              <a:off x="-2499553" y="-1648059"/>
              <a:ext cx="35822" cy="28493"/>
            </a:xfrm>
            <a:custGeom>
              <a:rect b="b" l="l" r="r" t="t"/>
              <a:pathLst>
                <a:path extrusionOk="0" h="35" w="44">
                  <a:moveTo>
                    <a:pt x="22" y="0"/>
                  </a:moveTo>
                  <a:cubicBezTo>
                    <a:pt x="22" y="0"/>
                    <a:pt x="21" y="0"/>
                    <a:pt x="20" y="0"/>
                  </a:cubicBezTo>
                  <a:cubicBezTo>
                    <a:pt x="7" y="1"/>
                    <a:pt x="0" y="17"/>
                    <a:pt x="8" y="28"/>
                  </a:cubicBezTo>
                  <a:cubicBezTo>
                    <a:pt x="12" y="32"/>
                    <a:pt x="17" y="35"/>
                    <a:pt x="23" y="35"/>
                  </a:cubicBezTo>
                  <a:cubicBezTo>
                    <a:pt x="29" y="35"/>
                    <a:pt x="36" y="31"/>
                    <a:pt x="39" y="23"/>
                  </a:cubicBezTo>
                  <a:cubicBezTo>
                    <a:pt x="43" y="10"/>
                    <a:pt x="37" y="0"/>
                    <a:pt x="22"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8" name="Google Shape;36418;p48"/>
            <p:cNvSpPr/>
            <p:nvPr/>
          </p:nvSpPr>
          <p:spPr>
            <a:xfrm>
              <a:off x="-2441749" y="-1613867"/>
              <a:ext cx="30937" cy="23609"/>
            </a:xfrm>
            <a:custGeom>
              <a:rect b="b" l="l" r="r" t="t"/>
              <a:pathLst>
                <a:path extrusionOk="0" h="29" w="38">
                  <a:moveTo>
                    <a:pt x="25" y="1"/>
                  </a:moveTo>
                  <a:cubicBezTo>
                    <a:pt x="23" y="1"/>
                    <a:pt x="21" y="1"/>
                    <a:pt x="18" y="1"/>
                  </a:cubicBezTo>
                  <a:cubicBezTo>
                    <a:pt x="0" y="6"/>
                    <a:pt x="13" y="29"/>
                    <a:pt x="25" y="29"/>
                  </a:cubicBezTo>
                  <a:cubicBezTo>
                    <a:pt x="28" y="29"/>
                    <a:pt x="31" y="27"/>
                    <a:pt x="33" y="23"/>
                  </a:cubicBezTo>
                  <a:cubicBezTo>
                    <a:pt x="37" y="17"/>
                    <a:pt x="38" y="14"/>
                    <a:pt x="38" y="10"/>
                  </a:cubicBezTo>
                  <a:cubicBezTo>
                    <a:pt x="38" y="7"/>
                    <a:pt x="34" y="2"/>
                    <a:pt x="32" y="1"/>
                  </a:cubicBezTo>
                  <a:cubicBezTo>
                    <a:pt x="30" y="1"/>
                    <a:pt x="28" y="1"/>
                    <a:pt x="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9" name="Google Shape;36419;p48"/>
            <p:cNvSpPr/>
            <p:nvPr/>
          </p:nvSpPr>
          <p:spPr>
            <a:xfrm>
              <a:off x="-2350567" y="-1670040"/>
              <a:ext cx="25238" cy="19538"/>
            </a:xfrm>
            <a:custGeom>
              <a:rect b="b" l="l" r="r" t="t"/>
              <a:pathLst>
                <a:path extrusionOk="0" h="24" w="31">
                  <a:moveTo>
                    <a:pt x="16" y="1"/>
                  </a:moveTo>
                  <a:cubicBezTo>
                    <a:pt x="8" y="1"/>
                    <a:pt x="1" y="10"/>
                    <a:pt x="6" y="19"/>
                  </a:cubicBezTo>
                  <a:cubicBezTo>
                    <a:pt x="8" y="22"/>
                    <a:pt x="12" y="23"/>
                    <a:pt x="15" y="23"/>
                  </a:cubicBezTo>
                  <a:cubicBezTo>
                    <a:pt x="23" y="23"/>
                    <a:pt x="31" y="14"/>
                    <a:pt x="25" y="6"/>
                  </a:cubicBezTo>
                  <a:cubicBezTo>
                    <a:pt x="22" y="2"/>
                    <a:pt x="19" y="1"/>
                    <a:pt x="1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0" name="Google Shape;36420;p48"/>
            <p:cNvSpPr/>
            <p:nvPr/>
          </p:nvSpPr>
          <p:spPr>
            <a:xfrm>
              <a:off x="-2389645" y="-1376964"/>
              <a:ext cx="36636" cy="27679"/>
            </a:xfrm>
            <a:custGeom>
              <a:rect b="b" l="l" r="r" t="t"/>
              <a:pathLst>
                <a:path extrusionOk="0" h="34" w="45">
                  <a:moveTo>
                    <a:pt x="24" y="1"/>
                  </a:moveTo>
                  <a:cubicBezTo>
                    <a:pt x="12" y="1"/>
                    <a:pt x="0" y="15"/>
                    <a:pt x="10" y="27"/>
                  </a:cubicBezTo>
                  <a:cubicBezTo>
                    <a:pt x="13" y="31"/>
                    <a:pt x="17" y="33"/>
                    <a:pt x="22" y="33"/>
                  </a:cubicBezTo>
                  <a:cubicBezTo>
                    <a:pt x="33" y="33"/>
                    <a:pt x="44" y="20"/>
                    <a:pt x="36" y="7"/>
                  </a:cubicBezTo>
                  <a:cubicBezTo>
                    <a:pt x="32" y="3"/>
                    <a:pt x="28"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1" name="Google Shape;36421;p48"/>
            <p:cNvSpPr/>
            <p:nvPr/>
          </p:nvSpPr>
          <p:spPr>
            <a:xfrm>
              <a:off x="-2427909" y="-1333816"/>
              <a:ext cx="18725" cy="13840"/>
            </a:xfrm>
            <a:custGeom>
              <a:rect b="b" l="l" r="r" t="t"/>
              <a:pathLst>
                <a:path extrusionOk="0" h="17" w="23">
                  <a:moveTo>
                    <a:pt x="11" y="1"/>
                  </a:moveTo>
                  <a:cubicBezTo>
                    <a:pt x="6" y="1"/>
                    <a:pt x="0" y="8"/>
                    <a:pt x="5" y="14"/>
                  </a:cubicBezTo>
                  <a:cubicBezTo>
                    <a:pt x="6" y="16"/>
                    <a:pt x="9" y="17"/>
                    <a:pt x="11" y="17"/>
                  </a:cubicBezTo>
                  <a:cubicBezTo>
                    <a:pt x="17" y="17"/>
                    <a:pt x="23" y="10"/>
                    <a:pt x="17" y="4"/>
                  </a:cubicBezTo>
                  <a:cubicBezTo>
                    <a:pt x="16" y="2"/>
                    <a:pt x="13" y="1"/>
                    <a:pt x="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2" name="Google Shape;36422;p48"/>
            <p:cNvSpPr/>
            <p:nvPr/>
          </p:nvSpPr>
          <p:spPr>
            <a:xfrm>
              <a:off x="-2339169" y="-1330560"/>
              <a:ext cx="23610" cy="17910"/>
            </a:xfrm>
            <a:custGeom>
              <a:rect b="b" l="l" r="r" t="t"/>
              <a:pathLst>
                <a:path extrusionOk="0" h="22" w="29">
                  <a:moveTo>
                    <a:pt x="16" y="1"/>
                  </a:moveTo>
                  <a:cubicBezTo>
                    <a:pt x="8" y="1"/>
                    <a:pt x="0" y="10"/>
                    <a:pt x="7" y="17"/>
                  </a:cubicBezTo>
                  <a:cubicBezTo>
                    <a:pt x="9" y="20"/>
                    <a:pt x="11" y="21"/>
                    <a:pt x="14" y="21"/>
                  </a:cubicBezTo>
                  <a:cubicBezTo>
                    <a:pt x="21" y="21"/>
                    <a:pt x="29" y="13"/>
                    <a:pt x="23" y="5"/>
                  </a:cubicBezTo>
                  <a:cubicBezTo>
                    <a:pt x="21" y="2"/>
                    <a:pt x="19" y="1"/>
                    <a:pt x="1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3" name="Google Shape;36423;p48"/>
            <p:cNvSpPr/>
            <p:nvPr/>
          </p:nvSpPr>
          <p:spPr>
            <a:xfrm>
              <a:off x="-2550029" y="-1473842"/>
              <a:ext cx="28495" cy="21167"/>
            </a:xfrm>
            <a:custGeom>
              <a:rect b="b" l="l" r="r" t="t"/>
              <a:pathLst>
                <a:path extrusionOk="0" h="26" w="35">
                  <a:moveTo>
                    <a:pt x="19" y="0"/>
                  </a:moveTo>
                  <a:cubicBezTo>
                    <a:pt x="9" y="0"/>
                    <a:pt x="0" y="11"/>
                    <a:pt x="7" y="20"/>
                  </a:cubicBezTo>
                  <a:cubicBezTo>
                    <a:pt x="10" y="24"/>
                    <a:pt x="13" y="26"/>
                    <a:pt x="17" y="26"/>
                  </a:cubicBezTo>
                  <a:cubicBezTo>
                    <a:pt x="26" y="26"/>
                    <a:pt x="35" y="14"/>
                    <a:pt x="27" y="4"/>
                  </a:cubicBezTo>
                  <a:cubicBezTo>
                    <a:pt x="25" y="2"/>
                    <a:pt x="22" y="0"/>
                    <a:pt x="1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4" name="Google Shape;36424;p48"/>
          <p:cNvGrpSpPr/>
          <p:nvPr/>
        </p:nvGrpSpPr>
        <p:grpSpPr>
          <a:xfrm flipH="1">
            <a:off x="3733653" y="911078"/>
            <a:ext cx="592039" cy="379239"/>
            <a:chOff x="1892345" y="-938177"/>
            <a:chExt cx="822276" cy="526721"/>
          </a:xfrm>
        </p:grpSpPr>
        <p:sp>
          <p:nvSpPr>
            <p:cNvPr id="36425" name="Google Shape;36425;p48"/>
            <p:cNvSpPr/>
            <p:nvPr/>
          </p:nvSpPr>
          <p:spPr>
            <a:xfrm>
              <a:off x="1892345" y="-938177"/>
              <a:ext cx="822276" cy="526721"/>
            </a:xfrm>
            <a:custGeom>
              <a:rect b="b" l="l" r="r" t="t"/>
              <a:pathLst>
                <a:path extrusionOk="0" h="647" w="1010">
                  <a:moveTo>
                    <a:pt x="445" y="1"/>
                  </a:moveTo>
                  <a:cubicBezTo>
                    <a:pt x="426" y="1"/>
                    <a:pt x="408" y="7"/>
                    <a:pt x="397" y="22"/>
                  </a:cubicBezTo>
                  <a:cubicBezTo>
                    <a:pt x="389" y="35"/>
                    <a:pt x="385" y="48"/>
                    <a:pt x="375" y="59"/>
                  </a:cubicBezTo>
                  <a:cubicBezTo>
                    <a:pt x="366" y="67"/>
                    <a:pt x="357" y="71"/>
                    <a:pt x="346" y="71"/>
                  </a:cubicBezTo>
                  <a:cubicBezTo>
                    <a:pt x="321" y="71"/>
                    <a:pt x="291" y="52"/>
                    <a:pt x="266" y="41"/>
                  </a:cubicBezTo>
                  <a:cubicBezTo>
                    <a:pt x="248" y="33"/>
                    <a:pt x="229" y="30"/>
                    <a:pt x="210" y="30"/>
                  </a:cubicBezTo>
                  <a:cubicBezTo>
                    <a:pt x="114" y="30"/>
                    <a:pt x="7" y="117"/>
                    <a:pt x="1" y="212"/>
                  </a:cubicBezTo>
                  <a:cubicBezTo>
                    <a:pt x="0" y="228"/>
                    <a:pt x="2" y="246"/>
                    <a:pt x="8" y="262"/>
                  </a:cubicBezTo>
                  <a:cubicBezTo>
                    <a:pt x="24" y="314"/>
                    <a:pt x="81" y="346"/>
                    <a:pt x="97" y="398"/>
                  </a:cubicBezTo>
                  <a:cubicBezTo>
                    <a:pt x="117" y="463"/>
                    <a:pt x="70" y="543"/>
                    <a:pt x="114" y="594"/>
                  </a:cubicBezTo>
                  <a:cubicBezTo>
                    <a:pt x="137" y="617"/>
                    <a:pt x="171" y="622"/>
                    <a:pt x="205" y="626"/>
                  </a:cubicBezTo>
                  <a:cubicBezTo>
                    <a:pt x="251" y="632"/>
                    <a:pt x="298" y="638"/>
                    <a:pt x="345" y="643"/>
                  </a:cubicBezTo>
                  <a:cubicBezTo>
                    <a:pt x="361" y="645"/>
                    <a:pt x="377" y="647"/>
                    <a:pt x="393" y="647"/>
                  </a:cubicBezTo>
                  <a:cubicBezTo>
                    <a:pt x="407" y="647"/>
                    <a:pt x="421" y="646"/>
                    <a:pt x="435" y="642"/>
                  </a:cubicBezTo>
                  <a:cubicBezTo>
                    <a:pt x="517" y="620"/>
                    <a:pt x="558" y="510"/>
                    <a:pt x="641" y="506"/>
                  </a:cubicBezTo>
                  <a:cubicBezTo>
                    <a:pt x="642" y="506"/>
                    <a:pt x="644" y="506"/>
                    <a:pt x="645" y="506"/>
                  </a:cubicBezTo>
                  <a:cubicBezTo>
                    <a:pt x="672" y="506"/>
                    <a:pt x="700" y="517"/>
                    <a:pt x="727" y="517"/>
                  </a:cubicBezTo>
                  <a:cubicBezTo>
                    <a:pt x="730" y="517"/>
                    <a:pt x="733" y="517"/>
                    <a:pt x="736" y="517"/>
                  </a:cubicBezTo>
                  <a:cubicBezTo>
                    <a:pt x="766" y="512"/>
                    <a:pt x="792" y="494"/>
                    <a:pt x="817" y="479"/>
                  </a:cubicBezTo>
                  <a:cubicBezTo>
                    <a:pt x="860" y="451"/>
                    <a:pt x="906" y="430"/>
                    <a:pt x="944" y="396"/>
                  </a:cubicBezTo>
                  <a:cubicBezTo>
                    <a:pt x="982" y="363"/>
                    <a:pt x="1009" y="312"/>
                    <a:pt x="1001" y="263"/>
                  </a:cubicBezTo>
                  <a:cubicBezTo>
                    <a:pt x="986" y="190"/>
                    <a:pt x="898" y="156"/>
                    <a:pt x="817" y="153"/>
                  </a:cubicBezTo>
                  <a:cubicBezTo>
                    <a:pt x="798" y="152"/>
                    <a:pt x="778" y="152"/>
                    <a:pt x="760" y="151"/>
                  </a:cubicBezTo>
                  <a:cubicBezTo>
                    <a:pt x="701" y="147"/>
                    <a:pt x="641" y="143"/>
                    <a:pt x="596" y="110"/>
                  </a:cubicBezTo>
                  <a:cubicBezTo>
                    <a:pt x="562" y="84"/>
                    <a:pt x="540" y="47"/>
                    <a:pt x="507" y="22"/>
                  </a:cubicBezTo>
                  <a:cubicBezTo>
                    <a:pt x="490" y="9"/>
                    <a:pt x="467" y="1"/>
                    <a:pt x="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6" name="Google Shape;36426;p48"/>
            <p:cNvSpPr/>
            <p:nvPr/>
          </p:nvSpPr>
          <p:spPr>
            <a:xfrm>
              <a:off x="1892345" y="-815248"/>
              <a:ext cx="822276" cy="403792"/>
            </a:xfrm>
            <a:custGeom>
              <a:rect b="b" l="l" r="r" t="t"/>
              <a:pathLst>
                <a:path extrusionOk="0" h="496" w="1010">
                  <a:moveTo>
                    <a:pt x="762" y="1"/>
                  </a:moveTo>
                  <a:cubicBezTo>
                    <a:pt x="776" y="20"/>
                    <a:pt x="787" y="44"/>
                    <a:pt x="789" y="69"/>
                  </a:cubicBezTo>
                  <a:cubicBezTo>
                    <a:pt x="796" y="124"/>
                    <a:pt x="756" y="186"/>
                    <a:pt x="701" y="191"/>
                  </a:cubicBezTo>
                  <a:cubicBezTo>
                    <a:pt x="700" y="191"/>
                    <a:pt x="698" y="191"/>
                    <a:pt x="696" y="191"/>
                  </a:cubicBezTo>
                  <a:cubicBezTo>
                    <a:pt x="686" y="191"/>
                    <a:pt x="676" y="189"/>
                    <a:pt x="665" y="189"/>
                  </a:cubicBezTo>
                  <a:cubicBezTo>
                    <a:pt x="657" y="189"/>
                    <a:pt x="648" y="190"/>
                    <a:pt x="640" y="194"/>
                  </a:cubicBezTo>
                  <a:cubicBezTo>
                    <a:pt x="620" y="204"/>
                    <a:pt x="612" y="231"/>
                    <a:pt x="592" y="243"/>
                  </a:cubicBezTo>
                  <a:cubicBezTo>
                    <a:pt x="582" y="249"/>
                    <a:pt x="570" y="251"/>
                    <a:pt x="559" y="251"/>
                  </a:cubicBezTo>
                  <a:cubicBezTo>
                    <a:pt x="547" y="251"/>
                    <a:pt x="535" y="249"/>
                    <a:pt x="523" y="249"/>
                  </a:cubicBezTo>
                  <a:cubicBezTo>
                    <a:pt x="521" y="248"/>
                    <a:pt x="518" y="248"/>
                    <a:pt x="516" y="248"/>
                  </a:cubicBezTo>
                  <a:cubicBezTo>
                    <a:pt x="457" y="248"/>
                    <a:pt x="402" y="283"/>
                    <a:pt x="376" y="334"/>
                  </a:cubicBezTo>
                  <a:cubicBezTo>
                    <a:pt x="374" y="334"/>
                    <a:pt x="372" y="334"/>
                    <a:pt x="371" y="334"/>
                  </a:cubicBezTo>
                  <a:cubicBezTo>
                    <a:pt x="324" y="334"/>
                    <a:pt x="324" y="254"/>
                    <a:pt x="291" y="217"/>
                  </a:cubicBezTo>
                  <a:cubicBezTo>
                    <a:pt x="276" y="201"/>
                    <a:pt x="255" y="193"/>
                    <a:pt x="234" y="185"/>
                  </a:cubicBezTo>
                  <a:cubicBezTo>
                    <a:pt x="159" y="156"/>
                    <a:pt x="74" y="114"/>
                    <a:pt x="1" y="61"/>
                  </a:cubicBezTo>
                  <a:lnTo>
                    <a:pt x="1" y="61"/>
                  </a:lnTo>
                  <a:cubicBezTo>
                    <a:pt x="0" y="77"/>
                    <a:pt x="2" y="95"/>
                    <a:pt x="8" y="111"/>
                  </a:cubicBezTo>
                  <a:cubicBezTo>
                    <a:pt x="24" y="163"/>
                    <a:pt x="81" y="195"/>
                    <a:pt x="97" y="247"/>
                  </a:cubicBezTo>
                  <a:cubicBezTo>
                    <a:pt x="117" y="312"/>
                    <a:pt x="70" y="392"/>
                    <a:pt x="114" y="443"/>
                  </a:cubicBezTo>
                  <a:cubicBezTo>
                    <a:pt x="137" y="466"/>
                    <a:pt x="171" y="471"/>
                    <a:pt x="205" y="475"/>
                  </a:cubicBezTo>
                  <a:cubicBezTo>
                    <a:pt x="251" y="481"/>
                    <a:pt x="298" y="487"/>
                    <a:pt x="345" y="492"/>
                  </a:cubicBezTo>
                  <a:cubicBezTo>
                    <a:pt x="361" y="494"/>
                    <a:pt x="377" y="496"/>
                    <a:pt x="393" y="496"/>
                  </a:cubicBezTo>
                  <a:cubicBezTo>
                    <a:pt x="407" y="496"/>
                    <a:pt x="421" y="495"/>
                    <a:pt x="435" y="491"/>
                  </a:cubicBezTo>
                  <a:cubicBezTo>
                    <a:pt x="517" y="469"/>
                    <a:pt x="558" y="359"/>
                    <a:pt x="641" y="355"/>
                  </a:cubicBezTo>
                  <a:cubicBezTo>
                    <a:pt x="642" y="355"/>
                    <a:pt x="644" y="355"/>
                    <a:pt x="645" y="355"/>
                  </a:cubicBezTo>
                  <a:cubicBezTo>
                    <a:pt x="672" y="355"/>
                    <a:pt x="700" y="366"/>
                    <a:pt x="727" y="366"/>
                  </a:cubicBezTo>
                  <a:cubicBezTo>
                    <a:pt x="730" y="366"/>
                    <a:pt x="733" y="366"/>
                    <a:pt x="736" y="366"/>
                  </a:cubicBezTo>
                  <a:cubicBezTo>
                    <a:pt x="766" y="361"/>
                    <a:pt x="792" y="343"/>
                    <a:pt x="817" y="328"/>
                  </a:cubicBezTo>
                  <a:cubicBezTo>
                    <a:pt x="860" y="300"/>
                    <a:pt x="906" y="279"/>
                    <a:pt x="944" y="245"/>
                  </a:cubicBezTo>
                  <a:cubicBezTo>
                    <a:pt x="982" y="212"/>
                    <a:pt x="1009" y="161"/>
                    <a:pt x="1001" y="112"/>
                  </a:cubicBezTo>
                  <a:cubicBezTo>
                    <a:pt x="986" y="39"/>
                    <a:pt x="898" y="5"/>
                    <a:pt x="818" y="3"/>
                  </a:cubicBezTo>
                  <a:cubicBezTo>
                    <a:pt x="799" y="2"/>
                    <a:pt x="781" y="2"/>
                    <a:pt x="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7" name="Google Shape;36427;p48"/>
            <p:cNvSpPr/>
            <p:nvPr/>
          </p:nvSpPr>
          <p:spPr>
            <a:xfrm>
              <a:off x="2158566" y="-729767"/>
              <a:ext cx="56989" cy="44775"/>
            </a:xfrm>
            <a:custGeom>
              <a:rect b="b" l="l" r="r" t="t"/>
              <a:pathLst>
                <a:path extrusionOk="0" h="55" w="70">
                  <a:moveTo>
                    <a:pt x="34" y="0"/>
                  </a:moveTo>
                  <a:cubicBezTo>
                    <a:pt x="25" y="0"/>
                    <a:pt x="17" y="4"/>
                    <a:pt x="12" y="12"/>
                  </a:cubicBezTo>
                  <a:cubicBezTo>
                    <a:pt x="0" y="29"/>
                    <a:pt x="12" y="53"/>
                    <a:pt x="32" y="54"/>
                  </a:cubicBezTo>
                  <a:lnTo>
                    <a:pt x="34" y="54"/>
                  </a:lnTo>
                  <a:cubicBezTo>
                    <a:pt x="35" y="54"/>
                    <a:pt x="36" y="54"/>
                    <a:pt x="37" y="54"/>
                  </a:cubicBezTo>
                  <a:cubicBezTo>
                    <a:pt x="56" y="54"/>
                    <a:pt x="69" y="34"/>
                    <a:pt x="60" y="18"/>
                  </a:cubicBezTo>
                  <a:cubicBezTo>
                    <a:pt x="60" y="17"/>
                    <a:pt x="59" y="17"/>
                    <a:pt x="59" y="16"/>
                  </a:cubicBezTo>
                  <a:cubicBezTo>
                    <a:pt x="54" y="6"/>
                    <a:pt x="44" y="0"/>
                    <a:pt x="3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8" name="Google Shape;36428;p48"/>
            <p:cNvSpPr/>
            <p:nvPr/>
          </p:nvSpPr>
          <p:spPr>
            <a:xfrm>
              <a:off x="2269288" y="-761517"/>
              <a:ext cx="47220" cy="42333"/>
            </a:xfrm>
            <a:custGeom>
              <a:rect b="b" l="l" r="r" t="t"/>
              <a:pathLst>
                <a:path extrusionOk="0" h="52" w="58">
                  <a:moveTo>
                    <a:pt x="32" y="1"/>
                  </a:moveTo>
                  <a:cubicBezTo>
                    <a:pt x="29" y="1"/>
                    <a:pt x="26" y="1"/>
                    <a:pt x="22" y="3"/>
                  </a:cubicBezTo>
                  <a:cubicBezTo>
                    <a:pt x="20" y="3"/>
                    <a:pt x="20" y="4"/>
                    <a:pt x="19" y="4"/>
                  </a:cubicBezTo>
                  <a:cubicBezTo>
                    <a:pt x="2" y="13"/>
                    <a:pt x="0" y="37"/>
                    <a:pt x="16" y="48"/>
                  </a:cubicBezTo>
                  <a:cubicBezTo>
                    <a:pt x="20" y="50"/>
                    <a:pt x="25" y="52"/>
                    <a:pt x="30" y="52"/>
                  </a:cubicBezTo>
                  <a:cubicBezTo>
                    <a:pt x="42" y="52"/>
                    <a:pt x="53" y="43"/>
                    <a:pt x="55" y="30"/>
                  </a:cubicBezTo>
                  <a:lnTo>
                    <a:pt x="55" y="26"/>
                  </a:lnTo>
                  <a:cubicBezTo>
                    <a:pt x="57" y="12"/>
                    <a:pt x="45" y="1"/>
                    <a:pt x="3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9" name="Google Shape;36429;p48"/>
            <p:cNvSpPr/>
            <p:nvPr/>
          </p:nvSpPr>
          <p:spPr>
            <a:xfrm>
              <a:off x="2353144" y="-776171"/>
              <a:ext cx="84670" cy="62686"/>
            </a:xfrm>
            <a:custGeom>
              <a:rect b="b" l="l" r="r" t="t"/>
              <a:pathLst>
                <a:path extrusionOk="0" h="77" w="104">
                  <a:moveTo>
                    <a:pt x="49" y="1"/>
                  </a:moveTo>
                  <a:cubicBezTo>
                    <a:pt x="39" y="1"/>
                    <a:pt x="28" y="5"/>
                    <a:pt x="20" y="17"/>
                  </a:cubicBezTo>
                  <a:cubicBezTo>
                    <a:pt x="1" y="46"/>
                    <a:pt x="28" y="77"/>
                    <a:pt x="54" y="77"/>
                  </a:cubicBezTo>
                  <a:cubicBezTo>
                    <a:pt x="65" y="77"/>
                    <a:pt x="76" y="72"/>
                    <a:pt x="84" y="60"/>
                  </a:cubicBezTo>
                  <a:cubicBezTo>
                    <a:pt x="103" y="32"/>
                    <a:pt x="76" y="1"/>
                    <a:pt x="4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0" name="Google Shape;36430;p48"/>
            <p:cNvSpPr/>
            <p:nvPr/>
          </p:nvSpPr>
          <p:spPr>
            <a:xfrm>
              <a:off x="2276616" y="-838042"/>
              <a:ext cx="39893" cy="29308"/>
            </a:xfrm>
            <a:custGeom>
              <a:rect b="b" l="l" r="r" t="t"/>
              <a:pathLst>
                <a:path extrusionOk="0" h="36" w="49">
                  <a:moveTo>
                    <a:pt x="24" y="1"/>
                  </a:moveTo>
                  <a:cubicBezTo>
                    <a:pt x="19" y="1"/>
                    <a:pt x="14" y="3"/>
                    <a:pt x="10" y="9"/>
                  </a:cubicBezTo>
                  <a:cubicBezTo>
                    <a:pt x="1" y="22"/>
                    <a:pt x="13" y="36"/>
                    <a:pt x="26" y="36"/>
                  </a:cubicBezTo>
                  <a:cubicBezTo>
                    <a:pt x="31" y="36"/>
                    <a:pt x="36" y="34"/>
                    <a:pt x="40" y="29"/>
                  </a:cubicBezTo>
                  <a:cubicBezTo>
                    <a:pt x="49" y="15"/>
                    <a:pt x="37"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1" name="Google Shape;36431;p48"/>
            <p:cNvSpPr/>
            <p:nvPr/>
          </p:nvSpPr>
          <p:spPr>
            <a:xfrm>
              <a:off x="2182990" y="-803850"/>
              <a:ext cx="39078" cy="28493"/>
            </a:xfrm>
            <a:custGeom>
              <a:rect b="b" l="l" r="r" t="t"/>
              <a:pathLst>
                <a:path extrusionOk="0" h="35" w="48">
                  <a:moveTo>
                    <a:pt x="23" y="0"/>
                  </a:moveTo>
                  <a:cubicBezTo>
                    <a:pt x="18" y="0"/>
                    <a:pt x="13" y="2"/>
                    <a:pt x="9" y="8"/>
                  </a:cubicBezTo>
                  <a:cubicBezTo>
                    <a:pt x="1" y="21"/>
                    <a:pt x="14" y="35"/>
                    <a:pt x="26" y="35"/>
                  </a:cubicBezTo>
                  <a:cubicBezTo>
                    <a:pt x="31" y="35"/>
                    <a:pt x="35" y="33"/>
                    <a:pt x="39" y="28"/>
                  </a:cubicBezTo>
                  <a:cubicBezTo>
                    <a:pt x="48" y="14"/>
                    <a:pt x="36" y="0"/>
                    <a:pt x="2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2" name="Google Shape;36432;p48"/>
            <p:cNvSpPr/>
            <p:nvPr/>
          </p:nvSpPr>
          <p:spPr>
            <a:xfrm>
              <a:off x="2092622" y="-800594"/>
              <a:ext cx="26052" cy="19538"/>
            </a:xfrm>
            <a:custGeom>
              <a:rect b="b" l="l" r="r" t="t"/>
              <a:pathLst>
                <a:path extrusionOk="0" h="24" w="32">
                  <a:moveTo>
                    <a:pt x="15" y="0"/>
                  </a:moveTo>
                  <a:cubicBezTo>
                    <a:pt x="12" y="0"/>
                    <a:pt x="9" y="2"/>
                    <a:pt x="7" y="5"/>
                  </a:cubicBezTo>
                  <a:cubicBezTo>
                    <a:pt x="0" y="15"/>
                    <a:pt x="8" y="23"/>
                    <a:pt x="16" y="23"/>
                  </a:cubicBezTo>
                  <a:cubicBezTo>
                    <a:pt x="19" y="23"/>
                    <a:pt x="23" y="22"/>
                    <a:pt x="25" y="19"/>
                  </a:cubicBezTo>
                  <a:cubicBezTo>
                    <a:pt x="31" y="9"/>
                    <a:pt x="23" y="0"/>
                    <a:pt x="1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3" name="Google Shape;36433;p48"/>
            <p:cNvSpPr/>
            <p:nvPr/>
          </p:nvSpPr>
          <p:spPr>
            <a:xfrm>
              <a:off x="1968874" y="-815248"/>
              <a:ext cx="29309" cy="21981"/>
            </a:xfrm>
            <a:custGeom>
              <a:rect b="b" l="l" r="r" t="t"/>
              <a:pathLst>
                <a:path extrusionOk="0" h="27" w="36">
                  <a:moveTo>
                    <a:pt x="17" y="0"/>
                  </a:moveTo>
                  <a:cubicBezTo>
                    <a:pt x="14" y="0"/>
                    <a:pt x="10" y="2"/>
                    <a:pt x="7" y="6"/>
                  </a:cubicBezTo>
                  <a:cubicBezTo>
                    <a:pt x="1" y="16"/>
                    <a:pt x="9" y="26"/>
                    <a:pt x="18" y="26"/>
                  </a:cubicBezTo>
                  <a:cubicBezTo>
                    <a:pt x="22" y="26"/>
                    <a:pt x="26" y="25"/>
                    <a:pt x="28" y="21"/>
                  </a:cubicBezTo>
                  <a:cubicBezTo>
                    <a:pt x="35" y="11"/>
                    <a:pt x="26"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4" name="Google Shape;36434;p48"/>
            <p:cNvSpPr/>
            <p:nvPr/>
          </p:nvSpPr>
          <p:spPr>
            <a:xfrm>
              <a:off x="2032376" y="-842113"/>
              <a:ext cx="27681" cy="20352"/>
            </a:xfrm>
            <a:custGeom>
              <a:rect b="b" l="l" r="r" t="t"/>
              <a:pathLst>
                <a:path extrusionOk="0" h="25" w="34">
                  <a:moveTo>
                    <a:pt x="17" y="1"/>
                  </a:moveTo>
                  <a:cubicBezTo>
                    <a:pt x="14" y="1"/>
                    <a:pt x="10" y="2"/>
                    <a:pt x="7" y="6"/>
                  </a:cubicBezTo>
                  <a:cubicBezTo>
                    <a:pt x="1" y="15"/>
                    <a:pt x="9" y="24"/>
                    <a:pt x="18" y="24"/>
                  </a:cubicBezTo>
                  <a:cubicBezTo>
                    <a:pt x="21" y="24"/>
                    <a:pt x="25" y="23"/>
                    <a:pt x="27" y="19"/>
                  </a:cubicBezTo>
                  <a:cubicBezTo>
                    <a:pt x="33" y="11"/>
                    <a:pt x="26"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5" name="Google Shape;36435;p48"/>
            <p:cNvSpPr/>
            <p:nvPr/>
          </p:nvSpPr>
          <p:spPr>
            <a:xfrm>
              <a:off x="2045402" y="-757446"/>
              <a:ext cx="26866" cy="20352"/>
            </a:xfrm>
            <a:custGeom>
              <a:rect b="b" l="l" r="r" t="t"/>
              <a:pathLst>
                <a:path extrusionOk="0" h="25" w="33">
                  <a:moveTo>
                    <a:pt x="15" y="1"/>
                  </a:moveTo>
                  <a:cubicBezTo>
                    <a:pt x="12" y="1"/>
                    <a:pt x="8" y="2"/>
                    <a:pt x="6" y="6"/>
                  </a:cubicBezTo>
                  <a:cubicBezTo>
                    <a:pt x="0" y="15"/>
                    <a:pt x="9" y="25"/>
                    <a:pt x="17" y="25"/>
                  </a:cubicBezTo>
                  <a:cubicBezTo>
                    <a:pt x="20" y="25"/>
                    <a:pt x="23" y="23"/>
                    <a:pt x="25" y="19"/>
                  </a:cubicBezTo>
                  <a:cubicBezTo>
                    <a:pt x="32" y="11"/>
                    <a:pt x="23" y="1"/>
                    <a:pt x="1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6" name="Google Shape;36436;p48"/>
            <p:cNvSpPr/>
            <p:nvPr/>
          </p:nvSpPr>
          <p:spPr>
            <a:xfrm>
              <a:off x="2182176" y="-640216"/>
              <a:ext cx="28495" cy="21167"/>
            </a:xfrm>
            <a:custGeom>
              <a:rect b="b" l="l" r="r" t="t"/>
              <a:pathLst>
                <a:path extrusionOk="0" h="26" w="35">
                  <a:moveTo>
                    <a:pt x="16" y="1"/>
                  </a:moveTo>
                  <a:cubicBezTo>
                    <a:pt x="13" y="1"/>
                    <a:pt x="9" y="2"/>
                    <a:pt x="7" y="6"/>
                  </a:cubicBezTo>
                  <a:cubicBezTo>
                    <a:pt x="1" y="15"/>
                    <a:pt x="9" y="25"/>
                    <a:pt x="18" y="25"/>
                  </a:cubicBezTo>
                  <a:cubicBezTo>
                    <a:pt x="22" y="25"/>
                    <a:pt x="25" y="24"/>
                    <a:pt x="28" y="20"/>
                  </a:cubicBezTo>
                  <a:cubicBezTo>
                    <a:pt x="34" y="11"/>
                    <a:pt x="25" y="1"/>
                    <a:pt x="1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7" name="Google Shape;36437;p48"/>
            <p:cNvSpPr/>
            <p:nvPr/>
          </p:nvSpPr>
          <p:spPr>
            <a:xfrm>
              <a:off x="2268474" y="-673594"/>
              <a:ext cx="31751" cy="22795"/>
            </a:xfrm>
            <a:custGeom>
              <a:rect b="b" l="l" r="r" t="t"/>
              <a:pathLst>
                <a:path extrusionOk="0" h="28" w="39">
                  <a:moveTo>
                    <a:pt x="19" y="0"/>
                  </a:moveTo>
                  <a:cubicBezTo>
                    <a:pt x="15" y="0"/>
                    <a:pt x="11" y="2"/>
                    <a:pt x="8" y="6"/>
                  </a:cubicBezTo>
                  <a:cubicBezTo>
                    <a:pt x="1" y="17"/>
                    <a:pt x="11" y="28"/>
                    <a:pt x="20" y="28"/>
                  </a:cubicBezTo>
                  <a:cubicBezTo>
                    <a:pt x="24" y="28"/>
                    <a:pt x="28" y="26"/>
                    <a:pt x="31" y="22"/>
                  </a:cubicBezTo>
                  <a:cubicBezTo>
                    <a:pt x="38" y="11"/>
                    <a:pt x="28" y="0"/>
                    <a:pt x="1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8" name="Google Shape;36438;p48"/>
            <p:cNvSpPr/>
            <p:nvPr/>
          </p:nvSpPr>
          <p:spPr>
            <a:xfrm>
              <a:off x="2325463" y="-689876"/>
              <a:ext cx="28495" cy="21981"/>
            </a:xfrm>
            <a:custGeom>
              <a:rect b="b" l="l" r="r" t="t"/>
              <a:pathLst>
                <a:path extrusionOk="0" h="27" w="35">
                  <a:moveTo>
                    <a:pt x="17" y="0"/>
                  </a:moveTo>
                  <a:cubicBezTo>
                    <a:pt x="13" y="0"/>
                    <a:pt x="10" y="2"/>
                    <a:pt x="7" y="6"/>
                  </a:cubicBezTo>
                  <a:cubicBezTo>
                    <a:pt x="0" y="16"/>
                    <a:pt x="9" y="27"/>
                    <a:pt x="18" y="27"/>
                  </a:cubicBezTo>
                  <a:cubicBezTo>
                    <a:pt x="22" y="27"/>
                    <a:pt x="25" y="25"/>
                    <a:pt x="28" y="21"/>
                  </a:cubicBezTo>
                  <a:cubicBezTo>
                    <a:pt x="35" y="11"/>
                    <a:pt x="26"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9" name="Google Shape;36439;p48"/>
            <p:cNvSpPr/>
            <p:nvPr/>
          </p:nvSpPr>
          <p:spPr>
            <a:xfrm>
              <a:off x="2486662" y="-737908"/>
              <a:ext cx="30937" cy="24423"/>
            </a:xfrm>
            <a:custGeom>
              <a:rect b="b" l="l" r="r" t="t"/>
              <a:pathLst>
                <a:path extrusionOk="0" h="30" w="38">
                  <a:moveTo>
                    <a:pt x="22" y="0"/>
                  </a:moveTo>
                  <a:cubicBezTo>
                    <a:pt x="19" y="0"/>
                    <a:pt x="17" y="1"/>
                    <a:pt x="15" y="3"/>
                  </a:cubicBezTo>
                  <a:cubicBezTo>
                    <a:pt x="14" y="3"/>
                    <a:pt x="14" y="5"/>
                    <a:pt x="13" y="5"/>
                  </a:cubicBezTo>
                  <a:cubicBezTo>
                    <a:pt x="0" y="16"/>
                    <a:pt x="11" y="30"/>
                    <a:pt x="22" y="30"/>
                  </a:cubicBezTo>
                  <a:cubicBezTo>
                    <a:pt x="27" y="30"/>
                    <a:pt x="31" y="27"/>
                    <a:pt x="34" y="21"/>
                  </a:cubicBezTo>
                  <a:cubicBezTo>
                    <a:pt x="34" y="19"/>
                    <a:pt x="34" y="19"/>
                    <a:pt x="35" y="17"/>
                  </a:cubicBezTo>
                  <a:cubicBezTo>
                    <a:pt x="38" y="9"/>
                    <a:pt x="30" y="0"/>
                    <a:pt x="22"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0" name="Google Shape;36440;p48"/>
            <p:cNvSpPr/>
            <p:nvPr/>
          </p:nvSpPr>
          <p:spPr>
            <a:xfrm>
              <a:off x="2231024" y="-874677"/>
              <a:ext cx="40707" cy="29308"/>
            </a:xfrm>
            <a:custGeom>
              <a:rect b="b" l="l" r="r" t="t"/>
              <a:pathLst>
                <a:path extrusionOk="0" h="36" w="50">
                  <a:moveTo>
                    <a:pt x="23" y="0"/>
                  </a:moveTo>
                  <a:cubicBezTo>
                    <a:pt x="18" y="0"/>
                    <a:pt x="14" y="2"/>
                    <a:pt x="10" y="7"/>
                  </a:cubicBezTo>
                  <a:cubicBezTo>
                    <a:pt x="0" y="22"/>
                    <a:pt x="13" y="36"/>
                    <a:pt x="26" y="36"/>
                  </a:cubicBezTo>
                  <a:cubicBezTo>
                    <a:pt x="31" y="36"/>
                    <a:pt x="36" y="34"/>
                    <a:pt x="40" y="28"/>
                  </a:cubicBezTo>
                  <a:cubicBezTo>
                    <a:pt x="50" y="15"/>
                    <a:pt x="36" y="0"/>
                    <a:pt x="2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1" name="Google Shape;36441;p48"/>
            <p:cNvSpPr/>
            <p:nvPr/>
          </p:nvSpPr>
          <p:spPr>
            <a:xfrm>
              <a:off x="2069826" y="-854324"/>
              <a:ext cx="54547" cy="39891"/>
            </a:xfrm>
            <a:custGeom>
              <a:rect b="b" l="l" r="r" t="t"/>
              <a:pathLst>
                <a:path extrusionOk="0" h="49" w="67">
                  <a:moveTo>
                    <a:pt x="33" y="0"/>
                  </a:moveTo>
                  <a:cubicBezTo>
                    <a:pt x="26" y="0"/>
                    <a:pt x="19" y="3"/>
                    <a:pt x="14" y="11"/>
                  </a:cubicBezTo>
                  <a:cubicBezTo>
                    <a:pt x="0" y="28"/>
                    <a:pt x="18" y="48"/>
                    <a:pt x="35" y="48"/>
                  </a:cubicBezTo>
                  <a:cubicBezTo>
                    <a:pt x="42" y="48"/>
                    <a:pt x="48" y="45"/>
                    <a:pt x="53" y="38"/>
                  </a:cubicBezTo>
                  <a:cubicBezTo>
                    <a:pt x="67" y="19"/>
                    <a:pt x="50"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2" name="Google Shape;36442;p48"/>
            <p:cNvSpPr/>
            <p:nvPr/>
          </p:nvSpPr>
          <p:spPr>
            <a:xfrm>
              <a:off x="2523297" y="-674408"/>
              <a:ext cx="64317" cy="48032"/>
            </a:xfrm>
            <a:custGeom>
              <a:rect b="b" l="l" r="r" t="t"/>
              <a:pathLst>
                <a:path extrusionOk="0" h="59" w="79">
                  <a:moveTo>
                    <a:pt x="38" y="0"/>
                  </a:moveTo>
                  <a:cubicBezTo>
                    <a:pt x="30" y="0"/>
                    <a:pt x="21" y="4"/>
                    <a:pt x="15" y="13"/>
                  </a:cubicBezTo>
                  <a:cubicBezTo>
                    <a:pt x="1" y="35"/>
                    <a:pt x="21" y="58"/>
                    <a:pt x="41" y="58"/>
                  </a:cubicBezTo>
                  <a:cubicBezTo>
                    <a:pt x="49" y="58"/>
                    <a:pt x="58" y="55"/>
                    <a:pt x="64" y="46"/>
                  </a:cubicBezTo>
                  <a:cubicBezTo>
                    <a:pt x="79" y="23"/>
                    <a:pt x="59"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3" name="Google Shape;36443;p48"/>
            <p:cNvSpPr/>
            <p:nvPr/>
          </p:nvSpPr>
          <p:spPr>
            <a:xfrm>
              <a:off x="2391408" y="-588928"/>
              <a:ext cx="30937" cy="22795"/>
            </a:xfrm>
            <a:custGeom>
              <a:rect b="b" l="l" r="r" t="t"/>
              <a:pathLst>
                <a:path extrusionOk="0" h="28" w="38">
                  <a:moveTo>
                    <a:pt x="17" y="0"/>
                  </a:moveTo>
                  <a:cubicBezTo>
                    <a:pt x="13" y="0"/>
                    <a:pt x="9" y="2"/>
                    <a:pt x="6" y="6"/>
                  </a:cubicBezTo>
                  <a:cubicBezTo>
                    <a:pt x="0" y="16"/>
                    <a:pt x="11" y="27"/>
                    <a:pt x="21" y="27"/>
                  </a:cubicBezTo>
                  <a:cubicBezTo>
                    <a:pt x="24" y="27"/>
                    <a:pt x="28" y="26"/>
                    <a:pt x="30" y="22"/>
                  </a:cubicBezTo>
                  <a:cubicBezTo>
                    <a:pt x="38" y="12"/>
                    <a:pt x="28"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4" name="Google Shape;36444;p48"/>
            <p:cNvSpPr/>
            <p:nvPr/>
          </p:nvSpPr>
          <p:spPr>
            <a:xfrm>
              <a:off x="2285571" y="-547409"/>
              <a:ext cx="25238" cy="19538"/>
            </a:xfrm>
            <a:custGeom>
              <a:rect b="b" l="l" r="r" t="t"/>
              <a:pathLst>
                <a:path extrusionOk="0" h="24" w="31">
                  <a:moveTo>
                    <a:pt x="14" y="0"/>
                  </a:moveTo>
                  <a:cubicBezTo>
                    <a:pt x="11" y="0"/>
                    <a:pt x="9" y="2"/>
                    <a:pt x="6" y="5"/>
                  </a:cubicBezTo>
                  <a:cubicBezTo>
                    <a:pt x="0" y="13"/>
                    <a:pt x="9" y="23"/>
                    <a:pt x="17" y="23"/>
                  </a:cubicBezTo>
                  <a:cubicBezTo>
                    <a:pt x="20" y="23"/>
                    <a:pt x="22" y="22"/>
                    <a:pt x="24" y="19"/>
                  </a:cubicBezTo>
                  <a:cubicBezTo>
                    <a:pt x="30" y="10"/>
                    <a:pt x="22" y="0"/>
                    <a:pt x="1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5" name="Google Shape;36445;p48"/>
            <p:cNvSpPr/>
            <p:nvPr/>
          </p:nvSpPr>
          <p:spPr>
            <a:xfrm>
              <a:off x="2241608" y="-461928"/>
              <a:ext cx="27681" cy="19538"/>
            </a:xfrm>
            <a:custGeom>
              <a:rect b="b" l="l" r="r" t="t"/>
              <a:pathLst>
                <a:path extrusionOk="0" h="24" w="34">
                  <a:moveTo>
                    <a:pt x="17" y="0"/>
                  </a:moveTo>
                  <a:cubicBezTo>
                    <a:pt x="14" y="0"/>
                    <a:pt x="10" y="2"/>
                    <a:pt x="8" y="5"/>
                  </a:cubicBezTo>
                  <a:cubicBezTo>
                    <a:pt x="1" y="14"/>
                    <a:pt x="10" y="24"/>
                    <a:pt x="18" y="24"/>
                  </a:cubicBezTo>
                  <a:cubicBezTo>
                    <a:pt x="21" y="24"/>
                    <a:pt x="24" y="22"/>
                    <a:pt x="27" y="19"/>
                  </a:cubicBezTo>
                  <a:cubicBezTo>
                    <a:pt x="33" y="9"/>
                    <a:pt x="25"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6" name="Google Shape;36446;p48"/>
            <p:cNvSpPr/>
            <p:nvPr/>
          </p:nvSpPr>
          <p:spPr>
            <a:xfrm>
              <a:off x="2051915" y="-522986"/>
              <a:ext cx="68387" cy="61057"/>
            </a:xfrm>
            <a:custGeom>
              <a:rect b="b" l="l" r="r" t="t"/>
              <a:pathLst>
                <a:path extrusionOk="0" h="75" w="84">
                  <a:moveTo>
                    <a:pt x="42" y="0"/>
                  </a:moveTo>
                  <a:cubicBezTo>
                    <a:pt x="30" y="0"/>
                    <a:pt x="18" y="6"/>
                    <a:pt x="11" y="16"/>
                  </a:cubicBezTo>
                  <a:cubicBezTo>
                    <a:pt x="0" y="32"/>
                    <a:pt x="3" y="58"/>
                    <a:pt x="20" y="69"/>
                  </a:cubicBezTo>
                  <a:cubicBezTo>
                    <a:pt x="27" y="73"/>
                    <a:pt x="34" y="75"/>
                    <a:pt x="42" y="75"/>
                  </a:cubicBezTo>
                  <a:cubicBezTo>
                    <a:pt x="54" y="75"/>
                    <a:pt x="66" y="70"/>
                    <a:pt x="73" y="59"/>
                  </a:cubicBezTo>
                  <a:cubicBezTo>
                    <a:pt x="84" y="43"/>
                    <a:pt x="80" y="17"/>
                    <a:pt x="64" y="7"/>
                  </a:cubicBezTo>
                  <a:cubicBezTo>
                    <a:pt x="57" y="3"/>
                    <a:pt x="49" y="0"/>
                    <a:pt x="42"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7" name="Google Shape;36447;p48"/>
            <p:cNvSpPr/>
            <p:nvPr/>
          </p:nvSpPr>
          <p:spPr>
            <a:xfrm>
              <a:off x="2036447" y="-592998"/>
              <a:ext cx="35008" cy="25237"/>
            </a:xfrm>
            <a:custGeom>
              <a:rect b="b" l="l" r="r" t="t"/>
              <a:pathLst>
                <a:path extrusionOk="0" h="31" w="43">
                  <a:moveTo>
                    <a:pt x="21" y="0"/>
                  </a:moveTo>
                  <a:cubicBezTo>
                    <a:pt x="16" y="0"/>
                    <a:pt x="12" y="2"/>
                    <a:pt x="9" y="7"/>
                  </a:cubicBezTo>
                  <a:cubicBezTo>
                    <a:pt x="0" y="18"/>
                    <a:pt x="11" y="31"/>
                    <a:pt x="22" y="31"/>
                  </a:cubicBezTo>
                  <a:cubicBezTo>
                    <a:pt x="26" y="31"/>
                    <a:pt x="31" y="29"/>
                    <a:pt x="34" y="24"/>
                  </a:cubicBezTo>
                  <a:cubicBezTo>
                    <a:pt x="42" y="12"/>
                    <a:pt x="31" y="0"/>
                    <a:pt x="2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8" name="Google Shape;36448;p48"/>
            <p:cNvSpPr/>
            <p:nvPr/>
          </p:nvSpPr>
          <p:spPr>
            <a:xfrm>
              <a:off x="2106462" y="-560434"/>
              <a:ext cx="29309" cy="20352"/>
            </a:xfrm>
            <a:custGeom>
              <a:rect b="b" l="l" r="r" t="t"/>
              <a:pathLst>
                <a:path extrusionOk="0" h="25" w="36">
                  <a:moveTo>
                    <a:pt x="17" y="0"/>
                  </a:moveTo>
                  <a:cubicBezTo>
                    <a:pt x="13" y="0"/>
                    <a:pt x="10" y="2"/>
                    <a:pt x="7" y="5"/>
                  </a:cubicBezTo>
                  <a:cubicBezTo>
                    <a:pt x="0" y="15"/>
                    <a:pt x="9" y="25"/>
                    <a:pt x="18" y="25"/>
                  </a:cubicBezTo>
                  <a:cubicBezTo>
                    <a:pt x="22" y="25"/>
                    <a:pt x="25" y="23"/>
                    <a:pt x="28" y="20"/>
                  </a:cubicBezTo>
                  <a:cubicBezTo>
                    <a:pt x="35" y="10"/>
                    <a:pt x="26"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9" name="Google Shape;36449;p48"/>
            <p:cNvSpPr/>
            <p:nvPr/>
          </p:nvSpPr>
          <p:spPr>
            <a:xfrm>
              <a:off x="2160195" y="-475768"/>
              <a:ext cx="23610" cy="17096"/>
            </a:xfrm>
            <a:custGeom>
              <a:rect b="b" l="l" r="r" t="t"/>
              <a:pathLst>
                <a:path extrusionOk="0" h="21" w="29">
                  <a:moveTo>
                    <a:pt x="10" y="0"/>
                  </a:moveTo>
                  <a:cubicBezTo>
                    <a:pt x="3" y="0"/>
                    <a:pt x="0" y="6"/>
                    <a:pt x="2" y="11"/>
                  </a:cubicBezTo>
                  <a:cubicBezTo>
                    <a:pt x="2" y="12"/>
                    <a:pt x="3" y="13"/>
                    <a:pt x="3" y="15"/>
                  </a:cubicBezTo>
                  <a:cubicBezTo>
                    <a:pt x="4" y="19"/>
                    <a:pt x="8" y="21"/>
                    <a:pt x="13" y="21"/>
                  </a:cubicBezTo>
                  <a:cubicBezTo>
                    <a:pt x="17" y="21"/>
                    <a:pt x="21" y="19"/>
                    <a:pt x="23" y="16"/>
                  </a:cubicBezTo>
                  <a:cubicBezTo>
                    <a:pt x="29" y="12"/>
                    <a:pt x="23" y="0"/>
                    <a:pt x="1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0" name="Google Shape;36450;p48"/>
            <p:cNvSpPr/>
            <p:nvPr/>
          </p:nvSpPr>
          <p:spPr>
            <a:xfrm>
              <a:off x="2212299" y="-521357"/>
              <a:ext cx="25238" cy="19538"/>
            </a:xfrm>
            <a:custGeom>
              <a:rect b="b" l="l" r="r" t="t"/>
              <a:pathLst>
                <a:path extrusionOk="0" h="24" w="31">
                  <a:moveTo>
                    <a:pt x="15" y="0"/>
                  </a:moveTo>
                  <a:cubicBezTo>
                    <a:pt x="12" y="0"/>
                    <a:pt x="9" y="1"/>
                    <a:pt x="7" y="5"/>
                  </a:cubicBezTo>
                  <a:cubicBezTo>
                    <a:pt x="0" y="14"/>
                    <a:pt x="8" y="24"/>
                    <a:pt x="16" y="24"/>
                  </a:cubicBezTo>
                  <a:cubicBezTo>
                    <a:pt x="19" y="24"/>
                    <a:pt x="23" y="22"/>
                    <a:pt x="25" y="18"/>
                  </a:cubicBezTo>
                  <a:cubicBezTo>
                    <a:pt x="31" y="9"/>
                    <a:pt x="23" y="0"/>
                    <a:pt x="1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1" name="Google Shape;36451;p48"/>
            <p:cNvSpPr/>
            <p:nvPr/>
          </p:nvSpPr>
          <p:spPr>
            <a:xfrm>
              <a:off x="1982714" y="-658126"/>
              <a:ext cx="64317" cy="47218"/>
            </a:xfrm>
            <a:custGeom>
              <a:rect b="b" l="l" r="r" t="t"/>
              <a:pathLst>
                <a:path extrusionOk="0" h="58" w="79">
                  <a:moveTo>
                    <a:pt x="38" y="0"/>
                  </a:moveTo>
                  <a:cubicBezTo>
                    <a:pt x="30" y="0"/>
                    <a:pt x="22" y="4"/>
                    <a:pt x="16" y="12"/>
                  </a:cubicBezTo>
                  <a:cubicBezTo>
                    <a:pt x="0" y="34"/>
                    <a:pt x="21" y="57"/>
                    <a:pt x="41" y="57"/>
                  </a:cubicBezTo>
                  <a:cubicBezTo>
                    <a:pt x="49" y="57"/>
                    <a:pt x="57" y="54"/>
                    <a:pt x="63" y="45"/>
                  </a:cubicBezTo>
                  <a:cubicBezTo>
                    <a:pt x="78" y="23"/>
                    <a:pt x="58"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2" name="Google Shape;36452;p48"/>
            <p:cNvSpPr/>
            <p:nvPr/>
          </p:nvSpPr>
          <p:spPr>
            <a:xfrm>
              <a:off x="1994112" y="-535197"/>
              <a:ext cx="36636" cy="26865"/>
            </a:xfrm>
            <a:custGeom>
              <a:rect b="b" l="l" r="r" t="t"/>
              <a:pathLst>
                <a:path extrusionOk="0" h="33" w="45">
                  <a:moveTo>
                    <a:pt x="22" y="0"/>
                  </a:moveTo>
                  <a:cubicBezTo>
                    <a:pt x="17" y="0"/>
                    <a:pt x="13" y="2"/>
                    <a:pt x="9" y="7"/>
                  </a:cubicBezTo>
                  <a:cubicBezTo>
                    <a:pt x="1" y="20"/>
                    <a:pt x="12" y="33"/>
                    <a:pt x="23" y="33"/>
                  </a:cubicBezTo>
                  <a:cubicBezTo>
                    <a:pt x="27" y="33"/>
                    <a:pt x="32" y="31"/>
                    <a:pt x="35" y="26"/>
                  </a:cubicBezTo>
                  <a:cubicBezTo>
                    <a:pt x="45" y="14"/>
                    <a:pt x="33" y="0"/>
                    <a:pt x="22"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3" name="Google Shape;36453;p48"/>
            <p:cNvSpPr/>
            <p:nvPr/>
          </p:nvSpPr>
          <p:spPr>
            <a:xfrm>
              <a:off x="2626692" y="-744421"/>
              <a:ext cx="21168" cy="16282"/>
            </a:xfrm>
            <a:custGeom>
              <a:rect b="b" l="l" r="r" t="t"/>
              <a:pathLst>
                <a:path extrusionOk="0" h="20" w="26">
                  <a:moveTo>
                    <a:pt x="12" y="0"/>
                  </a:moveTo>
                  <a:cubicBezTo>
                    <a:pt x="10" y="0"/>
                    <a:pt x="7" y="1"/>
                    <a:pt x="5" y="4"/>
                  </a:cubicBezTo>
                  <a:cubicBezTo>
                    <a:pt x="1" y="12"/>
                    <a:pt x="7" y="19"/>
                    <a:pt x="14" y="19"/>
                  </a:cubicBezTo>
                  <a:cubicBezTo>
                    <a:pt x="16" y="19"/>
                    <a:pt x="19" y="18"/>
                    <a:pt x="21" y="15"/>
                  </a:cubicBezTo>
                  <a:cubicBezTo>
                    <a:pt x="25" y="7"/>
                    <a:pt x="19" y="0"/>
                    <a:pt x="12"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4" name="Google Shape;36454;p48"/>
            <p:cNvSpPr/>
            <p:nvPr/>
          </p:nvSpPr>
          <p:spPr>
            <a:xfrm>
              <a:off x="2656815" y="-696389"/>
              <a:ext cx="31751" cy="22795"/>
            </a:xfrm>
            <a:custGeom>
              <a:rect b="b" l="l" r="r" t="t"/>
              <a:pathLst>
                <a:path extrusionOk="0" h="28" w="39">
                  <a:moveTo>
                    <a:pt x="17" y="1"/>
                  </a:moveTo>
                  <a:cubicBezTo>
                    <a:pt x="8" y="1"/>
                    <a:pt x="1" y="13"/>
                    <a:pt x="7" y="20"/>
                  </a:cubicBezTo>
                  <a:lnTo>
                    <a:pt x="9" y="22"/>
                  </a:lnTo>
                  <a:cubicBezTo>
                    <a:pt x="13" y="26"/>
                    <a:pt x="16" y="27"/>
                    <a:pt x="19" y="27"/>
                  </a:cubicBezTo>
                  <a:cubicBezTo>
                    <a:pt x="31" y="27"/>
                    <a:pt x="39" y="8"/>
                    <a:pt x="23" y="2"/>
                  </a:cubicBezTo>
                  <a:cubicBezTo>
                    <a:pt x="22" y="2"/>
                    <a:pt x="22" y="1"/>
                    <a:pt x="21" y="1"/>
                  </a:cubicBezTo>
                  <a:cubicBezTo>
                    <a:pt x="20" y="1"/>
                    <a:pt x="18"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5" name="Google Shape;36455;p48"/>
            <p:cNvSpPr/>
            <p:nvPr/>
          </p:nvSpPr>
          <p:spPr>
            <a:xfrm>
              <a:off x="2559119" y="-709414"/>
              <a:ext cx="37450" cy="29308"/>
            </a:xfrm>
            <a:custGeom>
              <a:rect b="b" l="l" r="r" t="t"/>
              <a:pathLst>
                <a:path extrusionOk="0" h="36" w="46">
                  <a:moveTo>
                    <a:pt x="24" y="0"/>
                  </a:moveTo>
                  <a:cubicBezTo>
                    <a:pt x="18" y="0"/>
                    <a:pt x="12" y="3"/>
                    <a:pt x="9" y="8"/>
                  </a:cubicBezTo>
                  <a:cubicBezTo>
                    <a:pt x="1" y="18"/>
                    <a:pt x="9" y="34"/>
                    <a:pt x="22" y="35"/>
                  </a:cubicBezTo>
                  <a:lnTo>
                    <a:pt x="25" y="35"/>
                  </a:lnTo>
                  <a:cubicBezTo>
                    <a:pt x="25" y="35"/>
                    <a:pt x="26" y="35"/>
                    <a:pt x="26" y="35"/>
                  </a:cubicBezTo>
                  <a:cubicBezTo>
                    <a:pt x="37" y="35"/>
                    <a:pt x="46" y="23"/>
                    <a:pt x="41" y="13"/>
                  </a:cubicBezTo>
                  <a:cubicBezTo>
                    <a:pt x="41" y="12"/>
                    <a:pt x="40" y="12"/>
                    <a:pt x="40" y="10"/>
                  </a:cubicBezTo>
                  <a:cubicBezTo>
                    <a:pt x="37" y="4"/>
                    <a:pt x="30" y="0"/>
                    <a:pt x="2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6" name="Google Shape;36456;p48"/>
            <p:cNvSpPr/>
            <p:nvPr/>
          </p:nvSpPr>
          <p:spPr>
            <a:xfrm>
              <a:off x="2515156" y="-581601"/>
              <a:ext cx="26866" cy="20352"/>
            </a:xfrm>
            <a:custGeom>
              <a:rect b="b" l="l" r="r" t="t"/>
              <a:pathLst>
                <a:path extrusionOk="0" h="25" w="33">
                  <a:moveTo>
                    <a:pt x="15" y="1"/>
                  </a:moveTo>
                  <a:cubicBezTo>
                    <a:pt x="12" y="1"/>
                    <a:pt x="9" y="2"/>
                    <a:pt x="6" y="6"/>
                  </a:cubicBezTo>
                  <a:cubicBezTo>
                    <a:pt x="1" y="16"/>
                    <a:pt x="8" y="25"/>
                    <a:pt x="16" y="25"/>
                  </a:cubicBezTo>
                  <a:cubicBezTo>
                    <a:pt x="20" y="25"/>
                    <a:pt x="23" y="23"/>
                    <a:pt x="26" y="20"/>
                  </a:cubicBezTo>
                  <a:cubicBezTo>
                    <a:pt x="33" y="11"/>
                    <a:pt x="24" y="1"/>
                    <a:pt x="1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57" name="Google Shape;36457;p48"/>
          <p:cNvSpPr/>
          <p:nvPr/>
        </p:nvSpPr>
        <p:spPr>
          <a:xfrm>
            <a:off x="466262" y="3409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8" name="Google Shape;36458;p48"/>
          <p:cNvSpPr/>
          <p:nvPr/>
        </p:nvSpPr>
        <p:spPr>
          <a:xfrm>
            <a:off x="1418756" y="56448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9" name="Google Shape;36459;p48"/>
          <p:cNvSpPr/>
          <p:nvPr/>
        </p:nvSpPr>
        <p:spPr>
          <a:xfrm>
            <a:off x="6503812" y="3396089"/>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0" name="Google Shape;36460;p48"/>
          <p:cNvSpPr/>
          <p:nvPr/>
        </p:nvSpPr>
        <p:spPr>
          <a:xfrm>
            <a:off x="7456306" y="361965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1" name="Google Shape;36461;p48"/>
          <p:cNvSpPr/>
          <p:nvPr/>
        </p:nvSpPr>
        <p:spPr>
          <a:xfrm>
            <a:off x="3790714" y="69565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2" name="Google Shape;36462;p48"/>
          <p:cNvSpPr/>
          <p:nvPr/>
        </p:nvSpPr>
        <p:spPr>
          <a:xfrm>
            <a:off x="6050939" y="8813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3" name="Google Shape;36463;p48"/>
          <p:cNvSpPr/>
          <p:nvPr/>
        </p:nvSpPr>
        <p:spPr>
          <a:xfrm>
            <a:off x="6349723" y="11350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4" name="Google Shape;36464;p48"/>
          <p:cNvSpPr/>
          <p:nvPr/>
        </p:nvSpPr>
        <p:spPr>
          <a:xfrm>
            <a:off x="7696064" y="47002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68" name="Shape 36468"/>
        <p:cNvGrpSpPr/>
        <p:nvPr/>
      </p:nvGrpSpPr>
      <p:grpSpPr>
        <a:xfrm>
          <a:off x="0" y="0"/>
          <a:ext cx="0" cy="0"/>
          <a:chOff x="0" y="0"/>
          <a:chExt cx="0" cy="0"/>
        </a:xfrm>
      </p:grpSpPr>
      <p:sp>
        <p:nvSpPr>
          <p:cNvPr id="36469" name="Google Shape;36469;p49"/>
          <p:cNvSpPr/>
          <p:nvPr/>
        </p:nvSpPr>
        <p:spPr>
          <a:xfrm>
            <a:off x="3836600" y="1340888"/>
            <a:ext cx="1469700" cy="14697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70" name="Google Shape;36470;p49"/>
          <p:cNvGrpSpPr/>
          <p:nvPr/>
        </p:nvGrpSpPr>
        <p:grpSpPr>
          <a:xfrm>
            <a:off x="3361043" y="863604"/>
            <a:ext cx="2421909" cy="2424063"/>
            <a:chOff x="6319100" y="5477342"/>
            <a:chExt cx="1271477" cy="1272675"/>
          </a:xfrm>
        </p:grpSpPr>
        <p:sp>
          <p:nvSpPr>
            <p:cNvPr id="36471" name="Google Shape;36471;p49"/>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2" name="Google Shape;36472;p49"/>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73" name="Google Shape;36473;p49"/>
          <p:cNvSpPr txBox="1"/>
          <p:nvPr>
            <p:ph type="title"/>
          </p:nvPr>
        </p:nvSpPr>
        <p:spPr>
          <a:xfrm>
            <a:off x="2740350" y="3126138"/>
            <a:ext cx="36633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6474" name="Google Shape;36474;p49"/>
          <p:cNvSpPr txBox="1"/>
          <p:nvPr>
            <p:ph idx="2" type="title"/>
          </p:nvPr>
        </p:nvSpPr>
        <p:spPr>
          <a:xfrm>
            <a:off x="4040700" y="1535363"/>
            <a:ext cx="10617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36475" name="Google Shape;36475;p49"/>
          <p:cNvSpPr txBox="1"/>
          <p:nvPr>
            <p:ph idx="1" type="subTitle"/>
          </p:nvPr>
        </p:nvSpPr>
        <p:spPr>
          <a:xfrm rot="282">
            <a:off x="2740350" y="3896038"/>
            <a:ext cx="3663300" cy="383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if you need it</a:t>
            </a:r>
            <a:endParaRPr/>
          </a:p>
        </p:txBody>
      </p:sp>
      <p:grpSp>
        <p:nvGrpSpPr>
          <p:cNvPr id="36476" name="Google Shape;36476;p49"/>
          <p:cNvGrpSpPr/>
          <p:nvPr/>
        </p:nvGrpSpPr>
        <p:grpSpPr>
          <a:xfrm>
            <a:off x="3312307" y="1268164"/>
            <a:ext cx="378997" cy="379413"/>
            <a:chOff x="6596529" y="5754613"/>
            <a:chExt cx="716982" cy="717770"/>
          </a:xfrm>
        </p:grpSpPr>
        <p:sp>
          <p:nvSpPr>
            <p:cNvPr id="36477" name="Google Shape;36477;p49"/>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8" name="Google Shape;36478;p49"/>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9" name="Google Shape;36479;p49"/>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0" name="Google Shape;36480;p49"/>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1" name="Google Shape;36481;p49"/>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2" name="Google Shape;36482;p49"/>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3" name="Google Shape;36483;p49"/>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4" name="Google Shape;36484;p49"/>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5" name="Google Shape;36485;p49"/>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86" name="Google Shape;36486;p49"/>
          <p:cNvSpPr/>
          <p:nvPr/>
        </p:nvSpPr>
        <p:spPr>
          <a:xfrm rot="581970">
            <a:off x="5162087" y="1167089"/>
            <a:ext cx="1304124" cy="1304124"/>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7" name="Google Shape;36487;p49"/>
          <p:cNvSpPr/>
          <p:nvPr/>
        </p:nvSpPr>
        <p:spPr>
          <a:xfrm rot="855891">
            <a:off x="5524031" y="903032"/>
            <a:ext cx="672098" cy="672088"/>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8" name="Google Shape;36488;p49"/>
          <p:cNvSpPr/>
          <p:nvPr/>
        </p:nvSpPr>
        <p:spPr>
          <a:xfrm rot="855891">
            <a:off x="2399831" y="2381607"/>
            <a:ext cx="672098" cy="672088"/>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9" name="Google Shape;36489;p49"/>
          <p:cNvSpPr/>
          <p:nvPr/>
        </p:nvSpPr>
        <p:spPr>
          <a:xfrm rot="829565">
            <a:off x="7827991" y="1142637"/>
            <a:ext cx="724627" cy="7246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90" name="Google Shape;36490;p49"/>
          <p:cNvGrpSpPr/>
          <p:nvPr/>
        </p:nvGrpSpPr>
        <p:grpSpPr>
          <a:xfrm>
            <a:off x="7983796" y="4035506"/>
            <a:ext cx="315604" cy="283088"/>
            <a:chOff x="9122209" y="4733906"/>
            <a:chExt cx="315604" cy="283088"/>
          </a:xfrm>
        </p:grpSpPr>
        <p:sp>
          <p:nvSpPr>
            <p:cNvPr id="36491" name="Google Shape;36491;p49"/>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2" name="Google Shape;36492;p49"/>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3" name="Google Shape;36493;p49"/>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4" name="Google Shape;36494;p49"/>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5" name="Google Shape;36495;p49"/>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6" name="Google Shape;36496;p49"/>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7" name="Google Shape;36497;p49"/>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8" name="Google Shape;36498;p49"/>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9" name="Google Shape;36499;p49"/>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0" name="Google Shape;36500;p49"/>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1" name="Google Shape;36501;p49"/>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2" name="Google Shape;36502;p49"/>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3" name="Google Shape;36503;p49"/>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4" name="Google Shape;36504;p49"/>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5" name="Google Shape;36505;p49"/>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6" name="Google Shape;36506;p49"/>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7" name="Google Shape;36507;p49"/>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8" name="Google Shape;36508;p49"/>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9" name="Google Shape;36509;p49"/>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0" name="Google Shape;36510;p49"/>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1" name="Google Shape;36511;p49"/>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2" name="Google Shape;36512;p49"/>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3" name="Google Shape;36513;p49"/>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4" name="Google Shape;36514;p49"/>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5" name="Google Shape;36515;p49"/>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6" name="Google Shape;36516;p49"/>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7" name="Google Shape;36517;p49"/>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8" name="Google Shape;36518;p49"/>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9" name="Google Shape;36519;p49"/>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0" name="Google Shape;36520;p49"/>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1" name="Google Shape;36521;p49"/>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2" name="Google Shape;36522;p49"/>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3" name="Google Shape;36523;p49"/>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4" name="Google Shape;36524;p49"/>
          <p:cNvGrpSpPr/>
          <p:nvPr/>
        </p:nvGrpSpPr>
        <p:grpSpPr>
          <a:xfrm>
            <a:off x="897665" y="932635"/>
            <a:ext cx="995850" cy="913347"/>
            <a:chOff x="10394090" y="4418785"/>
            <a:chExt cx="995850" cy="913347"/>
          </a:xfrm>
        </p:grpSpPr>
        <p:sp>
          <p:nvSpPr>
            <p:cNvPr id="36525" name="Google Shape;36525;p49"/>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6" name="Google Shape;36526;p49"/>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7" name="Google Shape;36527;p49"/>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8" name="Google Shape;36528;p49"/>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9" name="Google Shape;36529;p49"/>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0" name="Google Shape;36530;p49"/>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1" name="Google Shape;36531;p49"/>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2" name="Google Shape;36532;p49"/>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3" name="Google Shape;36533;p49"/>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4" name="Google Shape;36534;p49"/>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5" name="Google Shape;36535;p49"/>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6" name="Google Shape;36536;p49"/>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7" name="Google Shape;36537;p49"/>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8" name="Google Shape;36538;p49"/>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9" name="Google Shape;36539;p49"/>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0" name="Google Shape;36540;p49"/>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1" name="Google Shape;36541;p49"/>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2" name="Google Shape;36542;p49"/>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3" name="Google Shape;36543;p49"/>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4" name="Google Shape;36544;p49"/>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5" name="Google Shape;36545;p49"/>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6" name="Google Shape;36546;p49"/>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7" name="Google Shape;36547;p49"/>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8" name="Google Shape;36548;p49"/>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9" name="Google Shape;36549;p49"/>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0" name="Google Shape;36550;p49"/>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1" name="Google Shape;36551;p49"/>
          <p:cNvGrpSpPr/>
          <p:nvPr/>
        </p:nvGrpSpPr>
        <p:grpSpPr>
          <a:xfrm>
            <a:off x="6268568" y="2271943"/>
            <a:ext cx="650520" cy="551573"/>
            <a:chOff x="8483468" y="3859206"/>
            <a:chExt cx="650520" cy="551573"/>
          </a:xfrm>
        </p:grpSpPr>
        <p:sp>
          <p:nvSpPr>
            <p:cNvPr id="36552" name="Google Shape;36552;p49"/>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3" name="Google Shape;36553;p49"/>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4" name="Google Shape;36554;p49"/>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5" name="Google Shape;36555;p49"/>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6" name="Google Shape;36556;p49"/>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7" name="Google Shape;36557;p49"/>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8" name="Google Shape;36558;p49"/>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9" name="Google Shape;36559;p49"/>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0" name="Google Shape;36560;p49"/>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1" name="Google Shape;36561;p49"/>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2" name="Google Shape;36562;p49"/>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3" name="Google Shape;36563;p49"/>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4" name="Google Shape;36564;p49"/>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5" name="Google Shape;36565;p49"/>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6" name="Google Shape;36566;p49"/>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7" name="Google Shape;36567;p49"/>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8" name="Google Shape;36568;p49"/>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9" name="Google Shape;36569;p49"/>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0" name="Google Shape;36570;p49"/>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1" name="Google Shape;36571;p49"/>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2" name="Google Shape;36572;p49"/>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3" name="Google Shape;36573;p49"/>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4" name="Google Shape;36574;p49"/>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5" name="Google Shape;36575;p49"/>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6" name="Google Shape;36576;p49"/>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7" name="Google Shape;36577;p49"/>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8" name="Google Shape;36578;p49"/>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9" name="Google Shape;36579;p49"/>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0" name="Google Shape;36580;p49"/>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1" name="Google Shape;36581;p49"/>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82" name="Google Shape;36582;p49"/>
          <p:cNvGrpSpPr/>
          <p:nvPr/>
        </p:nvGrpSpPr>
        <p:grpSpPr>
          <a:xfrm>
            <a:off x="1659869" y="3126161"/>
            <a:ext cx="432021" cy="471148"/>
            <a:chOff x="6260444" y="4005311"/>
            <a:chExt cx="432021" cy="471148"/>
          </a:xfrm>
        </p:grpSpPr>
        <p:sp>
          <p:nvSpPr>
            <p:cNvPr id="36583" name="Google Shape;36583;p49"/>
            <p:cNvSpPr/>
            <p:nvPr/>
          </p:nvSpPr>
          <p:spPr>
            <a:xfrm>
              <a:off x="6260444" y="4005311"/>
              <a:ext cx="432021" cy="471148"/>
            </a:xfrm>
            <a:custGeom>
              <a:rect b="b" l="l" r="r" t="t"/>
              <a:pathLst>
                <a:path extrusionOk="0" h="1444" w="1324">
                  <a:moveTo>
                    <a:pt x="547" y="1"/>
                  </a:moveTo>
                  <a:cubicBezTo>
                    <a:pt x="498" y="1"/>
                    <a:pt x="451" y="11"/>
                    <a:pt x="411" y="35"/>
                  </a:cubicBezTo>
                  <a:cubicBezTo>
                    <a:pt x="389" y="49"/>
                    <a:pt x="368" y="66"/>
                    <a:pt x="351" y="88"/>
                  </a:cubicBezTo>
                  <a:cubicBezTo>
                    <a:pt x="298" y="158"/>
                    <a:pt x="309" y="261"/>
                    <a:pt x="253" y="329"/>
                  </a:cubicBezTo>
                  <a:cubicBezTo>
                    <a:pt x="185" y="411"/>
                    <a:pt x="38" y="425"/>
                    <a:pt x="14" y="527"/>
                  </a:cubicBezTo>
                  <a:cubicBezTo>
                    <a:pt x="1" y="579"/>
                    <a:pt x="26" y="629"/>
                    <a:pt x="50" y="675"/>
                  </a:cubicBezTo>
                  <a:cubicBezTo>
                    <a:pt x="84" y="741"/>
                    <a:pt x="120" y="809"/>
                    <a:pt x="154" y="874"/>
                  </a:cubicBezTo>
                  <a:cubicBezTo>
                    <a:pt x="175" y="916"/>
                    <a:pt x="199" y="960"/>
                    <a:pt x="236" y="990"/>
                  </a:cubicBezTo>
                  <a:cubicBezTo>
                    <a:pt x="338" y="1074"/>
                    <a:pt x="520" y="1031"/>
                    <a:pt x="600" y="1138"/>
                  </a:cubicBezTo>
                  <a:cubicBezTo>
                    <a:pt x="629" y="1179"/>
                    <a:pt x="638" y="1233"/>
                    <a:pt x="671" y="1271"/>
                  </a:cubicBezTo>
                  <a:cubicBezTo>
                    <a:pt x="702" y="1307"/>
                    <a:pt x="750" y="1323"/>
                    <a:pt x="794" y="1342"/>
                  </a:cubicBezTo>
                  <a:cubicBezTo>
                    <a:pt x="868" y="1374"/>
                    <a:pt x="937" y="1415"/>
                    <a:pt x="1015" y="1434"/>
                  </a:cubicBezTo>
                  <a:cubicBezTo>
                    <a:pt x="1039" y="1440"/>
                    <a:pt x="1065" y="1443"/>
                    <a:pt x="1090" y="1443"/>
                  </a:cubicBezTo>
                  <a:cubicBezTo>
                    <a:pt x="1146" y="1443"/>
                    <a:pt x="1201" y="1427"/>
                    <a:pt x="1239" y="1389"/>
                  </a:cubicBezTo>
                  <a:cubicBezTo>
                    <a:pt x="1323" y="1301"/>
                    <a:pt x="1286" y="1155"/>
                    <a:pt x="1227" y="1048"/>
                  </a:cubicBezTo>
                  <a:cubicBezTo>
                    <a:pt x="1213" y="1023"/>
                    <a:pt x="1196" y="996"/>
                    <a:pt x="1180" y="972"/>
                  </a:cubicBezTo>
                  <a:cubicBezTo>
                    <a:pt x="1129" y="893"/>
                    <a:pt x="1082" y="811"/>
                    <a:pt x="1085" y="720"/>
                  </a:cubicBezTo>
                  <a:cubicBezTo>
                    <a:pt x="1086" y="654"/>
                    <a:pt x="1116" y="593"/>
                    <a:pt x="1118" y="526"/>
                  </a:cubicBezTo>
                  <a:cubicBezTo>
                    <a:pt x="1121" y="461"/>
                    <a:pt x="1082" y="384"/>
                    <a:pt x="1016" y="382"/>
                  </a:cubicBezTo>
                  <a:cubicBezTo>
                    <a:pt x="998" y="382"/>
                    <a:pt x="980" y="386"/>
                    <a:pt x="963" y="386"/>
                  </a:cubicBezTo>
                  <a:cubicBezTo>
                    <a:pt x="958" y="386"/>
                    <a:pt x="953" y="386"/>
                    <a:pt x="948" y="385"/>
                  </a:cubicBezTo>
                  <a:cubicBezTo>
                    <a:pt x="887" y="373"/>
                    <a:pt x="886" y="289"/>
                    <a:pt x="874" y="227"/>
                  </a:cubicBezTo>
                  <a:cubicBezTo>
                    <a:pt x="850" y="94"/>
                    <a:pt x="691"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4" name="Google Shape;36584;p49"/>
            <p:cNvSpPr/>
            <p:nvPr/>
          </p:nvSpPr>
          <p:spPr>
            <a:xfrm>
              <a:off x="6260444" y="4016404"/>
              <a:ext cx="432021" cy="460055"/>
            </a:xfrm>
            <a:custGeom>
              <a:rect b="b" l="l" r="r" t="t"/>
              <a:pathLst>
                <a:path extrusionOk="0" h="1410" w="1324">
                  <a:moveTo>
                    <a:pt x="411" y="1"/>
                  </a:moveTo>
                  <a:lnTo>
                    <a:pt x="411" y="1"/>
                  </a:lnTo>
                  <a:cubicBezTo>
                    <a:pt x="389" y="15"/>
                    <a:pt x="368" y="32"/>
                    <a:pt x="351" y="54"/>
                  </a:cubicBezTo>
                  <a:cubicBezTo>
                    <a:pt x="298" y="124"/>
                    <a:pt x="309" y="227"/>
                    <a:pt x="253" y="295"/>
                  </a:cubicBezTo>
                  <a:cubicBezTo>
                    <a:pt x="185" y="377"/>
                    <a:pt x="38" y="391"/>
                    <a:pt x="14" y="493"/>
                  </a:cubicBezTo>
                  <a:cubicBezTo>
                    <a:pt x="1" y="545"/>
                    <a:pt x="26" y="595"/>
                    <a:pt x="50" y="641"/>
                  </a:cubicBezTo>
                  <a:cubicBezTo>
                    <a:pt x="84" y="707"/>
                    <a:pt x="120" y="775"/>
                    <a:pt x="154" y="840"/>
                  </a:cubicBezTo>
                  <a:cubicBezTo>
                    <a:pt x="175" y="882"/>
                    <a:pt x="199" y="926"/>
                    <a:pt x="236" y="956"/>
                  </a:cubicBezTo>
                  <a:cubicBezTo>
                    <a:pt x="338" y="1040"/>
                    <a:pt x="520" y="997"/>
                    <a:pt x="600" y="1104"/>
                  </a:cubicBezTo>
                  <a:cubicBezTo>
                    <a:pt x="629" y="1145"/>
                    <a:pt x="638" y="1199"/>
                    <a:pt x="671" y="1237"/>
                  </a:cubicBezTo>
                  <a:cubicBezTo>
                    <a:pt x="702" y="1273"/>
                    <a:pt x="750" y="1289"/>
                    <a:pt x="794" y="1308"/>
                  </a:cubicBezTo>
                  <a:cubicBezTo>
                    <a:pt x="868" y="1340"/>
                    <a:pt x="937" y="1381"/>
                    <a:pt x="1015" y="1400"/>
                  </a:cubicBezTo>
                  <a:cubicBezTo>
                    <a:pt x="1039" y="1406"/>
                    <a:pt x="1065" y="1409"/>
                    <a:pt x="1090" y="1409"/>
                  </a:cubicBezTo>
                  <a:cubicBezTo>
                    <a:pt x="1146" y="1409"/>
                    <a:pt x="1201" y="1393"/>
                    <a:pt x="1239" y="1355"/>
                  </a:cubicBezTo>
                  <a:cubicBezTo>
                    <a:pt x="1323" y="1267"/>
                    <a:pt x="1286" y="1121"/>
                    <a:pt x="1224" y="1015"/>
                  </a:cubicBezTo>
                  <a:cubicBezTo>
                    <a:pt x="1209" y="991"/>
                    <a:pt x="1193" y="965"/>
                    <a:pt x="1177" y="939"/>
                  </a:cubicBezTo>
                  <a:cubicBezTo>
                    <a:pt x="1164" y="976"/>
                    <a:pt x="1143" y="1010"/>
                    <a:pt x="1112" y="1036"/>
                  </a:cubicBezTo>
                  <a:cubicBezTo>
                    <a:pt x="1080" y="1065"/>
                    <a:pt x="1034" y="1081"/>
                    <a:pt x="990" y="1081"/>
                  </a:cubicBezTo>
                  <a:cubicBezTo>
                    <a:pt x="945" y="1081"/>
                    <a:pt x="902" y="1065"/>
                    <a:pt x="875" y="1030"/>
                  </a:cubicBezTo>
                  <a:cubicBezTo>
                    <a:pt x="855" y="1004"/>
                    <a:pt x="844" y="970"/>
                    <a:pt x="814" y="954"/>
                  </a:cubicBezTo>
                  <a:cubicBezTo>
                    <a:pt x="781" y="935"/>
                    <a:pt x="739" y="947"/>
                    <a:pt x="706" y="933"/>
                  </a:cubicBezTo>
                  <a:cubicBezTo>
                    <a:pt x="674" y="918"/>
                    <a:pt x="658" y="880"/>
                    <a:pt x="638" y="849"/>
                  </a:cubicBezTo>
                  <a:cubicBezTo>
                    <a:pt x="592" y="776"/>
                    <a:pt x="507" y="732"/>
                    <a:pt x="422" y="732"/>
                  </a:cubicBezTo>
                  <a:cubicBezTo>
                    <a:pt x="412" y="732"/>
                    <a:pt x="402" y="732"/>
                    <a:pt x="392" y="734"/>
                  </a:cubicBezTo>
                  <a:cubicBezTo>
                    <a:pt x="337" y="672"/>
                    <a:pt x="449" y="598"/>
                    <a:pt x="469" y="518"/>
                  </a:cubicBezTo>
                  <a:cubicBezTo>
                    <a:pt x="479" y="486"/>
                    <a:pt x="468" y="451"/>
                    <a:pt x="460" y="417"/>
                  </a:cubicBezTo>
                  <a:cubicBezTo>
                    <a:pt x="428" y="292"/>
                    <a:pt x="407" y="142"/>
                    <a:pt x="4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5" name="Google Shape;36585;p49"/>
            <p:cNvSpPr/>
            <p:nvPr/>
          </p:nvSpPr>
          <p:spPr>
            <a:xfrm>
              <a:off x="6450675" y="4177914"/>
              <a:ext cx="34914" cy="28386"/>
            </a:xfrm>
            <a:custGeom>
              <a:rect b="b" l="l" r="r" t="t"/>
              <a:pathLst>
                <a:path extrusionOk="0" h="87" w="107">
                  <a:moveTo>
                    <a:pt x="54" y="0"/>
                  </a:moveTo>
                  <a:cubicBezTo>
                    <a:pt x="21" y="0"/>
                    <a:pt x="0" y="37"/>
                    <a:pt x="17" y="65"/>
                  </a:cubicBezTo>
                  <a:cubicBezTo>
                    <a:pt x="17" y="66"/>
                    <a:pt x="18" y="67"/>
                    <a:pt x="18" y="67"/>
                  </a:cubicBezTo>
                  <a:cubicBezTo>
                    <a:pt x="26" y="80"/>
                    <a:pt x="40" y="86"/>
                    <a:pt x="54" y="86"/>
                  </a:cubicBezTo>
                  <a:cubicBezTo>
                    <a:pt x="68" y="86"/>
                    <a:pt x="82" y="80"/>
                    <a:pt x="90" y="67"/>
                  </a:cubicBezTo>
                  <a:cubicBezTo>
                    <a:pt x="90" y="66"/>
                    <a:pt x="91" y="65"/>
                    <a:pt x="91" y="65"/>
                  </a:cubicBezTo>
                  <a:cubicBezTo>
                    <a:pt x="107" y="37"/>
                    <a:pt x="87" y="0"/>
                    <a:pt x="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6" name="Google Shape;36586;p49"/>
            <p:cNvSpPr/>
            <p:nvPr/>
          </p:nvSpPr>
          <p:spPr>
            <a:xfrm>
              <a:off x="6511040" y="4223267"/>
              <a:ext cx="29367" cy="26102"/>
            </a:xfrm>
            <a:custGeom>
              <a:rect b="b" l="l" r="r" t="t"/>
              <a:pathLst>
                <a:path extrusionOk="0" h="80" w="90">
                  <a:moveTo>
                    <a:pt x="40" y="1"/>
                  </a:moveTo>
                  <a:cubicBezTo>
                    <a:pt x="20" y="1"/>
                    <a:pt x="1" y="17"/>
                    <a:pt x="1" y="41"/>
                  </a:cubicBezTo>
                  <a:cubicBezTo>
                    <a:pt x="1" y="63"/>
                    <a:pt x="20" y="79"/>
                    <a:pt x="41" y="79"/>
                  </a:cubicBezTo>
                  <a:cubicBezTo>
                    <a:pt x="47" y="79"/>
                    <a:pt x="54" y="78"/>
                    <a:pt x="60" y="74"/>
                  </a:cubicBezTo>
                  <a:cubicBezTo>
                    <a:pt x="61" y="74"/>
                    <a:pt x="63" y="73"/>
                    <a:pt x="64" y="73"/>
                  </a:cubicBezTo>
                  <a:cubicBezTo>
                    <a:pt x="89" y="58"/>
                    <a:pt x="89" y="21"/>
                    <a:pt x="64" y="7"/>
                  </a:cubicBezTo>
                  <a:cubicBezTo>
                    <a:pt x="63" y="7"/>
                    <a:pt x="61" y="6"/>
                    <a:pt x="60" y="6"/>
                  </a:cubicBezTo>
                  <a:cubicBezTo>
                    <a:pt x="53" y="2"/>
                    <a:pt x="47" y="1"/>
                    <a:pt x="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7" name="Google Shape;36587;p49"/>
            <p:cNvSpPr/>
            <p:nvPr/>
          </p:nvSpPr>
          <p:spPr>
            <a:xfrm>
              <a:off x="6537144" y="4267968"/>
              <a:ext cx="51555" cy="39806"/>
            </a:xfrm>
            <a:custGeom>
              <a:rect b="b" l="l" r="r" t="t"/>
              <a:pathLst>
                <a:path extrusionOk="0" h="122" w="158">
                  <a:moveTo>
                    <a:pt x="79" y="1"/>
                  </a:moveTo>
                  <a:cubicBezTo>
                    <a:pt x="1" y="1"/>
                    <a:pt x="1" y="122"/>
                    <a:pt x="80" y="122"/>
                  </a:cubicBezTo>
                  <a:cubicBezTo>
                    <a:pt x="158" y="122"/>
                    <a:pt x="158" y="1"/>
                    <a:pt x="80" y="1"/>
                  </a:cubicBezTo>
                  <a:cubicBezTo>
                    <a:pt x="80" y="1"/>
                    <a:pt x="79" y="1"/>
                    <a:pt x="7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8" name="Google Shape;36588;p49"/>
            <p:cNvSpPr/>
            <p:nvPr/>
          </p:nvSpPr>
          <p:spPr>
            <a:xfrm>
              <a:off x="6556396" y="4197817"/>
              <a:ext cx="24473" cy="18924"/>
            </a:xfrm>
            <a:custGeom>
              <a:rect b="b" l="l" r="r" t="t"/>
              <a:pathLst>
                <a:path extrusionOk="0" h="58" w="75">
                  <a:moveTo>
                    <a:pt x="38" y="0"/>
                  </a:moveTo>
                  <a:cubicBezTo>
                    <a:pt x="1" y="0"/>
                    <a:pt x="1" y="57"/>
                    <a:pt x="38" y="57"/>
                  </a:cubicBezTo>
                  <a:cubicBezTo>
                    <a:pt x="75" y="57"/>
                    <a:pt x="75" y="0"/>
                    <a:pt x="3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9" name="Google Shape;36589;p49"/>
            <p:cNvSpPr/>
            <p:nvPr/>
          </p:nvSpPr>
          <p:spPr>
            <a:xfrm>
              <a:off x="6505493" y="4160947"/>
              <a:ext cx="23494" cy="18272"/>
            </a:xfrm>
            <a:custGeom>
              <a:rect b="b" l="l" r="r" t="t"/>
              <a:pathLst>
                <a:path extrusionOk="0" h="56" w="72">
                  <a:moveTo>
                    <a:pt x="36" y="1"/>
                  </a:moveTo>
                  <a:cubicBezTo>
                    <a:pt x="1" y="1"/>
                    <a:pt x="1" y="55"/>
                    <a:pt x="36" y="55"/>
                  </a:cubicBezTo>
                  <a:cubicBezTo>
                    <a:pt x="71" y="55"/>
                    <a:pt x="71" y="1"/>
                    <a:pt x="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0" name="Google Shape;36590;p49"/>
            <p:cNvSpPr/>
            <p:nvPr/>
          </p:nvSpPr>
          <p:spPr>
            <a:xfrm>
              <a:off x="6474821" y="4112331"/>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1" name="Google Shape;36591;p49"/>
            <p:cNvSpPr/>
            <p:nvPr/>
          </p:nvSpPr>
          <p:spPr>
            <a:xfrm>
              <a:off x="6436644" y="4042507"/>
              <a:ext cx="17620" cy="13704"/>
            </a:xfrm>
            <a:custGeom>
              <a:rect b="b" l="l" r="r" t="t"/>
              <a:pathLst>
                <a:path extrusionOk="0" h="42" w="54">
                  <a:moveTo>
                    <a:pt x="27" y="1"/>
                  </a:moveTo>
                  <a:cubicBezTo>
                    <a:pt x="1" y="1"/>
                    <a:pt x="1" y="42"/>
                    <a:pt x="27" y="42"/>
                  </a:cubicBezTo>
                  <a:cubicBezTo>
                    <a:pt x="54" y="42"/>
                    <a:pt x="54"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2" name="Google Shape;36592;p49"/>
            <p:cNvSpPr/>
            <p:nvPr/>
          </p:nvSpPr>
          <p:spPr>
            <a:xfrm>
              <a:off x="6474821" y="4066325"/>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3" name="Google Shape;36593;p49"/>
            <p:cNvSpPr/>
            <p:nvPr/>
          </p:nvSpPr>
          <p:spPr>
            <a:xfrm>
              <a:off x="6434360" y="4103848"/>
              <a:ext cx="16641" cy="12399"/>
            </a:xfrm>
            <a:custGeom>
              <a:rect b="b" l="l" r="r" t="t"/>
              <a:pathLst>
                <a:path extrusionOk="0" h="38" w="51">
                  <a:moveTo>
                    <a:pt x="26" y="1"/>
                  </a:moveTo>
                  <a:cubicBezTo>
                    <a:pt x="0" y="1"/>
                    <a:pt x="0" y="37"/>
                    <a:pt x="26" y="37"/>
                  </a:cubicBezTo>
                  <a:cubicBezTo>
                    <a:pt x="50" y="37"/>
                    <a:pt x="50"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4" name="Google Shape;36594;p49"/>
            <p:cNvSpPr/>
            <p:nvPr/>
          </p:nvSpPr>
          <p:spPr>
            <a:xfrm>
              <a:off x="6422287" y="4218047"/>
              <a:ext cx="17620" cy="13377"/>
            </a:xfrm>
            <a:custGeom>
              <a:rect b="b" l="l" r="r" t="t"/>
              <a:pathLst>
                <a:path extrusionOk="0" h="41" w="54">
                  <a:moveTo>
                    <a:pt x="26" y="1"/>
                  </a:moveTo>
                  <a:cubicBezTo>
                    <a:pt x="1" y="1"/>
                    <a:pt x="1" y="41"/>
                    <a:pt x="27" y="41"/>
                  </a:cubicBezTo>
                  <a:cubicBezTo>
                    <a:pt x="53" y="41"/>
                    <a:pt x="53" y="1"/>
                    <a:pt x="27" y="1"/>
                  </a:cubicBezTo>
                  <a:cubicBezTo>
                    <a:pt x="27" y="1"/>
                    <a:pt x="26"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5" name="Google Shape;36595;p49"/>
            <p:cNvSpPr/>
            <p:nvPr/>
          </p:nvSpPr>
          <p:spPr>
            <a:xfrm>
              <a:off x="6470579" y="4251980"/>
              <a:ext cx="18599" cy="14356"/>
            </a:xfrm>
            <a:custGeom>
              <a:rect b="b" l="l" r="r" t="t"/>
              <a:pathLst>
                <a:path extrusionOk="0" h="44" w="57">
                  <a:moveTo>
                    <a:pt x="29" y="0"/>
                  </a:moveTo>
                  <a:cubicBezTo>
                    <a:pt x="0" y="0"/>
                    <a:pt x="0" y="43"/>
                    <a:pt x="29" y="43"/>
                  </a:cubicBezTo>
                  <a:cubicBezTo>
                    <a:pt x="56" y="43"/>
                    <a:pt x="56"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6" name="Google Shape;36596;p49"/>
            <p:cNvSpPr/>
            <p:nvPr/>
          </p:nvSpPr>
          <p:spPr>
            <a:xfrm>
              <a:off x="6499620" y="4275146"/>
              <a:ext cx="17620" cy="13704"/>
            </a:xfrm>
            <a:custGeom>
              <a:rect b="b" l="l" r="r" t="t"/>
              <a:pathLst>
                <a:path extrusionOk="0" h="42" w="54">
                  <a:moveTo>
                    <a:pt x="26" y="1"/>
                  </a:moveTo>
                  <a:cubicBezTo>
                    <a:pt x="1" y="1"/>
                    <a:pt x="1" y="42"/>
                    <a:pt x="27" y="42"/>
                  </a:cubicBezTo>
                  <a:cubicBezTo>
                    <a:pt x="54" y="42"/>
                    <a:pt x="54" y="1"/>
                    <a:pt x="27" y="1"/>
                  </a:cubicBezTo>
                  <a:cubicBezTo>
                    <a:pt x="27"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7" name="Google Shape;36597;p49"/>
            <p:cNvSpPr/>
            <p:nvPr/>
          </p:nvSpPr>
          <p:spPr>
            <a:xfrm>
              <a:off x="6582826" y="4343339"/>
              <a:ext cx="18599" cy="14683"/>
            </a:xfrm>
            <a:custGeom>
              <a:rect b="b" l="l" r="r" t="t"/>
              <a:pathLst>
                <a:path extrusionOk="0" h="45" w="57">
                  <a:moveTo>
                    <a:pt x="28" y="1"/>
                  </a:moveTo>
                  <a:cubicBezTo>
                    <a:pt x="1" y="1"/>
                    <a:pt x="0" y="45"/>
                    <a:pt x="26" y="45"/>
                  </a:cubicBezTo>
                  <a:cubicBezTo>
                    <a:pt x="29" y="45"/>
                    <a:pt x="31" y="44"/>
                    <a:pt x="34" y="44"/>
                  </a:cubicBezTo>
                  <a:cubicBezTo>
                    <a:pt x="35" y="44"/>
                    <a:pt x="36" y="43"/>
                    <a:pt x="38" y="43"/>
                  </a:cubicBezTo>
                  <a:cubicBezTo>
                    <a:pt x="57" y="37"/>
                    <a:pt x="57" y="8"/>
                    <a:pt x="38" y="3"/>
                  </a:cubicBezTo>
                  <a:cubicBezTo>
                    <a:pt x="36" y="3"/>
                    <a:pt x="35" y="2"/>
                    <a:pt x="34" y="2"/>
                  </a:cubicBezTo>
                  <a:cubicBezTo>
                    <a:pt x="32" y="1"/>
                    <a:pt x="30"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8" name="Google Shape;36598;p49"/>
            <p:cNvSpPr/>
            <p:nvPr/>
          </p:nvSpPr>
          <p:spPr>
            <a:xfrm>
              <a:off x="6559659" y="4160621"/>
              <a:ext cx="24473" cy="19251"/>
            </a:xfrm>
            <a:custGeom>
              <a:rect b="b" l="l" r="r" t="t"/>
              <a:pathLst>
                <a:path extrusionOk="0" h="59" w="75">
                  <a:moveTo>
                    <a:pt x="37" y="1"/>
                  </a:moveTo>
                  <a:cubicBezTo>
                    <a:pt x="0" y="1"/>
                    <a:pt x="0" y="59"/>
                    <a:pt x="37" y="59"/>
                  </a:cubicBezTo>
                  <a:cubicBezTo>
                    <a:pt x="74" y="59"/>
                    <a:pt x="74"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9" name="Google Shape;36599;p49"/>
            <p:cNvSpPr/>
            <p:nvPr/>
          </p:nvSpPr>
          <p:spPr>
            <a:xfrm>
              <a:off x="6486568" y="4085576"/>
              <a:ext cx="32956" cy="25776"/>
            </a:xfrm>
            <a:custGeom>
              <a:rect b="b" l="l" r="r" t="t"/>
              <a:pathLst>
                <a:path extrusionOk="0" h="79" w="101">
                  <a:moveTo>
                    <a:pt x="50" y="1"/>
                  </a:moveTo>
                  <a:cubicBezTo>
                    <a:pt x="1" y="1"/>
                    <a:pt x="1" y="79"/>
                    <a:pt x="50" y="79"/>
                  </a:cubicBezTo>
                  <a:cubicBezTo>
                    <a:pt x="101" y="79"/>
                    <a:pt x="101" y="1"/>
                    <a:pt x="5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0" name="Google Shape;36600;p49"/>
            <p:cNvSpPr/>
            <p:nvPr/>
          </p:nvSpPr>
          <p:spPr>
            <a:xfrm>
              <a:off x="6552154" y="4389998"/>
              <a:ext cx="39156" cy="30670"/>
            </a:xfrm>
            <a:custGeom>
              <a:rect b="b" l="l" r="r" t="t"/>
              <a:pathLst>
                <a:path extrusionOk="0" h="94" w="120">
                  <a:moveTo>
                    <a:pt x="60" y="1"/>
                  </a:moveTo>
                  <a:cubicBezTo>
                    <a:pt x="0" y="1"/>
                    <a:pt x="0" y="94"/>
                    <a:pt x="60" y="94"/>
                  </a:cubicBezTo>
                  <a:cubicBezTo>
                    <a:pt x="119" y="94"/>
                    <a:pt x="119" y="1"/>
                    <a:pt x="6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1" name="Google Shape;36601;p49"/>
            <p:cNvSpPr/>
            <p:nvPr/>
          </p:nvSpPr>
          <p:spPr>
            <a:xfrm>
              <a:off x="6470579" y="4346602"/>
              <a:ext cx="18925" cy="14683"/>
            </a:xfrm>
            <a:custGeom>
              <a:rect b="b" l="l" r="r" t="t"/>
              <a:pathLst>
                <a:path extrusionOk="0" h="45" w="58">
                  <a:moveTo>
                    <a:pt x="29" y="0"/>
                  </a:moveTo>
                  <a:cubicBezTo>
                    <a:pt x="0" y="0"/>
                    <a:pt x="0" y="44"/>
                    <a:pt x="29" y="44"/>
                  </a:cubicBezTo>
                  <a:cubicBezTo>
                    <a:pt x="57" y="44"/>
                    <a:pt x="57"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2" name="Google Shape;36602;p49"/>
            <p:cNvSpPr/>
            <p:nvPr/>
          </p:nvSpPr>
          <p:spPr>
            <a:xfrm>
              <a:off x="6411846" y="4304512"/>
              <a:ext cx="15336" cy="12072"/>
            </a:xfrm>
            <a:custGeom>
              <a:rect b="b" l="l" r="r" t="t"/>
              <a:pathLst>
                <a:path extrusionOk="0" h="37" w="47">
                  <a:moveTo>
                    <a:pt x="24" y="0"/>
                  </a:moveTo>
                  <a:cubicBezTo>
                    <a:pt x="1" y="0"/>
                    <a:pt x="1" y="36"/>
                    <a:pt x="24" y="36"/>
                  </a:cubicBezTo>
                  <a:cubicBezTo>
                    <a:pt x="46" y="36"/>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3" name="Google Shape;36603;p49"/>
            <p:cNvSpPr/>
            <p:nvPr/>
          </p:nvSpPr>
          <p:spPr>
            <a:xfrm>
              <a:off x="6351481" y="4312669"/>
              <a:ext cx="15989" cy="12725"/>
            </a:xfrm>
            <a:custGeom>
              <a:rect b="b" l="l" r="r" t="t"/>
              <a:pathLst>
                <a:path extrusionOk="0" h="39" w="49">
                  <a:moveTo>
                    <a:pt x="25" y="1"/>
                  </a:moveTo>
                  <a:cubicBezTo>
                    <a:pt x="0" y="1"/>
                    <a:pt x="0" y="39"/>
                    <a:pt x="25" y="39"/>
                  </a:cubicBezTo>
                  <a:cubicBezTo>
                    <a:pt x="49" y="39"/>
                    <a:pt x="49"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4" name="Google Shape;36604;p49"/>
            <p:cNvSpPr/>
            <p:nvPr/>
          </p:nvSpPr>
          <p:spPr>
            <a:xfrm>
              <a:off x="6299273" y="4196838"/>
              <a:ext cx="40461" cy="38827"/>
            </a:xfrm>
            <a:custGeom>
              <a:rect b="b" l="l" r="r" t="t"/>
              <a:pathLst>
                <a:path extrusionOk="0" h="119" w="124">
                  <a:moveTo>
                    <a:pt x="61" y="0"/>
                  </a:moveTo>
                  <a:cubicBezTo>
                    <a:pt x="30" y="0"/>
                    <a:pt x="0" y="28"/>
                    <a:pt x="2" y="59"/>
                  </a:cubicBezTo>
                  <a:cubicBezTo>
                    <a:pt x="2" y="91"/>
                    <a:pt x="27" y="118"/>
                    <a:pt x="61" y="118"/>
                  </a:cubicBezTo>
                  <a:cubicBezTo>
                    <a:pt x="93" y="118"/>
                    <a:pt x="123" y="91"/>
                    <a:pt x="121" y="59"/>
                  </a:cubicBezTo>
                  <a:cubicBezTo>
                    <a:pt x="119" y="27"/>
                    <a:pt x="95"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5" name="Google Shape;36605;p49"/>
            <p:cNvSpPr/>
            <p:nvPr/>
          </p:nvSpPr>
          <p:spPr>
            <a:xfrm>
              <a:off x="6342997" y="4158990"/>
              <a:ext cx="21210" cy="16314"/>
            </a:xfrm>
            <a:custGeom>
              <a:rect b="b" l="l" r="r" t="t"/>
              <a:pathLst>
                <a:path extrusionOk="0" h="50" w="65">
                  <a:moveTo>
                    <a:pt x="33" y="0"/>
                  </a:moveTo>
                  <a:cubicBezTo>
                    <a:pt x="1" y="0"/>
                    <a:pt x="1" y="50"/>
                    <a:pt x="33" y="50"/>
                  </a:cubicBezTo>
                  <a:cubicBezTo>
                    <a:pt x="64" y="50"/>
                    <a:pt x="6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6" name="Google Shape;36606;p49"/>
            <p:cNvSpPr/>
            <p:nvPr/>
          </p:nvSpPr>
          <p:spPr>
            <a:xfrm>
              <a:off x="6353438" y="4205974"/>
              <a:ext cx="17620" cy="13704"/>
            </a:xfrm>
            <a:custGeom>
              <a:rect b="b" l="l" r="r" t="t"/>
              <a:pathLst>
                <a:path extrusionOk="0" h="42" w="54">
                  <a:moveTo>
                    <a:pt x="27" y="1"/>
                  </a:moveTo>
                  <a:cubicBezTo>
                    <a:pt x="1" y="2"/>
                    <a:pt x="1"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7" name="Google Shape;36607;p49"/>
            <p:cNvSpPr/>
            <p:nvPr/>
          </p:nvSpPr>
          <p:spPr>
            <a:xfrm>
              <a:off x="6328966" y="4263400"/>
              <a:ext cx="15336" cy="13051"/>
            </a:xfrm>
            <a:custGeom>
              <a:rect b="b" l="l" r="r" t="t"/>
              <a:pathLst>
                <a:path extrusionOk="0" h="40" w="47">
                  <a:moveTo>
                    <a:pt x="23" y="1"/>
                  </a:moveTo>
                  <a:cubicBezTo>
                    <a:pt x="19" y="1"/>
                    <a:pt x="15" y="3"/>
                    <a:pt x="12" y="7"/>
                  </a:cubicBezTo>
                  <a:cubicBezTo>
                    <a:pt x="11" y="9"/>
                    <a:pt x="10" y="10"/>
                    <a:pt x="9" y="14"/>
                  </a:cubicBezTo>
                  <a:cubicBezTo>
                    <a:pt x="1" y="24"/>
                    <a:pt x="11" y="40"/>
                    <a:pt x="24" y="40"/>
                  </a:cubicBezTo>
                  <a:cubicBezTo>
                    <a:pt x="36" y="40"/>
                    <a:pt x="46" y="24"/>
                    <a:pt x="38" y="14"/>
                  </a:cubicBezTo>
                  <a:cubicBezTo>
                    <a:pt x="37" y="10"/>
                    <a:pt x="36" y="9"/>
                    <a:pt x="33" y="7"/>
                  </a:cubicBezTo>
                  <a:cubicBezTo>
                    <a:pt x="31" y="3"/>
                    <a:pt x="27"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8" name="Google Shape;36608;p49"/>
            <p:cNvSpPr/>
            <p:nvPr/>
          </p:nvSpPr>
          <p:spPr>
            <a:xfrm>
              <a:off x="6371711" y="4275799"/>
              <a:ext cx="15662" cy="12399"/>
            </a:xfrm>
            <a:custGeom>
              <a:rect b="b" l="l" r="r" t="t"/>
              <a:pathLst>
                <a:path extrusionOk="0" h="38" w="48">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9" name="Google Shape;36609;p49"/>
            <p:cNvSpPr/>
            <p:nvPr/>
          </p:nvSpPr>
          <p:spPr>
            <a:xfrm>
              <a:off x="6348218" y="4111679"/>
              <a:ext cx="39156" cy="30670"/>
            </a:xfrm>
            <a:custGeom>
              <a:rect b="b" l="l" r="r" t="t"/>
              <a:pathLst>
                <a:path extrusionOk="0" h="94" w="120">
                  <a:moveTo>
                    <a:pt x="61" y="1"/>
                  </a:moveTo>
                  <a:cubicBezTo>
                    <a:pt x="1" y="1"/>
                    <a:pt x="1" y="94"/>
                    <a:pt x="61" y="94"/>
                  </a:cubicBezTo>
                  <a:cubicBezTo>
                    <a:pt x="120" y="94"/>
                    <a:pt x="120" y="1"/>
                    <a:pt x="6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0" name="Google Shape;36610;p49"/>
            <p:cNvSpPr/>
            <p:nvPr/>
          </p:nvSpPr>
          <p:spPr>
            <a:xfrm>
              <a:off x="6296663" y="4158990"/>
              <a:ext cx="22188" cy="16314"/>
            </a:xfrm>
            <a:custGeom>
              <a:rect b="b" l="l" r="r" t="t"/>
              <a:pathLst>
                <a:path extrusionOk="0" h="50" w="68">
                  <a:moveTo>
                    <a:pt x="34" y="0"/>
                  </a:moveTo>
                  <a:cubicBezTo>
                    <a:pt x="1" y="0"/>
                    <a:pt x="1" y="50"/>
                    <a:pt x="34" y="50"/>
                  </a:cubicBezTo>
                  <a:cubicBezTo>
                    <a:pt x="67" y="50"/>
                    <a:pt x="67"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1" name="Google Shape;36611;p49"/>
            <p:cNvSpPr/>
            <p:nvPr/>
          </p:nvSpPr>
          <p:spPr>
            <a:xfrm>
              <a:off x="6639928" y="4411859"/>
              <a:ext cx="13052" cy="9788"/>
            </a:xfrm>
            <a:custGeom>
              <a:rect b="b" l="l" r="r" t="t"/>
              <a:pathLst>
                <a:path extrusionOk="0" h="30" w="40">
                  <a:moveTo>
                    <a:pt x="19" y="0"/>
                  </a:moveTo>
                  <a:cubicBezTo>
                    <a:pt x="0" y="0"/>
                    <a:pt x="0" y="30"/>
                    <a:pt x="19" y="30"/>
                  </a:cubicBezTo>
                  <a:cubicBezTo>
                    <a:pt x="39" y="30"/>
                    <a:pt x="39"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2" name="Google Shape;36612;p49"/>
            <p:cNvSpPr/>
            <p:nvPr/>
          </p:nvSpPr>
          <p:spPr>
            <a:xfrm>
              <a:off x="6624266" y="4446445"/>
              <a:ext cx="15336" cy="14030"/>
            </a:xfrm>
            <a:custGeom>
              <a:rect b="b" l="l" r="r" t="t"/>
              <a:pathLst>
                <a:path extrusionOk="0" h="43" w="47">
                  <a:moveTo>
                    <a:pt x="24" y="0"/>
                  </a:moveTo>
                  <a:cubicBezTo>
                    <a:pt x="15" y="0"/>
                    <a:pt x="7" y="5"/>
                    <a:pt x="5" y="14"/>
                  </a:cubicBezTo>
                  <a:cubicBezTo>
                    <a:pt x="5" y="16"/>
                    <a:pt x="5" y="17"/>
                    <a:pt x="4" y="18"/>
                  </a:cubicBezTo>
                  <a:cubicBezTo>
                    <a:pt x="1" y="34"/>
                    <a:pt x="12" y="42"/>
                    <a:pt x="24" y="42"/>
                  </a:cubicBezTo>
                  <a:cubicBezTo>
                    <a:pt x="35" y="42"/>
                    <a:pt x="47" y="34"/>
                    <a:pt x="44" y="18"/>
                  </a:cubicBezTo>
                  <a:cubicBezTo>
                    <a:pt x="44" y="17"/>
                    <a:pt x="44" y="16"/>
                    <a:pt x="42" y="14"/>
                  </a:cubicBezTo>
                  <a:cubicBezTo>
                    <a:pt x="40" y="5"/>
                    <a:pt x="32"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3" name="Google Shape;36613;p49"/>
            <p:cNvSpPr/>
            <p:nvPr/>
          </p:nvSpPr>
          <p:spPr>
            <a:xfrm>
              <a:off x="6591962" y="4391955"/>
              <a:ext cx="22515" cy="19251"/>
            </a:xfrm>
            <a:custGeom>
              <a:rect b="b" l="l" r="r" t="t"/>
              <a:pathLst>
                <a:path extrusionOk="0" h="59" w="69">
                  <a:moveTo>
                    <a:pt x="34" y="0"/>
                  </a:moveTo>
                  <a:cubicBezTo>
                    <a:pt x="13" y="0"/>
                    <a:pt x="0" y="24"/>
                    <a:pt x="11" y="42"/>
                  </a:cubicBezTo>
                  <a:cubicBezTo>
                    <a:pt x="11" y="43"/>
                    <a:pt x="12" y="46"/>
                    <a:pt x="12" y="46"/>
                  </a:cubicBezTo>
                  <a:cubicBezTo>
                    <a:pt x="17" y="54"/>
                    <a:pt x="26" y="58"/>
                    <a:pt x="35" y="58"/>
                  </a:cubicBezTo>
                  <a:cubicBezTo>
                    <a:pt x="44" y="58"/>
                    <a:pt x="53" y="54"/>
                    <a:pt x="57" y="46"/>
                  </a:cubicBezTo>
                  <a:cubicBezTo>
                    <a:pt x="57" y="43"/>
                    <a:pt x="58" y="42"/>
                    <a:pt x="58" y="42"/>
                  </a:cubicBezTo>
                  <a:cubicBezTo>
                    <a:pt x="69" y="24"/>
                    <a:pt x="55"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4" name="Google Shape;36614;p49"/>
            <p:cNvSpPr/>
            <p:nvPr/>
          </p:nvSpPr>
          <p:spPr>
            <a:xfrm>
              <a:off x="6511693" y="4413816"/>
              <a:ext cx="16641" cy="12399"/>
            </a:xfrm>
            <a:custGeom>
              <a:rect b="b" l="l" r="r" t="t"/>
              <a:pathLst>
                <a:path extrusionOk="0" h="38" w="51">
                  <a:moveTo>
                    <a:pt x="25" y="1"/>
                  </a:moveTo>
                  <a:cubicBezTo>
                    <a:pt x="1" y="1"/>
                    <a:pt x="1" y="38"/>
                    <a:pt x="26" y="38"/>
                  </a:cubicBezTo>
                  <a:cubicBezTo>
                    <a:pt x="50" y="38"/>
                    <a:pt x="50" y="1"/>
                    <a:pt x="26" y="1"/>
                  </a:cubicBezTo>
                  <a:cubicBezTo>
                    <a:pt x="26" y="1"/>
                    <a:pt x="2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15" name="Google Shape;36615;p49"/>
          <p:cNvSpPr/>
          <p:nvPr/>
        </p:nvSpPr>
        <p:spPr>
          <a:xfrm>
            <a:off x="769051" y="40434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19" name="Shape 36619"/>
        <p:cNvGrpSpPr/>
        <p:nvPr/>
      </p:nvGrpSpPr>
      <p:grpSpPr>
        <a:xfrm>
          <a:off x="0" y="0"/>
          <a:ext cx="0" cy="0"/>
          <a:chOff x="0" y="0"/>
          <a:chExt cx="0" cy="0"/>
        </a:xfrm>
      </p:grpSpPr>
      <p:sp>
        <p:nvSpPr>
          <p:cNvPr id="36620" name="Google Shape;36620;p50"/>
          <p:cNvSpPr txBox="1"/>
          <p:nvPr>
            <p:ph type="title"/>
          </p:nvPr>
        </p:nvSpPr>
        <p:spPr>
          <a:xfrm>
            <a:off x="3510000" y="1576975"/>
            <a:ext cx="4914000" cy="116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6621" name="Google Shape;36621;p50"/>
          <p:cNvSpPr txBox="1"/>
          <p:nvPr>
            <p:ph idx="1" type="subTitle"/>
          </p:nvPr>
        </p:nvSpPr>
        <p:spPr>
          <a:xfrm>
            <a:off x="3510000" y="2696200"/>
            <a:ext cx="4914000" cy="87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36622" name="Google Shape;36622;p50"/>
          <p:cNvGrpSpPr/>
          <p:nvPr/>
        </p:nvGrpSpPr>
        <p:grpSpPr>
          <a:xfrm flipH="1">
            <a:off x="1957044" y="1968661"/>
            <a:ext cx="880314" cy="880078"/>
            <a:chOff x="-2803224" y="-453774"/>
            <a:chExt cx="3660351" cy="3659368"/>
          </a:xfrm>
        </p:grpSpPr>
        <p:sp>
          <p:nvSpPr>
            <p:cNvPr id="36623" name="Google Shape;36623;p50"/>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4" name="Google Shape;36624;p50"/>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5" name="Google Shape;36625;p50"/>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6" name="Google Shape;36626;p50"/>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7" name="Google Shape;36627;p50"/>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8" name="Google Shape;36628;p50"/>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9" name="Google Shape;36629;p50"/>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0" name="Google Shape;36630;p50"/>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1" name="Google Shape;36631;p50"/>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2" name="Google Shape;36632;p50"/>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3" name="Google Shape;36633;p50"/>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4" name="Google Shape;36634;p50"/>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5" name="Google Shape;36635;p50"/>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6" name="Google Shape;36636;p50"/>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7" name="Google Shape;36637;p50"/>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8" name="Google Shape;36638;p50"/>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9" name="Google Shape;36639;p50"/>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0" name="Google Shape;36640;p50"/>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1" name="Google Shape;36641;p50"/>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2" name="Google Shape;36642;p50"/>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3" name="Google Shape;36643;p50"/>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4" name="Google Shape;36644;p50"/>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5" name="Google Shape;36645;p50"/>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6" name="Google Shape;36646;p50"/>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7" name="Google Shape;36647;p50"/>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8" name="Google Shape;36648;p50"/>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9" name="Google Shape;36649;p50"/>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0" name="Google Shape;36650;p50"/>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1" name="Google Shape;36651;p50"/>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2" name="Google Shape;36652;p50"/>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3" name="Google Shape;36653;p50"/>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4" name="Google Shape;36654;p50"/>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5" name="Google Shape;36655;p50"/>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6" name="Google Shape;36656;p50"/>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7" name="Google Shape;36657;p50"/>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8" name="Google Shape;36658;p50"/>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9" name="Google Shape;36659;p50"/>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0" name="Google Shape;36660;p50"/>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1" name="Google Shape;36661;p50"/>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2" name="Google Shape;36662;p50"/>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3" name="Google Shape;36663;p50"/>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4" name="Google Shape;36664;p50"/>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5" name="Google Shape;36665;p50"/>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6" name="Google Shape;36666;p50"/>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67" name="Google Shape;36667;p50"/>
          <p:cNvGrpSpPr/>
          <p:nvPr/>
        </p:nvGrpSpPr>
        <p:grpSpPr>
          <a:xfrm>
            <a:off x="1908159" y="3713781"/>
            <a:ext cx="315604" cy="283088"/>
            <a:chOff x="9122209" y="4733906"/>
            <a:chExt cx="315604" cy="283088"/>
          </a:xfrm>
        </p:grpSpPr>
        <p:sp>
          <p:nvSpPr>
            <p:cNvPr id="36668" name="Google Shape;36668;p50"/>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9" name="Google Shape;36669;p50"/>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0" name="Google Shape;36670;p50"/>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1" name="Google Shape;36671;p50"/>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2" name="Google Shape;36672;p50"/>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3" name="Google Shape;36673;p50"/>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4" name="Google Shape;36674;p50"/>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5" name="Google Shape;36675;p50"/>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6" name="Google Shape;36676;p50"/>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7" name="Google Shape;36677;p50"/>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8" name="Google Shape;36678;p50"/>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9" name="Google Shape;36679;p50"/>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0" name="Google Shape;36680;p50"/>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1" name="Google Shape;36681;p50"/>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2" name="Google Shape;36682;p50"/>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3" name="Google Shape;36683;p50"/>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4" name="Google Shape;36684;p50"/>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5" name="Google Shape;36685;p50"/>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6" name="Google Shape;36686;p50"/>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7" name="Google Shape;36687;p50"/>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8" name="Google Shape;36688;p50"/>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9" name="Google Shape;36689;p50"/>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0" name="Google Shape;36690;p50"/>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1" name="Google Shape;36691;p50"/>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2" name="Google Shape;36692;p50"/>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3" name="Google Shape;36693;p50"/>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4" name="Google Shape;36694;p50"/>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5" name="Google Shape;36695;p50"/>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6" name="Google Shape;36696;p50"/>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7" name="Google Shape;36697;p50"/>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8" name="Google Shape;36698;p50"/>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9" name="Google Shape;36699;p50"/>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0" name="Google Shape;36700;p50"/>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1" name="Google Shape;36701;p50"/>
          <p:cNvGrpSpPr/>
          <p:nvPr/>
        </p:nvGrpSpPr>
        <p:grpSpPr>
          <a:xfrm>
            <a:off x="1811215" y="323035"/>
            <a:ext cx="995850" cy="913347"/>
            <a:chOff x="10394090" y="4418785"/>
            <a:chExt cx="995850" cy="913347"/>
          </a:xfrm>
        </p:grpSpPr>
        <p:sp>
          <p:nvSpPr>
            <p:cNvPr id="36702" name="Google Shape;36702;p50"/>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3" name="Google Shape;36703;p50"/>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4" name="Google Shape;36704;p50"/>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5" name="Google Shape;36705;p50"/>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6" name="Google Shape;36706;p50"/>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7" name="Google Shape;36707;p50"/>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8" name="Google Shape;36708;p50"/>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9" name="Google Shape;36709;p50"/>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0" name="Google Shape;36710;p50"/>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1" name="Google Shape;36711;p50"/>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2" name="Google Shape;36712;p50"/>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3" name="Google Shape;36713;p50"/>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4" name="Google Shape;36714;p50"/>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5" name="Google Shape;36715;p50"/>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6" name="Google Shape;36716;p50"/>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7" name="Google Shape;36717;p50"/>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8" name="Google Shape;36718;p50"/>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9" name="Google Shape;36719;p50"/>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0" name="Google Shape;36720;p50"/>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1" name="Google Shape;36721;p50"/>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2" name="Google Shape;36722;p50"/>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3" name="Google Shape;36723;p50"/>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4" name="Google Shape;36724;p50"/>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5" name="Google Shape;36725;p50"/>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6" name="Google Shape;36726;p50"/>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7" name="Google Shape;36727;p50"/>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28" name="Google Shape;36728;p50"/>
          <p:cNvGrpSpPr/>
          <p:nvPr/>
        </p:nvGrpSpPr>
        <p:grpSpPr>
          <a:xfrm>
            <a:off x="471918" y="2524756"/>
            <a:ext cx="650520" cy="551573"/>
            <a:chOff x="8483468" y="3859206"/>
            <a:chExt cx="650520" cy="551573"/>
          </a:xfrm>
        </p:grpSpPr>
        <p:sp>
          <p:nvSpPr>
            <p:cNvPr id="36729" name="Google Shape;36729;p50"/>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0" name="Google Shape;36730;p50"/>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1" name="Google Shape;36731;p50"/>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2" name="Google Shape;36732;p50"/>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3" name="Google Shape;36733;p50"/>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4" name="Google Shape;36734;p50"/>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5" name="Google Shape;36735;p50"/>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6" name="Google Shape;36736;p50"/>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7" name="Google Shape;36737;p50"/>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8" name="Google Shape;36738;p50"/>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9" name="Google Shape;36739;p50"/>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0" name="Google Shape;36740;p50"/>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1" name="Google Shape;36741;p50"/>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2" name="Google Shape;36742;p50"/>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3" name="Google Shape;36743;p50"/>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4" name="Google Shape;36744;p50"/>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5" name="Google Shape;36745;p50"/>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6" name="Google Shape;36746;p50"/>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7" name="Google Shape;36747;p50"/>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8" name="Google Shape;36748;p50"/>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9" name="Google Shape;36749;p50"/>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0" name="Google Shape;36750;p50"/>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1" name="Google Shape;36751;p50"/>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2" name="Google Shape;36752;p50"/>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3" name="Google Shape;36753;p50"/>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4" name="Google Shape;36754;p50"/>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5" name="Google Shape;36755;p50"/>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6" name="Google Shape;36756;p50"/>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7" name="Google Shape;36757;p50"/>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8" name="Google Shape;36758;p50"/>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59" name="Google Shape;36759;p50"/>
          <p:cNvSpPr/>
          <p:nvPr/>
        </p:nvSpPr>
        <p:spPr>
          <a:xfrm flipH="1">
            <a:off x="7723904" y="4178870"/>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0" name="Google Shape;36760;p50"/>
          <p:cNvSpPr/>
          <p:nvPr/>
        </p:nvSpPr>
        <p:spPr>
          <a:xfrm flipH="1">
            <a:off x="7188211" y="45091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1" name="Google Shape;36761;p50"/>
          <p:cNvSpPr/>
          <p:nvPr/>
        </p:nvSpPr>
        <p:spPr>
          <a:xfrm flipH="1">
            <a:off x="7770029" y="9650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2" name="Google Shape;36762;p50"/>
          <p:cNvSpPr/>
          <p:nvPr/>
        </p:nvSpPr>
        <p:spPr>
          <a:xfrm>
            <a:off x="1049458" y="109718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3" name="Google Shape;36763;p50"/>
          <p:cNvSpPr/>
          <p:nvPr/>
        </p:nvSpPr>
        <p:spPr>
          <a:xfrm>
            <a:off x="1374973" y="14982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4" name="Google Shape;36764;p50"/>
          <p:cNvSpPr/>
          <p:nvPr/>
        </p:nvSpPr>
        <p:spPr>
          <a:xfrm>
            <a:off x="1000448" y="17744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5" name="Google Shape;36765;p50"/>
          <p:cNvSpPr/>
          <p:nvPr/>
        </p:nvSpPr>
        <p:spPr>
          <a:xfrm>
            <a:off x="2807073" y="28487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6" name="Google Shape;36766;p50"/>
          <p:cNvSpPr/>
          <p:nvPr/>
        </p:nvSpPr>
        <p:spPr>
          <a:xfrm flipH="1">
            <a:off x="1374973" y="38361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7" name="Google Shape;36767;p50"/>
          <p:cNvSpPr/>
          <p:nvPr/>
        </p:nvSpPr>
        <p:spPr>
          <a:xfrm flipH="1">
            <a:off x="1868454" y="30070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68" name="Google Shape;36768;p50"/>
          <p:cNvGrpSpPr/>
          <p:nvPr/>
        </p:nvGrpSpPr>
        <p:grpSpPr>
          <a:xfrm flipH="1">
            <a:off x="2941882" y="4109713"/>
            <a:ext cx="650520" cy="551573"/>
            <a:chOff x="8483468" y="3859206"/>
            <a:chExt cx="650520" cy="551573"/>
          </a:xfrm>
        </p:grpSpPr>
        <p:sp>
          <p:nvSpPr>
            <p:cNvPr id="36769" name="Google Shape;36769;p50"/>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0" name="Google Shape;36770;p50"/>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1" name="Google Shape;36771;p50"/>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2" name="Google Shape;36772;p50"/>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3" name="Google Shape;36773;p50"/>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4" name="Google Shape;36774;p50"/>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5" name="Google Shape;36775;p50"/>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6" name="Google Shape;36776;p50"/>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7" name="Google Shape;36777;p50"/>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8" name="Google Shape;36778;p50"/>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9" name="Google Shape;36779;p50"/>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0" name="Google Shape;36780;p50"/>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1" name="Google Shape;36781;p50"/>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2" name="Google Shape;36782;p50"/>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3" name="Google Shape;36783;p50"/>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4" name="Google Shape;36784;p50"/>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5" name="Google Shape;36785;p50"/>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6" name="Google Shape;36786;p50"/>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7" name="Google Shape;36787;p50"/>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8" name="Google Shape;36788;p50"/>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9" name="Google Shape;36789;p50"/>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0" name="Google Shape;36790;p50"/>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1" name="Google Shape;36791;p50"/>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2" name="Google Shape;36792;p50"/>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3" name="Google Shape;36793;p50"/>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4" name="Google Shape;36794;p50"/>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5" name="Google Shape;36795;p50"/>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6" name="Google Shape;36796;p50"/>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7" name="Google Shape;36797;p50"/>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8" name="Google Shape;36798;p50"/>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99" name="Google Shape;36799;p50"/>
          <p:cNvSpPr/>
          <p:nvPr/>
        </p:nvSpPr>
        <p:spPr>
          <a:xfrm rot="581970">
            <a:off x="5619287" y="3667039"/>
            <a:ext cx="1304124" cy="1304124"/>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0" name="Google Shape;36800;p50"/>
          <p:cNvSpPr/>
          <p:nvPr/>
        </p:nvSpPr>
        <p:spPr>
          <a:xfrm rot="581979">
            <a:off x="3844750" y="672980"/>
            <a:ext cx="1019573" cy="1019573"/>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01" name="Google Shape;36801;p50"/>
          <p:cNvGrpSpPr/>
          <p:nvPr/>
        </p:nvGrpSpPr>
        <p:grpSpPr>
          <a:xfrm flipH="1" rot="2423385">
            <a:off x="3919286" y="958918"/>
            <a:ext cx="434501" cy="253389"/>
            <a:chOff x="8120762" y="5581287"/>
            <a:chExt cx="880392" cy="513420"/>
          </a:xfrm>
        </p:grpSpPr>
        <p:sp>
          <p:nvSpPr>
            <p:cNvPr id="36802" name="Google Shape;36802;p50"/>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3" name="Google Shape;36803;p50"/>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4" name="Google Shape;36804;p50"/>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5" name="Google Shape;36805;p50"/>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6" name="Google Shape;36806;p50"/>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7" name="Google Shape;36807;p50"/>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8" name="Google Shape;36808;p50"/>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9" name="Google Shape;36809;p50"/>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0" name="Google Shape;36810;p50"/>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1" name="Google Shape;36811;p50"/>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2" name="Google Shape;36812;p50"/>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3" name="Google Shape;36813;p50"/>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4" name="Google Shape;36814;p50"/>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5" name="Google Shape;36815;p50"/>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6" name="Google Shape;36816;p50"/>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7" name="Google Shape;36817;p50"/>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8" name="Google Shape;36818;p50"/>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9" name="Google Shape;36819;p50"/>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0" name="Google Shape;36820;p50"/>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1" name="Google Shape;36821;p50"/>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2" name="Google Shape;36822;p50"/>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3" name="Google Shape;36823;p50"/>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4" name="Google Shape;36824;p50"/>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5" name="Google Shape;36825;p50"/>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6" name="Google Shape;36826;p50"/>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7" name="Google Shape;36827;p50"/>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8" name="Google Shape;36828;p50"/>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9" name="Google Shape;36829;p50"/>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0" name="Google Shape;36830;p50"/>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1" name="Google Shape;36831;p50"/>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2" name="Google Shape;36832;p50"/>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3" name="Google Shape;36833;p50"/>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4" name="Google Shape;36834;p50"/>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5" name="Google Shape;36835;p50"/>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6" name="Google Shape;36836;p50"/>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7" name="Google Shape;36837;p50"/>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8" name="Google Shape;36838;p50"/>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9" name="Google Shape;36839;p50"/>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0" name="Google Shape;36840;p50"/>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1" name="Google Shape;36841;p50"/>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2" name="Google Shape;36842;p50"/>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3" name="Google Shape;36843;p50"/>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47" name="Shape 36847"/>
        <p:cNvGrpSpPr/>
        <p:nvPr/>
      </p:nvGrpSpPr>
      <p:grpSpPr>
        <a:xfrm>
          <a:off x="0" y="0"/>
          <a:ext cx="0" cy="0"/>
          <a:chOff x="0" y="0"/>
          <a:chExt cx="0" cy="0"/>
        </a:xfrm>
      </p:grpSpPr>
      <p:sp>
        <p:nvSpPr>
          <p:cNvPr id="36848" name="Google Shape;36848;p51"/>
          <p:cNvSpPr txBox="1"/>
          <p:nvPr>
            <p:ph type="title"/>
          </p:nvPr>
        </p:nvSpPr>
        <p:spPr>
          <a:xfrm>
            <a:off x="1142100" y="939075"/>
            <a:ext cx="68598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 you need a longer text?</a:t>
            </a:r>
            <a:endParaRPr/>
          </a:p>
        </p:txBody>
      </p:sp>
      <p:sp>
        <p:nvSpPr>
          <p:cNvPr id="36849" name="Google Shape;36849;p51"/>
          <p:cNvSpPr txBox="1"/>
          <p:nvPr>
            <p:ph idx="1" type="subTitle"/>
          </p:nvPr>
        </p:nvSpPr>
        <p:spPr>
          <a:xfrm rot="-301">
            <a:off x="1142100" y="1604675"/>
            <a:ext cx="6859800" cy="25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36850" name="Google Shape;36850;p51"/>
          <p:cNvSpPr/>
          <p:nvPr/>
        </p:nvSpPr>
        <p:spPr>
          <a:xfrm>
            <a:off x="1204326" y="5208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1" name="Google Shape;36851;p51"/>
          <p:cNvSpPr/>
          <p:nvPr/>
        </p:nvSpPr>
        <p:spPr>
          <a:xfrm>
            <a:off x="1253339" y="111631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52" name="Google Shape;36852;p51"/>
          <p:cNvGrpSpPr/>
          <p:nvPr/>
        </p:nvGrpSpPr>
        <p:grpSpPr>
          <a:xfrm>
            <a:off x="268409" y="550856"/>
            <a:ext cx="315604" cy="283088"/>
            <a:chOff x="9122209" y="4733906"/>
            <a:chExt cx="315604" cy="283088"/>
          </a:xfrm>
        </p:grpSpPr>
        <p:sp>
          <p:nvSpPr>
            <p:cNvPr id="36853" name="Google Shape;36853;p51"/>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4" name="Google Shape;36854;p51"/>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5" name="Google Shape;36855;p51"/>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6" name="Google Shape;36856;p51"/>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7" name="Google Shape;36857;p51"/>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8" name="Google Shape;36858;p51"/>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9" name="Google Shape;36859;p51"/>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0" name="Google Shape;36860;p51"/>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1" name="Google Shape;36861;p51"/>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2" name="Google Shape;36862;p51"/>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3" name="Google Shape;36863;p51"/>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4" name="Google Shape;36864;p51"/>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5" name="Google Shape;36865;p51"/>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6" name="Google Shape;36866;p51"/>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7" name="Google Shape;36867;p51"/>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8" name="Google Shape;36868;p51"/>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9" name="Google Shape;36869;p51"/>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0" name="Google Shape;36870;p51"/>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1" name="Google Shape;36871;p51"/>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2" name="Google Shape;36872;p51"/>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3" name="Google Shape;36873;p51"/>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4" name="Google Shape;36874;p51"/>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5" name="Google Shape;36875;p51"/>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6" name="Google Shape;36876;p51"/>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7" name="Google Shape;36877;p51"/>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8" name="Google Shape;36878;p51"/>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9" name="Google Shape;36879;p51"/>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0" name="Google Shape;36880;p51"/>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1" name="Google Shape;36881;p51"/>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2" name="Google Shape;36882;p51"/>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3" name="Google Shape;36883;p51"/>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4" name="Google Shape;36884;p51"/>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5" name="Google Shape;36885;p51"/>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86" name="Google Shape;36886;p51"/>
          <p:cNvSpPr/>
          <p:nvPr/>
        </p:nvSpPr>
        <p:spPr>
          <a:xfrm>
            <a:off x="463137" y="152389"/>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90" name="Shape 36890"/>
        <p:cNvGrpSpPr/>
        <p:nvPr/>
      </p:nvGrpSpPr>
      <p:grpSpPr>
        <a:xfrm>
          <a:off x="0" y="0"/>
          <a:ext cx="0" cy="0"/>
          <a:chOff x="0" y="0"/>
          <a:chExt cx="0" cy="0"/>
        </a:xfrm>
      </p:grpSpPr>
      <p:sp>
        <p:nvSpPr>
          <p:cNvPr id="36891" name="Google Shape;36891;p52"/>
          <p:cNvSpPr txBox="1"/>
          <p:nvPr>
            <p:ph type="title"/>
          </p:nvPr>
        </p:nvSpPr>
        <p:spPr>
          <a:xfrm>
            <a:off x="720000" y="1278925"/>
            <a:ext cx="5510100" cy="62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Characteristics of a meteor</a:t>
            </a:r>
            <a:endParaRPr/>
          </a:p>
        </p:txBody>
      </p:sp>
      <p:sp>
        <p:nvSpPr>
          <p:cNvPr id="36892" name="Google Shape;36892;p52"/>
          <p:cNvSpPr txBox="1"/>
          <p:nvPr>
            <p:ph idx="1" type="subTitle"/>
          </p:nvPr>
        </p:nvSpPr>
        <p:spPr>
          <a:xfrm rot="-374">
            <a:off x="720000" y="1921774"/>
            <a:ext cx="5510100" cy="194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 for example: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 at all</a:t>
            </a:r>
            <a:endParaRPr/>
          </a:p>
        </p:txBody>
      </p:sp>
      <p:grpSp>
        <p:nvGrpSpPr>
          <p:cNvPr id="36893" name="Google Shape;36893;p52"/>
          <p:cNvGrpSpPr/>
          <p:nvPr/>
        </p:nvGrpSpPr>
        <p:grpSpPr>
          <a:xfrm>
            <a:off x="6297805" y="-7"/>
            <a:ext cx="4789316" cy="4778716"/>
            <a:chOff x="6673624" y="2086450"/>
            <a:chExt cx="2729888" cy="2723691"/>
          </a:xfrm>
        </p:grpSpPr>
        <p:sp>
          <p:nvSpPr>
            <p:cNvPr id="36894" name="Google Shape;36894;p52"/>
            <p:cNvSpPr/>
            <p:nvPr/>
          </p:nvSpPr>
          <p:spPr>
            <a:xfrm>
              <a:off x="6673624" y="2086450"/>
              <a:ext cx="2729888" cy="2723691"/>
            </a:xfrm>
            <a:custGeom>
              <a:rect b="b" l="l" r="r" t="t"/>
              <a:pathLst>
                <a:path extrusionOk="0" h="11323" w="11349">
                  <a:moveTo>
                    <a:pt x="7521" y="1"/>
                  </a:moveTo>
                  <a:lnTo>
                    <a:pt x="1050" y="6472"/>
                  </a:lnTo>
                  <a:cubicBezTo>
                    <a:pt x="0" y="7522"/>
                    <a:pt x="0" y="9225"/>
                    <a:pt x="1050" y="10273"/>
                  </a:cubicBezTo>
                  <a:cubicBezTo>
                    <a:pt x="2099" y="11323"/>
                    <a:pt x="3802" y="11323"/>
                    <a:pt x="4851" y="10273"/>
                  </a:cubicBezTo>
                  <a:lnTo>
                    <a:pt x="11349" y="3776"/>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5" name="Google Shape;36895;p52"/>
            <p:cNvSpPr/>
            <p:nvPr/>
          </p:nvSpPr>
          <p:spPr>
            <a:xfrm>
              <a:off x="6886262" y="3517931"/>
              <a:ext cx="1167100" cy="1022316"/>
            </a:xfrm>
            <a:custGeom>
              <a:rect b="b" l="l" r="r" t="t"/>
              <a:pathLst>
                <a:path extrusionOk="0" h="4250" w="4852">
                  <a:moveTo>
                    <a:pt x="3200" y="1"/>
                  </a:moveTo>
                  <a:lnTo>
                    <a:pt x="1830" y="228"/>
                  </a:lnTo>
                  <a:lnTo>
                    <a:pt x="1280" y="941"/>
                  </a:lnTo>
                  <a:lnTo>
                    <a:pt x="0" y="1687"/>
                  </a:lnTo>
                  <a:lnTo>
                    <a:pt x="0" y="3017"/>
                  </a:lnTo>
                  <a:lnTo>
                    <a:pt x="1280" y="4250"/>
                  </a:lnTo>
                  <a:lnTo>
                    <a:pt x="3515" y="4250"/>
                  </a:lnTo>
                  <a:lnTo>
                    <a:pt x="4033" y="3017"/>
                  </a:lnTo>
                  <a:lnTo>
                    <a:pt x="4851" y="2012"/>
                  </a:lnTo>
                  <a:lnTo>
                    <a:pt x="4602" y="667"/>
                  </a:lnTo>
                  <a:lnTo>
                    <a:pt x="32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6" name="Google Shape;36896;p52"/>
            <p:cNvSpPr/>
            <p:nvPr/>
          </p:nvSpPr>
          <p:spPr>
            <a:xfrm>
              <a:off x="6980073" y="3598272"/>
              <a:ext cx="1029992" cy="835894"/>
            </a:xfrm>
            <a:custGeom>
              <a:rect b="b" l="l" r="r" t="t"/>
              <a:pathLst>
                <a:path extrusionOk="0" h="3475" w="4282">
                  <a:moveTo>
                    <a:pt x="2719" y="0"/>
                  </a:moveTo>
                  <a:lnTo>
                    <a:pt x="1925" y="73"/>
                  </a:lnTo>
                  <a:lnTo>
                    <a:pt x="1558" y="770"/>
                  </a:lnTo>
                  <a:lnTo>
                    <a:pt x="98" y="1353"/>
                  </a:lnTo>
                  <a:lnTo>
                    <a:pt x="0" y="1856"/>
                  </a:lnTo>
                  <a:lnTo>
                    <a:pt x="870" y="3226"/>
                  </a:lnTo>
                  <a:lnTo>
                    <a:pt x="1719" y="3475"/>
                  </a:lnTo>
                  <a:lnTo>
                    <a:pt x="3280" y="3226"/>
                  </a:lnTo>
                  <a:lnTo>
                    <a:pt x="4282" y="1493"/>
                  </a:lnTo>
                  <a:lnTo>
                    <a:pt x="3936" y="201"/>
                  </a:lnTo>
                  <a:lnTo>
                    <a:pt x="271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7" name="Google Shape;36897;p52"/>
            <p:cNvSpPr/>
            <p:nvPr/>
          </p:nvSpPr>
          <p:spPr>
            <a:xfrm>
              <a:off x="7315628" y="4243413"/>
              <a:ext cx="255213" cy="261954"/>
            </a:xfrm>
            <a:custGeom>
              <a:rect b="b" l="l" r="r" t="t"/>
              <a:pathLst>
                <a:path extrusionOk="0" h="1089" w="1061">
                  <a:moveTo>
                    <a:pt x="641" y="1"/>
                  </a:moveTo>
                  <a:lnTo>
                    <a:pt x="1" y="909"/>
                  </a:lnTo>
                  <a:lnTo>
                    <a:pt x="530" y="1088"/>
                  </a:lnTo>
                  <a:lnTo>
                    <a:pt x="973" y="796"/>
                  </a:lnTo>
                  <a:lnTo>
                    <a:pt x="1060" y="229"/>
                  </a:lnTo>
                  <a:lnTo>
                    <a:pt x="6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8" name="Google Shape;36898;p52"/>
            <p:cNvSpPr/>
            <p:nvPr/>
          </p:nvSpPr>
          <p:spPr>
            <a:xfrm>
              <a:off x="7570602" y="4363204"/>
              <a:ext cx="104154" cy="142162"/>
            </a:xfrm>
            <a:custGeom>
              <a:rect b="b" l="l" r="r" t="t"/>
              <a:pathLst>
                <a:path extrusionOk="0" h="591" w="433">
                  <a:moveTo>
                    <a:pt x="379" y="1"/>
                  </a:moveTo>
                  <a:lnTo>
                    <a:pt x="173" y="46"/>
                  </a:lnTo>
                  <a:lnTo>
                    <a:pt x="0" y="465"/>
                  </a:lnTo>
                  <a:lnTo>
                    <a:pt x="291" y="590"/>
                  </a:lnTo>
                  <a:lnTo>
                    <a:pt x="433" y="317"/>
                  </a:lnTo>
                  <a:lnTo>
                    <a:pt x="379" y="1"/>
                  </a:lnTo>
                  <a:close/>
                </a:path>
              </a:pathLst>
            </a:custGeom>
            <a:solidFill>
              <a:srgbClr val="270C2A">
                <a:alpha val="49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9" name="Google Shape;36899;p52"/>
            <p:cNvSpPr/>
            <p:nvPr/>
          </p:nvSpPr>
          <p:spPr>
            <a:xfrm>
              <a:off x="6886262" y="3923729"/>
              <a:ext cx="845739" cy="616517"/>
            </a:xfrm>
            <a:custGeom>
              <a:rect b="b" l="l" r="r" t="t"/>
              <a:pathLst>
                <a:path extrusionOk="0" h="2563" w="3516">
                  <a:moveTo>
                    <a:pt x="0" y="0"/>
                  </a:moveTo>
                  <a:lnTo>
                    <a:pt x="0" y="1330"/>
                  </a:lnTo>
                  <a:lnTo>
                    <a:pt x="1280" y="2563"/>
                  </a:lnTo>
                  <a:lnTo>
                    <a:pt x="3515" y="2563"/>
                  </a:lnTo>
                  <a:lnTo>
                    <a:pt x="1523" y="2457"/>
                  </a:lnTo>
                  <a:lnTo>
                    <a:pt x="131" y="1241"/>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0" name="Google Shape;36900;p52"/>
            <p:cNvSpPr/>
            <p:nvPr/>
          </p:nvSpPr>
          <p:spPr>
            <a:xfrm>
              <a:off x="7193193" y="4145490"/>
              <a:ext cx="553242" cy="395456"/>
            </a:xfrm>
            <a:custGeom>
              <a:rect b="b" l="l" r="r" t="t"/>
              <a:pathLst>
                <a:path extrusionOk="0" h="1644" w="2300">
                  <a:moveTo>
                    <a:pt x="1889" y="1"/>
                  </a:moveTo>
                  <a:lnTo>
                    <a:pt x="1146" y="86"/>
                  </a:lnTo>
                  <a:lnTo>
                    <a:pt x="0" y="1644"/>
                  </a:lnTo>
                  <a:lnTo>
                    <a:pt x="2235" y="1644"/>
                  </a:lnTo>
                  <a:lnTo>
                    <a:pt x="2105" y="714"/>
                  </a:lnTo>
                  <a:lnTo>
                    <a:pt x="2299" y="542"/>
                  </a:lnTo>
                  <a:lnTo>
                    <a:pt x="1889"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1" name="Google Shape;36901;p52"/>
            <p:cNvSpPr/>
            <p:nvPr/>
          </p:nvSpPr>
          <p:spPr>
            <a:xfrm>
              <a:off x="6886262" y="3572534"/>
              <a:ext cx="606161" cy="421675"/>
            </a:xfrm>
            <a:custGeom>
              <a:rect b="b" l="l" r="r" t="t"/>
              <a:pathLst>
                <a:path extrusionOk="0" h="1753" w="2520">
                  <a:moveTo>
                    <a:pt x="1830" y="1"/>
                  </a:moveTo>
                  <a:lnTo>
                    <a:pt x="1280" y="714"/>
                  </a:lnTo>
                  <a:lnTo>
                    <a:pt x="0" y="1460"/>
                  </a:lnTo>
                  <a:lnTo>
                    <a:pt x="731" y="1752"/>
                  </a:lnTo>
                  <a:lnTo>
                    <a:pt x="2066" y="1320"/>
                  </a:lnTo>
                  <a:lnTo>
                    <a:pt x="2520" y="440"/>
                  </a:lnTo>
                  <a:lnTo>
                    <a:pt x="1959" y="440"/>
                  </a:lnTo>
                  <a:lnTo>
                    <a:pt x="183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2" name="Google Shape;36902;p52"/>
            <p:cNvSpPr/>
            <p:nvPr/>
          </p:nvSpPr>
          <p:spPr>
            <a:xfrm>
              <a:off x="7570602" y="3517931"/>
              <a:ext cx="422869" cy="406040"/>
            </a:xfrm>
            <a:custGeom>
              <a:rect b="b" l="l" r="r" t="t"/>
              <a:pathLst>
                <a:path extrusionOk="0" h="1688" w="1758">
                  <a:moveTo>
                    <a:pt x="355" y="1"/>
                  </a:moveTo>
                  <a:lnTo>
                    <a:pt x="0" y="1308"/>
                  </a:lnTo>
                  <a:lnTo>
                    <a:pt x="540" y="1687"/>
                  </a:lnTo>
                  <a:lnTo>
                    <a:pt x="1049" y="1266"/>
                  </a:lnTo>
                  <a:lnTo>
                    <a:pt x="1049" y="667"/>
                  </a:lnTo>
                  <a:lnTo>
                    <a:pt x="1757" y="667"/>
                  </a:lnTo>
                  <a:lnTo>
                    <a:pt x="35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3" name="Google Shape;36903;p52"/>
            <p:cNvSpPr/>
            <p:nvPr/>
          </p:nvSpPr>
          <p:spPr>
            <a:xfrm>
              <a:off x="7674515" y="3957405"/>
              <a:ext cx="378851" cy="286249"/>
            </a:xfrm>
            <a:custGeom>
              <a:rect b="b" l="l" r="r" t="t"/>
              <a:pathLst>
                <a:path extrusionOk="0" h="1190" w="1575">
                  <a:moveTo>
                    <a:pt x="129" y="0"/>
                  </a:moveTo>
                  <a:lnTo>
                    <a:pt x="1" y="185"/>
                  </a:lnTo>
                  <a:lnTo>
                    <a:pt x="519" y="299"/>
                  </a:lnTo>
                  <a:lnTo>
                    <a:pt x="302" y="693"/>
                  </a:lnTo>
                  <a:lnTo>
                    <a:pt x="756" y="1190"/>
                  </a:lnTo>
                  <a:lnTo>
                    <a:pt x="1574" y="185"/>
                  </a:lnTo>
                  <a:lnTo>
                    <a:pt x="1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4" name="Google Shape;36904;p52"/>
            <p:cNvSpPr/>
            <p:nvPr/>
          </p:nvSpPr>
          <p:spPr>
            <a:xfrm>
              <a:off x="7189344" y="4100529"/>
              <a:ext cx="126524" cy="100307"/>
            </a:xfrm>
            <a:custGeom>
              <a:rect b="b" l="l" r="r" t="t"/>
              <a:pathLst>
                <a:path extrusionOk="0" h="417" w="526">
                  <a:moveTo>
                    <a:pt x="152" y="0"/>
                  </a:moveTo>
                  <a:lnTo>
                    <a:pt x="0" y="311"/>
                  </a:lnTo>
                  <a:lnTo>
                    <a:pt x="266" y="417"/>
                  </a:lnTo>
                  <a:lnTo>
                    <a:pt x="526" y="209"/>
                  </a:lnTo>
                  <a:lnTo>
                    <a:pt x="1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5" name="Google Shape;36905;p52"/>
            <p:cNvSpPr/>
            <p:nvPr/>
          </p:nvSpPr>
          <p:spPr>
            <a:xfrm>
              <a:off x="7045260" y="3764970"/>
              <a:ext cx="270607" cy="143124"/>
            </a:xfrm>
            <a:custGeom>
              <a:rect b="b" l="l" r="r" t="t"/>
              <a:pathLst>
                <a:path extrusionOk="0" h="595" w="1125">
                  <a:moveTo>
                    <a:pt x="619" y="1"/>
                  </a:moveTo>
                  <a:lnTo>
                    <a:pt x="561" y="250"/>
                  </a:lnTo>
                  <a:lnTo>
                    <a:pt x="193" y="298"/>
                  </a:lnTo>
                  <a:lnTo>
                    <a:pt x="0" y="433"/>
                  </a:lnTo>
                  <a:lnTo>
                    <a:pt x="291" y="595"/>
                  </a:lnTo>
                  <a:lnTo>
                    <a:pt x="1125" y="347"/>
                  </a:lnTo>
                  <a:lnTo>
                    <a:pt x="112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6" name="Google Shape;36906;p52"/>
            <p:cNvSpPr/>
            <p:nvPr/>
          </p:nvSpPr>
          <p:spPr>
            <a:xfrm>
              <a:off x="7622558" y="3656484"/>
              <a:ext cx="159237" cy="195323"/>
            </a:xfrm>
            <a:custGeom>
              <a:rect b="b" l="l" r="r" t="t"/>
              <a:pathLst>
                <a:path extrusionOk="0" h="812" w="662">
                  <a:moveTo>
                    <a:pt x="313" y="1"/>
                  </a:moveTo>
                  <a:lnTo>
                    <a:pt x="45" y="212"/>
                  </a:lnTo>
                  <a:lnTo>
                    <a:pt x="1" y="528"/>
                  </a:lnTo>
                  <a:lnTo>
                    <a:pt x="313" y="812"/>
                  </a:lnTo>
                  <a:lnTo>
                    <a:pt x="662" y="495"/>
                  </a:lnTo>
                  <a:lnTo>
                    <a:pt x="402" y="268"/>
                  </a:lnTo>
                  <a:lnTo>
                    <a:pt x="475" y="99"/>
                  </a:lnTo>
                  <a:lnTo>
                    <a:pt x="31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7" name="Google Shape;36907;p52"/>
            <p:cNvSpPr/>
            <p:nvPr/>
          </p:nvSpPr>
          <p:spPr>
            <a:xfrm>
              <a:off x="7674515" y="3549682"/>
              <a:ext cx="189546" cy="97180"/>
            </a:xfrm>
            <a:custGeom>
              <a:rect b="b" l="l" r="r" t="t"/>
              <a:pathLst>
                <a:path extrusionOk="0" h="404" w="788">
                  <a:moveTo>
                    <a:pt x="201" y="1"/>
                  </a:moveTo>
                  <a:lnTo>
                    <a:pt x="1" y="226"/>
                  </a:lnTo>
                  <a:lnTo>
                    <a:pt x="235" y="403"/>
                  </a:lnTo>
                  <a:lnTo>
                    <a:pt x="446" y="298"/>
                  </a:lnTo>
                  <a:lnTo>
                    <a:pt x="567" y="403"/>
                  </a:lnTo>
                  <a:lnTo>
                    <a:pt x="787" y="280"/>
                  </a:lnTo>
                  <a:lnTo>
                    <a:pt x="20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8" name="Google Shape;36908;p52"/>
            <p:cNvSpPr/>
            <p:nvPr/>
          </p:nvSpPr>
          <p:spPr>
            <a:xfrm>
              <a:off x="7428682" y="3827992"/>
              <a:ext cx="127005" cy="129654"/>
            </a:xfrm>
            <a:custGeom>
              <a:rect b="b" l="l" r="r" t="t"/>
              <a:pathLst>
                <a:path extrusionOk="0" h="539" w="528">
                  <a:moveTo>
                    <a:pt x="265" y="0"/>
                  </a:moveTo>
                  <a:lnTo>
                    <a:pt x="1" y="188"/>
                  </a:lnTo>
                  <a:lnTo>
                    <a:pt x="60" y="447"/>
                  </a:lnTo>
                  <a:lnTo>
                    <a:pt x="326" y="538"/>
                  </a:lnTo>
                  <a:lnTo>
                    <a:pt x="527" y="147"/>
                  </a:lnTo>
                  <a:lnTo>
                    <a:pt x="265"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9" name="Google Shape;36909;p52"/>
            <p:cNvSpPr/>
            <p:nvPr/>
          </p:nvSpPr>
          <p:spPr>
            <a:xfrm>
              <a:off x="7162163" y="2267821"/>
              <a:ext cx="1162289" cy="1162554"/>
            </a:xfrm>
            <a:custGeom>
              <a:rect b="b" l="l" r="r" t="t"/>
              <a:pathLst>
                <a:path extrusionOk="0" h="4833" w="4832">
                  <a:moveTo>
                    <a:pt x="4832" y="517"/>
                  </a:moveTo>
                  <a:lnTo>
                    <a:pt x="659" y="4691"/>
                  </a:lnTo>
                  <a:cubicBezTo>
                    <a:pt x="516" y="4833"/>
                    <a:pt x="285" y="4833"/>
                    <a:pt x="143" y="4691"/>
                  </a:cubicBezTo>
                  <a:lnTo>
                    <a:pt x="143" y="4691"/>
                  </a:lnTo>
                  <a:cubicBezTo>
                    <a:pt x="1" y="4548"/>
                    <a:pt x="1" y="4317"/>
                    <a:pt x="143" y="4175"/>
                  </a:cubicBezTo>
                  <a:lnTo>
                    <a:pt x="4316"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0" name="Google Shape;36910;p52"/>
            <p:cNvSpPr/>
            <p:nvPr/>
          </p:nvSpPr>
          <p:spPr>
            <a:xfrm>
              <a:off x="8383630" y="3287008"/>
              <a:ext cx="744712" cy="744727"/>
            </a:xfrm>
            <a:custGeom>
              <a:rect b="b" l="l" r="r" t="t"/>
              <a:pathLst>
                <a:path extrusionOk="0" h="3096" w="3096">
                  <a:moveTo>
                    <a:pt x="3095" y="330"/>
                  </a:moveTo>
                  <a:lnTo>
                    <a:pt x="422" y="3004"/>
                  </a:lnTo>
                  <a:cubicBezTo>
                    <a:pt x="331" y="3095"/>
                    <a:pt x="184" y="3095"/>
                    <a:pt x="91" y="3004"/>
                  </a:cubicBezTo>
                  <a:lnTo>
                    <a:pt x="91" y="3004"/>
                  </a:lnTo>
                  <a:cubicBezTo>
                    <a:pt x="0" y="2913"/>
                    <a:pt x="0" y="2765"/>
                    <a:pt x="91" y="2673"/>
                  </a:cubicBezTo>
                  <a:lnTo>
                    <a:pt x="2764"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1" name="Google Shape;36911;p52"/>
            <p:cNvSpPr/>
            <p:nvPr/>
          </p:nvSpPr>
          <p:spPr>
            <a:xfrm>
              <a:off x="7910967" y="2493451"/>
              <a:ext cx="744712" cy="744727"/>
            </a:xfrm>
            <a:custGeom>
              <a:rect b="b" l="l" r="r" t="t"/>
              <a:pathLst>
                <a:path extrusionOk="0" h="3096" w="3096">
                  <a:moveTo>
                    <a:pt x="3096" y="332"/>
                  </a:moveTo>
                  <a:lnTo>
                    <a:pt x="422" y="3005"/>
                  </a:lnTo>
                  <a:cubicBezTo>
                    <a:pt x="332" y="3096"/>
                    <a:pt x="184" y="3096"/>
                    <a:pt x="92" y="3005"/>
                  </a:cubicBezTo>
                  <a:lnTo>
                    <a:pt x="92" y="3005"/>
                  </a:lnTo>
                  <a:cubicBezTo>
                    <a:pt x="1" y="2914"/>
                    <a:pt x="1" y="2767"/>
                    <a:pt x="92" y="2674"/>
                  </a:cubicBezTo>
                  <a:lnTo>
                    <a:pt x="2766"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2" name="Google Shape;36912;p52"/>
            <p:cNvSpPr/>
            <p:nvPr/>
          </p:nvSpPr>
          <p:spPr>
            <a:xfrm>
              <a:off x="7229033" y="2631765"/>
              <a:ext cx="1746080" cy="1746116"/>
            </a:xfrm>
            <a:custGeom>
              <a:rect b="b" l="l" r="r" t="t"/>
              <a:pathLst>
                <a:path extrusionOk="0" h="7259" w="7259">
                  <a:moveTo>
                    <a:pt x="7259" y="775"/>
                  </a:moveTo>
                  <a:lnTo>
                    <a:pt x="989" y="7045"/>
                  </a:lnTo>
                  <a:cubicBezTo>
                    <a:pt x="776" y="7259"/>
                    <a:pt x="428" y="7259"/>
                    <a:pt x="214" y="7045"/>
                  </a:cubicBezTo>
                  <a:lnTo>
                    <a:pt x="214" y="7045"/>
                  </a:lnTo>
                  <a:cubicBezTo>
                    <a:pt x="1" y="6832"/>
                    <a:pt x="1" y="6484"/>
                    <a:pt x="214" y="6270"/>
                  </a:cubicBezTo>
                  <a:lnTo>
                    <a:pt x="6483"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3" name="Google Shape;36913;p52"/>
            <p:cNvSpPr/>
            <p:nvPr/>
          </p:nvSpPr>
          <p:spPr>
            <a:xfrm>
              <a:off x="7738499" y="3461162"/>
              <a:ext cx="653547" cy="653561"/>
            </a:xfrm>
            <a:custGeom>
              <a:rect b="b" l="l" r="r" t="t"/>
              <a:pathLst>
                <a:path extrusionOk="0" h="2717" w="2717">
                  <a:moveTo>
                    <a:pt x="2716" y="557"/>
                  </a:moveTo>
                  <a:lnTo>
                    <a:pt x="711" y="2562"/>
                  </a:lnTo>
                  <a:cubicBezTo>
                    <a:pt x="557" y="2716"/>
                    <a:pt x="307" y="2716"/>
                    <a:pt x="156" y="2562"/>
                  </a:cubicBezTo>
                  <a:lnTo>
                    <a:pt x="156" y="2562"/>
                  </a:lnTo>
                  <a:cubicBezTo>
                    <a:pt x="1" y="2408"/>
                    <a:pt x="1" y="2158"/>
                    <a:pt x="156" y="2005"/>
                  </a:cubicBezTo>
                  <a:lnTo>
                    <a:pt x="2160"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4" name="Google Shape;36914;p52"/>
          <p:cNvGrpSpPr/>
          <p:nvPr/>
        </p:nvGrpSpPr>
        <p:grpSpPr>
          <a:xfrm>
            <a:off x="1345340" y="-133340"/>
            <a:ext cx="995850" cy="913347"/>
            <a:chOff x="10394090" y="4418785"/>
            <a:chExt cx="995850" cy="913347"/>
          </a:xfrm>
        </p:grpSpPr>
        <p:sp>
          <p:nvSpPr>
            <p:cNvPr id="36915" name="Google Shape;36915;p52"/>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6" name="Google Shape;36916;p52"/>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7" name="Google Shape;36917;p52"/>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8" name="Google Shape;36918;p52"/>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9" name="Google Shape;36919;p52"/>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0" name="Google Shape;36920;p52"/>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1" name="Google Shape;36921;p52"/>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2" name="Google Shape;36922;p52"/>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3" name="Google Shape;36923;p52"/>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4" name="Google Shape;36924;p52"/>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5" name="Google Shape;36925;p52"/>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6" name="Google Shape;36926;p52"/>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7" name="Google Shape;36927;p52"/>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8" name="Google Shape;36928;p52"/>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9" name="Google Shape;36929;p52"/>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0" name="Google Shape;36930;p52"/>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1" name="Google Shape;36931;p52"/>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2" name="Google Shape;36932;p52"/>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3" name="Google Shape;36933;p52"/>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4" name="Google Shape;36934;p52"/>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5" name="Google Shape;36935;p52"/>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6" name="Google Shape;36936;p52"/>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7" name="Google Shape;36937;p52"/>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8" name="Google Shape;36938;p52"/>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9" name="Google Shape;36939;p52"/>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0" name="Google Shape;36940;p52"/>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1" name="Google Shape;36941;p52"/>
          <p:cNvGrpSpPr/>
          <p:nvPr/>
        </p:nvGrpSpPr>
        <p:grpSpPr>
          <a:xfrm>
            <a:off x="7470218" y="1030281"/>
            <a:ext cx="650520" cy="551573"/>
            <a:chOff x="8483468" y="3859206"/>
            <a:chExt cx="650520" cy="551573"/>
          </a:xfrm>
        </p:grpSpPr>
        <p:sp>
          <p:nvSpPr>
            <p:cNvPr id="36942" name="Google Shape;36942;p52"/>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3" name="Google Shape;36943;p52"/>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4" name="Google Shape;36944;p52"/>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5" name="Google Shape;36945;p52"/>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6" name="Google Shape;36946;p52"/>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7" name="Google Shape;36947;p52"/>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8" name="Google Shape;36948;p52"/>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9" name="Google Shape;36949;p52"/>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0" name="Google Shape;36950;p52"/>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1" name="Google Shape;36951;p52"/>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2" name="Google Shape;36952;p52"/>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3" name="Google Shape;36953;p52"/>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4" name="Google Shape;36954;p52"/>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5" name="Google Shape;36955;p52"/>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6" name="Google Shape;36956;p52"/>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7" name="Google Shape;36957;p52"/>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8" name="Google Shape;36958;p52"/>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9" name="Google Shape;36959;p52"/>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0" name="Google Shape;36960;p52"/>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1" name="Google Shape;36961;p52"/>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2" name="Google Shape;36962;p52"/>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3" name="Google Shape;36963;p52"/>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4" name="Google Shape;36964;p52"/>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5" name="Google Shape;36965;p52"/>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6" name="Google Shape;36966;p52"/>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7" name="Google Shape;36967;p52"/>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8" name="Google Shape;36968;p52"/>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9" name="Google Shape;36969;p52"/>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0" name="Google Shape;36970;p52"/>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1" name="Google Shape;36971;p52"/>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72" name="Google Shape;36972;p52"/>
          <p:cNvGrpSpPr/>
          <p:nvPr/>
        </p:nvGrpSpPr>
        <p:grpSpPr>
          <a:xfrm>
            <a:off x="4755494" y="4132361"/>
            <a:ext cx="432021" cy="471148"/>
            <a:chOff x="6260444" y="4005311"/>
            <a:chExt cx="432021" cy="471148"/>
          </a:xfrm>
        </p:grpSpPr>
        <p:sp>
          <p:nvSpPr>
            <p:cNvPr id="36973" name="Google Shape;36973;p52"/>
            <p:cNvSpPr/>
            <p:nvPr/>
          </p:nvSpPr>
          <p:spPr>
            <a:xfrm>
              <a:off x="6260444" y="4005311"/>
              <a:ext cx="432021" cy="471148"/>
            </a:xfrm>
            <a:custGeom>
              <a:rect b="b" l="l" r="r" t="t"/>
              <a:pathLst>
                <a:path extrusionOk="0" h="1444" w="1324">
                  <a:moveTo>
                    <a:pt x="547" y="1"/>
                  </a:moveTo>
                  <a:cubicBezTo>
                    <a:pt x="498" y="1"/>
                    <a:pt x="451" y="11"/>
                    <a:pt x="411" y="35"/>
                  </a:cubicBezTo>
                  <a:cubicBezTo>
                    <a:pt x="389" y="49"/>
                    <a:pt x="368" y="66"/>
                    <a:pt x="351" y="88"/>
                  </a:cubicBezTo>
                  <a:cubicBezTo>
                    <a:pt x="298" y="158"/>
                    <a:pt x="309" y="261"/>
                    <a:pt x="253" y="329"/>
                  </a:cubicBezTo>
                  <a:cubicBezTo>
                    <a:pt x="185" y="411"/>
                    <a:pt x="38" y="425"/>
                    <a:pt x="14" y="527"/>
                  </a:cubicBezTo>
                  <a:cubicBezTo>
                    <a:pt x="1" y="579"/>
                    <a:pt x="26" y="629"/>
                    <a:pt x="50" y="675"/>
                  </a:cubicBezTo>
                  <a:cubicBezTo>
                    <a:pt x="84" y="741"/>
                    <a:pt x="120" y="809"/>
                    <a:pt x="154" y="874"/>
                  </a:cubicBezTo>
                  <a:cubicBezTo>
                    <a:pt x="175" y="916"/>
                    <a:pt x="199" y="960"/>
                    <a:pt x="236" y="990"/>
                  </a:cubicBezTo>
                  <a:cubicBezTo>
                    <a:pt x="338" y="1074"/>
                    <a:pt x="520" y="1031"/>
                    <a:pt x="600" y="1138"/>
                  </a:cubicBezTo>
                  <a:cubicBezTo>
                    <a:pt x="629" y="1179"/>
                    <a:pt x="638" y="1233"/>
                    <a:pt x="671" y="1271"/>
                  </a:cubicBezTo>
                  <a:cubicBezTo>
                    <a:pt x="702" y="1307"/>
                    <a:pt x="750" y="1323"/>
                    <a:pt x="794" y="1342"/>
                  </a:cubicBezTo>
                  <a:cubicBezTo>
                    <a:pt x="868" y="1374"/>
                    <a:pt x="937" y="1415"/>
                    <a:pt x="1015" y="1434"/>
                  </a:cubicBezTo>
                  <a:cubicBezTo>
                    <a:pt x="1039" y="1440"/>
                    <a:pt x="1065" y="1443"/>
                    <a:pt x="1090" y="1443"/>
                  </a:cubicBezTo>
                  <a:cubicBezTo>
                    <a:pt x="1146" y="1443"/>
                    <a:pt x="1201" y="1427"/>
                    <a:pt x="1239" y="1389"/>
                  </a:cubicBezTo>
                  <a:cubicBezTo>
                    <a:pt x="1323" y="1301"/>
                    <a:pt x="1286" y="1155"/>
                    <a:pt x="1227" y="1048"/>
                  </a:cubicBezTo>
                  <a:cubicBezTo>
                    <a:pt x="1213" y="1023"/>
                    <a:pt x="1196" y="996"/>
                    <a:pt x="1180" y="972"/>
                  </a:cubicBezTo>
                  <a:cubicBezTo>
                    <a:pt x="1129" y="893"/>
                    <a:pt x="1082" y="811"/>
                    <a:pt x="1085" y="720"/>
                  </a:cubicBezTo>
                  <a:cubicBezTo>
                    <a:pt x="1086" y="654"/>
                    <a:pt x="1116" y="593"/>
                    <a:pt x="1118" y="526"/>
                  </a:cubicBezTo>
                  <a:cubicBezTo>
                    <a:pt x="1121" y="461"/>
                    <a:pt x="1082" y="384"/>
                    <a:pt x="1016" y="382"/>
                  </a:cubicBezTo>
                  <a:cubicBezTo>
                    <a:pt x="998" y="382"/>
                    <a:pt x="980" y="386"/>
                    <a:pt x="963" y="386"/>
                  </a:cubicBezTo>
                  <a:cubicBezTo>
                    <a:pt x="958" y="386"/>
                    <a:pt x="953" y="386"/>
                    <a:pt x="948" y="385"/>
                  </a:cubicBezTo>
                  <a:cubicBezTo>
                    <a:pt x="887" y="373"/>
                    <a:pt x="886" y="289"/>
                    <a:pt x="874" y="227"/>
                  </a:cubicBezTo>
                  <a:cubicBezTo>
                    <a:pt x="850" y="94"/>
                    <a:pt x="691"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4" name="Google Shape;36974;p52"/>
            <p:cNvSpPr/>
            <p:nvPr/>
          </p:nvSpPr>
          <p:spPr>
            <a:xfrm>
              <a:off x="6260444" y="4016404"/>
              <a:ext cx="432021" cy="460055"/>
            </a:xfrm>
            <a:custGeom>
              <a:rect b="b" l="l" r="r" t="t"/>
              <a:pathLst>
                <a:path extrusionOk="0" h="1410" w="1324">
                  <a:moveTo>
                    <a:pt x="411" y="1"/>
                  </a:moveTo>
                  <a:lnTo>
                    <a:pt x="411" y="1"/>
                  </a:lnTo>
                  <a:cubicBezTo>
                    <a:pt x="389" y="15"/>
                    <a:pt x="368" y="32"/>
                    <a:pt x="351" y="54"/>
                  </a:cubicBezTo>
                  <a:cubicBezTo>
                    <a:pt x="298" y="124"/>
                    <a:pt x="309" y="227"/>
                    <a:pt x="253" y="295"/>
                  </a:cubicBezTo>
                  <a:cubicBezTo>
                    <a:pt x="185" y="377"/>
                    <a:pt x="38" y="391"/>
                    <a:pt x="14" y="493"/>
                  </a:cubicBezTo>
                  <a:cubicBezTo>
                    <a:pt x="1" y="545"/>
                    <a:pt x="26" y="595"/>
                    <a:pt x="50" y="641"/>
                  </a:cubicBezTo>
                  <a:cubicBezTo>
                    <a:pt x="84" y="707"/>
                    <a:pt x="120" y="775"/>
                    <a:pt x="154" y="840"/>
                  </a:cubicBezTo>
                  <a:cubicBezTo>
                    <a:pt x="175" y="882"/>
                    <a:pt x="199" y="926"/>
                    <a:pt x="236" y="956"/>
                  </a:cubicBezTo>
                  <a:cubicBezTo>
                    <a:pt x="338" y="1040"/>
                    <a:pt x="520" y="997"/>
                    <a:pt x="600" y="1104"/>
                  </a:cubicBezTo>
                  <a:cubicBezTo>
                    <a:pt x="629" y="1145"/>
                    <a:pt x="638" y="1199"/>
                    <a:pt x="671" y="1237"/>
                  </a:cubicBezTo>
                  <a:cubicBezTo>
                    <a:pt x="702" y="1273"/>
                    <a:pt x="750" y="1289"/>
                    <a:pt x="794" y="1308"/>
                  </a:cubicBezTo>
                  <a:cubicBezTo>
                    <a:pt x="868" y="1340"/>
                    <a:pt x="937" y="1381"/>
                    <a:pt x="1015" y="1400"/>
                  </a:cubicBezTo>
                  <a:cubicBezTo>
                    <a:pt x="1039" y="1406"/>
                    <a:pt x="1065" y="1409"/>
                    <a:pt x="1090" y="1409"/>
                  </a:cubicBezTo>
                  <a:cubicBezTo>
                    <a:pt x="1146" y="1409"/>
                    <a:pt x="1201" y="1393"/>
                    <a:pt x="1239" y="1355"/>
                  </a:cubicBezTo>
                  <a:cubicBezTo>
                    <a:pt x="1323" y="1267"/>
                    <a:pt x="1286" y="1121"/>
                    <a:pt x="1224" y="1015"/>
                  </a:cubicBezTo>
                  <a:cubicBezTo>
                    <a:pt x="1209" y="991"/>
                    <a:pt x="1193" y="965"/>
                    <a:pt x="1177" y="939"/>
                  </a:cubicBezTo>
                  <a:cubicBezTo>
                    <a:pt x="1164" y="976"/>
                    <a:pt x="1143" y="1010"/>
                    <a:pt x="1112" y="1036"/>
                  </a:cubicBezTo>
                  <a:cubicBezTo>
                    <a:pt x="1080" y="1065"/>
                    <a:pt x="1034" y="1081"/>
                    <a:pt x="990" y="1081"/>
                  </a:cubicBezTo>
                  <a:cubicBezTo>
                    <a:pt x="945" y="1081"/>
                    <a:pt x="902" y="1065"/>
                    <a:pt x="875" y="1030"/>
                  </a:cubicBezTo>
                  <a:cubicBezTo>
                    <a:pt x="855" y="1004"/>
                    <a:pt x="844" y="970"/>
                    <a:pt x="814" y="954"/>
                  </a:cubicBezTo>
                  <a:cubicBezTo>
                    <a:pt x="781" y="935"/>
                    <a:pt x="739" y="947"/>
                    <a:pt x="706" y="933"/>
                  </a:cubicBezTo>
                  <a:cubicBezTo>
                    <a:pt x="674" y="918"/>
                    <a:pt x="658" y="880"/>
                    <a:pt x="638" y="849"/>
                  </a:cubicBezTo>
                  <a:cubicBezTo>
                    <a:pt x="592" y="776"/>
                    <a:pt x="507" y="732"/>
                    <a:pt x="422" y="732"/>
                  </a:cubicBezTo>
                  <a:cubicBezTo>
                    <a:pt x="412" y="732"/>
                    <a:pt x="402" y="732"/>
                    <a:pt x="392" y="734"/>
                  </a:cubicBezTo>
                  <a:cubicBezTo>
                    <a:pt x="337" y="672"/>
                    <a:pt x="449" y="598"/>
                    <a:pt x="469" y="518"/>
                  </a:cubicBezTo>
                  <a:cubicBezTo>
                    <a:pt x="479" y="486"/>
                    <a:pt x="468" y="451"/>
                    <a:pt x="460" y="417"/>
                  </a:cubicBezTo>
                  <a:cubicBezTo>
                    <a:pt x="428" y="292"/>
                    <a:pt x="407" y="142"/>
                    <a:pt x="4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5" name="Google Shape;36975;p52"/>
            <p:cNvSpPr/>
            <p:nvPr/>
          </p:nvSpPr>
          <p:spPr>
            <a:xfrm>
              <a:off x="6450675" y="4177914"/>
              <a:ext cx="34914" cy="28386"/>
            </a:xfrm>
            <a:custGeom>
              <a:rect b="b" l="l" r="r" t="t"/>
              <a:pathLst>
                <a:path extrusionOk="0" h="87" w="107">
                  <a:moveTo>
                    <a:pt x="54" y="0"/>
                  </a:moveTo>
                  <a:cubicBezTo>
                    <a:pt x="21" y="0"/>
                    <a:pt x="0" y="37"/>
                    <a:pt x="17" y="65"/>
                  </a:cubicBezTo>
                  <a:cubicBezTo>
                    <a:pt x="17" y="66"/>
                    <a:pt x="18" y="67"/>
                    <a:pt x="18" y="67"/>
                  </a:cubicBezTo>
                  <a:cubicBezTo>
                    <a:pt x="26" y="80"/>
                    <a:pt x="40" y="86"/>
                    <a:pt x="54" y="86"/>
                  </a:cubicBezTo>
                  <a:cubicBezTo>
                    <a:pt x="68" y="86"/>
                    <a:pt x="82" y="80"/>
                    <a:pt x="90" y="67"/>
                  </a:cubicBezTo>
                  <a:cubicBezTo>
                    <a:pt x="90" y="66"/>
                    <a:pt x="91" y="65"/>
                    <a:pt x="91" y="65"/>
                  </a:cubicBezTo>
                  <a:cubicBezTo>
                    <a:pt x="107" y="37"/>
                    <a:pt x="87" y="0"/>
                    <a:pt x="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6" name="Google Shape;36976;p52"/>
            <p:cNvSpPr/>
            <p:nvPr/>
          </p:nvSpPr>
          <p:spPr>
            <a:xfrm>
              <a:off x="6511040" y="4223267"/>
              <a:ext cx="29367" cy="26102"/>
            </a:xfrm>
            <a:custGeom>
              <a:rect b="b" l="l" r="r" t="t"/>
              <a:pathLst>
                <a:path extrusionOk="0" h="80" w="90">
                  <a:moveTo>
                    <a:pt x="40" y="1"/>
                  </a:moveTo>
                  <a:cubicBezTo>
                    <a:pt x="20" y="1"/>
                    <a:pt x="1" y="17"/>
                    <a:pt x="1" y="41"/>
                  </a:cubicBezTo>
                  <a:cubicBezTo>
                    <a:pt x="1" y="63"/>
                    <a:pt x="20" y="79"/>
                    <a:pt x="41" y="79"/>
                  </a:cubicBezTo>
                  <a:cubicBezTo>
                    <a:pt x="47" y="79"/>
                    <a:pt x="54" y="78"/>
                    <a:pt x="60" y="74"/>
                  </a:cubicBezTo>
                  <a:cubicBezTo>
                    <a:pt x="61" y="74"/>
                    <a:pt x="63" y="73"/>
                    <a:pt x="64" y="73"/>
                  </a:cubicBezTo>
                  <a:cubicBezTo>
                    <a:pt x="89" y="58"/>
                    <a:pt x="89" y="21"/>
                    <a:pt x="64" y="7"/>
                  </a:cubicBezTo>
                  <a:cubicBezTo>
                    <a:pt x="63" y="7"/>
                    <a:pt x="61" y="6"/>
                    <a:pt x="60" y="6"/>
                  </a:cubicBezTo>
                  <a:cubicBezTo>
                    <a:pt x="53" y="2"/>
                    <a:pt x="47" y="1"/>
                    <a:pt x="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7" name="Google Shape;36977;p52"/>
            <p:cNvSpPr/>
            <p:nvPr/>
          </p:nvSpPr>
          <p:spPr>
            <a:xfrm>
              <a:off x="6537144" y="4267968"/>
              <a:ext cx="51555" cy="39806"/>
            </a:xfrm>
            <a:custGeom>
              <a:rect b="b" l="l" r="r" t="t"/>
              <a:pathLst>
                <a:path extrusionOk="0" h="122" w="158">
                  <a:moveTo>
                    <a:pt x="79" y="1"/>
                  </a:moveTo>
                  <a:cubicBezTo>
                    <a:pt x="1" y="1"/>
                    <a:pt x="1" y="122"/>
                    <a:pt x="80" y="122"/>
                  </a:cubicBezTo>
                  <a:cubicBezTo>
                    <a:pt x="158" y="122"/>
                    <a:pt x="158" y="1"/>
                    <a:pt x="80" y="1"/>
                  </a:cubicBezTo>
                  <a:cubicBezTo>
                    <a:pt x="80" y="1"/>
                    <a:pt x="79" y="1"/>
                    <a:pt x="7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8" name="Google Shape;36978;p52"/>
            <p:cNvSpPr/>
            <p:nvPr/>
          </p:nvSpPr>
          <p:spPr>
            <a:xfrm>
              <a:off x="6556396" y="4197817"/>
              <a:ext cx="24473" cy="18924"/>
            </a:xfrm>
            <a:custGeom>
              <a:rect b="b" l="l" r="r" t="t"/>
              <a:pathLst>
                <a:path extrusionOk="0" h="58" w="75">
                  <a:moveTo>
                    <a:pt x="38" y="0"/>
                  </a:moveTo>
                  <a:cubicBezTo>
                    <a:pt x="1" y="0"/>
                    <a:pt x="1" y="57"/>
                    <a:pt x="38" y="57"/>
                  </a:cubicBezTo>
                  <a:cubicBezTo>
                    <a:pt x="75" y="57"/>
                    <a:pt x="75" y="0"/>
                    <a:pt x="3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9" name="Google Shape;36979;p52"/>
            <p:cNvSpPr/>
            <p:nvPr/>
          </p:nvSpPr>
          <p:spPr>
            <a:xfrm>
              <a:off x="6505493" y="4160947"/>
              <a:ext cx="23494" cy="18272"/>
            </a:xfrm>
            <a:custGeom>
              <a:rect b="b" l="l" r="r" t="t"/>
              <a:pathLst>
                <a:path extrusionOk="0" h="56" w="72">
                  <a:moveTo>
                    <a:pt x="36" y="1"/>
                  </a:moveTo>
                  <a:cubicBezTo>
                    <a:pt x="1" y="1"/>
                    <a:pt x="1" y="55"/>
                    <a:pt x="36" y="55"/>
                  </a:cubicBezTo>
                  <a:cubicBezTo>
                    <a:pt x="71" y="55"/>
                    <a:pt x="71" y="1"/>
                    <a:pt x="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0" name="Google Shape;36980;p52"/>
            <p:cNvSpPr/>
            <p:nvPr/>
          </p:nvSpPr>
          <p:spPr>
            <a:xfrm>
              <a:off x="6474821" y="4112331"/>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1" name="Google Shape;36981;p52"/>
            <p:cNvSpPr/>
            <p:nvPr/>
          </p:nvSpPr>
          <p:spPr>
            <a:xfrm>
              <a:off x="6436644" y="4042507"/>
              <a:ext cx="17620" cy="13704"/>
            </a:xfrm>
            <a:custGeom>
              <a:rect b="b" l="l" r="r" t="t"/>
              <a:pathLst>
                <a:path extrusionOk="0" h="42" w="54">
                  <a:moveTo>
                    <a:pt x="27" y="1"/>
                  </a:moveTo>
                  <a:cubicBezTo>
                    <a:pt x="1" y="1"/>
                    <a:pt x="1" y="42"/>
                    <a:pt x="27" y="42"/>
                  </a:cubicBezTo>
                  <a:cubicBezTo>
                    <a:pt x="54" y="42"/>
                    <a:pt x="54"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2" name="Google Shape;36982;p52"/>
            <p:cNvSpPr/>
            <p:nvPr/>
          </p:nvSpPr>
          <p:spPr>
            <a:xfrm>
              <a:off x="6474821" y="4066325"/>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3" name="Google Shape;36983;p52"/>
            <p:cNvSpPr/>
            <p:nvPr/>
          </p:nvSpPr>
          <p:spPr>
            <a:xfrm>
              <a:off x="6434360" y="4103848"/>
              <a:ext cx="16641" cy="12399"/>
            </a:xfrm>
            <a:custGeom>
              <a:rect b="b" l="l" r="r" t="t"/>
              <a:pathLst>
                <a:path extrusionOk="0" h="38" w="51">
                  <a:moveTo>
                    <a:pt x="26" y="1"/>
                  </a:moveTo>
                  <a:cubicBezTo>
                    <a:pt x="0" y="1"/>
                    <a:pt x="0" y="37"/>
                    <a:pt x="26" y="37"/>
                  </a:cubicBezTo>
                  <a:cubicBezTo>
                    <a:pt x="50" y="37"/>
                    <a:pt x="50"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4" name="Google Shape;36984;p52"/>
            <p:cNvSpPr/>
            <p:nvPr/>
          </p:nvSpPr>
          <p:spPr>
            <a:xfrm>
              <a:off x="6422287" y="4218047"/>
              <a:ext cx="17620" cy="13377"/>
            </a:xfrm>
            <a:custGeom>
              <a:rect b="b" l="l" r="r" t="t"/>
              <a:pathLst>
                <a:path extrusionOk="0" h="41" w="54">
                  <a:moveTo>
                    <a:pt x="26" y="1"/>
                  </a:moveTo>
                  <a:cubicBezTo>
                    <a:pt x="1" y="1"/>
                    <a:pt x="1" y="41"/>
                    <a:pt x="27" y="41"/>
                  </a:cubicBezTo>
                  <a:cubicBezTo>
                    <a:pt x="53" y="41"/>
                    <a:pt x="53" y="1"/>
                    <a:pt x="27" y="1"/>
                  </a:cubicBezTo>
                  <a:cubicBezTo>
                    <a:pt x="27" y="1"/>
                    <a:pt x="26"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5" name="Google Shape;36985;p52"/>
            <p:cNvSpPr/>
            <p:nvPr/>
          </p:nvSpPr>
          <p:spPr>
            <a:xfrm>
              <a:off x="6470579" y="4251980"/>
              <a:ext cx="18599" cy="14356"/>
            </a:xfrm>
            <a:custGeom>
              <a:rect b="b" l="l" r="r" t="t"/>
              <a:pathLst>
                <a:path extrusionOk="0" h="44" w="57">
                  <a:moveTo>
                    <a:pt x="29" y="0"/>
                  </a:moveTo>
                  <a:cubicBezTo>
                    <a:pt x="0" y="0"/>
                    <a:pt x="0" y="43"/>
                    <a:pt x="29" y="43"/>
                  </a:cubicBezTo>
                  <a:cubicBezTo>
                    <a:pt x="56" y="43"/>
                    <a:pt x="56"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6" name="Google Shape;36986;p52"/>
            <p:cNvSpPr/>
            <p:nvPr/>
          </p:nvSpPr>
          <p:spPr>
            <a:xfrm>
              <a:off x="6499620" y="4275146"/>
              <a:ext cx="17620" cy="13704"/>
            </a:xfrm>
            <a:custGeom>
              <a:rect b="b" l="l" r="r" t="t"/>
              <a:pathLst>
                <a:path extrusionOk="0" h="42" w="54">
                  <a:moveTo>
                    <a:pt x="26" y="1"/>
                  </a:moveTo>
                  <a:cubicBezTo>
                    <a:pt x="1" y="1"/>
                    <a:pt x="1" y="42"/>
                    <a:pt x="27" y="42"/>
                  </a:cubicBezTo>
                  <a:cubicBezTo>
                    <a:pt x="54" y="42"/>
                    <a:pt x="54" y="1"/>
                    <a:pt x="27" y="1"/>
                  </a:cubicBezTo>
                  <a:cubicBezTo>
                    <a:pt x="27"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7" name="Google Shape;36987;p52"/>
            <p:cNvSpPr/>
            <p:nvPr/>
          </p:nvSpPr>
          <p:spPr>
            <a:xfrm>
              <a:off x="6582826" y="4343339"/>
              <a:ext cx="18599" cy="14683"/>
            </a:xfrm>
            <a:custGeom>
              <a:rect b="b" l="l" r="r" t="t"/>
              <a:pathLst>
                <a:path extrusionOk="0" h="45" w="57">
                  <a:moveTo>
                    <a:pt x="28" y="1"/>
                  </a:moveTo>
                  <a:cubicBezTo>
                    <a:pt x="1" y="1"/>
                    <a:pt x="0" y="45"/>
                    <a:pt x="26" y="45"/>
                  </a:cubicBezTo>
                  <a:cubicBezTo>
                    <a:pt x="29" y="45"/>
                    <a:pt x="31" y="44"/>
                    <a:pt x="34" y="44"/>
                  </a:cubicBezTo>
                  <a:cubicBezTo>
                    <a:pt x="35" y="44"/>
                    <a:pt x="36" y="43"/>
                    <a:pt x="38" y="43"/>
                  </a:cubicBezTo>
                  <a:cubicBezTo>
                    <a:pt x="57" y="37"/>
                    <a:pt x="57" y="8"/>
                    <a:pt x="38" y="3"/>
                  </a:cubicBezTo>
                  <a:cubicBezTo>
                    <a:pt x="36" y="3"/>
                    <a:pt x="35" y="2"/>
                    <a:pt x="34" y="2"/>
                  </a:cubicBezTo>
                  <a:cubicBezTo>
                    <a:pt x="32" y="1"/>
                    <a:pt x="30"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8" name="Google Shape;36988;p52"/>
            <p:cNvSpPr/>
            <p:nvPr/>
          </p:nvSpPr>
          <p:spPr>
            <a:xfrm>
              <a:off x="6559659" y="4160621"/>
              <a:ext cx="24473" cy="19251"/>
            </a:xfrm>
            <a:custGeom>
              <a:rect b="b" l="l" r="r" t="t"/>
              <a:pathLst>
                <a:path extrusionOk="0" h="59" w="75">
                  <a:moveTo>
                    <a:pt x="37" y="1"/>
                  </a:moveTo>
                  <a:cubicBezTo>
                    <a:pt x="0" y="1"/>
                    <a:pt x="0" y="59"/>
                    <a:pt x="37" y="59"/>
                  </a:cubicBezTo>
                  <a:cubicBezTo>
                    <a:pt x="74" y="59"/>
                    <a:pt x="74"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9" name="Google Shape;36989;p52"/>
            <p:cNvSpPr/>
            <p:nvPr/>
          </p:nvSpPr>
          <p:spPr>
            <a:xfrm>
              <a:off x="6486568" y="4085576"/>
              <a:ext cx="32956" cy="25776"/>
            </a:xfrm>
            <a:custGeom>
              <a:rect b="b" l="l" r="r" t="t"/>
              <a:pathLst>
                <a:path extrusionOk="0" h="79" w="101">
                  <a:moveTo>
                    <a:pt x="50" y="1"/>
                  </a:moveTo>
                  <a:cubicBezTo>
                    <a:pt x="1" y="1"/>
                    <a:pt x="1" y="79"/>
                    <a:pt x="50" y="79"/>
                  </a:cubicBezTo>
                  <a:cubicBezTo>
                    <a:pt x="101" y="79"/>
                    <a:pt x="101" y="1"/>
                    <a:pt x="5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0" name="Google Shape;36990;p52"/>
            <p:cNvSpPr/>
            <p:nvPr/>
          </p:nvSpPr>
          <p:spPr>
            <a:xfrm>
              <a:off x="6552154" y="4389998"/>
              <a:ext cx="39156" cy="30670"/>
            </a:xfrm>
            <a:custGeom>
              <a:rect b="b" l="l" r="r" t="t"/>
              <a:pathLst>
                <a:path extrusionOk="0" h="94" w="120">
                  <a:moveTo>
                    <a:pt x="60" y="1"/>
                  </a:moveTo>
                  <a:cubicBezTo>
                    <a:pt x="0" y="1"/>
                    <a:pt x="0" y="94"/>
                    <a:pt x="60" y="94"/>
                  </a:cubicBezTo>
                  <a:cubicBezTo>
                    <a:pt x="119" y="94"/>
                    <a:pt x="119" y="1"/>
                    <a:pt x="6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1" name="Google Shape;36991;p52"/>
            <p:cNvSpPr/>
            <p:nvPr/>
          </p:nvSpPr>
          <p:spPr>
            <a:xfrm>
              <a:off x="6470579" y="4346602"/>
              <a:ext cx="18925" cy="14683"/>
            </a:xfrm>
            <a:custGeom>
              <a:rect b="b" l="l" r="r" t="t"/>
              <a:pathLst>
                <a:path extrusionOk="0" h="45" w="58">
                  <a:moveTo>
                    <a:pt x="29" y="0"/>
                  </a:moveTo>
                  <a:cubicBezTo>
                    <a:pt x="0" y="0"/>
                    <a:pt x="0" y="44"/>
                    <a:pt x="29" y="44"/>
                  </a:cubicBezTo>
                  <a:cubicBezTo>
                    <a:pt x="57" y="44"/>
                    <a:pt x="57"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2" name="Google Shape;36992;p52"/>
            <p:cNvSpPr/>
            <p:nvPr/>
          </p:nvSpPr>
          <p:spPr>
            <a:xfrm>
              <a:off x="6411846" y="4304512"/>
              <a:ext cx="15336" cy="12072"/>
            </a:xfrm>
            <a:custGeom>
              <a:rect b="b" l="l" r="r" t="t"/>
              <a:pathLst>
                <a:path extrusionOk="0" h="37" w="47">
                  <a:moveTo>
                    <a:pt x="24" y="0"/>
                  </a:moveTo>
                  <a:cubicBezTo>
                    <a:pt x="1" y="0"/>
                    <a:pt x="1" y="36"/>
                    <a:pt x="24" y="36"/>
                  </a:cubicBezTo>
                  <a:cubicBezTo>
                    <a:pt x="46" y="36"/>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3" name="Google Shape;36993;p52"/>
            <p:cNvSpPr/>
            <p:nvPr/>
          </p:nvSpPr>
          <p:spPr>
            <a:xfrm>
              <a:off x="6351481" y="4312669"/>
              <a:ext cx="15989" cy="12725"/>
            </a:xfrm>
            <a:custGeom>
              <a:rect b="b" l="l" r="r" t="t"/>
              <a:pathLst>
                <a:path extrusionOk="0" h="39" w="49">
                  <a:moveTo>
                    <a:pt x="25" y="1"/>
                  </a:moveTo>
                  <a:cubicBezTo>
                    <a:pt x="0" y="1"/>
                    <a:pt x="0" y="39"/>
                    <a:pt x="25" y="39"/>
                  </a:cubicBezTo>
                  <a:cubicBezTo>
                    <a:pt x="49" y="39"/>
                    <a:pt x="49"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4" name="Google Shape;36994;p52"/>
            <p:cNvSpPr/>
            <p:nvPr/>
          </p:nvSpPr>
          <p:spPr>
            <a:xfrm>
              <a:off x="6299273" y="4196838"/>
              <a:ext cx="40461" cy="38827"/>
            </a:xfrm>
            <a:custGeom>
              <a:rect b="b" l="l" r="r" t="t"/>
              <a:pathLst>
                <a:path extrusionOk="0" h="119" w="124">
                  <a:moveTo>
                    <a:pt x="61" y="0"/>
                  </a:moveTo>
                  <a:cubicBezTo>
                    <a:pt x="30" y="0"/>
                    <a:pt x="0" y="28"/>
                    <a:pt x="2" y="59"/>
                  </a:cubicBezTo>
                  <a:cubicBezTo>
                    <a:pt x="2" y="91"/>
                    <a:pt x="27" y="118"/>
                    <a:pt x="61" y="118"/>
                  </a:cubicBezTo>
                  <a:cubicBezTo>
                    <a:pt x="93" y="118"/>
                    <a:pt x="123" y="91"/>
                    <a:pt x="121" y="59"/>
                  </a:cubicBezTo>
                  <a:cubicBezTo>
                    <a:pt x="119" y="27"/>
                    <a:pt x="95"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5" name="Google Shape;36995;p52"/>
            <p:cNvSpPr/>
            <p:nvPr/>
          </p:nvSpPr>
          <p:spPr>
            <a:xfrm>
              <a:off x="6342997" y="4158990"/>
              <a:ext cx="21210" cy="16314"/>
            </a:xfrm>
            <a:custGeom>
              <a:rect b="b" l="l" r="r" t="t"/>
              <a:pathLst>
                <a:path extrusionOk="0" h="50" w="65">
                  <a:moveTo>
                    <a:pt x="33" y="0"/>
                  </a:moveTo>
                  <a:cubicBezTo>
                    <a:pt x="1" y="0"/>
                    <a:pt x="1" y="50"/>
                    <a:pt x="33" y="50"/>
                  </a:cubicBezTo>
                  <a:cubicBezTo>
                    <a:pt x="64" y="50"/>
                    <a:pt x="6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6" name="Google Shape;36996;p52"/>
            <p:cNvSpPr/>
            <p:nvPr/>
          </p:nvSpPr>
          <p:spPr>
            <a:xfrm>
              <a:off x="6353438" y="4205974"/>
              <a:ext cx="17620" cy="13704"/>
            </a:xfrm>
            <a:custGeom>
              <a:rect b="b" l="l" r="r" t="t"/>
              <a:pathLst>
                <a:path extrusionOk="0" h="42" w="54">
                  <a:moveTo>
                    <a:pt x="27" y="1"/>
                  </a:moveTo>
                  <a:cubicBezTo>
                    <a:pt x="1" y="2"/>
                    <a:pt x="1"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7" name="Google Shape;36997;p52"/>
            <p:cNvSpPr/>
            <p:nvPr/>
          </p:nvSpPr>
          <p:spPr>
            <a:xfrm>
              <a:off x="6328966" y="4263400"/>
              <a:ext cx="15336" cy="13051"/>
            </a:xfrm>
            <a:custGeom>
              <a:rect b="b" l="l" r="r" t="t"/>
              <a:pathLst>
                <a:path extrusionOk="0" h="40" w="47">
                  <a:moveTo>
                    <a:pt x="23" y="1"/>
                  </a:moveTo>
                  <a:cubicBezTo>
                    <a:pt x="19" y="1"/>
                    <a:pt x="15" y="3"/>
                    <a:pt x="12" y="7"/>
                  </a:cubicBezTo>
                  <a:cubicBezTo>
                    <a:pt x="11" y="9"/>
                    <a:pt x="10" y="10"/>
                    <a:pt x="9" y="14"/>
                  </a:cubicBezTo>
                  <a:cubicBezTo>
                    <a:pt x="1" y="24"/>
                    <a:pt x="11" y="40"/>
                    <a:pt x="24" y="40"/>
                  </a:cubicBezTo>
                  <a:cubicBezTo>
                    <a:pt x="36" y="40"/>
                    <a:pt x="46" y="24"/>
                    <a:pt x="38" y="14"/>
                  </a:cubicBezTo>
                  <a:cubicBezTo>
                    <a:pt x="37" y="10"/>
                    <a:pt x="36" y="9"/>
                    <a:pt x="33" y="7"/>
                  </a:cubicBezTo>
                  <a:cubicBezTo>
                    <a:pt x="31" y="3"/>
                    <a:pt x="27"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8" name="Google Shape;36998;p52"/>
            <p:cNvSpPr/>
            <p:nvPr/>
          </p:nvSpPr>
          <p:spPr>
            <a:xfrm>
              <a:off x="6371711" y="4275799"/>
              <a:ext cx="15662" cy="12399"/>
            </a:xfrm>
            <a:custGeom>
              <a:rect b="b" l="l" r="r" t="t"/>
              <a:pathLst>
                <a:path extrusionOk="0" h="38" w="48">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9" name="Google Shape;36999;p52"/>
            <p:cNvSpPr/>
            <p:nvPr/>
          </p:nvSpPr>
          <p:spPr>
            <a:xfrm>
              <a:off x="6348218" y="4111679"/>
              <a:ext cx="39156" cy="30670"/>
            </a:xfrm>
            <a:custGeom>
              <a:rect b="b" l="l" r="r" t="t"/>
              <a:pathLst>
                <a:path extrusionOk="0" h="94" w="120">
                  <a:moveTo>
                    <a:pt x="61" y="1"/>
                  </a:moveTo>
                  <a:cubicBezTo>
                    <a:pt x="1" y="1"/>
                    <a:pt x="1" y="94"/>
                    <a:pt x="61" y="94"/>
                  </a:cubicBezTo>
                  <a:cubicBezTo>
                    <a:pt x="120" y="94"/>
                    <a:pt x="120" y="1"/>
                    <a:pt x="6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0" name="Google Shape;37000;p52"/>
            <p:cNvSpPr/>
            <p:nvPr/>
          </p:nvSpPr>
          <p:spPr>
            <a:xfrm>
              <a:off x="6296663" y="4158990"/>
              <a:ext cx="22188" cy="16314"/>
            </a:xfrm>
            <a:custGeom>
              <a:rect b="b" l="l" r="r" t="t"/>
              <a:pathLst>
                <a:path extrusionOk="0" h="50" w="68">
                  <a:moveTo>
                    <a:pt x="34" y="0"/>
                  </a:moveTo>
                  <a:cubicBezTo>
                    <a:pt x="1" y="0"/>
                    <a:pt x="1" y="50"/>
                    <a:pt x="34" y="50"/>
                  </a:cubicBezTo>
                  <a:cubicBezTo>
                    <a:pt x="67" y="50"/>
                    <a:pt x="67"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1" name="Google Shape;37001;p52"/>
            <p:cNvSpPr/>
            <p:nvPr/>
          </p:nvSpPr>
          <p:spPr>
            <a:xfrm>
              <a:off x="6639928" y="4411859"/>
              <a:ext cx="13052" cy="9788"/>
            </a:xfrm>
            <a:custGeom>
              <a:rect b="b" l="l" r="r" t="t"/>
              <a:pathLst>
                <a:path extrusionOk="0" h="30" w="40">
                  <a:moveTo>
                    <a:pt x="19" y="0"/>
                  </a:moveTo>
                  <a:cubicBezTo>
                    <a:pt x="0" y="0"/>
                    <a:pt x="0" y="30"/>
                    <a:pt x="19" y="30"/>
                  </a:cubicBezTo>
                  <a:cubicBezTo>
                    <a:pt x="39" y="30"/>
                    <a:pt x="39"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2" name="Google Shape;37002;p52"/>
            <p:cNvSpPr/>
            <p:nvPr/>
          </p:nvSpPr>
          <p:spPr>
            <a:xfrm>
              <a:off x="6624266" y="4446445"/>
              <a:ext cx="15336" cy="14030"/>
            </a:xfrm>
            <a:custGeom>
              <a:rect b="b" l="l" r="r" t="t"/>
              <a:pathLst>
                <a:path extrusionOk="0" h="43" w="47">
                  <a:moveTo>
                    <a:pt x="24" y="0"/>
                  </a:moveTo>
                  <a:cubicBezTo>
                    <a:pt x="15" y="0"/>
                    <a:pt x="7" y="5"/>
                    <a:pt x="5" y="14"/>
                  </a:cubicBezTo>
                  <a:cubicBezTo>
                    <a:pt x="5" y="16"/>
                    <a:pt x="5" y="17"/>
                    <a:pt x="4" y="18"/>
                  </a:cubicBezTo>
                  <a:cubicBezTo>
                    <a:pt x="1" y="34"/>
                    <a:pt x="12" y="42"/>
                    <a:pt x="24" y="42"/>
                  </a:cubicBezTo>
                  <a:cubicBezTo>
                    <a:pt x="35" y="42"/>
                    <a:pt x="47" y="34"/>
                    <a:pt x="44" y="18"/>
                  </a:cubicBezTo>
                  <a:cubicBezTo>
                    <a:pt x="44" y="17"/>
                    <a:pt x="44" y="16"/>
                    <a:pt x="42" y="14"/>
                  </a:cubicBezTo>
                  <a:cubicBezTo>
                    <a:pt x="40" y="5"/>
                    <a:pt x="32"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3" name="Google Shape;37003;p52"/>
            <p:cNvSpPr/>
            <p:nvPr/>
          </p:nvSpPr>
          <p:spPr>
            <a:xfrm>
              <a:off x="6591962" y="4391955"/>
              <a:ext cx="22515" cy="19251"/>
            </a:xfrm>
            <a:custGeom>
              <a:rect b="b" l="l" r="r" t="t"/>
              <a:pathLst>
                <a:path extrusionOk="0" h="59" w="69">
                  <a:moveTo>
                    <a:pt x="34" y="0"/>
                  </a:moveTo>
                  <a:cubicBezTo>
                    <a:pt x="13" y="0"/>
                    <a:pt x="0" y="24"/>
                    <a:pt x="11" y="42"/>
                  </a:cubicBezTo>
                  <a:cubicBezTo>
                    <a:pt x="11" y="43"/>
                    <a:pt x="12" y="46"/>
                    <a:pt x="12" y="46"/>
                  </a:cubicBezTo>
                  <a:cubicBezTo>
                    <a:pt x="17" y="54"/>
                    <a:pt x="26" y="58"/>
                    <a:pt x="35" y="58"/>
                  </a:cubicBezTo>
                  <a:cubicBezTo>
                    <a:pt x="44" y="58"/>
                    <a:pt x="53" y="54"/>
                    <a:pt x="57" y="46"/>
                  </a:cubicBezTo>
                  <a:cubicBezTo>
                    <a:pt x="57" y="43"/>
                    <a:pt x="58" y="42"/>
                    <a:pt x="58" y="42"/>
                  </a:cubicBezTo>
                  <a:cubicBezTo>
                    <a:pt x="69" y="24"/>
                    <a:pt x="55"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4" name="Google Shape;37004;p52"/>
            <p:cNvSpPr/>
            <p:nvPr/>
          </p:nvSpPr>
          <p:spPr>
            <a:xfrm>
              <a:off x="6511693" y="4413816"/>
              <a:ext cx="16641" cy="12399"/>
            </a:xfrm>
            <a:custGeom>
              <a:rect b="b" l="l" r="r" t="t"/>
              <a:pathLst>
                <a:path extrusionOk="0" h="38" w="51">
                  <a:moveTo>
                    <a:pt x="25" y="1"/>
                  </a:moveTo>
                  <a:cubicBezTo>
                    <a:pt x="1" y="1"/>
                    <a:pt x="1" y="38"/>
                    <a:pt x="26" y="38"/>
                  </a:cubicBezTo>
                  <a:cubicBezTo>
                    <a:pt x="50" y="38"/>
                    <a:pt x="50" y="1"/>
                    <a:pt x="26" y="1"/>
                  </a:cubicBezTo>
                  <a:cubicBezTo>
                    <a:pt x="26" y="1"/>
                    <a:pt x="2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05" name="Google Shape;37005;p52"/>
          <p:cNvSpPr/>
          <p:nvPr/>
        </p:nvSpPr>
        <p:spPr>
          <a:xfrm rot="581970">
            <a:off x="3266612" y="-374386"/>
            <a:ext cx="1304124" cy="1304124"/>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6" name="Google Shape;37006;p52"/>
          <p:cNvSpPr/>
          <p:nvPr/>
        </p:nvSpPr>
        <p:spPr>
          <a:xfrm rot="581979">
            <a:off x="3048637" y="3958430"/>
            <a:ext cx="1019573" cy="1019573"/>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7" name="Google Shape;37007;p52"/>
          <p:cNvSpPr/>
          <p:nvPr/>
        </p:nvSpPr>
        <p:spPr>
          <a:xfrm>
            <a:off x="6435564" y="7416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8" name="Google Shape;37008;p52"/>
          <p:cNvSpPr/>
          <p:nvPr/>
        </p:nvSpPr>
        <p:spPr>
          <a:xfrm>
            <a:off x="7016001" y="9414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9" name="Google Shape;37009;p52"/>
          <p:cNvSpPr/>
          <p:nvPr/>
        </p:nvSpPr>
        <p:spPr>
          <a:xfrm>
            <a:off x="2101101" y="8526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0" name="Google Shape;37010;p52"/>
          <p:cNvSpPr/>
          <p:nvPr/>
        </p:nvSpPr>
        <p:spPr>
          <a:xfrm>
            <a:off x="968926" y="3836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14" name="Shape 37014"/>
        <p:cNvGrpSpPr/>
        <p:nvPr/>
      </p:nvGrpSpPr>
      <p:grpSpPr>
        <a:xfrm>
          <a:off x="0" y="0"/>
          <a:ext cx="0" cy="0"/>
          <a:chOff x="0" y="0"/>
          <a:chExt cx="0" cy="0"/>
        </a:xfrm>
      </p:grpSpPr>
      <p:sp>
        <p:nvSpPr>
          <p:cNvPr id="37015" name="Google Shape;37015;p53"/>
          <p:cNvSpPr txBox="1"/>
          <p:nvPr>
            <p:ph idx="1" type="subTitle"/>
          </p:nvPr>
        </p:nvSpPr>
        <p:spPr>
          <a:xfrm>
            <a:off x="1657000" y="2770825"/>
            <a:ext cx="2583000" cy="994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a:t>
            </a:r>
            <a:endParaRPr/>
          </a:p>
        </p:txBody>
      </p:sp>
      <p:sp>
        <p:nvSpPr>
          <p:cNvPr id="37016" name="Google Shape;37016;p53"/>
          <p:cNvSpPr txBox="1"/>
          <p:nvPr>
            <p:ph idx="2" type="subTitle"/>
          </p:nvPr>
        </p:nvSpPr>
        <p:spPr>
          <a:xfrm>
            <a:off x="4903793" y="2770825"/>
            <a:ext cx="2583000" cy="994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hot and has a very poisonous atmosphere</a:t>
            </a:r>
            <a:endParaRPr/>
          </a:p>
        </p:txBody>
      </p:sp>
      <p:sp>
        <p:nvSpPr>
          <p:cNvPr id="37017" name="Google Shape;37017;p53"/>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are they made of?</a:t>
            </a:r>
            <a:endParaRPr/>
          </a:p>
        </p:txBody>
      </p:sp>
      <p:sp>
        <p:nvSpPr>
          <p:cNvPr id="37018" name="Google Shape;37018;p53"/>
          <p:cNvSpPr txBox="1"/>
          <p:nvPr>
            <p:ph idx="3" type="title"/>
          </p:nvPr>
        </p:nvSpPr>
        <p:spPr>
          <a:xfrm>
            <a:off x="1655114" y="2338375"/>
            <a:ext cx="2586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Rocks</a:t>
            </a:r>
            <a:endParaRPr/>
          </a:p>
        </p:txBody>
      </p:sp>
      <p:sp>
        <p:nvSpPr>
          <p:cNvPr id="37019" name="Google Shape;37019;p53"/>
          <p:cNvSpPr txBox="1"/>
          <p:nvPr>
            <p:ph idx="4" type="title"/>
          </p:nvPr>
        </p:nvSpPr>
        <p:spPr>
          <a:xfrm>
            <a:off x="4907916" y="2338375"/>
            <a:ext cx="2574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Iron</a:t>
            </a:r>
            <a:endParaRPr/>
          </a:p>
        </p:txBody>
      </p:sp>
      <p:grpSp>
        <p:nvGrpSpPr>
          <p:cNvPr id="37020" name="Google Shape;37020;p53"/>
          <p:cNvGrpSpPr/>
          <p:nvPr/>
        </p:nvGrpSpPr>
        <p:grpSpPr>
          <a:xfrm>
            <a:off x="4976331" y="1905122"/>
            <a:ext cx="363744" cy="327756"/>
            <a:chOff x="7233756" y="3218309"/>
            <a:chExt cx="363744" cy="327756"/>
          </a:xfrm>
        </p:grpSpPr>
        <p:sp>
          <p:nvSpPr>
            <p:cNvPr id="37021" name="Google Shape;37021;p53"/>
            <p:cNvSpPr/>
            <p:nvPr/>
          </p:nvSpPr>
          <p:spPr>
            <a:xfrm>
              <a:off x="7383970" y="3350625"/>
              <a:ext cx="63240" cy="63240"/>
            </a:xfrm>
            <a:custGeom>
              <a:rect b="b" l="l" r="r" t="t"/>
              <a:pathLst>
                <a:path extrusionOk="0" h="1636" w="1636">
                  <a:moveTo>
                    <a:pt x="818" y="0"/>
                  </a:moveTo>
                  <a:cubicBezTo>
                    <a:pt x="366" y="0"/>
                    <a:pt x="0" y="366"/>
                    <a:pt x="0" y="818"/>
                  </a:cubicBezTo>
                  <a:cubicBezTo>
                    <a:pt x="0" y="1270"/>
                    <a:pt x="366" y="1635"/>
                    <a:pt x="818" y="1635"/>
                  </a:cubicBezTo>
                  <a:cubicBezTo>
                    <a:pt x="1269" y="1635"/>
                    <a:pt x="1636" y="1270"/>
                    <a:pt x="1636" y="818"/>
                  </a:cubicBezTo>
                  <a:cubicBezTo>
                    <a:pt x="1636" y="366"/>
                    <a:pt x="1269" y="0"/>
                    <a:pt x="8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2" name="Google Shape;37022;p53"/>
            <p:cNvSpPr/>
            <p:nvPr/>
          </p:nvSpPr>
          <p:spPr>
            <a:xfrm>
              <a:off x="7415435" y="3278920"/>
              <a:ext cx="39" cy="39"/>
            </a:xfrm>
            <a:custGeom>
              <a:rect b="b" l="l" r="r" t="t"/>
              <a:pathLst>
                <a:path extrusionOk="0" h="1" w="1">
                  <a:moveTo>
                    <a:pt x="1" y="0"/>
                  </a:moveTo>
                  <a:close/>
                </a:path>
              </a:pathLst>
            </a:custGeom>
            <a:solidFill>
              <a:srgbClr val="44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3" name="Google Shape;37023;p53"/>
            <p:cNvSpPr/>
            <p:nvPr/>
          </p:nvSpPr>
          <p:spPr>
            <a:xfrm>
              <a:off x="7415551" y="3485531"/>
              <a:ext cx="39" cy="39"/>
            </a:xfrm>
            <a:custGeom>
              <a:rect b="b" l="l" r="r" t="t"/>
              <a:pathLst>
                <a:path extrusionOk="0" h="1" w="1">
                  <a:moveTo>
                    <a:pt x="1" y="0"/>
                  </a:moveTo>
                  <a:close/>
                </a:path>
              </a:pathLst>
            </a:custGeom>
            <a:solidFill>
              <a:srgbClr val="44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4" name="Google Shape;37024;p53"/>
            <p:cNvSpPr/>
            <p:nvPr/>
          </p:nvSpPr>
          <p:spPr>
            <a:xfrm>
              <a:off x="7233756" y="3218309"/>
              <a:ext cx="363744" cy="327756"/>
            </a:xfrm>
            <a:custGeom>
              <a:rect b="b" l="l" r="r" t="t"/>
              <a:pathLst>
                <a:path extrusionOk="0" h="8479" w="9410">
                  <a:moveTo>
                    <a:pt x="4701" y="1568"/>
                  </a:moveTo>
                  <a:cubicBezTo>
                    <a:pt x="4837" y="1698"/>
                    <a:pt x="4973" y="1841"/>
                    <a:pt x="5110" y="1997"/>
                  </a:cubicBezTo>
                  <a:cubicBezTo>
                    <a:pt x="4975" y="1991"/>
                    <a:pt x="4838" y="1988"/>
                    <a:pt x="4701" y="1988"/>
                  </a:cubicBezTo>
                  <a:cubicBezTo>
                    <a:pt x="4564" y="1988"/>
                    <a:pt x="4429" y="1991"/>
                    <a:pt x="4292" y="1997"/>
                  </a:cubicBezTo>
                  <a:cubicBezTo>
                    <a:pt x="4430" y="1841"/>
                    <a:pt x="4566" y="1698"/>
                    <a:pt x="4701" y="1568"/>
                  </a:cubicBezTo>
                  <a:close/>
                  <a:moveTo>
                    <a:pt x="2991" y="618"/>
                  </a:moveTo>
                  <a:cubicBezTo>
                    <a:pt x="3326" y="618"/>
                    <a:pt x="3764" y="807"/>
                    <a:pt x="4235" y="1166"/>
                  </a:cubicBezTo>
                  <a:cubicBezTo>
                    <a:pt x="3964" y="1431"/>
                    <a:pt x="3698" y="1734"/>
                    <a:pt x="3447" y="2065"/>
                  </a:cubicBezTo>
                  <a:cubicBezTo>
                    <a:pt x="3034" y="2118"/>
                    <a:pt x="2640" y="2196"/>
                    <a:pt x="2273" y="2298"/>
                  </a:cubicBezTo>
                  <a:cubicBezTo>
                    <a:pt x="2171" y="1489"/>
                    <a:pt x="2314" y="897"/>
                    <a:pt x="2658" y="699"/>
                  </a:cubicBezTo>
                  <a:cubicBezTo>
                    <a:pt x="2752" y="644"/>
                    <a:pt x="2864" y="618"/>
                    <a:pt x="2991" y="618"/>
                  </a:cubicBezTo>
                  <a:close/>
                  <a:moveTo>
                    <a:pt x="6415" y="617"/>
                  </a:moveTo>
                  <a:cubicBezTo>
                    <a:pt x="6542" y="617"/>
                    <a:pt x="6653" y="643"/>
                    <a:pt x="6748" y="698"/>
                  </a:cubicBezTo>
                  <a:cubicBezTo>
                    <a:pt x="7093" y="897"/>
                    <a:pt x="7236" y="1489"/>
                    <a:pt x="7132" y="2298"/>
                  </a:cubicBezTo>
                  <a:cubicBezTo>
                    <a:pt x="6767" y="2196"/>
                    <a:pt x="6372" y="2118"/>
                    <a:pt x="5958" y="2065"/>
                  </a:cubicBezTo>
                  <a:cubicBezTo>
                    <a:pt x="5706" y="1734"/>
                    <a:pt x="5441" y="1431"/>
                    <a:pt x="5169" y="1165"/>
                  </a:cubicBezTo>
                  <a:cubicBezTo>
                    <a:pt x="5642" y="805"/>
                    <a:pt x="6080" y="617"/>
                    <a:pt x="6415" y="617"/>
                  </a:cubicBezTo>
                  <a:close/>
                  <a:moveTo>
                    <a:pt x="2964" y="2765"/>
                  </a:moveTo>
                  <a:lnTo>
                    <a:pt x="2964" y="2765"/>
                  </a:lnTo>
                  <a:cubicBezTo>
                    <a:pt x="2891" y="2879"/>
                    <a:pt x="2822" y="2995"/>
                    <a:pt x="2753" y="3114"/>
                  </a:cubicBezTo>
                  <a:cubicBezTo>
                    <a:pt x="2685" y="3232"/>
                    <a:pt x="2619" y="3352"/>
                    <a:pt x="2557" y="3472"/>
                  </a:cubicBezTo>
                  <a:cubicBezTo>
                    <a:pt x="2489" y="3276"/>
                    <a:pt x="2434" y="3088"/>
                    <a:pt x="2389" y="2904"/>
                  </a:cubicBezTo>
                  <a:cubicBezTo>
                    <a:pt x="2570" y="2851"/>
                    <a:pt x="2762" y="2805"/>
                    <a:pt x="2964" y="2765"/>
                  </a:cubicBezTo>
                  <a:close/>
                  <a:moveTo>
                    <a:pt x="6444" y="2766"/>
                  </a:moveTo>
                  <a:cubicBezTo>
                    <a:pt x="6646" y="2806"/>
                    <a:pt x="6837" y="2852"/>
                    <a:pt x="7019" y="2905"/>
                  </a:cubicBezTo>
                  <a:cubicBezTo>
                    <a:pt x="6972" y="3088"/>
                    <a:pt x="6919" y="3276"/>
                    <a:pt x="6851" y="3473"/>
                  </a:cubicBezTo>
                  <a:cubicBezTo>
                    <a:pt x="6788" y="3352"/>
                    <a:pt x="6723" y="3233"/>
                    <a:pt x="6655" y="3115"/>
                  </a:cubicBezTo>
                  <a:cubicBezTo>
                    <a:pt x="6586" y="2996"/>
                    <a:pt x="6515" y="2881"/>
                    <a:pt x="6444" y="2766"/>
                  </a:cubicBezTo>
                  <a:close/>
                  <a:moveTo>
                    <a:pt x="1808" y="3108"/>
                  </a:moveTo>
                  <a:cubicBezTo>
                    <a:pt x="1902" y="3475"/>
                    <a:pt x="2031" y="3857"/>
                    <a:pt x="2193" y="4240"/>
                  </a:cubicBezTo>
                  <a:cubicBezTo>
                    <a:pt x="2030" y="4625"/>
                    <a:pt x="1902" y="5005"/>
                    <a:pt x="1808" y="5373"/>
                  </a:cubicBezTo>
                  <a:cubicBezTo>
                    <a:pt x="1054" y="5057"/>
                    <a:pt x="614" y="4637"/>
                    <a:pt x="614" y="4240"/>
                  </a:cubicBezTo>
                  <a:cubicBezTo>
                    <a:pt x="614" y="3843"/>
                    <a:pt x="1054" y="3422"/>
                    <a:pt x="1808" y="3108"/>
                  </a:cubicBezTo>
                  <a:close/>
                  <a:moveTo>
                    <a:pt x="7599" y="3108"/>
                  </a:moveTo>
                  <a:cubicBezTo>
                    <a:pt x="8351" y="3422"/>
                    <a:pt x="8792" y="3843"/>
                    <a:pt x="8792" y="4240"/>
                  </a:cubicBezTo>
                  <a:cubicBezTo>
                    <a:pt x="8793" y="4638"/>
                    <a:pt x="8353" y="5057"/>
                    <a:pt x="7599" y="5373"/>
                  </a:cubicBezTo>
                  <a:cubicBezTo>
                    <a:pt x="7505" y="5005"/>
                    <a:pt x="7374" y="4624"/>
                    <a:pt x="7213" y="4240"/>
                  </a:cubicBezTo>
                  <a:cubicBezTo>
                    <a:pt x="7374" y="3857"/>
                    <a:pt x="7503" y="3475"/>
                    <a:pt x="7599" y="3108"/>
                  </a:cubicBezTo>
                  <a:close/>
                  <a:moveTo>
                    <a:pt x="2556" y="5009"/>
                  </a:moveTo>
                  <a:cubicBezTo>
                    <a:pt x="2619" y="5129"/>
                    <a:pt x="2683" y="5247"/>
                    <a:pt x="2752" y="5366"/>
                  </a:cubicBezTo>
                  <a:cubicBezTo>
                    <a:pt x="2821" y="5485"/>
                    <a:pt x="2890" y="5601"/>
                    <a:pt x="2963" y="5716"/>
                  </a:cubicBezTo>
                  <a:cubicBezTo>
                    <a:pt x="2759" y="5675"/>
                    <a:pt x="2568" y="5628"/>
                    <a:pt x="2388" y="5575"/>
                  </a:cubicBezTo>
                  <a:cubicBezTo>
                    <a:pt x="2434" y="5394"/>
                    <a:pt x="2489" y="5205"/>
                    <a:pt x="2556" y="5009"/>
                  </a:cubicBezTo>
                  <a:close/>
                  <a:moveTo>
                    <a:pt x="6850" y="5010"/>
                  </a:moveTo>
                  <a:cubicBezTo>
                    <a:pt x="6919" y="5205"/>
                    <a:pt x="6972" y="5394"/>
                    <a:pt x="7017" y="5577"/>
                  </a:cubicBezTo>
                  <a:cubicBezTo>
                    <a:pt x="6836" y="5630"/>
                    <a:pt x="6645" y="5677"/>
                    <a:pt x="6442" y="5717"/>
                  </a:cubicBezTo>
                  <a:cubicBezTo>
                    <a:pt x="6514" y="5602"/>
                    <a:pt x="6584" y="5487"/>
                    <a:pt x="6653" y="5368"/>
                  </a:cubicBezTo>
                  <a:cubicBezTo>
                    <a:pt x="6721" y="5249"/>
                    <a:pt x="6788" y="5129"/>
                    <a:pt x="6850" y="5010"/>
                  </a:cubicBezTo>
                  <a:close/>
                  <a:moveTo>
                    <a:pt x="4705" y="2603"/>
                  </a:moveTo>
                  <a:cubicBezTo>
                    <a:pt x="5026" y="2603"/>
                    <a:pt x="5334" y="2619"/>
                    <a:pt x="5626" y="2646"/>
                  </a:cubicBezTo>
                  <a:cubicBezTo>
                    <a:pt x="5797" y="2886"/>
                    <a:pt x="5964" y="3146"/>
                    <a:pt x="6124" y="3422"/>
                  </a:cubicBezTo>
                  <a:cubicBezTo>
                    <a:pt x="6283" y="3699"/>
                    <a:pt x="6424" y="3974"/>
                    <a:pt x="6545" y="4242"/>
                  </a:cubicBezTo>
                  <a:cubicBezTo>
                    <a:pt x="6424" y="4509"/>
                    <a:pt x="6282" y="4783"/>
                    <a:pt x="6123" y="5060"/>
                  </a:cubicBezTo>
                  <a:cubicBezTo>
                    <a:pt x="5962" y="5339"/>
                    <a:pt x="5796" y="5598"/>
                    <a:pt x="5624" y="5836"/>
                  </a:cubicBezTo>
                  <a:cubicBezTo>
                    <a:pt x="5332" y="5864"/>
                    <a:pt x="5025" y="5879"/>
                    <a:pt x="4704" y="5879"/>
                  </a:cubicBezTo>
                  <a:cubicBezTo>
                    <a:pt x="4383" y="5879"/>
                    <a:pt x="4075" y="5863"/>
                    <a:pt x="3783" y="5836"/>
                  </a:cubicBezTo>
                  <a:cubicBezTo>
                    <a:pt x="3612" y="5598"/>
                    <a:pt x="3445" y="5337"/>
                    <a:pt x="3285" y="5060"/>
                  </a:cubicBezTo>
                  <a:cubicBezTo>
                    <a:pt x="3123" y="4783"/>
                    <a:pt x="2984" y="4508"/>
                    <a:pt x="2863" y="4242"/>
                  </a:cubicBezTo>
                  <a:cubicBezTo>
                    <a:pt x="2984" y="3974"/>
                    <a:pt x="3126" y="3699"/>
                    <a:pt x="3285" y="3422"/>
                  </a:cubicBezTo>
                  <a:cubicBezTo>
                    <a:pt x="3445" y="3144"/>
                    <a:pt x="3612" y="2885"/>
                    <a:pt x="3783" y="2646"/>
                  </a:cubicBezTo>
                  <a:cubicBezTo>
                    <a:pt x="4076" y="2618"/>
                    <a:pt x="4383" y="2603"/>
                    <a:pt x="4705" y="2603"/>
                  </a:cubicBezTo>
                  <a:close/>
                  <a:moveTo>
                    <a:pt x="4295" y="6485"/>
                  </a:moveTo>
                  <a:lnTo>
                    <a:pt x="4295" y="6485"/>
                  </a:lnTo>
                  <a:cubicBezTo>
                    <a:pt x="4430" y="6490"/>
                    <a:pt x="4567" y="6492"/>
                    <a:pt x="4704" y="6492"/>
                  </a:cubicBezTo>
                  <a:cubicBezTo>
                    <a:pt x="4841" y="6492"/>
                    <a:pt x="4977" y="6490"/>
                    <a:pt x="5112" y="6485"/>
                  </a:cubicBezTo>
                  <a:lnTo>
                    <a:pt x="5112" y="6485"/>
                  </a:lnTo>
                  <a:cubicBezTo>
                    <a:pt x="4975" y="6640"/>
                    <a:pt x="4838" y="6782"/>
                    <a:pt x="4704" y="6913"/>
                  </a:cubicBezTo>
                  <a:cubicBezTo>
                    <a:pt x="4568" y="6782"/>
                    <a:pt x="4432" y="6640"/>
                    <a:pt x="4295" y="6485"/>
                  </a:cubicBezTo>
                  <a:close/>
                  <a:moveTo>
                    <a:pt x="2274" y="6183"/>
                  </a:moveTo>
                  <a:lnTo>
                    <a:pt x="2274" y="6183"/>
                  </a:lnTo>
                  <a:cubicBezTo>
                    <a:pt x="2640" y="6285"/>
                    <a:pt x="3034" y="6364"/>
                    <a:pt x="3448" y="6416"/>
                  </a:cubicBezTo>
                  <a:cubicBezTo>
                    <a:pt x="3701" y="6748"/>
                    <a:pt x="3965" y="7050"/>
                    <a:pt x="4237" y="7315"/>
                  </a:cubicBezTo>
                  <a:cubicBezTo>
                    <a:pt x="3764" y="7675"/>
                    <a:pt x="3327" y="7864"/>
                    <a:pt x="2991" y="7864"/>
                  </a:cubicBezTo>
                  <a:cubicBezTo>
                    <a:pt x="2864" y="7864"/>
                    <a:pt x="2752" y="7837"/>
                    <a:pt x="2658" y="7783"/>
                  </a:cubicBezTo>
                  <a:cubicBezTo>
                    <a:pt x="2314" y="7583"/>
                    <a:pt x="2171" y="6992"/>
                    <a:pt x="2274" y="6183"/>
                  </a:cubicBezTo>
                  <a:close/>
                  <a:moveTo>
                    <a:pt x="7133" y="6182"/>
                  </a:moveTo>
                  <a:lnTo>
                    <a:pt x="7133" y="6182"/>
                  </a:lnTo>
                  <a:cubicBezTo>
                    <a:pt x="7236" y="6992"/>
                    <a:pt x="7093" y="7584"/>
                    <a:pt x="6748" y="7783"/>
                  </a:cubicBezTo>
                  <a:cubicBezTo>
                    <a:pt x="6654" y="7837"/>
                    <a:pt x="6542" y="7864"/>
                    <a:pt x="6415" y="7864"/>
                  </a:cubicBezTo>
                  <a:cubicBezTo>
                    <a:pt x="6079" y="7864"/>
                    <a:pt x="5642" y="7675"/>
                    <a:pt x="5170" y="7315"/>
                  </a:cubicBezTo>
                  <a:cubicBezTo>
                    <a:pt x="5442" y="7050"/>
                    <a:pt x="5707" y="6748"/>
                    <a:pt x="5959" y="6416"/>
                  </a:cubicBezTo>
                  <a:cubicBezTo>
                    <a:pt x="6372" y="6364"/>
                    <a:pt x="6767" y="6285"/>
                    <a:pt x="7133" y="6182"/>
                  </a:cubicBezTo>
                  <a:close/>
                  <a:moveTo>
                    <a:pt x="6416" y="1"/>
                  </a:moveTo>
                  <a:cubicBezTo>
                    <a:pt x="5962" y="1"/>
                    <a:pt x="5438" y="207"/>
                    <a:pt x="4885" y="610"/>
                  </a:cubicBezTo>
                  <a:cubicBezTo>
                    <a:pt x="4825" y="656"/>
                    <a:pt x="4764" y="701"/>
                    <a:pt x="4704" y="751"/>
                  </a:cubicBezTo>
                  <a:cubicBezTo>
                    <a:pt x="4643" y="701"/>
                    <a:pt x="4583" y="656"/>
                    <a:pt x="4521" y="610"/>
                  </a:cubicBezTo>
                  <a:cubicBezTo>
                    <a:pt x="3969" y="206"/>
                    <a:pt x="3446" y="1"/>
                    <a:pt x="2993" y="1"/>
                  </a:cubicBezTo>
                  <a:cubicBezTo>
                    <a:pt x="2759" y="1"/>
                    <a:pt x="2544" y="56"/>
                    <a:pt x="2352" y="166"/>
                  </a:cubicBezTo>
                  <a:cubicBezTo>
                    <a:pt x="1791" y="490"/>
                    <a:pt x="1543" y="1237"/>
                    <a:pt x="1654" y="2268"/>
                  </a:cubicBezTo>
                  <a:cubicBezTo>
                    <a:pt x="1661" y="2344"/>
                    <a:pt x="1672" y="2419"/>
                    <a:pt x="1682" y="2495"/>
                  </a:cubicBezTo>
                  <a:cubicBezTo>
                    <a:pt x="1609" y="2523"/>
                    <a:pt x="1540" y="2553"/>
                    <a:pt x="1471" y="2583"/>
                  </a:cubicBezTo>
                  <a:cubicBezTo>
                    <a:pt x="523" y="3003"/>
                    <a:pt x="0" y="3591"/>
                    <a:pt x="0" y="4240"/>
                  </a:cubicBezTo>
                  <a:cubicBezTo>
                    <a:pt x="0" y="4889"/>
                    <a:pt x="523" y="5477"/>
                    <a:pt x="1471" y="5896"/>
                  </a:cubicBezTo>
                  <a:cubicBezTo>
                    <a:pt x="1540" y="5927"/>
                    <a:pt x="1612" y="5956"/>
                    <a:pt x="1682" y="5985"/>
                  </a:cubicBezTo>
                  <a:cubicBezTo>
                    <a:pt x="1671" y="6062"/>
                    <a:pt x="1661" y="6138"/>
                    <a:pt x="1654" y="6212"/>
                  </a:cubicBezTo>
                  <a:cubicBezTo>
                    <a:pt x="1543" y="7243"/>
                    <a:pt x="1791" y="7989"/>
                    <a:pt x="2352" y="8314"/>
                  </a:cubicBezTo>
                  <a:cubicBezTo>
                    <a:pt x="2543" y="8425"/>
                    <a:pt x="2758" y="8479"/>
                    <a:pt x="2992" y="8479"/>
                  </a:cubicBezTo>
                  <a:cubicBezTo>
                    <a:pt x="3445" y="8479"/>
                    <a:pt x="3970" y="8273"/>
                    <a:pt x="4523" y="7869"/>
                  </a:cubicBezTo>
                  <a:cubicBezTo>
                    <a:pt x="4584" y="7825"/>
                    <a:pt x="4645" y="7778"/>
                    <a:pt x="4705" y="7730"/>
                  </a:cubicBezTo>
                  <a:cubicBezTo>
                    <a:pt x="4766" y="7778"/>
                    <a:pt x="4826" y="7825"/>
                    <a:pt x="4887" y="7869"/>
                  </a:cubicBezTo>
                  <a:cubicBezTo>
                    <a:pt x="5439" y="8273"/>
                    <a:pt x="5965" y="8479"/>
                    <a:pt x="6418" y="8479"/>
                  </a:cubicBezTo>
                  <a:cubicBezTo>
                    <a:pt x="6652" y="8479"/>
                    <a:pt x="6867" y="8425"/>
                    <a:pt x="7058" y="8314"/>
                  </a:cubicBezTo>
                  <a:cubicBezTo>
                    <a:pt x="7620" y="7989"/>
                    <a:pt x="7868" y="7243"/>
                    <a:pt x="7757" y="6212"/>
                  </a:cubicBezTo>
                  <a:cubicBezTo>
                    <a:pt x="7749" y="6137"/>
                    <a:pt x="7738" y="6062"/>
                    <a:pt x="7728" y="5985"/>
                  </a:cubicBezTo>
                  <a:cubicBezTo>
                    <a:pt x="7801" y="5957"/>
                    <a:pt x="7870" y="5927"/>
                    <a:pt x="7939" y="5896"/>
                  </a:cubicBezTo>
                  <a:cubicBezTo>
                    <a:pt x="8887" y="5477"/>
                    <a:pt x="9410" y="4889"/>
                    <a:pt x="9410" y="4240"/>
                  </a:cubicBezTo>
                  <a:cubicBezTo>
                    <a:pt x="9410" y="3591"/>
                    <a:pt x="8884" y="3004"/>
                    <a:pt x="7937" y="2583"/>
                  </a:cubicBezTo>
                  <a:cubicBezTo>
                    <a:pt x="7868" y="2554"/>
                    <a:pt x="7796" y="2524"/>
                    <a:pt x="7726" y="2495"/>
                  </a:cubicBezTo>
                  <a:cubicBezTo>
                    <a:pt x="7737" y="2419"/>
                    <a:pt x="7747" y="2342"/>
                    <a:pt x="7754" y="2268"/>
                  </a:cubicBezTo>
                  <a:cubicBezTo>
                    <a:pt x="7865" y="1237"/>
                    <a:pt x="7617" y="490"/>
                    <a:pt x="7056" y="166"/>
                  </a:cubicBezTo>
                  <a:cubicBezTo>
                    <a:pt x="6865" y="56"/>
                    <a:pt x="6649" y="1"/>
                    <a:pt x="6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5" name="Google Shape;37025;p53"/>
            <p:cNvSpPr/>
            <p:nvPr/>
          </p:nvSpPr>
          <p:spPr>
            <a:xfrm>
              <a:off x="7415512" y="3218309"/>
              <a:ext cx="181872" cy="327640"/>
            </a:xfrm>
            <a:custGeom>
              <a:rect b="b" l="l" r="r" t="t"/>
              <a:pathLst>
                <a:path extrusionOk="0" h="8476" w="4705">
                  <a:moveTo>
                    <a:pt x="1713" y="617"/>
                  </a:moveTo>
                  <a:cubicBezTo>
                    <a:pt x="1840" y="617"/>
                    <a:pt x="1951" y="643"/>
                    <a:pt x="2046" y="698"/>
                  </a:cubicBezTo>
                  <a:cubicBezTo>
                    <a:pt x="2391" y="897"/>
                    <a:pt x="2534" y="1489"/>
                    <a:pt x="2430" y="2298"/>
                  </a:cubicBezTo>
                  <a:cubicBezTo>
                    <a:pt x="2065" y="2196"/>
                    <a:pt x="1670" y="2118"/>
                    <a:pt x="1256" y="2065"/>
                  </a:cubicBezTo>
                  <a:cubicBezTo>
                    <a:pt x="1004" y="1734"/>
                    <a:pt x="739" y="1431"/>
                    <a:pt x="467" y="1165"/>
                  </a:cubicBezTo>
                  <a:cubicBezTo>
                    <a:pt x="940" y="805"/>
                    <a:pt x="1378" y="617"/>
                    <a:pt x="1713" y="617"/>
                  </a:cubicBezTo>
                  <a:close/>
                  <a:moveTo>
                    <a:pt x="1742" y="2765"/>
                  </a:moveTo>
                  <a:lnTo>
                    <a:pt x="1742" y="2765"/>
                  </a:lnTo>
                  <a:cubicBezTo>
                    <a:pt x="1944" y="2805"/>
                    <a:pt x="2135" y="2851"/>
                    <a:pt x="2317" y="2904"/>
                  </a:cubicBezTo>
                  <a:cubicBezTo>
                    <a:pt x="2271" y="3086"/>
                    <a:pt x="2217" y="3276"/>
                    <a:pt x="2150" y="3472"/>
                  </a:cubicBezTo>
                  <a:cubicBezTo>
                    <a:pt x="2087" y="3351"/>
                    <a:pt x="2022" y="3232"/>
                    <a:pt x="1954" y="3114"/>
                  </a:cubicBezTo>
                  <a:cubicBezTo>
                    <a:pt x="1884" y="2995"/>
                    <a:pt x="1812" y="2879"/>
                    <a:pt x="1742" y="2765"/>
                  </a:cubicBezTo>
                  <a:close/>
                  <a:moveTo>
                    <a:pt x="2897" y="3108"/>
                  </a:moveTo>
                  <a:cubicBezTo>
                    <a:pt x="3649" y="3422"/>
                    <a:pt x="4090" y="3843"/>
                    <a:pt x="4090" y="4240"/>
                  </a:cubicBezTo>
                  <a:cubicBezTo>
                    <a:pt x="4091" y="4638"/>
                    <a:pt x="3651" y="5057"/>
                    <a:pt x="2897" y="5373"/>
                  </a:cubicBezTo>
                  <a:cubicBezTo>
                    <a:pt x="2803" y="5005"/>
                    <a:pt x="2672" y="4624"/>
                    <a:pt x="2511" y="4240"/>
                  </a:cubicBezTo>
                  <a:cubicBezTo>
                    <a:pt x="2672" y="3857"/>
                    <a:pt x="2801" y="3475"/>
                    <a:pt x="2897" y="3108"/>
                  </a:cubicBezTo>
                  <a:close/>
                  <a:moveTo>
                    <a:pt x="2149" y="5010"/>
                  </a:moveTo>
                  <a:cubicBezTo>
                    <a:pt x="2214" y="5205"/>
                    <a:pt x="2270" y="5395"/>
                    <a:pt x="2315" y="5577"/>
                  </a:cubicBezTo>
                  <a:cubicBezTo>
                    <a:pt x="2134" y="5630"/>
                    <a:pt x="1943" y="5677"/>
                    <a:pt x="1740" y="5717"/>
                  </a:cubicBezTo>
                  <a:cubicBezTo>
                    <a:pt x="1812" y="5602"/>
                    <a:pt x="1884" y="5487"/>
                    <a:pt x="1953" y="5368"/>
                  </a:cubicBezTo>
                  <a:cubicBezTo>
                    <a:pt x="2021" y="5249"/>
                    <a:pt x="2087" y="5129"/>
                    <a:pt x="2149" y="5010"/>
                  </a:cubicBezTo>
                  <a:close/>
                  <a:moveTo>
                    <a:pt x="2431" y="6182"/>
                  </a:moveTo>
                  <a:lnTo>
                    <a:pt x="2431" y="6182"/>
                  </a:lnTo>
                  <a:cubicBezTo>
                    <a:pt x="2534" y="6992"/>
                    <a:pt x="2391" y="7584"/>
                    <a:pt x="2046" y="7783"/>
                  </a:cubicBezTo>
                  <a:cubicBezTo>
                    <a:pt x="1952" y="7837"/>
                    <a:pt x="1840" y="7864"/>
                    <a:pt x="1713" y="7864"/>
                  </a:cubicBezTo>
                  <a:cubicBezTo>
                    <a:pt x="1377" y="7864"/>
                    <a:pt x="940" y="7675"/>
                    <a:pt x="468" y="7315"/>
                  </a:cubicBezTo>
                  <a:cubicBezTo>
                    <a:pt x="740" y="7050"/>
                    <a:pt x="1005" y="6748"/>
                    <a:pt x="1257" y="6416"/>
                  </a:cubicBezTo>
                  <a:cubicBezTo>
                    <a:pt x="1670" y="6364"/>
                    <a:pt x="2065" y="6285"/>
                    <a:pt x="2431" y="6182"/>
                  </a:cubicBezTo>
                  <a:close/>
                  <a:moveTo>
                    <a:pt x="1712" y="1"/>
                  </a:moveTo>
                  <a:cubicBezTo>
                    <a:pt x="1259" y="1"/>
                    <a:pt x="735" y="207"/>
                    <a:pt x="182" y="610"/>
                  </a:cubicBezTo>
                  <a:cubicBezTo>
                    <a:pt x="122" y="656"/>
                    <a:pt x="61" y="701"/>
                    <a:pt x="1" y="751"/>
                  </a:cubicBezTo>
                  <a:lnTo>
                    <a:pt x="1" y="1566"/>
                  </a:lnTo>
                  <a:cubicBezTo>
                    <a:pt x="136" y="1697"/>
                    <a:pt x="272" y="1839"/>
                    <a:pt x="409" y="1996"/>
                  </a:cubicBezTo>
                  <a:cubicBezTo>
                    <a:pt x="275" y="1990"/>
                    <a:pt x="138" y="1987"/>
                    <a:pt x="1" y="1987"/>
                  </a:cubicBezTo>
                  <a:lnTo>
                    <a:pt x="1" y="2600"/>
                  </a:lnTo>
                  <a:cubicBezTo>
                    <a:pt x="321" y="2600"/>
                    <a:pt x="630" y="2617"/>
                    <a:pt x="921" y="2644"/>
                  </a:cubicBezTo>
                  <a:cubicBezTo>
                    <a:pt x="1093" y="2883"/>
                    <a:pt x="1259" y="3142"/>
                    <a:pt x="1420" y="3420"/>
                  </a:cubicBezTo>
                  <a:cubicBezTo>
                    <a:pt x="1580" y="3697"/>
                    <a:pt x="1720" y="3972"/>
                    <a:pt x="1842" y="4239"/>
                  </a:cubicBezTo>
                  <a:cubicBezTo>
                    <a:pt x="1720" y="4507"/>
                    <a:pt x="1579" y="4781"/>
                    <a:pt x="1420" y="5057"/>
                  </a:cubicBezTo>
                  <a:cubicBezTo>
                    <a:pt x="1259" y="5336"/>
                    <a:pt x="1093" y="5594"/>
                    <a:pt x="921" y="5833"/>
                  </a:cubicBezTo>
                  <a:cubicBezTo>
                    <a:pt x="629" y="5862"/>
                    <a:pt x="321" y="5876"/>
                    <a:pt x="1" y="5876"/>
                  </a:cubicBezTo>
                  <a:lnTo>
                    <a:pt x="1" y="6490"/>
                  </a:lnTo>
                  <a:cubicBezTo>
                    <a:pt x="138" y="6490"/>
                    <a:pt x="273" y="6487"/>
                    <a:pt x="409" y="6482"/>
                  </a:cubicBezTo>
                  <a:lnTo>
                    <a:pt x="409" y="6482"/>
                  </a:lnTo>
                  <a:cubicBezTo>
                    <a:pt x="273" y="6638"/>
                    <a:pt x="136" y="6780"/>
                    <a:pt x="1" y="6910"/>
                  </a:cubicBezTo>
                  <a:lnTo>
                    <a:pt x="1" y="7727"/>
                  </a:lnTo>
                  <a:cubicBezTo>
                    <a:pt x="61" y="7775"/>
                    <a:pt x="122" y="7822"/>
                    <a:pt x="182" y="7867"/>
                  </a:cubicBezTo>
                  <a:cubicBezTo>
                    <a:pt x="735" y="8270"/>
                    <a:pt x="1260" y="8476"/>
                    <a:pt x="1713" y="8476"/>
                  </a:cubicBezTo>
                  <a:cubicBezTo>
                    <a:pt x="1947" y="8476"/>
                    <a:pt x="2162" y="8422"/>
                    <a:pt x="2354" y="8311"/>
                  </a:cubicBezTo>
                  <a:cubicBezTo>
                    <a:pt x="2915" y="7986"/>
                    <a:pt x="3163" y="7240"/>
                    <a:pt x="3052" y="6208"/>
                  </a:cubicBezTo>
                  <a:cubicBezTo>
                    <a:pt x="3045" y="6134"/>
                    <a:pt x="3034" y="6059"/>
                    <a:pt x="3024" y="5982"/>
                  </a:cubicBezTo>
                  <a:cubicBezTo>
                    <a:pt x="3095" y="5954"/>
                    <a:pt x="3166" y="5924"/>
                    <a:pt x="3235" y="5894"/>
                  </a:cubicBezTo>
                  <a:cubicBezTo>
                    <a:pt x="4182" y="5474"/>
                    <a:pt x="4704" y="4886"/>
                    <a:pt x="4704" y="4238"/>
                  </a:cubicBezTo>
                  <a:cubicBezTo>
                    <a:pt x="4704" y="3589"/>
                    <a:pt x="4181" y="3004"/>
                    <a:pt x="3233" y="2583"/>
                  </a:cubicBezTo>
                  <a:cubicBezTo>
                    <a:pt x="3164" y="2554"/>
                    <a:pt x="3093" y="2524"/>
                    <a:pt x="3022" y="2495"/>
                  </a:cubicBezTo>
                  <a:cubicBezTo>
                    <a:pt x="3034" y="2419"/>
                    <a:pt x="3043" y="2342"/>
                    <a:pt x="3051" y="2268"/>
                  </a:cubicBezTo>
                  <a:cubicBezTo>
                    <a:pt x="3162" y="1237"/>
                    <a:pt x="2914" y="490"/>
                    <a:pt x="2352" y="166"/>
                  </a:cubicBezTo>
                  <a:cubicBezTo>
                    <a:pt x="2161" y="56"/>
                    <a:pt x="1946" y="1"/>
                    <a:pt x="17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6" name="Google Shape;37026;p53"/>
            <p:cNvSpPr/>
            <p:nvPr/>
          </p:nvSpPr>
          <p:spPr>
            <a:xfrm>
              <a:off x="7415435" y="3350664"/>
              <a:ext cx="31658" cy="63240"/>
            </a:xfrm>
            <a:custGeom>
              <a:rect b="b" l="l" r="r" t="t"/>
              <a:pathLst>
                <a:path extrusionOk="0" h="1636" w="819">
                  <a:moveTo>
                    <a:pt x="1" y="0"/>
                  </a:moveTo>
                  <a:lnTo>
                    <a:pt x="1" y="1635"/>
                  </a:lnTo>
                  <a:cubicBezTo>
                    <a:pt x="453" y="1635"/>
                    <a:pt x="818" y="1268"/>
                    <a:pt x="818" y="818"/>
                  </a:cubicBezTo>
                  <a:cubicBezTo>
                    <a:pt x="818" y="365"/>
                    <a:pt x="452"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7" name="Google Shape;37027;p53"/>
          <p:cNvGrpSpPr/>
          <p:nvPr/>
        </p:nvGrpSpPr>
        <p:grpSpPr>
          <a:xfrm>
            <a:off x="1725724" y="1916468"/>
            <a:ext cx="402283" cy="305065"/>
            <a:chOff x="5602399" y="3249968"/>
            <a:chExt cx="402283" cy="305065"/>
          </a:xfrm>
        </p:grpSpPr>
        <p:sp>
          <p:nvSpPr>
            <p:cNvPr id="37028" name="Google Shape;37028;p53"/>
            <p:cNvSpPr/>
            <p:nvPr/>
          </p:nvSpPr>
          <p:spPr>
            <a:xfrm>
              <a:off x="5602399" y="3249968"/>
              <a:ext cx="402283" cy="305065"/>
            </a:xfrm>
            <a:custGeom>
              <a:rect b="b" l="l" r="r" t="t"/>
              <a:pathLst>
                <a:path extrusionOk="0" h="7892" w="10407">
                  <a:moveTo>
                    <a:pt x="4938" y="1"/>
                  </a:moveTo>
                  <a:cubicBezTo>
                    <a:pt x="4042" y="1"/>
                    <a:pt x="2919" y="29"/>
                    <a:pt x="2474" y="474"/>
                  </a:cubicBezTo>
                  <a:lnTo>
                    <a:pt x="711" y="2237"/>
                  </a:lnTo>
                  <a:cubicBezTo>
                    <a:pt x="256" y="2692"/>
                    <a:pt x="1" y="3855"/>
                    <a:pt x="620" y="4908"/>
                  </a:cubicBezTo>
                  <a:cubicBezTo>
                    <a:pt x="1238" y="5963"/>
                    <a:pt x="2530" y="7891"/>
                    <a:pt x="4837" y="7891"/>
                  </a:cubicBezTo>
                  <a:cubicBezTo>
                    <a:pt x="4934" y="7891"/>
                    <a:pt x="5031" y="7892"/>
                    <a:pt x="5129" y="7892"/>
                  </a:cubicBezTo>
                  <a:cubicBezTo>
                    <a:pt x="5958" y="7892"/>
                    <a:pt x="6842" y="7849"/>
                    <a:pt x="7654" y="7036"/>
                  </a:cubicBezTo>
                  <a:cubicBezTo>
                    <a:pt x="8563" y="6127"/>
                    <a:pt x="8997" y="5509"/>
                    <a:pt x="9375" y="4927"/>
                  </a:cubicBezTo>
                  <a:cubicBezTo>
                    <a:pt x="10407" y="3346"/>
                    <a:pt x="8341" y="1500"/>
                    <a:pt x="7708" y="1055"/>
                  </a:cubicBezTo>
                  <a:cubicBezTo>
                    <a:pt x="7099" y="627"/>
                    <a:pt x="6236" y="1"/>
                    <a:pt x="5310" y="1"/>
                  </a:cubicBezTo>
                  <a:cubicBezTo>
                    <a:pt x="5192" y="1"/>
                    <a:pt x="5067" y="1"/>
                    <a:pt x="4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9" name="Google Shape;37029;p53"/>
            <p:cNvSpPr/>
            <p:nvPr/>
          </p:nvSpPr>
          <p:spPr>
            <a:xfrm>
              <a:off x="5793896" y="3250006"/>
              <a:ext cx="210747" cy="305027"/>
            </a:xfrm>
            <a:custGeom>
              <a:rect b="b" l="l" r="r" t="t"/>
              <a:pathLst>
                <a:path extrusionOk="0" h="7891" w="5452">
                  <a:moveTo>
                    <a:pt x="0" y="0"/>
                  </a:moveTo>
                  <a:lnTo>
                    <a:pt x="0" y="7890"/>
                  </a:lnTo>
                  <a:cubicBezTo>
                    <a:pt x="53" y="7890"/>
                    <a:pt x="107" y="7890"/>
                    <a:pt x="160" y="7890"/>
                  </a:cubicBezTo>
                  <a:cubicBezTo>
                    <a:pt x="993" y="7890"/>
                    <a:pt x="1882" y="7851"/>
                    <a:pt x="2699" y="7035"/>
                  </a:cubicBezTo>
                  <a:cubicBezTo>
                    <a:pt x="3608" y="6126"/>
                    <a:pt x="4041" y="5508"/>
                    <a:pt x="4420" y="4926"/>
                  </a:cubicBezTo>
                  <a:cubicBezTo>
                    <a:pt x="5452" y="3345"/>
                    <a:pt x="3387" y="1499"/>
                    <a:pt x="2753" y="1054"/>
                  </a:cubicBezTo>
                  <a:cubicBezTo>
                    <a:pt x="2144" y="626"/>
                    <a:pt x="1281" y="0"/>
                    <a:pt x="3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0" name="Google Shape;37030;p53"/>
            <p:cNvSpPr/>
            <p:nvPr/>
          </p:nvSpPr>
          <p:spPr>
            <a:xfrm>
              <a:off x="5781411" y="3297861"/>
              <a:ext cx="46193" cy="46231"/>
            </a:xfrm>
            <a:custGeom>
              <a:rect b="b" l="l" r="r" t="t"/>
              <a:pathLst>
                <a:path extrusionOk="0" h="1196" w="1195">
                  <a:moveTo>
                    <a:pt x="598" y="1"/>
                  </a:moveTo>
                  <a:cubicBezTo>
                    <a:pt x="268" y="1"/>
                    <a:pt x="0" y="268"/>
                    <a:pt x="0" y="598"/>
                  </a:cubicBezTo>
                  <a:cubicBezTo>
                    <a:pt x="0" y="928"/>
                    <a:pt x="268" y="1195"/>
                    <a:pt x="598" y="1195"/>
                  </a:cubicBezTo>
                  <a:cubicBezTo>
                    <a:pt x="928" y="1195"/>
                    <a:pt x="1195" y="928"/>
                    <a:pt x="1195" y="598"/>
                  </a:cubicBezTo>
                  <a:cubicBezTo>
                    <a:pt x="1195" y="268"/>
                    <a:pt x="928" y="1"/>
                    <a:pt x="5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1" name="Google Shape;37031;p53"/>
            <p:cNvSpPr/>
            <p:nvPr/>
          </p:nvSpPr>
          <p:spPr>
            <a:xfrm>
              <a:off x="5614305" y="3359284"/>
              <a:ext cx="137148" cy="140279"/>
            </a:xfrm>
            <a:custGeom>
              <a:rect b="b" l="l" r="r" t="t"/>
              <a:pathLst>
                <a:path extrusionOk="0" h="3629" w="3548">
                  <a:moveTo>
                    <a:pt x="1734" y="1"/>
                  </a:moveTo>
                  <a:cubicBezTo>
                    <a:pt x="919" y="1"/>
                    <a:pt x="229" y="540"/>
                    <a:pt x="1" y="1282"/>
                  </a:cubicBezTo>
                  <a:cubicBezTo>
                    <a:pt x="56" y="1546"/>
                    <a:pt x="156" y="1817"/>
                    <a:pt x="312" y="2080"/>
                  </a:cubicBezTo>
                  <a:cubicBezTo>
                    <a:pt x="561" y="2506"/>
                    <a:pt x="920" y="3072"/>
                    <a:pt x="1409" y="3598"/>
                  </a:cubicBezTo>
                  <a:cubicBezTo>
                    <a:pt x="1515" y="3618"/>
                    <a:pt x="1623" y="3628"/>
                    <a:pt x="1734" y="3628"/>
                  </a:cubicBezTo>
                  <a:cubicBezTo>
                    <a:pt x="2736" y="3628"/>
                    <a:pt x="3548" y="2816"/>
                    <a:pt x="3548" y="1814"/>
                  </a:cubicBezTo>
                  <a:cubicBezTo>
                    <a:pt x="3548" y="812"/>
                    <a:pt x="2737" y="1"/>
                    <a:pt x="17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2" name="Google Shape;37032;p53"/>
            <p:cNvSpPr/>
            <p:nvPr/>
          </p:nvSpPr>
          <p:spPr>
            <a:xfrm>
              <a:off x="5815427" y="3402500"/>
              <a:ext cx="138462" cy="138926"/>
            </a:xfrm>
            <a:custGeom>
              <a:rect b="b" l="l" r="r" t="t"/>
              <a:pathLst>
                <a:path extrusionOk="0" h="3594" w="3582">
                  <a:moveTo>
                    <a:pt x="1814" y="0"/>
                  </a:moveTo>
                  <a:cubicBezTo>
                    <a:pt x="813" y="0"/>
                    <a:pt x="0" y="812"/>
                    <a:pt x="0" y="1813"/>
                  </a:cubicBezTo>
                  <a:cubicBezTo>
                    <a:pt x="0" y="2698"/>
                    <a:pt x="633" y="3434"/>
                    <a:pt x="1472" y="3594"/>
                  </a:cubicBezTo>
                  <a:cubicBezTo>
                    <a:pt x="1699" y="3472"/>
                    <a:pt x="1925" y="3309"/>
                    <a:pt x="2143" y="3089"/>
                  </a:cubicBezTo>
                  <a:cubicBezTo>
                    <a:pt x="2837" y="2396"/>
                    <a:pt x="3254" y="1873"/>
                    <a:pt x="3581" y="1404"/>
                  </a:cubicBezTo>
                  <a:cubicBezTo>
                    <a:pt x="3397" y="599"/>
                    <a:pt x="2675" y="0"/>
                    <a:pt x="18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3" name="Google Shape;37033;p53"/>
            <p:cNvSpPr/>
            <p:nvPr/>
          </p:nvSpPr>
          <p:spPr>
            <a:xfrm>
              <a:off x="5793974" y="3297861"/>
              <a:ext cx="34480" cy="46193"/>
            </a:xfrm>
            <a:custGeom>
              <a:rect b="b" l="l" r="r" t="t"/>
              <a:pathLst>
                <a:path extrusionOk="0" h="1195" w="892">
                  <a:moveTo>
                    <a:pt x="273" y="1"/>
                  </a:moveTo>
                  <a:cubicBezTo>
                    <a:pt x="175" y="1"/>
                    <a:pt x="81" y="24"/>
                    <a:pt x="0" y="66"/>
                  </a:cubicBezTo>
                  <a:lnTo>
                    <a:pt x="0" y="1129"/>
                  </a:lnTo>
                  <a:cubicBezTo>
                    <a:pt x="82" y="1171"/>
                    <a:pt x="174" y="1194"/>
                    <a:pt x="273" y="1194"/>
                  </a:cubicBezTo>
                  <a:cubicBezTo>
                    <a:pt x="615" y="1194"/>
                    <a:pt x="892" y="904"/>
                    <a:pt x="869" y="556"/>
                  </a:cubicBezTo>
                  <a:cubicBezTo>
                    <a:pt x="848" y="260"/>
                    <a:pt x="607" y="21"/>
                    <a:pt x="310" y="2"/>
                  </a:cubicBezTo>
                  <a:cubicBezTo>
                    <a:pt x="297" y="1"/>
                    <a:pt x="285" y="1"/>
                    <a:pt x="27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34" name="Google Shape;37034;p53"/>
          <p:cNvGrpSpPr/>
          <p:nvPr/>
        </p:nvGrpSpPr>
        <p:grpSpPr>
          <a:xfrm>
            <a:off x="7493752" y="1216919"/>
            <a:ext cx="244246" cy="219081"/>
            <a:chOff x="9122209" y="4733906"/>
            <a:chExt cx="315604" cy="283088"/>
          </a:xfrm>
        </p:grpSpPr>
        <p:sp>
          <p:nvSpPr>
            <p:cNvPr id="37035" name="Google Shape;37035;p53"/>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6" name="Google Shape;37036;p53"/>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7" name="Google Shape;37037;p53"/>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8" name="Google Shape;37038;p53"/>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9" name="Google Shape;37039;p53"/>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0" name="Google Shape;37040;p53"/>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1" name="Google Shape;37041;p53"/>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2" name="Google Shape;37042;p53"/>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3" name="Google Shape;37043;p53"/>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4" name="Google Shape;37044;p53"/>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5" name="Google Shape;37045;p53"/>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6" name="Google Shape;37046;p53"/>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7" name="Google Shape;37047;p53"/>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8" name="Google Shape;37048;p53"/>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9" name="Google Shape;37049;p53"/>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0" name="Google Shape;37050;p53"/>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1" name="Google Shape;37051;p53"/>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2" name="Google Shape;37052;p53"/>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3" name="Google Shape;37053;p53"/>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4" name="Google Shape;37054;p53"/>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5" name="Google Shape;37055;p53"/>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6" name="Google Shape;37056;p53"/>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7" name="Google Shape;37057;p53"/>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8" name="Google Shape;37058;p53"/>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9" name="Google Shape;37059;p53"/>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0" name="Google Shape;37060;p53"/>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1" name="Google Shape;37061;p53"/>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2" name="Google Shape;37062;p53"/>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3" name="Google Shape;37063;p53"/>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4" name="Google Shape;37064;p53"/>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5" name="Google Shape;37065;p53"/>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6" name="Google Shape;37066;p53"/>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7" name="Google Shape;37067;p53"/>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68" name="Google Shape;37068;p53"/>
          <p:cNvGrpSpPr/>
          <p:nvPr/>
        </p:nvGrpSpPr>
        <p:grpSpPr>
          <a:xfrm>
            <a:off x="6999430" y="539989"/>
            <a:ext cx="503437" cy="426863"/>
            <a:chOff x="8483468" y="3859206"/>
            <a:chExt cx="650520" cy="551573"/>
          </a:xfrm>
        </p:grpSpPr>
        <p:sp>
          <p:nvSpPr>
            <p:cNvPr id="37069" name="Google Shape;37069;p53"/>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0" name="Google Shape;37070;p53"/>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1" name="Google Shape;37071;p53"/>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2" name="Google Shape;37072;p53"/>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3" name="Google Shape;37073;p53"/>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4" name="Google Shape;37074;p53"/>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5" name="Google Shape;37075;p53"/>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6" name="Google Shape;37076;p53"/>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7" name="Google Shape;37077;p53"/>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8" name="Google Shape;37078;p53"/>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9" name="Google Shape;37079;p53"/>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0" name="Google Shape;37080;p53"/>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1" name="Google Shape;37081;p53"/>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2" name="Google Shape;37082;p53"/>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3" name="Google Shape;37083;p53"/>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4" name="Google Shape;37084;p53"/>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5" name="Google Shape;37085;p53"/>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6" name="Google Shape;37086;p53"/>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7" name="Google Shape;37087;p53"/>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8" name="Google Shape;37088;p53"/>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9" name="Google Shape;37089;p53"/>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0" name="Google Shape;37090;p53"/>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1" name="Google Shape;37091;p53"/>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2" name="Google Shape;37092;p53"/>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3" name="Google Shape;37093;p53"/>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4" name="Google Shape;37094;p53"/>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5" name="Google Shape;37095;p53"/>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6" name="Google Shape;37096;p53"/>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7" name="Google Shape;37097;p53"/>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8" name="Google Shape;37098;p53"/>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99" name="Google Shape;37099;p53"/>
          <p:cNvGrpSpPr/>
          <p:nvPr/>
        </p:nvGrpSpPr>
        <p:grpSpPr>
          <a:xfrm>
            <a:off x="6718732" y="1872707"/>
            <a:ext cx="681336" cy="397336"/>
            <a:chOff x="8120762" y="5581287"/>
            <a:chExt cx="880392" cy="513420"/>
          </a:xfrm>
        </p:grpSpPr>
        <p:sp>
          <p:nvSpPr>
            <p:cNvPr id="37100" name="Google Shape;37100;p53"/>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1" name="Google Shape;37101;p53"/>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2" name="Google Shape;37102;p53"/>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3" name="Google Shape;37103;p53"/>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4" name="Google Shape;37104;p53"/>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5" name="Google Shape;37105;p53"/>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6" name="Google Shape;37106;p53"/>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7" name="Google Shape;37107;p53"/>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8" name="Google Shape;37108;p53"/>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9" name="Google Shape;37109;p53"/>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0" name="Google Shape;37110;p53"/>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1" name="Google Shape;37111;p53"/>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2" name="Google Shape;37112;p53"/>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3" name="Google Shape;37113;p53"/>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4" name="Google Shape;37114;p53"/>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5" name="Google Shape;37115;p53"/>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6" name="Google Shape;37116;p53"/>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7" name="Google Shape;37117;p53"/>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8" name="Google Shape;37118;p53"/>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9" name="Google Shape;37119;p53"/>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0" name="Google Shape;37120;p53"/>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1" name="Google Shape;37121;p53"/>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2" name="Google Shape;37122;p53"/>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3" name="Google Shape;37123;p53"/>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4" name="Google Shape;37124;p53"/>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5" name="Google Shape;37125;p53"/>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6" name="Google Shape;37126;p53"/>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7" name="Google Shape;37127;p53"/>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8" name="Google Shape;37128;p53"/>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9" name="Google Shape;37129;p53"/>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0" name="Google Shape;37130;p53"/>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1" name="Google Shape;37131;p53"/>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2" name="Google Shape;37132;p53"/>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3" name="Google Shape;37133;p53"/>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4" name="Google Shape;37134;p53"/>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5" name="Google Shape;37135;p53"/>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6" name="Google Shape;37136;p53"/>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7" name="Google Shape;37137;p53"/>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8" name="Google Shape;37138;p53"/>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9" name="Google Shape;37139;p53"/>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0" name="Google Shape;37140;p53"/>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1" name="Google Shape;37141;p53"/>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42" name="Google Shape;37142;p53"/>
          <p:cNvGrpSpPr/>
          <p:nvPr/>
        </p:nvGrpSpPr>
        <p:grpSpPr>
          <a:xfrm>
            <a:off x="4056077" y="4150619"/>
            <a:ext cx="244246" cy="219081"/>
            <a:chOff x="9122209" y="4733906"/>
            <a:chExt cx="315604" cy="283088"/>
          </a:xfrm>
        </p:grpSpPr>
        <p:sp>
          <p:nvSpPr>
            <p:cNvPr id="37143" name="Google Shape;37143;p53"/>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4" name="Google Shape;37144;p53"/>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5" name="Google Shape;37145;p53"/>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6" name="Google Shape;37146;p53"/>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7" name="Google Shape;37147;p53"/>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8" name="Google Shape;37148;p53"/>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9" name="Google Shape;37149;p53"/>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0" name="Google Shape;37150;p53"/>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1" name="Google Shape;37151;p53"/>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2" name="Google Shape;37152;p53"/>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3" name="Google Shape;37153;p53"/>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4" name="Google Shape;37154;p53"/>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5" name="Google Shape;37155;p53"/>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6" name="Google Shape;37156;p53"/>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7" name="Google Shape;37157;p53"/>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8" name="Google Shape;37158;p53"/>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9" name="Google Shape;37159;p53"/>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0" name="Google Shape;37160;p53"/>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1" name="Google Shape;37161;p53"/>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2" name="Google Shape;37162;p53"/>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3" name="Google Shape;37163;p53"/>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4" name="Google Shape;37164;p53"/>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5" name="Google Shape;37165;p53"/>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6" name="Google Shape;37166;p53"/>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7" name="Google Shape;37167;p53"/>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8" name="Google Shape;37168;p53"/>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9" name="Google Shape;37169;p53"/>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0" name="Google Shape;37170;p53"/>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1" name="Google Shape;37171;p53"/>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2" name="Google Shape;37172;p53"/>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3" name="Google Shape;37173;p53"/>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4" name="Google Shape;37174;p53"/>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5" name="Google Shape;37175;p53"/>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76" name="Google Shape;37176;p53"/>
          <p:cNvSpPr/>
          <p:nvPr/>
        </p:nvSpPr>
        <p:spPr>
          <a:xfrm>
            <a:off x="8148426" y="15269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7" name="Google Shape;37177;p53"/>
          <p:cNvSpPr/>
          <p:nvPr/>
        </p:nvSpPr>
        <p:spPr>
          <a:xfrm flipH="1">
            <a:off x="816002" y="2974075"/>
            <a:ext cx="88600" cy="88800"/>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81" name="Shape 37181"/>
        <p:cNvGrpSpPr/>
        <p:nvPr/>
      </p:nvGrpSpPr>
      <p:grpSpPr>
        <a:xfrm>
          <a:off x="0" y="0"/>
          <a:ext cx="0" cy="0"/>
          <a:chOff x="0" y="0"/>
          <a:chExt cx="0" cy="0"/>
        </a:xfrm>
      </p:grpSpPr>
      <p:sp>
        <p:nvSpPr>
          <p:cNvPr id="37182" name="Google Shape;37182;p5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Why can you see them?</a:t>
            </a:r>
            <a:endParaRPr/>
          </a:p>
        </p:txBody>
      </p:sp>
      <p:sp>
        <p:nvSpPr>
          <p:cNvPr id="37183" name="Google Shape;37183;p54"/>
          <p:cNvSpPr txBox="1"/>
          <p:nvPr>
            <p:ph idx="2" type="title"/>
          </p:nvPr>
        </p:nvSpPr>
        <p:spPr>
          <a:xfrm>
            <a:off x="720000" y="1854756"/>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Speed</a:t>
            </a:r>
            <a:endParaRPr/>
          </a:p>
        </p:txBody>
      </p:sp>
      <p:sp>
        <p:nvSpPr>
          <p:cNvPr id="37184" name="Google Shape;37184;p54"/>
          <p:cNvSpPr txBox="1"/>
          <p:nvPr>
            <p:ph idx="1" type="subTitle"/>
          </p:nvPr>
        </p:nvSpPr>
        <p:spPr>
          <a:xfrm>
            <a:off x="720000" y="2286012"/>
            <a:ext cx="2336400" cy="80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in the Solar System</a:t>
            </a:r>
            <a:endParaRPr/>
          </a:p>
        </p:txBody>
      </p:sp>
      <p:sp>
        <p:nvSpPr>
          <p:cNvPr id="37185" name="Google Shape;37185;p54"/>
          <p:cNvSpPr txBox="1"/>
          <p:nvPr>
            <p:ph idx="3" type="title"/>
          </p:nvPr>
        </p:nvSpPr>
        <p:spPr>
          <a:xfrm>
            <a:off x="3403800" y="2608800"/>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Brightness</a:t>
            </a:r>
            <a:endParaRPr/>
          </a:p>
        </p:txBody>
      </p:sp>
      <p:sp>
        <p:nvSpPr>
          <p:cNvPr id="37186" name="Google Shape;37186;p54"/>
          <p:cNvSpPr txBox="1"/>
          <p:nvPr>
            <p:ph idx="4" type="subTitle"/>
          </p:nvPr>
        </p:nvSpPr>
        <p:spPr>
          <a:xfrm>
            <a:off x="3403800" y="3040055"/>
            <a:ext cx="2336400" cy="80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37187" name="Google Shape;37187;p54"/>
          <p:cNvSpPr txBox="1"/>
          <p:nvPr>
            <p:ph idx="5" type="title"/>
          </p:nvPr>
        </p:nvSpPr>
        <p:spPr>
          <a:xfrm>
            <a:off x="6087600" y="3362844"/>
            <a:ext cx="2336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Size</a:t>
            </a:r>
            <a:endParaRPr/>
          </a:p>
        </p:txBody>
      </p:sp>
      <p:sp>
        <p:nvSpPr>
          <p:cNvPr id="37188" name="Google Shape;37188;p54"/>
          <p:cNvSpPr txBox="1"/>
          <p:nvPr>
            <p:ph idx="6" type="subTitle"/>
          </p:nvPr>
        </p:nvSpPr>
        <p:spPr>
          <a:xfrm>
            <a:off x="6087600" y="3794099"/>
            <a:ext cx="2336400" cy="80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grpSp>
        <p:nvGrpSpPr>
          <p:cNvPr id="37189" name="Google Shape;37189;p54"/>
          <p:cNvGrpSpPr/>
          <p:nvPr/>
        </p:nvGrpSpPr>
        <p:grpSpPr>
          <a:xfrm>
            <a:off x="6163799" y="2948568"/>
            <a:ext cx="402283" cy="305065"/>
            <a:chOff x="5602399" y="3249968"/>
            <a:chExt cx="402283" cy="305065"/>
          </a:xfrm>
        </p:grpSpPr>
        <p:sp>
          <p:nvSpPr>
            <p:cNvPr id="37190" name="Google Shape;37190;p54"/>
            <p:cNvSpPr/>
            <p:nvPr/>
          </p:nvSpPr>
          <p:spPr>
            <a:xfrm>
              <a:off x="5602399" y="3249968"/>
              <a:ext cx="402283" cy="305065"/>
            </a:xfrm>
            <a:custGeom>
              <a:rect b="b" l="l" r="r" t="t"/>
              <a:pathLst>
                <a:path extrusionOk="0" h="7892" w="10407">
                  <a:moveTo>
                    <a:pt x="4938" y="1"/>
                  </a:moveTo>
                  <a:cubicBezTo>
                    <a:pt x="4042" y="1"/>
                    <a:pt x="2919" y="29"/>
                    <a:pt x="2474" y="474"/>
                  </a:cubicBezTo>
                  <a:lnTo>
                    <a:pt x="711" y="2237"/>
                  </a:lnTo>
                  <a:cubicBezTo>
                    <a:pt x="256" y="2692"/>
                    <a:pt x="1" y="3855"/>
                    <a:pt x="620" y="4908"/>
                  </a:cubicBezTo>
                  <a:cubicBezTo>
                    <a:pt x="1238" y="5963"/>
                    <a:pt x="2530" y="7891"/>
                    <a:pt x="4837" y="7891"/>
                  </a:cubicBezTo>
                  <a:cubicBezTo>
                    <a:pt x="4934" y="7891"/>
                    <a:pt x="5031" y="7892"/>
                    <a:pt x="5129" y="7892"/>
                  </a:cubicBezTo>
                  <a:cubicBezTo>
                    <a:pt x="5958" y="7892"/>
                    <a:pt x="6842" y="7849"/>
                    <a:pt x="7654" y="7036"/>
                  </a:cubicBezTo>
                  <a:cubicBezTo>
                    <a:pt x="8563" y="6127"/>
                    <a:pt x="8997" y="5509"/>
                    <a:pt x="9375" y="4927"/>
                  </a:cubicBezTo>
                  <a:cubicBezTo>
                    <a:pt x="10407" y="3346"/>
                    <a:pt x="8341" y="1500"/>
                    <a:pt x="7708" y="1055"/>
                  </a:cubicBezTo>
                  <a:cubicBezTo>
                    <a:pt x="7099" y="627"/>
                    <a:pt x="6236" y="1"/>
                    <a:pt x="5310" y="1"/>
                  </a:cubicBezTo>
                  <a:cubicBezTo>
                    <a:pt x="5192" y="1"/>
                    <a:pt x="5067" y="1"/>
                    <a:pt x="4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1" name="Google Shape;37191;p54"/>
            <p:cNvSpPr/>
            <p:nvPr/>
          </p:nvSpPr>
          <p:spPr>
            <a:xfrm>
              <a:off x="5793896" y="3250006"/>
              <a:ext cx="210747" cy="305027"/>
            </a:xfrm>
            <a:custGeom>
              <a:rect b="b" l="l" r="r" t="t"/>
              <a:pathLst>
                <a:path extrusionOk="0" h="7891" w="5452">
                  <a:moveTo>
                    <a:pt x="0" y="0"/>
                  </a:moveTo>
                  <a:lnTo>
                    <a:pt x="0" y="7890"/>
                  </a:lnTo>
                  <a:cubicBezTo>
                    <a:pt x="53" y="7890"/>
                    <a:pt x="107" y="7890"/>
                    <a:pt x="160" y="7890"/>
                  </a:cubicBezTo>
                  <a:cubicBezTo>
                    <a:pt x="993" y="7890"/>
                    <a:pt x="1882" y="7851"/>
                    <a:pt x="2699" y="7035"/>
                  </a:cubicBezTo>
                  <a:cubicBezTo>
                    <a:pt x="3608" y="6126"/>
                    <a:pt x="4041" y="5508"/>
                    <a:pt x="4420" y="4926"/>
                  </a:cubicBezTo>
                  <a:cubicBezTo>
                    <a:pt x="5452" y="3345"/>
                    <a:pt x="3387" y="1499"/>
                    <a:pt x="2753" y="1054"/>
                  </a:cubicBezTo>
                  <a:cubicBezTo>
                    <a:pt x="2144" y="626"/>
                    <a:pt x="1281" y="0"/>
                    <a:pt x="3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2" name="Google Shape;37192;p54"/>
            <p:cNvSpPr/>
            <p:nvPr/>
          </p:nvSpPr>
          <p:spPr>
            <a:xfrm>
              <a:off x="5781411" y="3297861"/>
              <a:ext cx="46193" cy="46231"/>
            </a:xfrm>
            <a:custGeom>
              <a:rect b="b" l="l" r="r" t="t"/>
              <a:pathLst>
                <a:path extrusionOk="0" h="1196" w="1195">
                  <a:moveTo>
                    <a:pt x="598" y="1"/>
                  </a:moveTo>
                  <a:cubicBezTo>
                    <a:pt x="268" y="1"/>
                    <a:pt x="0" y="268"/>
                    <a:pt x="0" y="598"/>
                  </a:cubicBezTo>
                  <a:cubicBezTo>
                    <a:pt x="0" y="928"/>
                    <a:pt x="268" y="1195"/>
                    <a:pt x="598" y="1195"/>
                  </a:cubicBezTo>
                  <a:cubicBezTo>
                    <a:pt x="928" y="1195"/>
                    <a:pt x="1195" y="928"/>
                    <a:pt x="1195" y="598"/>
                  </a:cubicBezTo>
                  <a:cubicBezTo>
                    <a:pt x="1195" y="268"/>
                    <a:pt x="928" y="1"/>
                    <a:pt x="5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3" name="Google Shape;37193;p54"/>
            <p:cNvSpPr/>
            <p:nvPr/>
          </p:nvSpPr>
          <p:spPr>
            <a:xfrm>
              <a:off x="5614305" y="3359284"/>
              <a:ext cx="137148" cy="140279"/>
            </a:xfrm>
            <a:custGeom>
              <a:rect b="b" l="l" r="r" t="t"/>
              <a:pathLst>
                <a:path extrusionOk="0" h="3629" w="3548">
                  <a:moveTo>
                    <a:pt x="1734" y="1"/>
                  </a:moveTo>
                  <a:cubicBezTo>
                    <a:pt x="919" y="1"/>
                    <a:pt x="229" y="540"/>
                    <a:pt x="1" y="1282"/>
                  </a:cubicBezTo>
                  <a:cubicBezTo>
                    <a:pt x="56" y="1546"/>
                    <a:pt x="156" y="1817"/>
                    <a:pt x="312" y="2080"/>
                  </a:cubicBezTo>
                  <a:cubicBezTo>
                    <a:pt x="561" y="2506"/>
                    <a:pt x="920" y="3072"/>
                    <a:pt x="1409" y="3598"/>
                  </a:cubicBezTo>
                  <a:cubicBezTo>
                    <a:pt x="1515" y="3618"/>
                    <a:pt x="1623" y="3628"/>
                    <a:pt x="1734" y="3628"/>
                  </a:cubicBezTo>
                  <a:cubicBezTo>
                    <a:pt x="2736" y="3628"/>
                    <a:pt x="3548" y="2816"/>
                    <a:pt x="3548" y="1814"/>
                  </a:cubicBezTo>
                  <a:cubicBezTo>
                    <a:pt x="3548" y="812"/>
                    <a:pt x="2737" y="1"/>
                    <a:pt x="17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4" name="Google Shape;37194;p54"/>
            <p:cNvSpPr/>
            <p:nvPr/>
          </p:nvSpPr>
          <p:spPr>
            <a:xfrm>
              <a:off x="5815427" y="3402500"/>
              <a:ext cx="138462" cy="138926"/>
            </a:xfrm>
            <a:custGeom>
              <a:rect b="b" l="l" r="r" t="t"/>
              <a:pathLst>
                <a:path extrusionOk="0" h="3594" w="3582">
                  <a:moveTo>
                    <a:pt x="1814" y="0"/>
                  </a:moveTo>
                  <a:cubicBezTo>
                    <a:pt x="813" y="0"/>
                    <a:pt x="0" y="812"/>
                    <a:pt x="0" y="1813"/>
                  </a:cubicBezTo>
                  <a:cubicBezTo>
                    <a:pt x="0" y="2698"/>
                    <a:pt x="633" y="3434"/>
                    <a:pt x="1472" y="3594"/>
                  </a:cubicBezTo>
                  <a:cubicBezTo>
                    <a:pt x="1699" y="3472"/>
                    <a:pt x="1925" y="3309"/>
                    <a:pt x="2143" y="3089"/>
                  </a:cubicBezTo>
                  <a:cubicBezTo>
                    <a:pt x="2837" y="2396"/>
                    <a:pt x="3254" y="1873"/>
                    <a:pt x="3581" y="1404"/>
                  </a:cubicBezTo>
                  <a:cubicBezTo>
                    <a:pt x="3397" y="599"/>
                    <a:pt x="2675" y="0"/>
                    <a:pt x="18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5" name="Google Shape;37195;p54"/>
            <p:cNvSpPr/>
            <p:nvPr/>
          </p:nvSpPr>
          <p:spPr>
            <a:xfrm>
              <a:off x="5793974" y="3297861"/>
              <a:ext cx="34480" cy="46193"/>
            </a:xfrm>
            <a:custGeom>
              <a:rect b="b" l="l" r="r" t="t"/>
              <a:pathLst>
                <a:path extrusionOk="0" h="1195" w="892">
                  <a:moveTo>
                    <a:pt x="273" y="1"/>
                  </a:moveTo>
                  <a:cubicBezTo>
                    <a:pt x="175" y="1"/>
                    <a:pt x="81" y="24"/>
                    <a:pt x="0" y="66"/>
                  </a:cubicBezTo>
                  <a:lnTo>
                    <a:pt x="0" y="1129"/>
                  </a:lnTo>
                  <a:cubicBezTo>
                    <a:pt x="82" y="1171"/>
                    <a:pt x="174" y="1194"/>
                    <a:pt x="273" y="1194"/>
                  </a:cubicBezTo>
                  <a:cubicBezTo>
                    <a:pt x="615" y="1194"/>
                    <a:pt x="892" y="904"/>
                    <a:pt x="869" y="556"/>
                  </a:cubicBezTo>
                  <a:cubicBezTo>
                    <a:pt x="848" y="260"/>
                    <a:pt x="607" y="21"/>
                    <a:pt x="310" y="2"/>
                  </a:cubicBezTo>
                  <a:cubicBezTo>
                    <a:pt x="297" y="1"/>
                    <a:pt x="285" y="1"/>
                    <a:pt x="27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96" name="Google Shape;37196;p54"/>
          <p:cNvGrpSpPr/>
          <p:nvPr/>
        </p:nvGrpSpPr>
        <p:grpSpPr>
          <a:xfrm>
            <a:off x="796190" y="1389161"/>
            <a:ext cx="435333" cy="363705"/>
            <a:chOff x="5612140" y="2611774"/>
            <a:chExt cx="435333" cy="363705"/>
          </a:xfrm>
        </p:grpSpPr>
        <p:sp>
          <p:nvSpPr>
            <p:cNvPr id="37197" name="Google Shape;37197;p54"/>
            <p:cNvSpPr/>
            <p:nvPr/>
          </p:nvSpPr>
          <p:spPr>
            <a:xfrm>
              <a:off x="5612140" y="2611774"/>
              <a:ext cx="435333" cy="363705"/>
            </a:xfrm>
            <a:custGeom>
              <a:rect b="b" l="l" r="r" t="t"/>
              <a:pathLst>
                <a:path extrusionOk="0" h="9409" w="11262">
                  <a:moveTo>
                    <a:pt x="1" y="0"/>
                  </a:moveTo>
                  <a:lnTo>
                    <a:pt x="2968" y="4097"/>
                  </a:lnTo>
                  <a:lnTo>
                    <a:pt x="1189" y="3618"/>
                  </a:lnTo>
                  <a:lnTo>
                    <a:pt x="1189" y="3618"/>
                  </a:lnTo>
                  <a:lnTo>
                    <a:pt x="3891" y="6804"/>
                  </a:lnTo>
                  <a:lnTo>
                    <a:pt x="2653" y="6426"/>
                  </a:lnTo>
                  <a:lnTo>
                    <a:pt x="2653" y="6426"/>
                  </a:lnTo>
                  <a:cubicBezTo>
                    <a:pt x="2653" y="6426"/>
                    <a:pt x="4702" y="9408"/>
                    <a:pt x="6862" y="9408"/>
                  </a:cubicBezTo>
                  <a:cubicBezTo>
                    <a:pt x="7452" y="9408"/>
                    <a:pt x="8051" y="9185"/>
                    <a:pt x="8619" y="8618"/>
                  </a:cubicBezTo>
                  <a:cubicBezTo>
                    <a:pt x="11262" y="5975"/>
                    <a:pt x="6427" y="2653"/>
                    <a:pt x="6426" y="2653"/>
                  </a:cubicBezTo>
                  <a:lnTo>
                    <a:pt x="6426" y="2653"/>
                  </a:lnTo>
                  <a:lnTo>
                    <a:pt x="6805" y="3891"/>
                  </a:lnTo>
                  <a:lnTo>
                    <a:pt x="3619" y="1189"/>
                  </a:lnTo>
                  <a:lnTo>
                    <a:pt x="4098" y="2968"/>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8" name="Google Shape;37198;p54"/>
            <p:cNvSpPr/>
            <p:nvPr/>
          </p:nvSpPr>
          <p:spPr>
            <a:xfrm>
              <a:off x="5612140" y="2611774"/>
              <a:ext cx="435333" cy="333167"/>
            </a:xfrm>
            <a:custGeom>
              <a:rect b="b" l="l" r="r" t="t"/>
              <a:pathLst>
                <a:path extrusionOk="0" h="8619" w="11262">
                  <a:moveTo>
                    <a:pt x="1" y="0"/>
                  </a:moveTo>
                  <a:lnTo>
                    <a:pt x="8619" y="8618"/>
                  </a:lnTo>
                  <a:cubicBezTo>
                    <a:pt x="11262" y="5975"/>
                    <a:pt x="6427" y="2653"/>
                    <a:pt x="6426" y="2653"/>
                  </a:cubicBezTo>
                  <a:lnTo>
                    <a:pt x="6426" y="2653"/>
                  </a:lnTo>
                  <a:lnTo>
                    <a:pt x="6805" y="3891"/>
                  </a:lnTo>
                  <a:lnTo>
                    <a:pt x="3619" y="1189"/>
                  </a:lnTo>
                  <a:lnTo>
                    <a:pt x="4098" y="2968"/>
                  </a:lnTo>
                  <a:lnTo>
                    <a:pt x="1"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9" name="Google Shape;37199;p54"/>
            <p:cNvSpPr/>
            <p:nvPr/>
          </p:nvSpPr>
          <p:spPr>
            <a:xfrm>
              <a:off x="5787480" y="2785992"/>
              <a:ext cx="162158" cy="158292"/>
            </a:xfrm>
            <a:custGeom>
              <a:rect b="b" l="l" r="r" t="t"/>
              <a:pathLst>
                <a:path extrusionOk="0" h="4095" w="4195">
                  <a:moveTo>
                    <a:pt x="1960" y="0"/>
                  </a:moveTo>
                  <a:cubicBezTo>
                    <a:pt x="1557" y="0"/>
                    <a:pt x="1186" y="82"/>
                    <a:pt x="923" y="150"/>
                  </a:cubicBezTo>
                  <a:cubicBezTo>
                    <a:pt x="325" y="306"/>
                    <a:pt x="1" y="812"/>
                    <a:pt x="1" y="1137"/>
                  </a:cubicBezTo>
                  <a:lnTo>
                    <a:pt x="1" y="2397"/>
                  </a:lnTo>
                  <a:cubicBezTo>
                    <a:pt x="1" y="2761"/>
                    <a:pt x="513" y="3247"/>
                    <a:pt x="845" y="3578"/>
                  </a:cubicBezTo>
                  <a:cubicBezTo>
                    <a:pt x="1176" y="3910"/>
                    <a:pt x="1707" y="3993"/>
                    <a:pt x="2078" y="4058"/>
                  </a:cubicBezTo>
                  <a:cubicBezTo>
                    <a:pt x="2181" y="4076"/>
                    <a:pt x="2356" y="4095"/>
                    <a:pt x="2560" y="4095"/>
                  </a:cubicBezTo>
                  <a:cubicBezTo>
                    <a:pt x="3123" y="4095"/>
                    <a:pt x="3912" y="3954"/>
                    <a:pt x="4056" y="3270"/>
                  </a:cubicBezTo>
                  <a:cubicBezTo>
                    <a:pt x="4128" y="2927"/>
                    <a:pt x="4195" y="2552"/>
                    <a:pt x="4195" y="1903"/>
                  </a:cubicBezTo>
                  <a:cubicBezTo>
                    <a:pt x="4195" y="1254"/>
                    <a:pt x="3817" y="916"/>
                    <a:pt x="3493" y="593"/>
                  </a:cubicBezTo>
                  <a:cubicBezTo>
                    <a:pt x="3033" y="132"/>
                    <a:pt x="2471" y="0"/>
                    <a:pt x="19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0" name="Google Shape;37200;p54"/>
            <p:cNvSpPr/>
            <p:nvPr/>
          </p:nvSpPr>
          <p:spPr>
            <a:xfrm>
              <a:off x="5802826" y="2785953"/>
              <a:ext cx="147005" cy="146077"/>
            </a:xfrm>
            <a:custGeom>
              <a:rect b="b" l="l" r="r" t="t"/>
              <a:pathLst>
                <a:path extrusionOk="0" h="3779" w="3803">
                  <a:moveTo>
                    <a:pt x="1568" y="1"/>
                  </a:moveTo>
                  <a:cubicBezTo>
                    <a:pt x="1165" y="1"/>
                    <a:pt x="794" y="83"/>
                    <a:pt x="531" y="151"/>
                  </a:cubicBezTo>
                  <a:cubicBezTo>
                    <a:pt x="320" y="207"/>
                    <a:pt x="142" y="308"/>
                    <a:pt x="0" y="427"/>
                  </a:cubicBezTo>
                  <a:lnTo>
                    <a:pt x="3351" y="3779"/>
                  </a:lnTo>
                  <a:cubicBezTo>
                    <a:pt x="3503" y="3657"/>
                    <a:pt x="3618" y="3494"/>
                    <a:pt x="3665" y="3272"/>
                  </a:cubicBezTo>
                  <a:cubicBezTo>
                    <a:pt x="3736" y="2929"/>
                    <a:pt x="3803" y="2553"/>
                    <a:pt x="3803" y="1904"/>
                  </a:cubicBezTo>
                  <a:cubicBezTo>
                    <a:pt x="3803" y="1255"/>
                    <a:pt x="3425" y="917"/>
                    <a:pt x="3101" y="594"/>
                  </a:cubicBezTo>
                  <a:cubicBezTo>
                    <a:pt x="2641" y="133"/>
                    <a:pt x="2079" y="1"/>
                    <a:pt x="156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1" name="Google Shape;37201;p54"/>
            <p:cNvSpPr/>
            <p:nvPr/>
          </p:nvSpPr>
          <p:spPr>
            <a:xfrm>
              <a:off x="5832899" y="2886147"/>
              <a:ext cx="23386" cy="23386"/>
            </a:xfrm>
            <a:custGeom>
              <a:rect b="b" l="l" r="r" t="t"/>
              <a:pathLst>
                <a:path extrusionOk="0" h="605" w="605">
                  <a:moveTo>
                    <a:pt x="303" y="1"/>
                  </a:moveTo>
                  <a:cubicBezTo>
                    <a:pt x="136" y="1"/>
                    <a:pt x="1" y="136"/>
                    <a:pt x="1" y="303"/>
                  </a:cubicBezTo>
                  <a:cubicBezTo>
                    <a:pt x="1" y="469"/>
                    <a:pt x="136" y="604"/>
                    <a:pt x="303" y="604"/>
                  </a:cubicBezTo>
                  <a:cubicBezTo>
                    <a:pt x="469" y="604"/>
                    <a:pt x="604" y="469"/>
                    <a:pt x="604" y="303"/>
                  </a:cubicBezTo>
                  <a:cubicBezTo>
                    <a:pt x="604" y="136"/>
                    <a:pt x="469" y="1"/>
                    <a:pt x="30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2" name="Google Shape;37202;p54"/>
            <p:cNvSpPr/>
            <p:nvPr/>
          </p:nvSpPr>
          <p:spPr>
            <a:xfrm>
              <a:off x="5800931" y="2786069"/>
              <a:ext cx="77310" cy="64554"/>
            </a:xfrm>
            <a:custGeom>
              <a:rect b="b" l="l" r="r" t="t"/>
              <a:pathLst>
                <a:path extrusionOk="0" h="1670" w="2000">
                  <a:moveTo>
                    <a:pt x="1515" y="1"/>
                  </a:moveTo>
                  <a:cubicBezTo>
                    <a:pt x="1152" y="12"/>
                    <a:pt x="821" y="86"/>
                    <a:pt x="581" y="149"/>
                  </a:cubicBezTo>
                  <a:cubicBezTo>
                    <a:pt x="430" y="189"/>
                    <a:pt x="298" y="249"/>
                    <a:pt x="184" y="324"/>
                  </a:cubicBezTo>
                  <a:cubicBezTo>
                    <a:pt x="1" y="670"/>
                    <a:pt x="55" y="1109"/>
                    <a:pt x="346" y="1400"/>
                  </a:cubicBezTo>
                  <a:cubicBezTo>
                    <a:pt x="525" y="1579"/>
                    <a:pt x="760" y="1669"/>
                    <a:pt x="994" y="1669"/>
                  </a:cubicBezTo>
                  <a:cubicBezTo>
                    <a:pt x="1228" y="1669"/>
                    <a:pt x="1462" y="1580"/>
                    <a:pt x="1641" y="1402"/>
                  </a:cubicBezTo>
                  <a:cubicBezTo>
                    <a:pt x="1999" y="1044"/>
                    <a:pt x="1999" y="464"/>
                    <a:pt x="1641" y="106"/>
                  </a:cubicBezTo>
                  <a:cubicBezTo>
                    <a:pt x="1601" y="67"/>
                    <a:pt x="1559" y="31"/>
                    <a:pt x="15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3" name="Google Shape;37203;p54"/>
            <p:cNvSpPr/>
            <p:nvPr/>
          </p:nvSpPr>
          <p:spPr>
            <a:xfrm>
              <a:off x="5888794" y="2837248"/>
              <a:ext cx="61036" cy="70855"/>
            </a:xfrm>
            <a:custGeom>
              <a:rect b="b" l="l" r="r" t="t"/>
              <a:pathLst>
                <a:path extrusionOk="0" h="1833" w="1579">
                  <a:moveTo>
                    <a:pt x="1005" y="1"/>
                  </a:moveTo>
                  <a:cubicBezTo>
                    <a:pt x="771" y="1"/>
                    <a:pt x="536" y="90"/>
                    <a:pt x="357" y="269"/>
                  </a:cubicBezTo>
                  <a:cubicBezTo>
                    <a:pt x="0" y="625"/>
                    <a:pt x="0" y="1206"/>
                    <a:pt x="357" y="1563"/>
                  </a:cubicBezTo>
                  <a:cubicBezTo>
                    <a:pt x="536" y="1743"/>
                    <a:pt x="771" y="1832"/>
                    <a:pt x="1005" y="1832"/>
                  </a:cubicBezTo>
                  <a:cubicBezTo>
                    <a:pt x="1174" y="1832"/>
                    <a:pt x="1342" y="1786"/>
                    <a:pt x="1490" y="1693"/>
                  </a:cubicBezTo>
                  <a:cubicBezTo>
                    <a:pt x="1541" y="1409"/>
                    <a:pt x="1579" y="1073"/>
                    <a:pt x="1579" y="577"/>
                  </a:cubicBezTo>
                  <a:cubicBezTo>
                    <a:pt x="1579" y="421"/>
                    <a:pt x="1558" y="281"/>
                    <a:pt x="1520" y="158"/>
                  </a:cubicBezTo>
                  <a:cubicBezTo>
                    <a:pt x="1365" y="53"/>
                    <a:pt x="1185" y="1"/>
                    <a:pt x="100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4" name="Google Shape;37204;p54"/>
            <p:cNvSpPr/>
            <p:nvPr/>
          </p:nvSpPr>
          <p:spPr>
            <a:xfrm>
              <a:off x="5805338" y="2786108"/>
              <a:ext cx="72903" cy="63046"/>
            </a:xfrm>
            <a:custGeom>
              <a:rect b="b" l="l" r="r" t="t"/>
              <a:pathLst>
                <a:path extrusionOk="0" h="1631" w="1886">
                  <a:moveTo>
                    <a:pt x="1401" y="1"/>
                  </a:moveTo>
                  <a:cubicBezTo>
                    <a:pt x="1038" y="13"/>
                    <a:pt x="707" y="86"/>
                    <a:pt x="467" y="151"/>
                  </a:cubicBezTo>
                  <a:cubicBezTo>
                    <a:pt x="316" y="189"/>
                    <a:pt x="184" y="249"/>
                    <a:pt x="70" y="324"/>
                  </a:cubicBezTo>
                  <a:cubicBezTo>
                    <a:pt x="41" y="376"/>
                    <a:pt x="19" y="433"/>
                    <a:pt x="1" y="490"/>
                  </a:cubicBezTo>
                  <a:lnTo>
                    <a:pt x="1142" y="1631"/>
                  </a:lnTo>
                  <a:cubicBezTo>
                    <a:pt x="1284" y="1589"/>
                    <a:pt x="1417" y="1513"/>
                    <a:pt x="1527" y="1402"/>
                  </a:cubicBezTo>
                  <a:cubicBezTo>
                    <a:pt x="1885" y="1044"/>
                    <a:pt x="1885" y="464"/>
                    <a:pt x="1527" y="106"/>
                  </a:cubicBezTo>
                  <a:cubicBezTo>
                    <a:pt x="1487" y="67"/>
                    <a:pt x="1445" y="31"/>
                    <a:pt x="14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5" name="Google Shape;37205;p54"/>
          <p:cNvGrpSpPr/>
          <p:nvPr/>
        </p:nvGrpSpPr>
        <p:grpSpPr>
          <a:xfrm>
            <a:off x="3479998" y="2070775"/>
            <a:ext cx="363628" cy="343024"/>
            <a:chOff x="1544398" y="3212975"/>
            <a:chExt cx="363628" cy="343024"/>
          </a:xfrm>
        </p:grpSpPr>
        <p:sp>
          <p:nvSpPr>
            <p:cNvPr id="37206" name="Google Shape;37206;p54"/>
            <p:cNvSpPr/>
            <p:nvPr/>
          </p:nvSpPr>
          <p:spPr>
            <a:xfrm>
              <a:off x="1713397" y="3212975"/>
              <a:ext cx="25628" cy="66796"/>
            </a:xfrm>
            <a:custGeom>
              <a:rect b="b" l="l" r="r" t="t"/>
              <a:pathLst>
                <a:path extrusionOk="0" h="1728" w="663">
                  <a:moveTo>
                    <a:pt x="1" y="0"/>
                  </a:moveTo>
                  <a:lnTo>
                    <a:pt x="1" y="1727"/>
                  </a:lnTo>
                  <a:lnTo>
                    <a:pt x="662" y="1727"/>
                  </a:lnTo>
                  <a:lnTo>
                    <a:pt x="6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7" name="Google Shape;37207;p54"/>
            <p:cNvSpPr/>
            <p:nvPr/>
          </p:nvSpPr>
          <p:spPr>
            <a:xfrm>
              <a:off x="1571263" y="3287850"/>
              <a:ext cx="70468" cy="55354"/>
            </a:xfrm>
            <a:custGeom>
              <a:rect b="b" l="l" r="r" t="t"/>
              <a:pathLst>
                <a:path extrusionOk="0" h="1432" w="1823">
                  <a:moveTo>
                    <a:pt x="329" y="0"/>
                  </a:moveTo>
                  <a:lnTo>
                    <a:pt x="1" y="569"/>
                  </a:lnTo>
                  <a:lnTo>
                    <a:pt x="1495" y="1432"/>
                  </a:lnTo>
                  <a:lnTo>
                    <a:pt x="1823" y="863"/>
                  </a:lnTo>
                  <a:lnTo>
                    <a:pt x="3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8" name="Google Shape;37208;p54"/>
            <p:cNvSpPr/>
            <p:nvPr/>
          </p:nvSpPr>
          <p:spPr>
            <a:xfrm>
              <a:off x="1571301" y="3426003"/>
              <a:ext cx="70468" cy="55393"/>
            </a:xfrm>
            <a:custGeom>
              <a:rect b="b" l="l" r="r" t="t"/>
              <a:pathLst>
                <a:path extrusionOk="0" h="1433" w="1823">
                  <a:moveTo>
                    <a:pt x="1495" y="1"/>
                  </a:moveTo>
                  <a:lnTo>
                    <a:pt x="1" y="863"/>
                  </a:lnTo>
                  <a:lnTo>
                    <a:pt x="329" y="1433"/>
                  </a:lnTo>
                  <a:lnTo>
                    <a:pt x="1823" y="570"/>
                  </a:lnTo>
                  <a:lnTo>
                    <a:pt x="14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9" name="Google Shape;37209;p54"/>
            <p:cNvSpPr/>
            <p:nvPr/>
          </p:nvSpPr>
          <p:spPr>
            <a:xfrm>
              <a:off x="1713397" y="3489242"/>
              <a:ext cx="25628" cy="66757"/>
            </a:xfrm>
            <a:custGeom>
              <a:rect b="b" l="l" r="r" t="t"/>
              <a:pathLst>
                <a:path extrusionOk="0" h="1727" w="663">
                  <a:moveTo>
                    <a:pt x="1" y="0"/>
                  </a:moveTo>
                  <a:lnTo>
                    <a:pt x="1" y="1726"/>
                  </a:lnTo>
                  <a:lnTo>
                    <a:pt x="662" y="1726"/>
                  </a:lnTo>
                  <a:lnTo>
                    <a:pt x="6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0" name="Google Shape;37210;p54"/>
            <p:cNvSpPr/>
            <p:nvPr/>
          </p:nvSpPr>
          <p:spPr>
            <a:xfrm>
              <a:off x="1810576" y="3426003"/>
              <a:ext cx="70468" cy="55354"/>
            </a:xfrm>
            <a:custGeom>
              <a:rect b="b" l="l" r="r" t="t"/>
              <a:pathLst>
                <a:path extrusionOk="0" h="1432" w="1823">
                  <a:moveTo>
                    <a:pt x="329" y="1"/>
                  </a:moveTo>
                  <a:lnTo>
                    <a:pt x="1" y="570"/>
                  </a:lnTo>
                  <a:lnTo>
                    <a:pt x="1495" y="1432"/>
                  </a:lnTo>
                  <a:lnTo>
                    <a:pt x="1823" y="863"/>
                  </a:lnTo>
                  <a:lnTo>
                    <a:pt x="3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1" name="Google Shape;37211;p54"/>
            <p:cNvSpPr/>
            <p:nvPr/>
          </p:nvSpPr>
          <p:spPr>
            <a:xfrm>
              <a:off x="1810614" y="3287811"/>
              <a:ext cx="70545" cy="55354"/>
            </a:xfrm>
            <a:custGeom>
              <a:rect b="b" l="l" r="r" t="t"/>
              <a:pathLst>
                <a:path extrusionOk="0" h="1432" w="1825">
                  <a:moveTo>
                    <a:pt x="1495" y="0"/>
                  </a:moveTo>
                  <a:lnTo>
                    <a:pt x="1" y="863"/>
                  </a:lnTo>
                  <a:lnTo>
                    <a:pt x="330" y="1432"/>
                  </a:lnTo>
                  <a:lnTo>
                    <a:pt x="1824" y="569"/>
                  </a:lnTo>
                  <a:lnTo>
                    <a:pt x="14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2" name="Google Shape;37212;p54"/>
            <p:cNvSpPr/>
            <p:nvPr/>
          </p:nvSpPr>
          <p:spPr>
            <a:xfrm>
              <a:off x="1645094" y="3256694"/>
              <a:ext cx="39699" cy="43410"/>
            </a:xfrm>
            <a:custGeom>
              <a:rect b="b" l="l" r="r" t="t"/>
              <a:pathLst>
                <a:path extrusionOk="0" h="1123" w="1027">
                  <a:moveTo>
                    <a:pt x="569" y="0"/>
                  </a:moveTo>
                  <a:lnTo>
                    <a:pt x="0" y="328"/>
                  </a:lnTo>
                  <a:lnTo>
                    <a:pt x="458" y="1123"/>
                  </a:lnTo>
                  <a:lnTo>
                    <a:pt x="1027" y="795"/>
                  </a:lnTo>
                  <a:lnTo>
                    <a:pt x="5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3" name="Google Shape;37213;p54"/>
            <p:cNvSpPr/>
            <p:nvPr/>
          </p:nvSpPr>
          <p:spPr>
            <a:xfrm>
              <a:off x="1792988" y="3512938"/>
              <a:ext cx="35137" cy="35485"/>
            </a:xfrm>
            <a:custGeom>
              <a:rect b="b" l="l" r="r" t="t"/>
              <a:pathLst>
                <a:path extrusionOk="0" h="918" w="909">
                  <a:moveTo>
                    <a:pt x="569" y="0"/>
                  </a:moveTo>
                  <a:lnTo>
                    <a:pt x="0" y="328"/>
                  </a:lnTo>
                  <a:lnTo>
                    <a:pt x="340" y="917"/>
                  </a:lnTo>
                  <a:lnTo>
                    <a:pt x="908" y="588"/>
                  </a:lnTo>
                  <a:lnTo>
                    <a:pt x="5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4" name="Google Shape;37214;p54"/>
            <p:cNvSpPr/>
            <p:nvPr/>
          </p:nvSpPr>
          <p:spPr>
            <a:xfrm>
              <a:off x="1881701" y="3372002"/>
              <a:ext cx="26324" cy="25667"/>
            </a:xfrm>
            <a:custGeom>
              <a:rect b="b" l="l" r="r" t="t"/>
              <a:pathLst>
                <a:path extrusionOk="0" h="664" w="681">
                  <a:moveTo>
                    <a:pt x="1" y="1"/>
                  </a:moveTo>
                  <a:lnTo>
                    <a:pt x="1" y="664"/>
                  </a:lnTo>
                  <a:lnTo>
                    <a:pt x="680" y="664"/>
                  </a:lnTo>
                  <a:lnTo>
                    <a:pt x="6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5" name="Google Shape;37215;p54"/>
            <p:cNvSpPr/>
            <p:nvPr/>
          </p:nvSpPr>
          <p:spPr>
            <a:xfrm>
              <a:off x="1792988" y="3220822"/>
              <a:ext cx="35137" cy="35485"/>
            </a:xfrm>
            <a:custGeom>
              <a:rect b="b" l="l" r="r" t="t"/>
              <a:pathLst>
                <a:path extrusionOk="0" h="918" w="909">
                  <a:moveTo>
                    <a:pt x="340" y="1"/>
                  </a:moveTo>
                  <a:lnTo>
                    <a:pt x="0" y="590"/>
                  </a:lnTo>
                  <a:lnTo>
                    <a:pt x="569" y="918"/>
                  </a:lnTo>
                  <a:lnTo>
                    <a:pt x="908" y="329"/>
                  </a:lnTo>
                  <a:lnTo>
                    <a:pt x="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6" name="Google Shape;37216;p54"/>
            <p:cNvSpPr/>
            <p:nvPr/>
          </p:nvSpPr>
          <p:spPr>
            <a:xfrm>
              <a:off x="1624297" y="3220745"/>
              <a:ext cx="35137" cy="35485"/>
            </a:xfrm>
            <a:custGeom>
              <a:rect b="b" l="l" r="r" t="t"/>
              <a:pathLst>
                <a:path extrusionOk="0" h="918" w="909">
                  <a:moveTo>
                    <a:pt x="569" y="1"/>
                  </a:moveTo>
                  <a:lnTo>
                    <a:pt x="0" y="329"/>
                  </a:lnTo>
                  <a:lnTo>
                    <a:pt x="340" y="918"/>
                  </a:lnTo>
                  <a:lnTo>
                    <a:pt x="909" y="589"/>
                  </a:lnTo>
                  <a:lnTo>
                    <a:pt x="5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7" name="Google Shape;37217;p54"/>
            <p:cNvSpPr/>
            <p:nvPr/>
          </p:nvSpPr>
          <p:spPr>
            <a:xfrm>
              <a:off x="1544398" y="3372002"/>
              <a:ext cx="26285" cy="25667"/>
            </a:xfrm>
            <a:custGeom>
              <a:rect b="b" l="l" r="r" t="t"/>
              <a:pathLst>
                <a:path extrusionOk="0" h="664" w="680">
                  <a:moveTo>
                    <a:pt x="0" y="1"/>
                  </a:moveTo>
                  <a:lnTo>
                    <a:pt x="0" y="664"/>
                  </a:lnTo>
                  <a:lnTo>
                    <a:pt x="680" y="664"/>
                  </a:lnTo>
                  <a:lnTo>
                    <a:pt x="6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8" name="Google Shape;37218;p54"/>
            <p:cNvSpPr/>
            <p:nvPr/>
          </p:nvSpPr>
          <p:spPr>
            <a:xfrm>
              <a:off x="1624297" y="3512976"/>
              <a:ext cx="35137" cy="35447"/>
            </a:xfrm>
            <a:custGeom>
              <a:rect b="b" l="l" r="r" t="t"/>
              <a:pathLst>
                <a:path extrusionOk="0" h="917" w="909">
                  <a:moveTo>
                    <a:pt x="340" y="0"/>
                  </a:moveTo>
                  <a:lnTo>
                    <a:pt x="0" y="588"/>
                  </a:lnTo>
                  <a:lnTo>
                    <a:pt x="569" y="916"/>
                  </a:lnTo>
                  <a:lnTo>
                    <a:pt x="909" y="328"/>
                  </a:lnTo>
                  <a:lnTo>
                    <a:pt x="3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9" name="Google Shape;37219;p54"/>
            <p:cNvSpPr/>
            <p:nvPr/>
          </p:nvSpPr>
          <p:spPr>
            <a:xfrm>
              <a:off x="1586338" y="3372002"/>
              <a:ext cx="35563" cy="25667"/>
            </a:xfrm>
            <a:custGeom>
              <a:rect b="b" l="l" r="r" t="t"/>
              <a:pathLst>
                <a:path extrusionOk="0" h="664" w="920">
                  <a:moveTo>
                    <a:pt x="0" y="1"/>
                  </a:moveTo>
                  <a:lnTo>
                    <a:pt x="0" y="664"/>
                  </a:lnTo>
                  <a:lnTo>
                    <a:pt x="919" y="664"/>
                  </a:lnTo>
                  <a:lnTo>
                    <a:pt x="91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0" name="Google Shape;37220;p54"/>
            <p:cNvSpPr/>
            <p:nvPr/>
          </p:nvSpPr>
          <p:spPr>
            <a:xfrm>
              <a:off x="1645016" y="3469026"/>
              <a:ext cx="39737" cy="43448"/>
            </a:xfrm>
            <a:custGeom>
              <a:rect b="b" l="l" r="r" t="t"/>
              <a:pathLst>
                <a:path extrusionOk="0" h="1124" w="1028">
                  <a:moveTo>
                    <a:pt x="459" y="1"/>
                  </a:moveTo>
                  <a:lnTo>
                    <a:pt x="0" y="794"/>
                  </a:lnTo>
                  <a:lnTo>
                    <a:pt x="569" y="1124"/>
                  </a:lnTo>
                  <a:lnTo>
                    <a:pt x="1028" y="329"/>
                  </a:lnTo>
                  <a:lnTo>
                    <a:pt x="4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1" name="Google Shape;37221;p54"/>
            <p:cNvSpPr/>
            <p:nvPr/>
          </p:nvSpPr>
          <p:spPr>
            <a:xfrm>
              <a:off x="1767630" y="3468987"/>
              <a:ext cx="39737" cy="43448"/>
            </a:xfrm>
            <a:custGeom>
              <a:rect b="b" l="l" r="r" t="t"/>
              <a:pathLst>
                <a:path extrusionOk="0" h="1124" w="1028">
                  <a:moveTo>
                    <a:pt x="570" y="1"/>
                  </a:moveTo>
                  <a:lnTo>
                    <a:pt x="1" y="330"/>
                  </a:lnTo>
                  <a:lnTo>
                    <a:pt x="459" y="1124"/>
                  </a:lnTo>
                  <a:lnTo>
                    <a:pt x="1027" y="795"/>
                  </a:lnTo>
                  <a:lnTo>
                    <a:pt x="5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2" name="Google Shape;37222;p54"/>
            <p:cNvSpPr/>
            <p:nvPr/>
          </p:nvSpPr>
          <p:spPr>
            <a:xfrm>
              <a:off x="1831295" y="3372002"/>
              <a:ext cx="35563" cy="25667"/>
            </a:xfrm>
            <a:custGeom>
              <a:rect b="b" l="l" r="r" t="t"/>
              <a:pathLst>
                <a:path extrusionOk="0" h="664" w="920">
                  <a:moveTo>
                    <a:pt x="1" y="1"/>
                  </a:moveTo>
                  <a:lnTo>
                    <a:pt x="1" y="664"/>
                  </a:lnTo>
                  <a:lnTo>
                    <a:pt x="920" y="664"/>
                  </a:lnTo>
                  <a:lnTo>
                    <a:pt x="9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3" name="Google Shape;37223;p54"/>
            <p:cNvSpPr/>
            <p:nvPr/>
          </p:nvSpPr>
          <p:spPr>
            <a:xfrm>
              <a:off x="1767591" y="3256771"/>
              <a:ext cx="39737" cy="43410"/>
            </a:xfrm>
            <a:custGeom>
              <a:rect b="b" l="l" r="r" t="t"/>
              <a:pathLst>
                <a:path extrusionOk="0" h="1123" w="1028">
                  <a:moveTo>
                    <a:pt x="459" y="0"/>
                  </a:moveTo>
                  <a:lnTo>
                    <a:pt x="1" y="795"/>
                  </a:lnTo>
                  <a:lnTo>
                    <a:pt x="570" y="1123"/>
                  </a:lnTo>
                  <a:lnTo>
                    <a:pt x="1027" y="328"/>
                  </a:lnTo>
                  <a:lnTo>
                    <a:pt x="4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4" name="Google Shape;37224;p54"/>
            <p:cNvSpPr/>
            <p:nvPr/>
          </p:nvSpPr>
          <p:spPr>
            <a:xfrm>
              <a:off x="1608758" y="3267131"/>
              <a:ext cx="235061" cy="235022"/>
            </a:xfrm>
            <a:custGeom>
              <a:rect b="b" l="l" r="r" t="t"/>
              <a:pathLst>
                <a:path extrusionOk="0" h="6080" w="6081">
                  <a:moveTo>
                    <a:pt x="3040" y="0"/>
                  </a:moveTo>
                  <a:cubicBezTo>
                    <a:pt x="1363" y="0"/>
                    <a:pt x="0" y="1363"/>
                    <a:pt x="0" y="3040"/>
                  </a:cubicBezTo>
                  <a:cubicBezTo>
                    <a:pt x="0" y="4716"/>
                    <a:pt x="1363" y="6080"/>
                    <a:pt x="3040" y="6080"/>
                  </a:cubicBezTo>
                  <a:cubicBezTo>
                    <a:pt x="4718" y="6080"/>
                    <a:pt x="6081" y="4716"/>
                    <a:pt x="6080" y="3040"/>
                  </a:cubicBezTo>
                  <a:cubicBezTo>
                    <a:pt x="6080" y="1363"/>
                    <a:pt x="4716" y="0"/>
                    <a:pt x="30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5" name="Google Shape;37225;p54"/>
            <p:cNvSpPr/>
            <p:nvPr/>
          </p:nvSpPr>
          <p:spPr>
            <a:xfrm>
              <a:off x="1726153" y="3212975"/>
              <a:ext cx="12872" cy="66796"/>
            </a:xfrm>
            <a:custGeom>
              <a:rect b="b" l="l" r="r" t="t"/>
              <a:pathLst>
                <a:path extrusionOk="0" h="1728" w="333">
                  <a:moveTo>
                    <a:pt x="1" y="0"/>
                  </a:moveTo>
                  <a:lnTo>
                    <a:pt x="1" y="1727"/>
                  </a:lnTo>
                  <a:lnTo>
                    <a:pt x="332" y="1727"/>
                  </a:lnTo>
                  <a:lnTo>
                    <a:pt x="33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6" name="Google Shape;37226;p54"/>
            <p:cNvSpPr/>
            <p:nvPr/>
          </p:nvSpPr>
          <p:spPr>
            <a:xfrm>
              <a:off x="1726153" y="3489242"/>
              <a:ext cx="12872" cy="66757"/>
            </a:xfrm>
            <a:custGeom>
              <a:rect b="b" l="l" r="r" t="t"/>
              <a:pathLst>
                <a:path extrusionOk="0" h="1727" w="333">
                  <a:moveTo>
                    <a:pt x="1" y="0"/>
                  </a:moveTo>
                  <a:lnTo>
                    <a:pt x="1" y="1726"/>
                  </a:lnTo>
                  <a:lnTo>
                    <a:pt x="332" y="1726"/>
                  </a:lnTo>
                  <a:lnTo>
                    <a:pt x="33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7" name="Google Shape;37227;p54"/>
            <p:cNvSpPr/>
            <p:nvPr/>
          </p:nvSpPr>
          <p:spPr>
            <a:xfrm>
              <a:off x="1726153" y="3267131"/>
              <a:ext cx="117589" cy="235022"/>
            </a:xfrm>
            <a:custGeom>
              <a:rect b="b" l="l" r="r" t="t"/>
              <a:pathLst>
                <a:path extrusionOk="0" h="6080" w="3042">
                  <a:moveTo>
                    <a:pt x="1" y="0"/>
                  </a:moveTo>
                  <a:lnTo>
                    <a:pt x="1" y="6080"/>
                  </a:lnTo>
                  <a:cubicBezTo>
                    <a:pt x="1677" y="6080"/>
                    <a:pt x="3042" y="4716"/>
                    <a:pt x="3042" y="3040"/>
                  </a:cubicBezTo>
                  <a:cubicBezTo>
                    <a:pt x="3042" y="1363"/>
                    <a:pt x="1677"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8" name="Google Shape;37228;p54"/>
          <p:cNvGrpSpPr/>
          <p:nvPr/>
        </p:nvGrpSpPr>
        <p:grpSpPr>
          <a:xfrm>
            <a:off x="7485583" y="635261"/>
            <a:ext cx="672103" cy="672736"/>
            <a:chOff x="6319100" y="5477342"/>
            <a:chExt cx="1271477" cy="1272675"/>
          </a:xfrm>
        </p:grpSpPr>
        <p:sp>
          <p:nvSpPr>
            <p:cNvPr id="37229" name="Google Shape;37229;p54"/>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0" name="Google Shape;37230;p54"/>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1" name="Google Shape;37231;p54"/>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2" name="Google Shape;37232;p54"/>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3" name="Google Shape;37233;p54"/>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4" name="Google Shape;37234;p54"/>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5" name="Google Shape;37235;p54"/>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6" name="Google Shape;37236;p54"/>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7" name="Google Shape;37237;p54"/>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8" name="Google Shape;37238;p54"/>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9" name="Google Shape;37239;p54"/>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40" name="Google Shape;37240;p54"/>
          <p:cNvSpPr/>
          <p:nvPr/>
        </p:nvSpPr>
        <p:spPr>
          <a:xfrm>
            <a:off x="7371887" y="11516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1" name="Google Shape;37241;p54"/>
          <p:cNvSpPr/>
          <p:nvPr/>
        </p:nvSpPr>
        <p:spPr>
          <a:xfrm>
            <a:off x="8148426" y="15269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42" name="Google Shape;37242;p54"/>
          <p:cNvGrpSpPr/>
          <p:nvPr/>
        </p:nvGrpSpPr>
        <p:grpSpPr>
          <a:xfrm>
            <a:off x="551745" y="4439930"/>
            <a:ext cx="523217" cy="305126"/>
            <a:chOff x="8120762" y="5581287"/>
            <a:chExt cx="880392" cy="513420"/>
          </a:xfrm>
        </p:grpSpPr>
        <p:sp>
          <p:nvSpPr>
            <p:cNvPr id="37243" name="Google Shape;37243;p54"/>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4" name="Google Shape;37244;p54"/>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5" name="Google Shape;37245;p54"/>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6" name="Google Shape;37246;p54"/>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7" name="Google Shape;37247;p54"/>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8" name="Google Shape;37248;p54"/>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9" name="Google Shape;37249;p54"/>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0" name="Google Shape;37250;p54"/>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1" name="Google Shape;37251;p54"/>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2" name="Google Shape;37252;p54"/>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3" name="Google Shape;37253;p54"/>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4" name="Google Shape;37254;p54"/>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5" name="Google Shape;37255;p54"/>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6" name="Google Shape;37256;p54"/>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7" name="Google Shape;37257;p54"/>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8" name="Google Shape;37258;p54"/>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9" name="Google Shape;37259;p54"/>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0" name="Google Shape;37260;p54"/>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1" name="Google Shape;37261;p54"/>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2" name="Google Shape;37262;p54"/>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3" name="Google Shape;37263;p54"/>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4" name="Google Shape;37264;p54"/>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5" name="Google Shape;37265;p54"/>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6" name="Google Shape;37266;p54"/>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7" name="Google Shape;37267;p54"/>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8" name="Google Shape;37268;p54"/>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9" name="Google Shape;37269;p54"/>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0" name="Google Shape;37270;p54"/>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1" name="Google Shape;37271;p54"/>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2" name="Google Shape;37272;p54"/>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3" name="Google Shape;37273;p54"/>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4" name="Google Shape;37274;p54"/>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5" name="Google Shape;37275;p54"/>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6" name="Google Shape;37276;p54"/>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7" name="Google Shape;37277;p54"/>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8" name="Google Shape;37278;p54"/>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9" name="Google Shape;37279;p54"/>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0" name="Google Shape;37280;p54"/>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1" name="Google Shape;37281;p54"/>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2" name="Google Shape;37282;p54"/>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3" name="Google Shape;37283;p54"/>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4" name="Google Shape;37284;p54"/>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85" name="Google Shape;37285;p54"/>
          <p:cNvSpPr/>
          <p:nvPr/>
        </p:nvSpPr>
        <p:spPr>
          <a:xfrm>
            <a:off x="769051" y="404349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6" name="Google Shape;37286;p54"/>
          <p:cNvSpPr/>
          <p:nvPr/>
        </p:nvSpPr>
        <p:spPr>
          <a:xfrm>
            <a:off x="1319962" y="3435827"/>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7" name="Google Shape;37287;p54"/>
          <p:cNvSpPr/>
          <p:nvPr/>
        </p:nvSpPr>
        <p:spPr>
          <a:xfrm>
            <a:off x="1552156" y="324833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8" name="Google Shape;37288;p54"/>
          <p:cNvSpPr/>
          <p:nvPr/>
        </p:nvSpPr>
        <p:spPr>
          <a:xfrm>
            <a:off x="2351014" y="41070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92" name="Shape 37292"/>
        <p:cNvGrpSpPr/>
        <p:nvPr/>
      </p:nvGrpSpPr>
      <p:grpSpPr>
        <a:xfrm>
          <a:off x="0" y="0"/>
          <a:ext cx="0" cy="0"/>
          <a:chOff x="0" y="0"/>
          <a:chExt cx="0" cy="0"/>
        </a:xfrm>
      </p:grpSpPr>
      <p:sp>
        <p:nvSpPr>
          <p:cNvPr id="37293" name="Google Shape;37293;p55"/>
          <p:cNvSpPr/>
          <p:nvPr/>
        </p:nvSpPr>
        <p:spPr>
          <a:xfrm>
            <a:off x="6476575" y="1836875"/>
            <a:ext cx="1469700" cy="14697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94" name="Google Shape;37294;p55"/>
          <p:cNvGrpSpPr/>
          <p:nvPr/>
        </p:nvGrpSpPr>
        <p:grpSpPr>
          <a:xfrm flipH="1" rot="5400000">
            <a:off x="6001018" y="1359592"/>
            <a:ext cx="2421909" cy="2424063"/>
            <a:chOff x="6319100" y="5477342"/>
            <a:chExt cx="1271477" cy="1272675"/>
          </a:xfrm>
        </p:grpSpPr>
        <p:sp>
          <p:nvSpPr>
            <p:cNvPr id="37295" name="Google Shape;37295;p55"/>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6" name="Google Shape;37296;p55"/>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97" name="Google Shape;37297;p55"/>
          <p:cNvSpPr txBox="1"/>
          <p:nvPr>
            <p:ph type="title"/>
          </p:nvPr>
        </p:nvSpPr>
        <p:spPr>
          <a:xfrm>
            <a:off x="2672000" y="1994750"/>
            <a:ext cx="3520500" cy="841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Types</a:t>
            </a:r>
            <a:endParaRPr/>
          </a:p>
        </p:txBody>
      </p:sp>
      <p:sp>
        <p:nvSpPr>
          <p:cNvPr id="37298" name="Google Shape;37298;p55"/>
          <p:cNvSpPr txBox="1"/>
          <p:nvPr>
            <p:ph idx="2" type="title"/>
          </p:nvPr>
        </p:nvSpPr>
        <p:spPr>
          <a:xfrm>
            <a:off x="6680675" y="2031350"/>
            <a:ext cx="10617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37299" name="Google Shape;37299;p55"/>
          <p:cNvSpPr txBox="1"/>
          <p:nvPr>
            <p:ph idx="1" type="subTitle"/>
          </p:nvPr>
        </p:nvSpPr>
        <p:spPr>
          <a:xfrm rot="293">
            <a:off x="2672000" y="2764650"/>
            <a:ext cx="3520500" cy="383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Clr>
                <a:schemeClr val="hlink"/>
              </a:buClr>
              <a:buSzPts val="1100"/>
              <a:buFont typeface="Arial"/>
              <a:buNone/>
            </a:pPr>
            <a:r>
              <a:rPr lang="en"/>
              <a:t>You can enter a subtitle here if you need it</a:t>
            </a:r>
            <a:endParaRPr/>
          </a:p>
        </p:txBody>
      </p:sp>
      <p:grpSp>
        <p:nvGrpSpPr>
          <p:cNvPr id="37300" name="Google Shape;37300;p55"/>
          <p:cNvGrpSpPr/>
          <p:nvPr/>
        </p:nvGrpSpPr>
        <p:grpSpPr>
          <a:xfrm flipH="1">
            <a:off x="473283" y="2081001"/>
            <a:ext cx="1624464" cy="1624028"/>
            <a:chOff x="-2803224" y="-453774"/>
            <a:chExt cx="3660351" cy="3659368"/>
          </a:xfrm>
        </p:grpSpPr>
        <p:sp>
          <p:nvSpPr>
            <p:cNvPr id="37301" name="Google Shape;37301;p55"/>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2" name="Google Shape;37302;p55"/>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3" name="Google Shape;37303;p55"/>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4" name="Google Shape;37304;p55"/>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5" name="Google Shape;37305;p55"/>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6" name="Google Shape;37306;p55"/>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7" name="Google Shape;37307;p55"/>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8" name="Google Shape;37308;p55"/>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9" name="Google Shape;37309;p55"/>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0" name="Google Shape;37310;p55"/>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1" name="Google Shape;37311;p55"/>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2" name="Google Shape;37312;p55"/>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3" name="Google Shape;37313;p55"/>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4" name="Google Shape;37314;p55"/>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5" name="Google Shape;37315;p55"/>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6" name="Google Shape;37316;p55"/>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7" name="Google Shape;37317;p55"/>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8" name="Google Shape;37318;p55"/>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9" name="Google Shape;37319;p55"/>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0" name="Google Shape;37320;p55"/>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1" name="Google Shape;37321;p55"/>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2" name="Google Shape;37322;p55"/>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3" name="Google Shape;37323;p55"/>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4" name="Google Shape;37324;p55"/>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5" name="Google Shape;37325;p55"/>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6" name="Google Shape;37326;p55"/>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7" name="Google Shape;37327;p55"/>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8" name="Google Shape;37328;p55"/>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9" name="Google Shape;37329;p55"/>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0" name="Google Shape;37330;p55"/>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1" name="Google Shape;37331;p55"/>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2" name="Google Shape;37332;p55"/>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3" name="Google Shape;37333;p55"/>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4" name="Google Shape;37334;p55"/>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5" name="Google Shape;37335;p55"/>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6" name="Google Shape;37336;p55"/>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7" name="Google Shape;37337;p55"/>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8" name="Google Shape;37338;p55"/>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9" name="Google Shape;37339;p55"/>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0" name="Google Shape;37340;p55"/>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1" name="Google Shape;37341;p55"/>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2" name="Google Shape;37342;p55"/>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3" name="Google Shape;37343;p55"/>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4" name="Google Shape;37344;p55"/>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45" name="Google Shape;37345;p55"/>
          <p:cNvGrpSpPr/>
          <p:nvPr/>
        </p:nvGrpSpPr>
        <p:grpSpPr>
          <a:xfrm flipH="1">
            <a:off x="1609986" y="1274985"/>
            <a:ext cx="436702" cy="436096"/>
            <a:chOff x="1066344" y="-1616309"/>
            <a:chExt cx="606531" cy="605689"/>
          </a:xfrm>
        </p:grpSpPr>
        <p:sp>
          <p:nvSpPr>
            <p:cNvPr id="37346" name="Google Shape;37346;p55"/>
            <p:cNvSpPr/>
            <p:nvPr/>
          </p:nvSpPr>
          <p:spPr>
            <a:xfrm>
              <a:off x="1066344" y="-1616309"/>
              <a:ext cx="606531" cy="605689"/>
            </a:xfrm>
            <a:custGeom>
              <a:rect b="b" l="l" r="r" t="t"/>
              <a:pathLst>
                <a:path extrusionOk="0" h="744" w="745">
                  <a:moveTo>
                    <a:pt x="371" y="0"/>
                  </a:moveTo>
                  <a:cubicBezTo>
                    <a:pt x="300" y="0"/>
                    <a:pt x="234" y="20"/>
                    <a:pt x="178" y="56"/>
                  </a:cubicBezTo>
                  <a:cubicBezTo>
                    <a:pt x="72" y="120"/>
                    <a:pt x="1" y="237"/>
                    <a:pt x="1" y="372"/>
                  </a:cubicBezTo>
                  <a:cubicBezTo>
                    <a:pt x="1" y="578"/>
                    <a:pt x="167" y="744"/>
                    <a:pt x="373" y="744"/>
                  </a:cubicBezTo>
                  <a:cubicBezTo>
                    <a:pt x="420" y="744"/>
                    <a:pt x="465" y="735"/>
                    <a:pt x="507" y="719"/>
                  </a:cubicBezTo>
                  <a:cubicBezTo>
                    <a:pt x="647" y="667"/>
                    <a:pt x="744" y="532"/>
                    <a:pt x="744" y="374"/>
                  </a:cubicBezTo>
                  <a:cubicBezTo>
                    <a:pt x="744" y="168"/>
                    <a:pt x="579" y="2"/>
                    <a:pt x="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7" name="Google Shape;37347;p55"/>
            <p:cNvSpPr/>
            <p:nvPr/>
          </p:nvSpPr>
          <p:spPr>
            <a:xfrm>
              <a:off x="1066344" y="-1570719"/>
              <a:ext cx="416023" cy="560099"/>
            </a:xfrm>
            <a:custGeom>
              <a:rect b="b" l="l" r="r" t="t"/>
              <a:pathLst>
                <a:path extrusionOk="0" h="688" w="511">
                  <a:moveTo>
                    <a:pt x="178" y="0"/>
                  </a:moveTo>
                  <a:lnTo>
                    <a:pt x="178" y="0"/>
                  </a:lnTo>
                  <a:cubicBezTo>
                    <a:pt x="72" y="64"/>
                    <a:pt x="1" y="181"/>
                    <a:pt x="1" y="316"/>
                  </a:cubicBezTo>
                  <a:cubicBezTo>
                    <a:pt x="1" y="522"/>
                    <a:pt x="167" y="688"/>
                    <a:pt x="373" y="688"/>
                  </a:cubicBezTo>
                  <a:cubicBezTo>
                    <a:pt x="420" y="688"/>
                    <a:pt x="465" y="679"/>
                    <a:pt x="507" y="663"/>
                  </a:cubicBezTo>
                  <a:cubicBezTo>
                    <a:pt x="510" y="638"/>
                    <a:pt x="510" y="612"/>
                    <a:pt x="501" y="586"/>
                  </a:cubicBezTo>
                  <a:cubicBezTo>
                    <a:pt x="492" y="592"/>
                    <a:pt x="483" y="594"/>
                    <a:pt x="474" y="594"/>
                  </a:cubicBezTo>
                  <a:cubicBezTo>
                    <a:pt x="442" y="594"/>
                    <a:pt x="410" y="566"/>
                    <a:pt x="405" y="534"/>
                  </a:cubicBezTo>
                  <a:cubicBezTo>
                    <a:pt x="396" y="492"/>
                    <a:pt x="417" y="449"/>
                    <a:pt x="439" y="412"/>
                  </a:cubicBezTo>
                  <a:cubicBezTo>
                    <a:pt x="376" y="405"/>
                    <a:pt x="313" y="396"/>
                    <a:pt x="250" y="387"/>
                  </a:cubicBezTo>
                  <a:cubicBezTo>
                    <a:pt x="257" y="290"/>
                    <a:pt x="281" y="192"/>
                    <a:pt x="323" y="102"/>
                  </a:cubicBezTo>
                  <a:cubicBezTo>
                    <a:pt x="290" y="102"/>
                    <a:pt x="254" y="102"/>
                    <a:pt x="223" y="89"/>
                  </a:cubicBezTo>
                  <a:cubicBezTo>
                    <a:pt x="175" y="65"/>
                    <a:pt x="167" y="34"/>
                    <a:pt x="17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48" name="Google Shape;37348;p55"/>
          <p:cNvGrpSpPr/>
          <p:nvPr/>
        </p:nvGrpSpPr>
        <p:grpSpPr>
          <a:xfrm flipH="1">
            <a:off x="2622016" y="3985489"/>
            <a:ext cx="594970" cy="468334"/>
            <a:chOff x="-3803792" y="3311439"/>
            <a:chExt cx="826347" cy="650464"/>
          </a:xfrm>
        </p:grpSpPr>
        <p:sp>
          <p:nvSpPr>
            <p:cNvPr id="37349" name="Google Shape;37349;p55"/>
            <p:cNvSpPr/>
            <p:nvPr/>
          </p:nvSpPr>
          <p:spPr>
            <a:xfrm>
              <a:off x="-3803792" y="3311439"/>
              <a:ext cx="826347" cy="650464"/>
            </a:xfrm>
            <a:custGeom>
              <a:rect b="b" l="l" r="r" t="t"/>
              <a:pathLst>
                <a:path extrusionOk="0" h="799" w="1015">
                  <a:moveTo>
                    <a:pt x="457" y="0"/>
                  </a:moveTo>
                  <a:cubicBezTo>
                    <a:pt x="439" y="0"/>
                    <a:pt x="420" y="4"/>
                    <a:pt x="402" y="8"/>
                  </a:cubicBezTo>
                  <a:cubicBezTo>
                    <a:pt x="315" y="29"/>
                    <a:pt x="244" y="104"/>
                    <a:pt x="231" y="190"/>
                  </a:cubicBezTo>
                  <a:cubicBezTo>
                    <a:pt x="226" y="230"/>
                    <a:pt x="116" y="267"/>
                    <a:pt x="105" y="305"/>
                  </a:cubicBezTo>
                  <a:cubicBezTo>
                    <a:pt x="86" y="367"/>
                    <a:pt x="143" y="411"/>
                    <a:pt x="98" y="458"/>
                  </a:cubicBezTo>
                  <a:cubicBezTo>
                    <a:pt x="40" y="519"/>
                    <a:pt x="0" y="623"/>
                    <a:pt x="103" y="672"/>
                  </a:cubicBezTo>
                  <a:cubicBezTo>
                    <a:pt x="130" y="685"/>
                    <a:pt x="185" y="751"/>
                    <a:pt x="214" y="751"/>
                  </a:cubicBezTo>
                  <a:cubicBezTo>
                    <a:pt x="214" y="751"/>
                    <a:pt x="215" y="751"/>
                    <a:pt x="215" y="751"/>
                  </a:cubicBezTo>
                  <a:cubicBezTo>
                    <a:pt x="269" y="747"/>
                    <a:pt x="305" y="743"/>
                    <a:pt x="332" y="743"/>
                  </a:cubicBezTo>
                  <a:cubicBezTo>
                    <a:pt x="376" y="743"/>
                    <a:pt x="401" y="753"/>
                    <a:pt x="450" y="790"/>
                  </a:cubicBezTo>
                  <a:cubicBezTo>
                    <a:pt x="459" y="796"/>
                    <a:pt x="468" y="799"/>
                    <a:pt x="477" y="799"/>
                  </a:cubicBezTo>
                  <a:cubicBezTo>
                    <a:pt x="488" y="799"/>
                    <a:pt x="498" y="795"/>
                    <a:pt x="505" y="788"/>
                  </a:cubicBezTo>
                  <a:cubicBezTo>
                    <a:pt x="572" y="728"/>
                    <a:pt x="731" y="725"/>
                    <a:pt x="779" y="654"/>
                  </a:cubicBezTo>
                  <a:cubicBezTo>
                    <a:pt x="801" y="625"/>
                    <a:pt x="806" y="585"/>
                    <a:pt x="815" y="548"/>
                  </a:cubicBezTo>
                  <a:cubicBezTo>
                    <a:pt x="843" y="433"/>
                    <a:pt x="1015" y="410"/>
                    <a:pt x="1015" y="266"/>
                  </a:cubicBezTo>
                  <a:cubicBezTo>
                    <a:pt x="1001" y="231"/>
                    <a:pt x="987" y="205"/>
                    <a:pt x="972" y="183"/>
                  </a:cubicBezTo>
                  <a:cubicBezTo>
                    <a:pt x="927" y="122"/>
                    <a:pt x="872" y="108"/>
                    <a:pt x="816" y="108"/>
                  </a:cubicBezTo>
                  <a:cubicBezTo>
                    <a:pt x="771" y="108"/>
                    <a:pt x="725" y="117"/>
                    <a:pt x="681" y="117"/>
                  </a:cubicBezTo>
                  <a:cubicBezTo>
                    <a:pt x="671" y="117"/>
                    <a:pt x="662" y="116"/>
                    <a:pt x="653" y="115"/>
                  </a:cubicBezTo>
                  <a:cubicBezTo>
                    <a:pt x="668" y="29"/>
                    <a:pt x="545" y="4"/>
                    <a:pt x="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0" name="Google Shape;37350;p55"/>
            <p:cNvSpPr/>
            <p:nvPr/>
          </p:nvSpPr>
          <p:spPr>
            <a:xfrm>
              <a:off x="-3803792" y="3317138"/>
              <a:ext cx="826347" cy="644765"/>
            </a:xfrm>
            <a:custGeom>
              <a:rect b="b" l="l" r="r" t="t"/>
              <a:pathLst>
                <a:path extrusionOk="0" h="792" w="1015">
                  <a:moveTo>
                    <a:pt x="402" y="1"/>
                  </a:moveTo>
                  <a:lnTo>
                    <a:pt x="402" y="1"/>
                  </a:lnTo>
                  <a:cubicBezTo>
                    <a:pt x="315" y="22"/>
                    <a:pt x="244" y="97"/>
                    <a:pt x="231" y="183"/>
                  </a:cubicBezTo>
                  <a:cubicBezTo>
                    <a:pt x="226" y="223"/>
                    <a:pt x="116" y="260"/>
                    <a:pt x="105" y="298"/>
                  </a:cubicBezTo>
                  <a:cubicBezTo>
                    <a:pt x="86" y="360"/>
                    <a:pt x="143" y="404"/>
                    <a:pt x="98" y="451"/>
                  </a:cubicBezTo>
                  <a:cubicBezTo>
                    <a:pt x="40" y="512"/>
                    <a:pt x="0" y="616"/>
                    <a:pt x="103" y="665"/>
                  </a:cubicBezTo>
                  <a:cubicBezTo>
                    <a:pt x="130" y="678"/>
                    <a:pt x="185" y="744"/>
                    <a:pt x="214" y="744"/>
                  </a:cubicBezTo>
                  <a:cubicBezTo>
                    <a:pt x="214" y="744"/>
                    <a:pt x="215" y="744"/>
                    <a:pt x="215" y="744"/>
                  </a:cubicBezTo>
                  <a:cubicBezTo>
                    <a:pt x="269" y="740"/>
                    <a:pt x="305" y="736"/>
                    <a:pt x="332" y="736"/>
                  </a:cubicBezTo>
                  <a:cubicBezTo>
                    <a:pt x="376" y="736"/>
                    <a:pt x="401" y="746"/>
                    <a:pt x="450" y="783"/>
                  </a:cubicBezTo>
                  <a:cubicBezTo>
                    <a:pt x="459" y="789"/>
                    <a:pt x="468" y="792"/>
                    <a:pt x="477" y="792"/>
                  </a:cubicBezTo>
                  <a:cubicBezTo>
                    <a:pt x="488" y="792"/>
                    <a:pt x="498" y="788"/>
                    <a:pt x="505" y="781"/>
                  </a:cubicBezTo>
                  <a:cubicBezTo>
                    <a:pt x="572" y="721"/>
                    <a:pt x="731" y="718"/>
                    <a:pt x="779" y="647"/>
                  </a:cubicBezTo>
                  <a:cubicBezTo>
                    <a:pt x="801" y="618"/>
                    <a:pt x="806" y="578"/>
                    <a:pt x="815" y="541"/>
                  </a:cubicBezTo>
                  <a:cubicBezTo>
                    <a:pt x="843" y="426"/>
                    <a:pt x="1015" y="403"/>
                    <a:pt x="1015" y="259"/>
                  </a:cubicBezTo>
                  <a:cubicBezTo>
                    <a:pt x="1001" y="224"/>
                    <a:pt x="987" y="198"/>
                    <a:pt x="972" y="176"/>
                  </a:cubicBezTo>
                  <a:cubicBezTo>
                    <a:pt x="962" y="206"/>
                    <a:pt x="943" y="235"/>
                    <a:pt x="924" y="260"/>
                  </a:cubicBezTo>
                  <a:cubicBezTo>
                    <a:pt x="921" y="264"/>
                    <a:pt x="919" y="267"/>
                    <a:pt x="916" y="271"/>
                  </a:cubicBezTo>
                  <a:cubicBezTo>
                    <a:pt x="871" y="328"/>
                    <a:pt x="822" y="388"/>
                    <a:pt x="752" y="408"/>
                  </a:cubicBezTo>
                  <a:cubicBezTo>
                    <a:pt x="726" y="415"/>
                    <a:pt x="697" y="417"/>
                    <a:pt x="674" y="433"/>
                  </a:cubicBezTo>
                  <a:cubicBezTo>
                    <a:pt x="648" y="451"/>
                    <a:pt x="637" y="486"/>
                    <a:pt x="618" y="512"/>
                  </a:cubicBezTo>
                  <a:cubicBezTo>
                    <a:pt x="604" y="529"/>
                    <a:pt x="581" y="542"/>
                    <a:pt x="561" y="542"/>
                  </a:cubicBezTo>
                  <a:cubicBezTo>
                    <a:pt x="550" y="542"/>
                    <a:pt x="540" y="539"/>
                    <a:pt x="534" y="529"/>
                  </a:cubicBezTo>
                  <a:cubicBezTo>
                    <a:pt x="523" y="514"/>
                    <a:pt x="523" y="496"/>
                    <a:pt x="516" y="481"/>
                  </a:cubicBezTo>
                  <a:cubicBezTo>
                    <a:pt x="492" y="428"/>
                    <a:pt x="398" y="449"/>
                    <a:pt x="370" y="397"/>
                  </a:cubicBezTo>
                  <a:cubicBezTo>
                    <a:pt x="345" y="352"/>
                    <a:pt x="398" y="301"/>
                    <a:pt x="399" y="250"/>
                  </a:cubicBezTo>
                  <a:cubicBezTo>
                    <a:pt x="399" y="223"/>
                    <a:pt x="387" y="199"/>
                    <a:pt x="379" y="175"/>
                  </a:cubicBezTo>
                  <a:cubicBezTo>
                    <a:pt x="357" y="104"/>
                    <a:pt x="376" y="50"/>
                    <a:pt x="40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1" name="Google Shape;37351;p55"/>
            <p:cNvSpPr/>
            <p:nvPr/>
          </p:nvSpPr>
          <p:spPr>
            <a:xfrm>
              <a:off x="-3411380" y="3442510"/>
              <a:ext cx="47220" cy="35820"/>
            </a:xfrm>
            <a:custGeom>
              <a:rect b="b" l="l" r="r" t="t"/>
              <a:pathLst>
                <a:path extrusionOk="0" h="44" w="58">
                  <a:moveTo>
                    <a:pt x="24" y="1"/>
                  </a:moveTo>
                  <a:cubicBezTo>
                    <a:pt x="1" y="1"/>
                    <a:pt x="1" y="43"/>
                    <a:pt x="25" y="43"/>
                  </a:cubicBezTo>
                  <a:cubicBezTo>
                    <a:pt x="25" y="43"/>
                    <a:pt x="26" y="43"/>
                    <a:pt x="26" y="43"/>
                  </a:cubicBezTo>
                  <a:lnTo>
                    <a:pt x="31" y="43"/>
                  </a:lnTo>
                  <a:cubicBezTo>
                    <a:pt x="57" y="39"/>
                    <a:pt x="57" y="3"/>
                    <a:pt x="31" y="1"/>
                  </a:cubicBezTo>
                  <a:lnTo>
                    <a:pt x="26" y="1"/>
                  </a:lnTo>
                  <a:cubicBezTo>
                    <a:pt x="26" y="1"/>
                    <a:pt x="25"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2" name="Google Shape;37352;p55"/>
            <p:cNvSpPr/>
            <p:nvPr/>
          </p:nvSpPr>
          <p:spPr>
            <a:xfrm>
              <a:off x="-3425221" y="3554041"/>
              <a:ext cx="35008" cy="27679"/>
            </a:xfrm>
            <a:custGeom>
              <a:rect b="b" l="l" r="r" t="t"/>
              <a:pathLst>
                <a:path extrusionOk="0" h="34" w="43">
                  <a:moveTo>
                    <a:pt x="20" y="1"/>
                  </a:moveTo>
                  <a:cubicBezTo>
                    <a:pt x="0" y="1"/>
                    <a:pt x="1" y="34"/>
                    <a:pt x="21" y="34"/>
                  </a:cubicBezTo>
                  <a:cubicBezTo>
                    <a:pt x="42" y="34"/>
                    <a:pt x="42" y="1"/>
                    <a:pt x="21" y="1"/>
                  </a:cubicBezTo>
                  <a:cubicBezTo>
                    <a:pt x="21" y="1"/>
                    <a:pt x="21" y="1"/>
                    <a:pt x="2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3" name="Google Shape;37353;p55"/>
            <p:cNvSpPr/>
            <p:nvPr/>
          </p:nvSpPr>
          <p:spPr>
            <a:xfrm>
              <a:off x="-3312056" y="3511708"/>
              <a:ext cx="64317" cy="71641"/>
            </a:xfrm>
            <a:custGeom>
              <a:rect b="b" l="l" r="r" t="t"/>
              <a:pathLst>
                <a:path extrusionOk="0" h="88" w="79">
                  <a:moveTo>
                    <a:pt x="39" y="0"/>
                  </a:moveTo>
                  <a:cubicBezTo>
                    <a:pt x="28" y="0"/>
                    <a:pt x="17" y="5"/>
                    <a:pt x="11" y="16"/>
                  </a:cubicBezTo>
                  <a:cubicBezTo>
                    <a:pt x="5" y="28"/>
                    <a:pt x="4" y="38"/>
                    <a:pt x="1" y="52"/>
                  </a:cubicBezTo>
                  <a:cubicBezTo>
                    <a:pt x="0" y="76"/>
                    <a:pt x="20" y="87"/>
                    <a:pt x="40" y="87"/>
                  </a:cubicBezTo>
                  <a:cubicBezTo>
                    <a:pt x="59" y="87"/>
                    <a:pt x="79" y="76"/>
                    <a:pt x="77" y="52"/>
                  </a:cubicBezTo>
                  <a:cubicBezTo>
                    <a:pt x="75" y="38"/>
                    <a:pt x="74" y="28"/>
                    <a:pt x="68" y="16"/>
                  </a:cubicBezTo>
                  <a:cubicBezTo>
                    <a:pt x="62" y="5"/>
                    <a:pt x="51" y="0"/>
                    <a:pt x="3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4" name="Google Shape;37354;p55"/>
            <p:cNvSpPr/>
            <p:nvPr/>
          </p:nvSpPr>
          <p:spPr>
            <a:xfrm>
              <a:off x="-3183423" y="3501939"/>
              <a:ext cx="21982" cy="16282"/>
            </a:xfrm>
            <a:custGeom>
              <a:rect b="b" l="l" r="r" t="t"/>
              <a:pathLst>
                <a:path extrusionOk="0" h="20" w="27">
                  <a:moveTo>
                    <a:pt x="14" y="1"/>
                  </a:moveTo>
                  <a:cubicBezTo>
                    <a:pt x="1" y="1"/>
                    <a:pt x="1" y="20"/>
                    <a:pt x="14" y="20"/>
                  </a:cubicBezTo>
                  <a:cubicBezTo>
                    <a:pt x="27" y="20"/>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5" name="Google Shape;37355;p55"/>
            <p:cNvSpPr/>
            <p:nvPr/>
          </p:nvSpPr>
          <p:spPr>
            <a:xfrm>
              <a:off x="-3172026" y="3541830"/>
              <a:ext cx="28495" cy="22795"/>
            </a:xfrm>
            <a:custGeom>
              <a:rect b="b" l="l" r="r" t="t"/>
              <a:pathLst>
                <a:path extrusionOk="0" h="28" w="35">
                  <a:moveTo>
                    <a:pt x="17" y="0"/>
                  </a:moveTo>
                  <a:cubicBezTo>
                    <a:pt x="0" y="0"/>
                    <a:pt x="0" y="28"/>
                    <a:pt x="17" y="28"/>
                  </a:cubicBezTo>
                  <a:cubicBezTo>
                    <a:pt x="34" y="28"/>
                    <a:pt x="34"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6" name="Google Shape;37356;p55"/>
            <p:cNvSpPr/>
            <p:nvPr/>
          </p:nvSpPr>
          <p:spPr>
            <a:xfrm>
              <a:off x="-3162256" y="3435183"/>
              <a:ext cx="65945" cy="50474"/>
            </a:xfrm>
            <a:custGeom>
              <a:rect b="b" l="l" r="r" t="t"/>
              <a:pathLst>
                <a:path extrusionOk="0" h="62" w="81">
                  <a:moveTo>
                    <a:pt x="41" y="0"/>
                  </a:moveTo>
                  <a:cubicBezTo>
                    <a:pt x="1" y="0"/>
                    <a:pt x="1" y="61"/>
                    <a:pt x="41" y="61"/>
                  </a:cubicBezTo>
                  <a:cubicBezTo>
                    <a:pt x="80" y="61"/>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7" name="Google Shape;37357;p55"/>
            <p:cNvSpPr/>
            <p:nvPr/>
          </p:nvSpPr>
          <p:spPr>
            <a:xfrm>
              <a:off x="-3438247" y="3356215"/>
              <a:ext cx="45592" cy="35820"/>
            </a:xfrm>
            <a:custGeom>
              <a:rect b="b" l="l" r="r" t="t"/>
              <a:pathLst>
                <a:path extrusionOk="0" h="44" w="56">
                  <a:moveTo>
                    <a:pt x="28" y="0"/>
                  </a:moveTo>
                  <a:cubicBezTo>
                    <a:pt x="0" y="0"/>
                    <a:pt x="0" y="44"/>
                    <a:pt x="28" y="44"/>
                  </a:cubicBezTo>
                  <a:cubicBezTo>
                    <a:pt x="55" y="44"/>
                    <a:pt x="55"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8" name="Google Shape;37358;p55"/>
            <p:cNvSpPr/>
            <p:nvPr/>
          </p:nvSpPr>
          <p:spPr>
            <a:xfrm>
              <a:off x="-3386142" y="3647663"/>
              <a:ext cx="70016" cy="54545"/>
            </a:xfrm>
            <a:custGeom>
              <a:rect b="b" l="l" r="r" t="t"/>
              <a:pathLst>
                <a:path extrusionOk="0" h="67" w="86">
                  <a:moveTo>
                    <a:pt x="43" y="1"/>
                  </a:moveTo>
                  <a:cubicBezTo>
                    <a:pt x="1" y="1"/>
                    <a:pt x="1" y="66"/>
                    <a:pt x="43" y="66"/>
                  </a:cubicBezTo>
                  <a:cubicBezTo>
                    <a:pt x="85" y="66"/>
                    <a:pt x="85" y="1"/>
                    <a:pt x="4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9" name="Google Shape;37359;p55"/>
            <p:cNvSpPr/>
            <p:nvPr/>
          </p:nvSpPr>
          <p:spPr>
            <a:xfrm>
              <a:off x="-3345436" y="3447394"/>
              <a:ext cx="32565" cy="25237"/>
            </a:xfrm>
            <a:custGeom>
              <a:rect b="b" l="l" r="r" t="t"/>
              <a:pathLst>
                <a:path extrusionOk="0" h="31" w="40">
                  <a:moveTo>
                    <a:pt x="19" y="0"/>
                  </a:moveTo>
                  <a:cubicBezTo>
                    <a:pt x="0" y="1"/>
                    <a:pt x="0" y="31"/>
                    <a:pt x="19" y="31"/>
                  </a:cubicBezTo>
                  <a:cubicBezTo>
                    <a:pt x="37" y="31"/>
                    <a:pt x="39" y="0"/>
                    <a:pt x="1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0" name="Google Shape;37360;p55"/>
            <p:cNvSpPr/>
            <p:nvPr/>
          </p:nvSpPr>
          <p:spPr>
            <a:xfrm>
              <a:off x="-3594560" y="3732329"/>
              <a:ext cx="82228" cy="70012"/>
            </a:xfrm>
            <a:custGeom>
              <a:rect b="b" l="l" r="r" t="t"/>
              <a:pathLst>
                <a:path extrusionOk="0" h="86" w="101">
                  <a:moveTo>
                    <a:pt x="47" y="0"/>
                  </a:moveTo>
                  <a:cubicBezTo>
                    <a:pt x="46" y="0"/>
                    <a:pt x="45" y="0"/>
                    <a:pt x="45" y="0"/>
                  </a:cubicBezTo>
                  <a:lnTo>
                    <a:pt x="41" y="0"/>
                  </a:lnTo>
                  <a:cubicBezTo>
                    <a:pt x="18" y="2"/>
                    <a:pt x="4" y="18"/>
                    <a:pt x="3" y="38"/>
                  </a:cubicBezTo>
                  <a:lnTo>
                    <a:pt x="3" y="42"/>
                  </a:lnTo>
                  <a:cubicBezTo>
                    <a:pt x="0" y="68"/>
                    <a:pt x="24" y="85"/>
                    <a:pt x="47" y="85"/>
                  </a:cubicBezTo>
                  <a:cubicBezTo>
                    <a:pt x="57" y="85"/>
                    <a:pt x="68" y="81"/>
                    <a:pt x="76" y="73"/>
                  </a:cubicBezTo>
                  <a:cubicBezTo>
                    <a:pt x="100" y="50"/>
                    <a:pt x="83" y="0"/>
                    <a:pt x="4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1" name="Google Shape;37361;p55"/>
            <p:cNvSpPr/>
            <p:nvPr/>
          </p:nvSpPr>
          <p:spPr>
            <a:xfrm>
              <a:off x="-3445574" y="3836534"/>
              <a:ext cx="44777" cy="33378"/>
            </a:xfrm>
            <a:custGeom>
              <a:rect b="b" l="l" r="r" t="t"/>
              <a:pathLst>
                <a:path extrusionOk="0" h="41" w="55">
                  <a:moveTo>
                    <a:pt x="28" y="1"/>
                  </a:moveTo>
                  <a:cubicBezTo>
                    <a:pt x="2" y="1"/>
                    <a:pt x="1" y="41"/>
                    <a:pt x="28" y="41"/>
                  </a:cubicBezTo>
                  <a:cubicBezTo>
                    <a:pt x="55" y="41"/>
                    <a:pt x="55" y="1"/>
                    <a:pt x="2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2" name="Google Shape;37362;p55"/>
            <p:cNvSpPr/>
            <p:nvPr/>
          </p:nvSpPr>
          <p:spPr>
            <a:xfrm>
              <a:off x="-3494422" y="3736400"/>
              <a:ext cx="43963" cy="34192"/>
            </a:xfrm>
            <a:custGeom>
              <a:rect b="b" l="l" r="r" t="t"/>
              <a:pathLst>
                <a:path extrusionOk="0" h="42" w="54">
                  <a:moveTo>
                    <a:pt x="27" y="0"/>
                  </a:moveTo>
                  <a:cubicBezTo>
                    <a:pt x="1" y="0"/>
                    <a:pt x="1" y="42"/>
                    <a:pt x="27" y="42"/>
                  </a:cubicBezTo>
                  <a:cubicBezTo>
                    <a:pt x="54" y="42"/>
                    <a:pt x="54" y="0"/>
                    <a:pt x="2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3" name="Google Shape;37363;p55"/>
            <p:cNvSpPr/>
            <p:nvPr/>
          </p:nvSpPr>
          <p:spPr>
            <a:xfrm>
              <a:off x="-3699583" y="3812111"/>
              <a:ext cx="65945" cy="53730"/>
            </a:xfrm>
            <a:custGeom>
              <a:rect b="b" l="l" r="r" t="t"/>
              <a:pathLst>
                <a:path extrusionOk="0" h="66" w="81">
                  <a:moveTo>
                    <a:pt x="41" y="1"/>
                  </a:moveTo>
                  <a:cubicBezTo>
                    <a:pt x="36" y="1"/>
                    <a:pt x="31" y="2"/>
                    <a:pt x="28" y="4"/>
                  </a:cubicBezTo>
                  <a:cubicBezTo>
                    <a:pt x="27" y="6"/>
                    <a:pt x="26" y="6"/>
                    <a:pt x="24" y="7"/>
                  </a:cubicBezTo>
                  <a:cubicBezTo>
                    <a:pt x="1" y="23"/>
                    <a:pt x="7" y="66"/>
                    <a:pt x="40" y="66"/>
                  </a:cubicBezTo>
                  <a:cubicBezTo>
                    <a:pt x="75" y="65"/>
                    <a:pt x="81" y="23"/>
                    <a:pt x="58" y="7"/>
                  </a:cubicBezTo>
                  <a:cubicBezTo>
                    <a:pt x="56" y="6"/>
                    <a:pt x="55" y="6"/>
                    <a:pt x="54" y="4"/>
                  </a:cubicBezTo>
                  <a:cubicBezTo>
                    <a:pt x="50" y="2"/>
                    <a:pt x="46"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4" name="Google Shape;37364;p55"/>
            <p:cNvSpPr/>
            <p:nvPr/>
          </p:nvSpPr>
          <p:spPr>
            <a:xfrm>
              <a:off x="-3675973" y="3647663"/>
              <a:ext cx="48034" cy="39891"/>
            </a:xfrm>
            <a:custGeom>
              <a:rect b="b" l="l" r="r" t="t"/>
              <a:pathLst>
                <a:path extrusionOk="0" h="49" w="59">
                  <a:moveTo>
                    <a:pt x="30" y="1"/>
                  </a:moveTo>
                  <a:cubicBezTo>
                    <a:pt x="23" y="1"/>
                    <a:pt x="16" y="5"/>
                    <a:pt x="10" y="14"/>
                  </a:cubicBezTo>
                  <a:cubicBezTo>
                    <a:pt x="0" y="28"/>
                    <a:pt x="13" y="48"/>
                    <a:pt x="30" y="48"/>
                  </a:cubicBezTo>
                  <a:cubicBezTo>
                    <a:pt x="47" y="48"/>
                    <a:pt x="58" y="28"/>
                    <a:pt x="50" y="14"/>
                  </a:cubicBezTo>
                  <a:cubicBezTo>
                    <a:pt x="45" y="5"/>
                    <a:pt x="37" y="1"/>
                    <a:pt x="3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5" name="Google Shape;37365;p55"/>
            <p:cNvSpPr/>
            <p:nvPr/>
          </p:nvSpPr>
          <p:spPr>
            <a:xfrm>
              <a:off x="-3591303" y="3614285"/>
              <a:ext cx="36636" cy="30936"/>
            </a:xfrm>
            <a:custGeom>
              <a:rect b="b" l="l" r="r" t="t"/>
              <a:pathLst>
                <a:path extrusionOk="0" h="38" w="45">
                  <a:moveTo>
                    <a:pt x="23" y="0"/>
                  </a:moveTo>
                  <a:cubicBezTo>
                    <a:pt x="20" y="0"/>
                    <a:pt x="18" y="1"/>
                    <a:pt x="16" y="2"/>
                  </a:cubicBezTo>
                  <a:cubicBezTo>
                    <a:pt x="10" y="6"/>
                    <a:pt x="9" y="10"/>
                    <a:pt x="6" y="17"/>
                  </a:cubicBezTo>
                  <a:cubicBezTo>
                    <a:pt x="0" y="31"/>
                    <a:pt x="11" y="38"/>
                    <a:pt x="23" y="38"/>
                  </a:cubicBezTo>
                  <a:cubicBezTo>
                    <a:pt x="34" y="38"/>
                    <a:pt x="45" y="31"/>
                    <a:pt x="39" y="17"/>
                  </a:cubicBezTo>
                  <a:cubicBezTo>
                    <a:pt x="37" y="10"/>
                    <a:pt x="33" y="6"/>
                    <a:pt x="28" y="2"/>
                  </a:cubicBezTo>
                  <a:cubicBezTo>
                    <a:pt x="27" y="1"/>
                    <a:pt x="25" y="0"/>
                    <a:pt x="2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6" name="Google Shape;37366;p55"/>
            <p:cNvSpPr/>
            <p:nvPr/>
          </p:nvSpPr>
          <p:spPr>
            <a:xfrm>
              <a:off x="-3582348" y="3483215"/>
              <a:ext cx="33380" cy="25237"/>
            </a:xfrm>
            <a:custGeom>
              <a:rect b="b" l="l" r="r" t="t"/>
              <a:pathLst>
                <a:path extrusionOk="0" h="31" w="41">
                  <a:moveTo>
                    <a:pt x="20" y="0"/>
                  </a:moveTo>
                  <a:cubicBezTo>
                    <a:pt x="0" y="0"/>
                    <a:pt x="0" y="31"/>
                    <a:pt x="20" y="31"/>
                  </a:cubicBezTo>
                  <a:cubicBezTo>
                    <a:pt x="40" y="31"/>
                    <a:pt x="40" y="0"/>
                    <a:pt x="2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7" name="Google Shape;37367;p55"/>
            <p:cNvSpPr/>
            <p:nvPr/>
          </p:nvSpPr>
          <p:spPr>
            <a:xfrm>
              <a:off x="-3302287" y="3749425"/>
              <a:ext cx="45592" cy="36634"/>
            </a:xfrm>
            <a:custGeom>
              <a:rect b="b" l="l" r="r" t="t"/>
              <a:pathLst>
                <a:path extrusionOk="0" h="45" w="56">
                  <a:moveTo>
                    <a:pt x="28" y="0"/>
                  </a:moveTo>
                  <a:cubicBezTo>
                    <a:pt x="0" y="0"/>
                    <a:pt x="0" y="45"/>
                    <a:pt x="28" y="45"/>
                  </a:cubicBezTo>
                  <a:cubicBezTo>
                    <a:pt x="56" y="45"/>
                    <a:pt x="56"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8" name="Google Shape;37368;p55"/>
            <p:cNvSpPr/>
            <p:nvPr/>
          </p:nvSpPr>
          <p:spPr>
            <a:xfrm>
              <a:off x="-3290889" y="3837348"/>
              <a:ext cx="22796" cy="18724"/>
            </a:xfrm>
            <a:custGeom>
              <a:rect b="b" l="l" r="r" t="t"/>
              <a:pathLst>
                <a:path extrusionOk="0" h="23" w="28">
                  <a:moveTo>
                    <a:pt x="14" y="1"/>
                  </a:moveTo>
                  <a:cubicBezTo>
                    <a:pt x="1" y="1"/>
                    <a:pt x="1" y="22"/>
                    <a:pt x="14" y="22"/>
                  </a:cubicBezTo>
                  <a:cubicBezTo>
                    <a:pt x="27" y="22"/>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9" name="Google Shape;37369;p55"/>
            <p:cNvSpPr/>
            <p:nvPr/>
          </p:nvSpPr>
          <p:spPr>
            <a:xfrm>
              <a:off x="-3215175" y="3741284"/>
              <a:ext cx="28495" cy="24423"/>
            </a:xfrm>
            <a:custGeom>
              <a:rect b="b" l="l" r="r" t="t"/>
              <a:pathLst>
                <a:path extrusionOk="0" h="30" w="35">
                  <a:moveTo>
                    <a:pt x="17" y="1"/>
                  </a:moveTo>
                  <a:cubicBezTo>
                    <a:pt x="1" y="2"/>
                    <a:pt x="1" y="29"/>
                    <a:pt x="17" y="29"/>
                  </a:cubicBezTo>
                  <a:cubicBezTo>
                    <a:pt x="34" y="29"/>
                    <a:pt x="34"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0" name="Google Shape;37370;p55"/>
            <p:cNvSpPr/>
            <p:nvPr/>
          </p:nvSpPr>
          <p:spPr>
            <a:xfrm>
              <a:off x="-3532686" y="3847117"/>
              <a:ext cx="35008" cy="27679"/>
            </a:xfrm>
            <a:custGeom>
              <a:rect b="b" l="l" r="r" t="t"/>
              <a:pathLst>
                <a:path extrusionOk="0" h="34" w="43">
                  <a:moveTo>
                    <a:pt x="21" y="1"/>
                  </a:moveTo>
                  <a:cubicBezTo>
                    <a:pt x="0" y="1"/>
                    <a:pt x="0" y="33"/>
                    <a:pt x="21" y="33"/>
                  </a:cubicBezTo>
                  <a:cubicBezTo>
                    <a:pt x="43" y="33"/>
                    <a:pt x="43" y="1"/>
                    <a:pt x="2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71" name="Google Shape;37371;p55"/>
          <p:cNvGrpSpPr/>
          <p:nvPr/>
        </p:nvGrpSpPr>
        <p:grpSpPr>
          <a:xfrm flipH="1">
            <a:off x="6527292" y="1297242"/>
            <a:ext cx="432599" cy="334692"/>
            <a:chOff x="-2641212" y="-1726213"/>
            <a:chExt cx="600832" cy="464850"/>
          </a:xfrm>
        </p:grpSpPr>
        <p:sp>
          <p:nvSpPr>
            <p:cNvPr id="37372" name="Google Shape;37372;p55"/>
            <p:cNvSpPr/>
            <p:nvPr/>
          </p:nvSpPr>
          <p:spPr>
            <a:xfrm>
              <a:off x="-2641212" y="-1726213"/>
              <a:ext cx="600832" cy="464850"/>
            </a:xfrm>
            <a:custGeom>
              <a:rect b="b" l="l" r="r" t="t"/>
              <a:pathLst>
                <a:path extrusionOk="0" h="571" w="738">
                  <a:moveTo>
                    <a:pt x="247" y="1"/>
                  </a:moveTo>
                  <a:cubicBezTo>
                    <a:pt x="243" y="1"/>
                    <a:pt x="240" y="1"/>
                    <a:pt x="237" y="2"/>
                  </a:cubicBezTo>
                  <a:cubicBezTo>
                    <a:pt x="194" y="20"/>
                    <a:pt x="192" y="70"/>
                    <a:pt x="149" y="70"/>
                  </a:cubicBezTo>
                  <a:cubicBezTo>
                    <a:pt x="147" y="70"/>
                    <a:pt x="145" y="70"/>
                    <a:pt x="142" y="70"/>
                  </a:cubicBezTo>
                  <a:cubicBezTo>
                    <a:pt x="136" y="69"/>
                    <a:pt x="130" y="69"/>
                    <a:pt x="123" y="69"/>
                  </a:cubicBezTo>
                  <a:cubicBezTo>
                    <a:pt x="66" y="69"/>
                    <a:pt x="1" y="95"/>
                    <a:pt x="16" y="171"/>
                  </a:cubicBezTo>
                  <a:cubicBezTo>
                    <a:pt x="21" y="192"/>
                    <a:pt x="5" y="256"/>
                    <a:pt x="20" y="274"/>
                  </a:cubicBezTo>
                  <a:cubicBezTo>
                    <a:pt x="92" y="355"/>
                    <a:pt x="104" y="359"/>
                    <a:pt x="104" y="435"/>
                  </a:cubicBezTo>
                  <a:cubicBezTo>
                    <a:pt x="104" y="451"/>
                    <a:pt x="115" y="464"/>
                    <a:pt x="131" y="466"/>
                  </a:cubicBezTo>
                  <a:cubicBezTo>
                    <a:pt x="197" y="478"/>
                    <a:pt x="270" y="571"/>
                    <a:pt x="334" y="571"/>
                  </a:cubicBezTo>
                  <a:cubicBezTo>
                    <a:pt x="335" y="571"/>
                    <a:pt x="336" y="571"/>
                    <a:pt x="336" y="571"/>
                  </a:cubicBezTo>
                  <a:cubicBezTo>
                    <a:pt x="366" y="570"/>
                    <a:pt x="392" y="555"/>
                    <a:pt x="419" y="543"/>
                  </a:cubicBezTo>
                  <a:cubicBezTo>
                    <a:pt x="433" y="537"/>
                    <a:pt x="447" y="535"/>
                    <a:pt x="461" y="535"/>
                  </a:cubicBezTo>
                  <a:cubicBezTo>
                    <a:pt x="508" y="535"/>
                    <a:pt x="557" y="559"/>
                    <a:pt x="606" y="559"/>
                  </a:cubicBezTo>
                  <a:cubicBezTo>
                    <a:pt x="631" y="559"/>
                    <a:pt x="655" y="553"/>
                    <a:pt x="679" y="535"/>
                  </a:cubicBezTo>
                  <a:cubicBezTo>
                    <a:pt x="694" y="513"/>
                    <a:pt x="703" y="491"/>
                    <a:pt x="707" y="470"/>
                  </a:cubicBezTo>
                  <a:cubicBezTo>
                    <a:pt x="737" y="362"/>
                    <a:pt x="643" y="317"/>
                    <a:pt x="601" y="246"/>
                  </a:cubicBezTo>
                  <a:cubicBezTo>
                    <a:pt x="661" y="214"/>
                    <a:pt x="620" y="130"/>
                    <a:pt x="582" y="75"/>
                  </a:cubicBezTo>
                  <a:cubicBezTo>
                    <a:pt x="574" y="64"/>
                    <a:pt x="563" y="54"/>
                    <a:pt x="553" y="45"/>
                  </a:cubicBezTo>
                  <a:cubicBezTo>
                    <a:pt x="522" y="20"/>
                    <a:pt x="482" y="6"/>
                    <a:pt x="442" y="6"/>
                  </a:cubicBezTo>
                  <a:cubicBezTo>
                    <a:pt x="415" y="6"/>
                    <a:pt x="387" y="13"/>
                    <a:pt x="364" y="27"/>
                  </a:cubicBezTo>
                  <a:cubicBezTo>
                    <a:pt x="361" y="28"/>
                    <a:pt x="357" y="29"/>
                    <a:pt x="353" y="29"/>
                  </a:cubicBezTo>
                  <a:cubicBezTo>
                    <a:pt x="325" y="29"/>
                    <a:pt x="275" y="1"/>
                    <a:pt x="2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3" name="Google Shape;37373;p55"/>
            <p:cNvSpPr/>
            <p:nvPr/>
          </p:nvSpPr>
          <p:spPr>
            <a:xfrm>
              <a:off x="-2641212" y="-1726213"/>
              <a:ext cx="578036" cy="464850"/>
            </a:xfrm>
            <a:custGeom>
              <a:rect b="b" l="l" r="r" t="t"/>
              <a:pathLst>
                <a:path extrusionOk="0" h="571" w="710">
                  <a:moveTo>
                    <a:pt x="247" y="1"/>
                  </a:moveTo>
                  <a:cubicBezTo>
                    <a:pt x="243" y="1"/>
                    <a:pt x="240" y="1"/>
                    <a:pt x="237" y="2"/>
                  </a:cubicBezTo>
                  <a:cubicBezTo>
                    <a:pt x="194" y="20"/>
                    <a:pt x="192" y="70"/>
                    <a:pt x="149" y="70"/>
                  </a:cubicBezTo>
                  <a:cubicBezTo>
                    <a:pt x="147" y="70"/>
                    <a:pt x="145" y="70"/>
                    <a:pt x="142" y="70"/>
                  </a:cubicBezTo>
                  <a:cubicBezTo>
                    <a:pt x="136" y="69"/>
                    <a:pt x="130" y="69"/>
                    <a:pt x="123" y="69"/>
                  </a:cubicBezTo>
                  <a:cubicBezTo>
                    <a:pt x="66" y="69"/>
                    <a:pt x="1" y="95"/>
                    <a:pt x="16" y="171"/>
                  </a:cubicBezTo>
                  <a:cubicBezTo>
                    <a:pt x="21" y="192"/>
                    <a:pt x="5" y="256"/>
                    <a:pt x="20" y="274"/>
                  </a:cubicBezTo>
                  <a:cubicBezTo>
                    <a:pt x="92" y="355"/>
                    <a:pt x="104" y="359"/>
                    <a:pt x="104" y="435"/>
                  </a:cubicBezTo>
                  <a:cubicBezTo>
                    <a:pt x="104" y="451"/>
                    <a:pt x="115" y="464"/>
                    <a:pt x="131" y="466"/>
                  </a:cubicBezTo>
                  <a:cubicBezTo>
                    <a:pt x="197" y="478"/>
                    <a:pt x="270" y="571"/>
                    <a:pt x="334" y="571"/>
                  </a:cubicBezTo>
                  <a:cubicBezTo>
                    <a:pt x="335" y="571"/>
                    <a:pt x="336" y="571"/>
                    <a:pt x="336" y="571"/>
                  </a:cubicBezTo>
                  <a:cubicBezTo>
                    <a:pt x="366" y="570"/>
                    <a:pt x="392" y="555"/>
                    <a:pt x="419" y="543"/>
                  </a:cubicBezTo>
                  <a:cubicBezTo>
                    <a:pt x="433" y="537"/>
                    <a:pt x="447" y="535"/>
                    <a:pt x="461" y="535"/>
                  </a:cubicBezTo>
                  <a:cubicBezTo>
                    <a:pt x="508" y="535"/>
                    <a:pt x="557" y="559"/>
                    <a:pt x="606" y="559"/>
                  </a:cubicBezTo>
                  <a:cubicBezTo>
                    <a:pt x="631" y="559"/>
                    <a:pt x="655" y="553"/>
                    <a:pt x="679" y="535"/>
                  </a:cubicBezTo>
                  <a:cubicBezTo>
                    <a:pt x="694" y="513"/>
                    <a:pt x="703" y="491"/>
                    <a:pt x="710" y="471"/>
                  </a:cubicBezTo>
                  <a:lnTo>
                    <a:pt x="710" y="471"/>
                  </a:lnTo>
                  <a:cubicBezTo>
                    <a:pt x="688" y="478"/>
                    <a:pt x="661" y="480"/>
                    <a:pt x="637" y="480"/>
                  </a:cubicBezTo>
                  <a:lnTo>
                    <a:pt x="626" y="480"/>
                  </a:lnTo>
                  <a:cubicBezTo>
                    <a:pt x="572" y="478"/>
                    <a:pt x="511" y="477"/>
                    <a:pt x="468" y="444"/>
                  </a:cubicBezTo>
                  <a:cubicBezTo>
                    <a:pt x="451" y="430"/>
                    <a:pt x="437" y="415"/>
                    <a:pt x="417" y="408"/>
                  </a:cubicBezTo>
                  <a:cubicBezTo>
                    <a:pt x="410" y="406"/>
                    <a:pt x="402" y="405"/>
                    <a:pt x="395" y="405"/>
                  </a:cubicBezTo>
                  <a:cubicBezTo>
                    <a:pt x="378" y="405"/>
                    <a:pt x="360" y="409"/>
                    <a:pt x="343" y="409"/>
                  </a:cubicBezTo>
                  <a:cubicBezTo>
                    <a:pt x="319" y="409"/>
                    <a:pt x="288" y="390"/>
                    <a:pt x="294" y="366"/>
                  </a:cubicBezTo>
                  <a:cubicBezTo>
                    <a:pt x="297" y="354"/>
                    <a:pt x="309" y="345"/>
                    <a:pt x="315" y="333"/>
                  </a:cubicBezTo>
                  <a:cubicBezTo>
                    <a:pt x="335" y="293"/>
                    <a:pt x="279" y="246"/>
                    <a:pt x="298" y="207"/>
                  </a:cubicBezTo>
                  <a:cubicBezTo>
                    <a:pt x="314" y="171"/>
                    <a:pt x="369" y="180"/>
                    <a:pt x="401" y="156"/>
                  </a:cubicBezTo>
                  <a:cubicBezTo>
                    <a:pt x="417" y="145"/>
                    <a:pt x="426" y="127"/>
                    <a:pt x="438" y="111"/>
                  </a:cubicBezTo>
                  <a:cubicBezTo>
                    <a:pt x="469" y="66"/>
                    <a:pt x="510" y="51"/>
                    <a:pt x="553" y="45"/>
                  </a:cubicBezTo>
                  <a:cubicBezTo>
                    <a:pt x="522" y="20"/>
                    <a:pt x="482" y="6"/>
                    <a:pt x="442" y="6"/>
                  </a:cubicBezTo>
                  <a:cubicBezTo>
                    <a:pt x="415" y="6"/>
                    <a:pt x="387" y="13"/>
                    <a:pt x="364" y="27"/>
                  </a:cubicBezTo>
                  <a:cubicBezTo>
                    <a:pt x="361" y="28"/>
                    <a:pt x="357" y="29"/>
                    <a:pt x="353" y="29"/>
                  </a:cubicBezTo>
                  <a:cubicBezTo>
                    <a:pt x="325" y="29"/>
                    <a:pt x="275" y="1"/>
                    <a:pt x="2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4" name="Google Shape;37374;p55"/>
            <p:cNvSpPr/>
            <p:nvPr/>
          </p:nvSpPr>
          <p:spPr>
            <a:xfrm>
              <a:off x="-2254499" y="-1583745"/>
              <a:ext cx="36636" cy="27679"/>
            </a:xfrm>
            <a:custGeom>
              <a:rect b="b" l="l" r="r" t="t"/>
              <a:pathLst>
                <a:path extrusionOk="0" h="34" w="45">
                  <a:moveTo>
                    <a:pt x="25" y="0"/>
                  </a:moveTo>
                  <a:cubicBezTo>
                    <a:pt x="13" y="0"/>
                    <a:pt x="0" y="15"/>
                    <a:pt x="10" y="26"/>
                  </a:cubicBezTo>
                  <a:lnTo>
                    <a:pt x="13" y="28"/>
                  </a:lnTo>
                  <a:cubicBezTo>
                    <a:pt x="17" y="32"/>
                    <a:pt x="21" y="34"/>
                    <a:pt x="25" y="34"/>
                  </a:cubicBezTo>
                  <a:cubicBezTo>
                    <a:pt x="35" y="34"/>
                    <a:pt x="44" y="22"/>
                    <a:pt x="36" y="10"/>
                  </a:cubicBezTo>
                  <a:cubicBezTo>
                    <a:pt x="36" y="8"/>
                    <a:pt x="35" y="8"/>
                    <a:pt x="35" y="7"/>
                  </a:cubicBezTo>
                  <a:cubicBezTo>
                    <a:pt x="33" y="2"/>
                    <a:pt x="29" y="0"/>
                    <a:pt x="2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5" name="Google Shape;37375;p55"/>
            <p:cNvSpPr/>
            <p:nvPr/>
          </p:nvSpPr>
          <p:spPr>
            <a:xfrm>
              <a:off x="-2323700" y="-1543040"/>
              <a:ext cx="28495" cy="21981"/>
            </a:xfrm>
            <a:custGeom>
              <a:rect b="b" l="l" r="r" t="t"/>
              <a:pathLst>
                <a:path extrusionOk="0" h="27" w="35">
                  <a:moveTo>
                    <a:pt x="18" y="0"/>
                  </a:moveTo>
                  <a:cubicBezTo>
                    <a:pt x="10" y="0"/>
                    <a:pt x="1" y="12"/>
                    <a:pt x="8" y="21"/>
                  </a:cubicBezTo>
                  <a:cubicBezTo>
                    <a:pt x="10" y="25"/>
                    <a:pt x="13" y="26"/>
                    <a:pt x="16" y="26"/>
                  </a:cubicBezTo>
                  <a:cubicBezTo>
                    <a:pt x="25" y="26"/>
                    <a:pt x="34" y="15"/>
                    <a:pt x="27" y="5"/>
                  </a:cubicBezTo>
                  <a:cubicBezTo>
                    <a:pt x="24" y="2"/>
                    <a:pt x="21" y="0"/>
                    <a:pt x="1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6" name="Google Shape;37376;p55"/>
            <p:cNvSpPr/>
            <p:nvPr/>
          </p:nvSpPr>
          <p:spPr>
            <a:xfrm>
              <a:off x="-2276481" y="-1490124"/>
              <a:ext cx="69201" cy="52916"/>
            </a:xfrm>
            <a:custGeom>
              <a:rect b="b" l="l" r="r" t="t"/>
              <a:pathLst>
                <a:path extrusionOk="0" h="65" w="85">
                  <a:moveTo>
                    <a:pt x="55" y="1"/>
                  </a:moveTo>
                  <a:cubicBezTo>
                    <a:pt x="53" y="1"/>
                    <a:pt x="52" y="1"/>
                    <a:pt x="51" y="1"/>
                  </a:cubicBezTo>
                  <a:cubicBezTo>
                    <a:pt x="40" y="2"/>
                    <a:pt x="34" y="7"/>
                    <a:pt x="24" y="12"/>
                  </a:cubicBezTo>
                  <a:cubicBezTo>
                    <a:pt x="1" y="29"/>
                    <a:pt x="20" y="65"/>
                    <a:pt x="44" y="65"/>
                  </a:cubicBezTo>
                  <a:cubicBezTo>
                    <a:pt x="49" y="65"/>
                    <a:pt x="55" y="63"/>
                    <a:pt x="60" y="58"/>
                  </a:cubicBezTo>
                  <a:cubicBezTo>
                    <a:pt x="68" y="51"/>
                    <a:pt x="73" y="45"/>
                    <a:pt x="77" y="35"/>
                  </a:cubicBezTo>
                  <a:cubicBezTo>
                    <a:pt x="84" y="19"/>
                    <a:pt x="7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7" name="Google Shape;37377;p55"/>
            <p:cNvSpPr/>
            <p:nvPr/>
          </p:nvSpPr>
          <p:spPr>
            <a:xfrm>
              <a:off x="-2174714" y="-1422553"/>
              <a:ext cx="17097" cy="13840"/>
            </a:xfrm>
            <a:custGeom>
              <a:rect b="b" l="l" r="r" t="t"/>
              <a:pathLst>
                <a:path extrusionOk="0" h="17" w="21">
                  <a:moveTo>
                    <a:pt x="10" y="1"/>
                  </a:moveTo>
                  <a:cubicBezTo>
                    <a:pt x="5" y="1"/>
                    <a:pt x="0" y="7"/>
                    <a:pt x="4" y="13"/>
                  </a:cubicBezTo>
                  <a:cubicBezTo>
                    <a:pt x="6" y="15"/>
                    <a:pt x="8" y="16"/>
                    <a:pt x="10" y="16"/>
                  </a:cubicBezTo>
                  <a:cubicBezTo>
                    <a:pt x="15" y="16"/>
                    <a:pt x="20" y="10"/>
                    <a:pt x="15" y="4"/>
                  </a:cubicBezTo>
                  <a:cubicBezTo>
                    <a:pt x="14" y="2"/>
                    <a:pt x="12" y="1"/>
                    <a:pt x="1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8" name="Google Shape;37378;p55"/>
            <p:cNvSpPr/>
            <p:nvPr/>
          </p:nvSpPr>
          <p:spPr>
            <a:xfrm>
              <a:off x="-2197510" y="-1396502"/>
              <a:ext cx="24424" cy="18724"/>
            </a:xfrm>
            <a:custGeom>
              <a:rect b="b" l="l" r="r" t="t"/>
              <a:pathLst>
                <a:path extrusionOk="0" h="23" w="30">
                  <a:moveTo>
                    <a:pt x="15" y="0"/>
                  </a:moveTo>
                  <a:cubicBezTo>
                    <a:pt x="7" y="0"/>
                    <a:pt x="0" y="10"/>
                    <a:pt x="7" y="18"/>
                  </a:cubicBezTo>
                  <a:cubicBezTo>
                    <a:pt x="9" y="21"/>
                    <a:pt x="11" y="22"/>
                    <a:pt x="14" y="22"/>
                  </a:cubicBezTo>
                  <a:cubicBezTo>
                    <a:pt x="22" y="22"/>
                    <a:pt x="30" y="14"/>
                    <a:pt x="23" y="4"/>
                  </a:cubicBezTo>
                  <a:cubicBezTo>
                    <a:pt x="21" y="2"/>
                    <a:pt x="18" y="0"/>
                    <a:pt x="1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9" name="Google Shape;37379;p55"/>
            <p:cNvSpPr/>
            <p:nvPr/>
          </p:nvSpPr>
          <p:spPr>
            <a:xfrm>
              <a:off x="-2142149" y="-1431508"/>
              <a:ext cx="52919" cy="38263"/>
            </a:xfrm>
            <a:custGeom>
              <a:rect b="b" l="l" r="r" t="t"/>
              <a:pathLst>
                <a:path extrusionOk="0" h="47" w="65">
                  <a:moveTo>
                    <a:pt x="33" y="1"/>
                  </a:moveTo>
                  <a:cubicBezTo>
                    <a:pt x="17" y="1"/>
                    <a:pt x="0" y="20"/>
                    <a:pt x="13" y="37"/>
                  </a:cubicBezTo>
                  <a:cubicBezTo>
                    <a:pt x="19" y="44"/>
                    <a:pt x="25" y="46"/>
                    <a:pt x="32" y="46"/>
                  </a:cubicBezTo>
                  <a:cubicBezTo>
                    <a:pt x="48" y="46"/>
                    <a:pt x="64" y="27"/>
                    <a:pt x="50" y="9"/>
                  </a:cubicBezTo>
                  <a:cubicBezTo>
                    <a:pt x="46" y="3"/>
                    <a:pt x="39" y="1"/>
                    <a:pt x="3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0" name="Google Shape;37380;p55"/>
            <p:cNvSpPr/>
            <p:nvPr/>
          </p:nvSpPr>
          <p:spPr>
            <a:xfrm>
              <a:off x="-2214607" y="-1639104"/>
              <a:ext cx="38264" cy="27679"/>
            </a:xfrm>
            <a:custGeom>
              <a:rect b="b" l="l" r="r" t="t"/>
              <a:pathLst>
                <a:path extrusionOk="0" h="34" w="47">
                  <a:moveTo>
                    <a:pt x="24" y="1"/>
                  </a:moveTo>
                  <a:cubicBezTo>
                    <a:pt x="12" y="1"/>
                    <a:pt x="1" y="15"/>
                    <a:pt x="11" y="27"/>
                  </a:cubicBezTo>
                  <a:cubicBezTo>
                    <a:pt x="14" y="32"/>
                    <a:pt x="19" y="34"/>
                    <a:pt x="23" y="34"/>
                  </a:cubicBezTo>
                  <a:cubicBezTo>
                    <a:pt x="35" y="34"/>
                    <a:pt x="46" y="20"/>
                    <a:pt x="37" y="7"/>
                  </a:cubicBezTo>
                  <a:cubicBezTo>
                    <a:pt x="33" y="3"/>
                    <a:pt x="29"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1" name="Google Shape;37381;p55"/>
            <p:cNvSpPr/>
            <p:nvPr/>
          </p:nvSpPr>
          <p:spPr>
            <a:xfrm>
              <a:off x="-2376619" y="-1468957"/>
              <a:ext cx="56989" cy="40705"/>
            </a:xfrm>
            <a:custGeom>
              <a:rect b="b" l="l" r="r" t="t"/>
              <a:pathLst>
                <a:path extrusionOk="0" h="50" w="70">
                  <a:moveTo>
                    <a:pt x="37" y="0"/>
                  </a:moveTo>
                  <a:cubicBezTo>
                    <a:pt x="19" y="0"/>
                    <a:pt x="1" y="21"/>
                    <a:pt x="16" y="40"/>
                  </a:cubicBezTo>
                  <a:cubicBezTo>
                    <a:pt x="21" y="46"/>
                    <a:pt x="28" y="49"/>
                    <a:pt x="34" y="49"/>
                  </a:cubicBezTo>
                  <a:cubicBezTo>
                    <a:pt x="52" y="49"/>
                    <a:pt x="69" y="28"/>
                    <a:pt x="55" y="9"/>
                  </a:cubicBezTo>
                  <a:cubicBezTo>
                    <a:pt x="50" y="3"/>
                    <a:pt x="43" y="0"/>
                    <a:pt x="3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2" name="Google Shape;37382;p55"/>
            <p:cNvSpPr/>
            <p:nvPr/>
          </p:nvSpPr>
          <p:spPr>
            <a:xfrm>
              <a:off x="-2221120" y="-1543854"/>
              <a:ext cx="25238" cy="19538"/>
            </a:xfrm>
            <a:custGeom>
              <a:rect b="b" l="l" r="r" t="t"/>
              <a:pathLst>
                <a:path extrusionOk="0" h="24" w="31">
                  <a:moveTo>
                    <a:pt x="17" y="1"/>
                  </a:moveTo>
                  <a:cubicBezTo>
                    <a:pt x="8" y="1"/>
                    <a:pt x="1" y="11"/>
                    <a:pt x="6" y="19"/>
                  </a:cubicBezTo>
                  <a:cubicBezTo>
                    <a:pt x="8" y="22"/>
                    <a:pt x="11" y="23"/>
                    <a:pt x="14" y="23"/>
                  </a:cubicBezTo>
                  <a:cubicBezTo>
                    <a:pt x="23" y="23"/>
                    <a:pt x="30" y="13"/>
                    <a:pt x="25" y="5"/>
                  </a:cubicBezTo>
                  <a:cubicBezTo>
                    <a:pt x="23" y="2"/>
                    <a:pt x="20"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3" name="Google Shape;37383;p55"/>
            <p:cNvSpPr/>
            <p:nvPr/>
          </p:nvSpPr>
          <p:spPr>
            <a:xfrm>
              <a:off x="-2535375" y="-1560136"/>
              <a:ext cx="72458" cy="55359"/>
            </a:xfrm>
            <a:custGeom>
              <a:rect b="b" l="l" r="r" t="t"/>
              <a:pathLst>
                <a:path extrusionOk="0" h="68" w="89">
                  <a:moveTo>
                    <a:pt x="46" y="1"/>
                  </a:moveTo>
                  <a:cubicBezTo>
                    <a:pt x="40" y="1"/>
                    <a:pt x="33" y="3"/>
                    <a:pt x="27" y="7"/>
                  </a:cubicBezTo>
                  <a:cubicBezTo>
                    <a:pt x="26" y="7"/>
                    <a:pt x="26" y="8"/>
                    <a:pt x="25" y="8"/>
                  </a:cubicBezTo>
                  <a:cubicBezTo>
                    <a:pt x="1" y="24"/>
                    <a:pt x="12" y="63"/>
                    <a:pt x="41" y="67"/>
                  </a:cubicBezTo>
                  <a:cubicBezTo>
                    <a:pt x="42" y="67"/>
                    <a:pt x="44" y="68"/>
                    <a:pt x="45" y="68"/>
                  </a:cubicBezTo>
                  <a:cubicBezTo>
                    <a:pt x="70" y="68"/>
                    <a:pt x="88" y="35"/>
                    <a:pt x="70" y="15"/>
                  </a:cubicBezTo>
                  <a:lnTo>
                    <a:pt x="68" y="12"/>
                  </a:lnTo>
                  <a:cubicBezTo>
                    <a:pt x="62" y="5"/>
                    <a:pt x="54" y="1"/>
                    <a:pt x="4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4" name="Google Shape;37384;p55"/>
            <p:cNvSpPr/>
            <p:nvPr/>
          </p:nvSpPr>
          <p:spPr>
            <a:xfrm>
              <a:off x="-2506880" y="-1423367"/>
              <a:ext cx="35008" cy="26051"/>
            </a:xfrm>
            <a:custGeom>
              <a:rect b="b" l="l" r="r" t="t"/>
              <a:pathLst>
                <a:path extrusionOk="0" h="32" w="43">
                  <a:moveTo>
                    <a:pt x="23" y="1"/>
                  </a:moveTo>
                  <a:cubicBezTo>
                    <a:pt x="11" y="1"/>
                    <a:pt x="1" y="14"/>
                    <a:pt x="9" y="26"/>
                  </a:cubicBezTo>
                  <a:cubicBezTo>
                    <a:pt x="13" y="30"/>
                    <a:pt x="17" y="32"/>
                    <a:pt x="21" y="32"/>
                  </a:cubicBezTo>
                  <a:cubicBezTo>
                    <a:pt x="32" y="32"/>
                    <a:pt x="43" y="19"/>
                    <a:pt x="34" y="8"/>
                  </a:cubicBezTo>
                  <a:cubicBezTo>
                    <a:pt x="31" y="3"/>
                    <a:pt x="27" y="1"/>
                    <a:pt x="2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5" name="Google Shape;37385;p55"/>
            <p:cNvSpPr/>
            <p:nvPr/>
          </p:nvSpPr>
          <p:spPr>
            <a:xfrm>
              <a:off x="-2468616" y="-1499079"/>
              <a:ext cx="35008" cy="26051"/>
            </a:xfrm>
            <a:custGeom>
              <a:rect b="b" l="l" r="r" t="t"/>
              <a:pathLst>
                <a:path extrusionOk="0" h="32" w="43">
                  <a:moveTo>
                    <a:pt x="22" y="0"/>
                  </a:moveTo>
                  <a:cubicBezTo>
                    <a:pt x="11" y="0"/>
                    <a:pt x="0" y="14"/>
                    <a:pt x="8" y="25"/>
                  </a:cubicBezTo>
                  <a:cubicBezTo>
                    <a:pt x="12" y="29"/>
                    <a:pt x="16" y="31"/>
                    <a:pt x="20" y="31"/>
                  </a:cubicBezTo>
                  <a:cubicBezTo>
                    <a:pt x="31" y="31"/>
                    <a:pt x="42" y="18"/>
                    <a:pt x="34" y="7"/>
                  </a:cubicBezTo>
                  <a:cubicBezTo>
                    <a:pt x="31" y="2"/>
                    <a:pt x="26" y="0"/>
                    <a:pt x="22"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6" name="Google Shape;37386;p55"/>
            <p:cNvSpPr/>
            <p:nvPr/>
          </p:nvSpPr>
          <p:spPr>
            <a:xfrm>
              <a:off x="-2618416" y="-1583745"/>
              <a:ext cx="46406" cy="39891"/>
            </a:xfrm>
            <a:custGeom>
              <a:rect b="b" l="l" r="r" t="t"/>
              <a:pathLst>
                <a:path extrusionOk="0" h="49" w="57">
                  <a:moveTo>
                    <a:pt x="35" y="0"/>
                  </a:moveTo>
                  <a:cubicBezTo>
                    <a:pt x="17" y="0"/>
                    <a:pt x="0" y="20"/>
                    <a:pt x="14" y="38"/>
                  </a:cubicBezTo>
                  <a:cubicBezTo>
                    <a:pt x="19" y="45"/>
                    <a:pt x="25" y="48"/>
                    <a:pt x="32" y="48"/>
                  </a:cubicBezTo>
                  <a:cubicBezTo>
                    <a:pt x="44" y="48"/>
                    <a:pt x="56" y="36"/>
                    <a:pt x="56" y="21"/>
                  </a:cubicBezTo>
                  <a:lnTo>
                    <a:pt x="56" y="17"/>
                  </a:lnTo>
                  <a:cubicBezTo>
                    <a:pt x="56" y="11"/>
                    <a:pt x="51" y="5"/>
                    <a:pt x="45" y="2"/>
                  </a:cubicBezTo>
                  <a:cubicBezTo>
                    <a:pt x="44" y="2"/>
                    <a:pt x="43" y="2"/>
                    <a:pt x="43" y="1"/>
                  </a:cubicBezTo>
                  <a:cubicBezTo>
                    <a:pt x="40" y="1"/>
                    <a:pt x="38" y="0"/>
                    <a:pt x="3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7" name="Google Shape;37387;p55"/>
            <p:cNvSpPr/>
            <p:nvPr/>
          </p:nvSpPr>
          <p:spPr>
            <a:xfrm>
              <a:off x="-2499553" y="-1648059"/>
              <a:ext cx="35822" cy="28493"/>
            </a:xfrm>
            <a:custGeom>
              <a:rect b="b" l="l" r="r" t="t"/>
              <a:pathLst>
                <a:path extrusionOk="0" h="35" w="44">
                  <a:moveTo>
                    <a:pt x="22" y="0"/>
                  </a:moveTo>
                  <a:cubicBezTo>
                    <a:pt x="22" y="0"/>
                    <a:pt x="21" y="0"/>
                    <a:pt x="20" y="0"/>
                  </a:cubicBezTo>
                  <a:cubicBezTo>
                    <a:pt x="7" y="1"/>
                    <a:pt x="0" y="17"/>
                    <a:pt x="8" y="28"/>
                  </a:cubicBezTo>
                  <a:cubicBezTo>
                    <a:pt x="12" y="32"/>
                    <a:pt x="17" y="35"/>
                    <a:pt x="23" y="35"/>
                  </a:cubicBezTo>
                  <a:cubicBezTo>
                    <a:pt x="29" y="35"/>
                    <a:pt x="36" y="31"/>
                    <a:pt x="39" y="23"/>
                  </a:cubicBezTo>
                  <a:cubicBezTo>
                    <a:pt x="43" y="10"/>
                    <a:pt x="37" y="0"/>
                    <a:pt x="22"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8" name="Google Shape;37388;p55"/>
            <p:cNvSpPr/>
            <p:nvPr/>
          </p:nvSpPr>
          <p:spPr>
            <a:xfrm>
              <a:off x="-2441749" y="-1613867"/>
              <a:ext cx="30937" cy="23609"/>
            </a:xfrm>
            <a:custGeom>
              <a:rect b="b" l="l" r="r" t="t"/>
              <a:pathLst>
                <a:path extrusionOk="0" h="29" w="38">
                  <a:moveTo>
                    <a:pt x="25" y="1"/>
                  </a:moveTo>
                  <a:cubicBezTo>
                    <a:pt x="23" y="1"/>
                    <a:pt x="21" y="1"/>
                    <a:pt x="18" y="1"/>
                  </a:cubicBezTo>
                  <a:cubicBezTo>
                    <a:pt x="0" y="6"/>
                    <a:pt x="13" y="29"/>
                    <a:pt x="25" y="29"/>
                  </a:cubicBezTo>
                  <a:cubicBezTo>
                    <a:pt x="28" y="29"/>
                    <a:pt x="31" y="27"/>
                    <a:pt x="33" y="23"/>
                  </a:cubicBezTo>
                  <a:cubicBezTo>
                    <a:pt x="37" y="17"/>
                    <a:pt x="38" y="14"/>
                    <a:pt x="38" y="10"/>
                  </a:cubicBezTo>
                  <a:cubicBezTo>
                    <a:pt x="38" y="7"/>
                    <a:pt x="34" y="2"/>
                    <a:pt x="32" y="1"/>
                  </a:cubicBezTo>
                  <a:cubicBezTo>
                    <a:pt x="30" y="1"/>
                    <a:pt x="28" y="1"/>
                    <a:pt x="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9" name="Google Shape;37389;p55"/>
            <p:cNvSpPr/>
            <p:nvPr/>
          </p:nvSpPr>
          <p:spPr>
            <a:xfrm>
              <a:off x="-2350567" y="-1670040"/>
              <a:ext cx="25238" cy="19538"/>
            </a:xfrm>
            <a:custGeom>
              <a:rect b="b" l="l" r="r" t="t"/>
              <a:pathLst>
                <a:path extrusionOk="0" h="24" w="31">
                  <a:moveTo>
                    <a:pt x="16" y="1"/>
                  </a:moveTo>
                  <a:cubicBezTo>
                    <a:pt x="8" y="1"/>
                    <a:pt x="1" y="10"/>
                    <a:pt x="6" y="19"/>
                  </a:cubicBezTo>
                  <a:cubicBezTo>
                    <a:pt x="8" y="22"/>
                    <a:pt x="12" y="23"/>
                    <a:pt x="15" y="23"/>
                  </a:cubicBezTo>
                  <a:cubicBezTo>
                    <a:pt x="23" y="23"/>
                    <a:pt x="31" y="14"/>
                    <a:pt x="25" y="6"/>
                  </a:cubicBezTo>
                  <a:cubicBezTo>
                    <a:pt x="22" y="2"/>
                    <a:pt x="19" y="1"/>
                    <a:pt x="1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0" name="Google Shape;37390;p55"/>
            <p:cNvSpPr/>
            <p:nvPr/>
          </p:nvSpPr>
          <p:spPr>
            <a:xfrm>
              <a:off x="-2389645" y="-1376964"/>
              <a:ext cx="36636" cy="27679"/>
            </a:xfrm>
            <a:custGeom>
              <a:rect b="b" l="l" r="r" t="t"/>
              <a:pathLst>
                <a:path extrusionOk="0" h="34" w="45">
                  <a:moveTo>
                    <a:pt x="24" y="1"/>
                  </a:moveTo>
                  <a:cubicBezTo>
                    <a:pt x="12" y="1"/>
                    <a:pt x="0" y="15"/>
                    <a:pt x="10" y="27"/>
                  </a:cubicBezTo>
                  <a:cubicBezTo>
                    <a:pt x="13" y="31"/>
                    <a:pt x="17" y="33"/>
                    <a:pt x="22" y="33"/>
                  </a:cubicBezTo>
                  <a:cubicBezTo>
                    <a:pt x="33" y="33"/>
                    <a:pt x="44" y="20"/>
                    <a:pt x="36" y="7"/>
                  </a:cubicBezTo>
                  <a:cubicBezTo>
                    <a:pt x="32" y="3"/>
                    <a:pt x="28"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1" name="Google Shape;37391;p55"/>
            <p:cNvSpPr/>
            <p:nvPr/>
          </p:nvSpPr>
          <p:spPr>
            <a:xfrm>
              <a:off x="-2427909" y="-1333816"/>
              <a:ext cx="18725" cy="13840"/>
            </a:xfrm>
            <a:custGeom>
              <a:rect b="b" l="l" r="r" t="t"/>
              <a:pathLst>
                <a:path extrusionOk="0" h="17" w="23">
                  <a:moveTo>
                    <a:pt x="11" y="1"/>
                  </a:moveTo>
                  <a:cubicBezTo>
                    <a:pt x="6" y="1"/>
                    <a:pt x="0" y="8"/>
                    <a:pt x="5" y="14"/>
                  </a:cubicBezTo>
                  <a:cubicBezTo>
                    <a:pt x="6" y="16"/>
                    <a:pt x="9" y="17"/>
                    <a:pt x="11" y="17"/>
                  </a:cubicBezTo>
                  <a:cubicBezTo>
                    <a:pt x="17" y="17"/>
                    <a:pt x="23" y="10"/>
                    <a:pt x="17" y="4"/>
                  </a:cubicBezTo>
                  <a:cubicBezTo>
                    <a:pt x="16" y="2"/>
                    <a:pt x="13" y="1"/>
                    <a:pt x="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2" name="Google Shape;37392;p55"/>
            <p:cNvSpPr/>
            <p:nvPr/>
          </p:nvSpPr>
          <p:spPr>
            <a:xfrm>
              <a:off x="-2339169" y="-1330560"/>
              <a:ext cx="23610" cy="17910"/>
            </a:xfrm>
            <a:custGeom>
              <a:rect b="b" l="l" r="r" t="t"/>
              <a:pathLst>
                <a:path extrusionOk="0" h="22" w="29">
                  <a:moveTo>
                    <a:pt x="16" y="1"/>
                  </a:moveTo>
                  <a:cubicBezTo>
                    <a:pt x="8" y="1"/>
                    <a:pt x="0" y="10"/>
                    <a:pt x="7" y="17"/>
                  </a:cubicBezTo>
                  <a:cubicBezTo>
                    <a:pt x="9" y="20"/>
                    <a:pt x="11" y="21"/>
                    <a:pt x="14" y="21"/>
                  </a:cubicBezTo>
                  <a:cubicBezTo>
                    <a:pt x="21" y="21"/>
                    <a:pt x="29" y="13"/>
                    <a:pt x="23" y="5"/>
                  </a:cubicBezTo>
                  <a:cubicBezTo>
                    <a:pt x="21" y="2"/>
                    <a:pt x="19" y="1"/>
                    <a:pt x="1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3" name="Google Shape;37393;p55"/>
            <p:cNvSpPr/>
            <p:nvPr/>
          </p:nvSpPr>
          <p:spPr>
            <a:xfrm>
              <a:off x="-2550029" y="-1473842"/>
              <a:ext cx="28495" cy="21167"/>
            </a:xfrm>
            <a:custGeom>
              <a:rect b="b" l="l" r="r" t="t"/>
              <a:pathLst>
                <a:path extrusionOk="0" h="26" w="35">
                  <a:moveTo>
                    <a:pt x="19" y="0"/>
                  </a:moveTo>
                  <a:cubicBezTo>
                    <a:pt x="9" y="0"/>
                    <a:pt x="0" y="11"/>
                    <a:pt x="7" y="20"/>
                  </a:cubicBezTo>
                  <a:cubicBezTo>
                    <a:pt x="10" y="24"/>
                    <a:pt x="13" y="26"/>
                    <a:pt x="17" y="26"/>
                  </a:cubicBezTo>
                  <a:cubicBezTo>
                    <a:pt x="26" y="26"/>
                    <a:pt x="35" y="14"/>
                    <a:pt x="27" y="4"/>
                  </a:cubicBezTo>
                  <a:cubicBezTo>
                    <a:pt x="25" y="2"/>
                    <a:pt x="22" y="0"/>
                    <a:pt x="1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94" name="Google Shape;37394;p55"/>
          <p:cNvSpPr/>
          <p:nvPr/>
        </p:nvSpPr>
        <p:spPr>
          <a:xfrm>
            <a:off x="1047412" y="2957589"/>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5" name="Google Shape;37395;p55"/>
          <p:cNvSpPr/>
          <p:nvPr/>
        </p:nvSpPr>
        <p:spPr>
          <a:xfrm>
            <a:off x="1999906" y="318115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6" name="Google Shape;37396;p55"/>
          <p:cNvSpPr/>
          <p:nvPr/>
        </p:nvSpPr>
        <p:spPr>
          <a:xfrm>
            <a:off x="2167964" y="11762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7" name="Google Shape;37397;p55"/>
          <p:cNvSpPr/>
          <p:nvPr/>
        </p:nvSpPr>
        <p:spPr>
          <a:xfrm>
            <a:off x="2466748" y="14299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8" name="Google Shape;37398;p55"/>
          <p:cNvSpPr/>
          <p:nvPr/>
        </p:nvSpPr>
        <p:spPr>
          <a:xfrm>
            <a:off x="3127914" y="37825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9" name="Google Shape;37399;p55"/>
          <p:cNvSpPr/>
          <p:nvPr/>
        </p:nvSpPr>
        <p:spPr>
          <a:xfrm>
            <a:off x="3420764" y="41064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0" name="Google Shape;37400;p55"/>
          <p:cNvSpPr/>
          <p:nvPr/>
        </p:nvSpPr>
        <p:spPr>
          <a:xfrm>
            <a:off x="2306339" y="44538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1" name="Google Shape;37401;p55"/>
          <p:cNvSpPr/>
          <p:nvPr/>
        </p:nvSpPr>
        <p:spPr>
          <a:xfrm>
            <a:off x="548539" y="37933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2" name="Google Shape;37402;p55"/>
          <p:cNvSpPr/>
          <p:nvPr/>
        </p:nvSpPr>
        <p:spPr>
          <a:xfrm>
            <a:off x="3371262" y="406939"/>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3" name="Google Shape;37403;p55"/>
          <p:cNvSpPr/>
          <p:nvPr/>
        </p:nvSpPr>
        <p:spPr>
          <a:xfrm>
            <a:off x="7238773" y="41850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4" name="Google Shape;37404;p55"/>
          <p:cNvSpPr/>
          <p:nvPr/>
        </p:nvSpPr>
        <p:spPr>
          <a:xfrm>
            <a:off x="6051039" y="42543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5" name="Google Shape;37405;p55"/>
          <p:cNvSpPr/>
          <p:nvPr/>
        </p:nvSpPr>
        <p:spPr>
          <a:xfrm>
            <a:off x="6841614" y="7704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6" name="Google Shape;37406;p55"/>
          <p:cNvSpPr/>
          <p:nvPr/>
        </p:nvSpPr>
        <p:spPr>
          <a:xfrm>
            <a:off x="7819664" y="11379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10" name="Shape 37410"/>
        <p:cNvGrpSpPr/>
        <p:nvPr/>
      </p:nvGrpSpPr>
      <p:grpSpPr>
        <a:xfrm>
          <a:off x="0" y="0"/>
          <a:ext cx="0" cy="0"/>
          <a:chOff x="0" y="0"/>
          <a:chExt cx="0" cy="0"/>
        </a:xfrm>
      </p:grpSpPr>
      <p:sp>
        <p:nvSpPr>
          <p:cNvPr id="37411" name="Google Shape;37411;p5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Types of meteors</a:t>
            </a:r>
            <a:endParaRPr/>
          </a:p>
        </p:txBody>
      </p:sp>
      <p:sp>
        <p:nvSpPr>
          <p:cNvPr id="37412" name="Google Shape;37412;p56"/>
          <p:cNvSpPr txBox="1"/>
          <p:nvPr>
            <p:ph idx="2" type="title"/>
          </p:nvPr>
        </p:nvSpPr>
        <p:spPr>
          <a:xfrm>
            <a:off x="1551247" y="1660300"/>
            <a:ext cx="21177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Earthgrazers</a:t>
            </a:r>
            <a:endParaRPr/>
          </a:p>
        </p:txBody>
      </p:sp>
      <p:sp>
        <p:nvSpPr>
          <p:cNvPr id="37413" name="Google Shape;37413;p56"/>
          <p:cNvSpPr txBox="1"/>
          <p:nvPr>
            <p:ph idx="1" type="subTitle"/>
          </p:nvPr>
        </p:nvSpPr>
        <p:spPr>
          <a:xfrm>
            <a:off x="1551256" y="2096175"/>
            <a:ext cx="2117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very cold place</a:t>
            </a:r>
            <a:endParaRPr/>
          </a:p>
        </p:txBody>
      </p:sp>
      <p:sp>
        <p:nvSpPr>
          <p:cNvPr id="37414" name="Google Shape;37414;p56"/>
          <p:cNvSpPr txBox="1"/>
          <p:nvPr>
            <p:ph idx="3" type="title"/>
          </p:nvPr>
        </p:nvSpPr>
        <p:spPr>
          <a:xfrm>
            <a:off x="5058085" y="1660300"/>
            <a:ext cx="21177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Fireballs</a:t>
            </a:r>
            <a:endParaRPr/>
          </a:p>
        </p:txBody>
      </p:sp>
      <p:sp>
        <p:nvSpPr>
          <p:cNvPr id="37415" name="Google Shape;37415;p56"/>
          <p:cNvSpPr txBox="1"/>
          <p:nvPr>
            <p:ph idx="4" type="subTitle"/>
          </p:nvPr>
        </p:nvSpPr>
        <p:spPr>
          <a:xfrm>
            <a:off x="5058092" y="2096175"/>
            <a:ext cx="2117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37416" name="Google Shape;37416;p56"/>
          <p:cNvSpPr txBox="1"/>
          <p:nvPr>
            <p:ph idx="5" type="title"/>
          </p:nvPr>
        </p:nvSpPr>
        <p:spPr>
          <a:xfrm>
            <a:off x="2401088" y="3289825"/>
            <a:ext cx="21177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Bolides</a:t>
            </a:r>
            <a:endParaRPr/>
          </a:p>
        </p:txBody>
      </p:sp>
      <p:sp>
        <p:nvSpPr>
          <p:cNvPr id="37417" name="Google Shape;37417;p56"/>
          <p:cNvSpPr txBox="1"/>
          <p:nvPr>
            <p:ph idx="6" type="subTitle"/>
          </p:nvPr>
        </p:nvSpPr>
        <p:spPr>
          <a:xfrm>
            <a:off x="2401097" y="3725700"/>
            <a:ext cx="2117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37418" name="Google Shape;37418;p56"/>
          <p:cNvSpPr txBox="1"/>
          <p:nvPr>
            <p:ph idx="7" type="title"/>
          </p:nvPr>
        </p:nvSpPr>
        <p:spPr>
          <a:xfrm>
            <a:off x="5907926" y="3289825"/>
            <a:ext cx="21177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Superbolides</a:t>
            </a:r>
            <a:endParaRPr/>
          </a:p>
        </p:txBody>
      </p:sp>
      <p:sp>
        <p:nvSpPr>
          <p:cNvPr id="37419" name="Google Shape;37419;p56"/>
          <p:cNvSpPr txBox="1"/>
          <p:nvPr>
            <p:ph idx="8" type="subTitle"/>
          </p:nvPr>
        </p:nvSpPr>
        <p:spPr>
          <a:xfrm>
            <a:off x="5907933" y="3725700"/>
            <a:ext cx="2117700" cy="5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grpSp>
        <p:nvGrpSpPr>
          <p:cNvPr id="37420" name="Google Shape;37420;p56"/>
          <p:cNvGrpSpPr/>
          <p:nvPr/>
        </p:nvGrpSpPr>
        <p:grpSpPr>
          <a:xfrm>
            <a:off x="1118377" y="1742246"/>
            <a:ext cx="223117" cy="363821"/>
            <a:chOff x="4060877" y="3814833"/>
            <a:chExt cx="223117" cy="363821"/>
          </a:xfrm>
        </p:grpSpPr>
        <p:sp>
          <p:nvSpPr>
            <p:cNvPr id="37421" name="Google Shape;37421;p56"/>
            <p:cNvSpPr/>
            <p:nvPr/>
          </p:nvSpPr>
          <p:spPr>
            <a:xfrm>
              <a:off x="4175141" y="3824072"/>
              <a:ext cx="99459" cy="87283"/>
            </a:xfrm>
            <a:custGeom>
              <a:rect b="b" l="l" r="r" t="t"/>
              <a:pathLst>
                <a:path extrusionOk="0" h="2258" w="2573">
                  <a:moveTo>
                    <a:pt x="1" y="0"/>
                  </a:moveTo>
                  <a:lnTo>
                    <a:pt x="1" y="638"/>
                  </a:lnTo>
                  <a:lnTo>
                    <a:pt x="1" y="1439"/>
                  </a:lnTo>
                  <a:lnTo>
                    <a:pt x="1" y="2077"/>
                  </a:lnTo>
                  <a:cubicBezTo>
                    <a:pt x="233" y="2077"/>
                    <a:pt x="337" y="2109"/>
                    <a:pt x="469" y="2152"/>
                  </a:cubicBezTo>
                  <a:cubicBezTo>
                    <a:pt x="623" y="2200"/>
                    <a:pt x="797" y="2257"/>
                    <a:pt x="1128" y="2257"/>
                  </a:cubicBezTo>
                  <a:cubicBezTo>
                    <a:pt x="1460" y="2257"/>
                    <a:pt x="1634" y="2201"/>
                    <a:pt x="1788" y="2152"/>
                  </a:cubicBezTo>
                  <a:cubicBezTo>
                    <a:pt x="1920" y="2109"/>
                    <a:pt x="2022" y="2077"/>
                    <a:pt x="2256" y="2077"/>
                  </a:cubicBezTo>
                  <a:lnTo>
                    <a:pt x="2573" y="2077"/>
                  </a:lnTo>
                  <a:lnTo>
                    <a:pt x="2573" y="0"/>
                  </a:lnTo>
                  <a:lnTo>
                    <a:pt x="2256" y="0"/>
                  </a:lnTo>
                  <a:cubicBezTo>
                    <a:pt x="1925" y="0"/>
                    <a:pt x="1751" y="56"/>
                    <a:pt x="1597" y="106"/>
                  </a:cubicBezTo>
                  <a:cubicBezTo>
                    <a:pt x="1465" y="148"/>
                    <a:pt x="1362" y="182"/>
                    <a:pt x="1128" y="182"/>
                  </a:cubicBezTo>
                  <a:cubicBezTo>
                    <a:pt x="896" y="182"/>
                    <a:pt x="792" y="148"/>
                    <a:pt x="660" y="106"/>
                  </a:cubicBezTo>
                  <a:cubicBezTo>
                    <a:pt x="506" y="57"/>
                    <a:pt x="332"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2" name="Google Shape;37422;p56"/>
            <p:cNvSpPr/>
            <p:nvPr/>
          </p:nvSpPr>
          <p:spPr>
            <a:xfrm>
              <a:off x="4165207" y="3814833"/>
              <a:ext cx="14998" cy="150600"/>
            </a:xfrm>
            <a:custGeom>
              <a:rect b="b" l="l" r="r" t="t"/>
              <a:pathLst>
                <a:path extrusionOk="0" h="3896" w="388">
                  <a:moveTo>
                    <a:pt x="0" y="1"/>
                  </a:moveTo>
                  <a:lnTo>
                    <a:pt x="0" y="3895"/>
                  </a:lnTo>
                  <a:lnTo>
                    <a:pt x="387" y="3895"/>
                  </a:lnTo>
                  <a:lnTo>
                    <a:pt x="3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3" name="Google Shape;37423;p56"/>
            <p:cNvSpPr/>
            <p:nvPr/>
          </p:nvSpPr>
          <p:spPr>
            <a:xfrm>
              <a:off x="4172280" y="3814833"/>
              <a:ext cx="7847" cy="150600"/>
            </a:xfrm>
            <a:custGeom>
              <a:rect b="b" l="l" r="r" t="t"/>
              <a:pathLst>
                <a:path extrusionOk="0" h="3896" w="203">
                  <a:moveTo>
                    <a:pt x="1" y="1"/>
                  </a:moveTo>
                  <a:lnTo>
                    <a:pt x="1" y="3895"/>
                  </a:lnTo>
                  <a:lnTo>
                    <a:pt x="202" y="3895"/>
                  </a:lnTo>
                  <a:lnTo>
                    <a:pt x="202"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4" name="Google Shape;37424;p56"/>
            <p:cNvSpPr/>
            <p:nvPr/>
          </p:nvSpPr>
          <p:spPr>
            <a:xfrm>
              <a:off x="4060877" y="3955499"/>
              <a:ext cx="223117" cy="223155"/>
            </a:xfrm>
            <a:custGeom>
              <a:rect b="b" l="l" r="r" t="t"/>
              <a:pathLst>
                <a:path extrusionOk="0" h="5773" w="5772">
                  <a:moveTo>
                    <a:pt x="2886" y="1"/>
                  </a:moveTo>
                  <a:cubicBezTo>
                    <a:pt x="1292" y="1"/>
                    <a:pt x="0" y="1292"/>
                    <a:pt x="0" y="2886"/>
                  </a:cubicBezTo>
                  <a:cubicBezTo>
                    <a:pt x="0" y="4480"/>
                    <a:pt x="1292" y="5772"/>
                    <a:pt x="2886" y="5772"/>
                  </a:cubicBezTo>
                  <a:cubicBezTo>
                    <a:pt x="4479" y="5772"/>
                    <a:pt x="5771" y="4480"/>
                    <a:pt x="5771" y="2886"/>
                  </a:cubicBezTo>
                  <a:cubicBezTo>
                    <a:pt x="5771" y="1292"/>
                    <a:pt x="4479" y="1"/>
                    <a:pt x="2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5" name="Google Shape;37425;p56"/>
            <p:cNvSpPr/>
            <p:nvPr/>
          </p:nvSpPr>
          <p:spPr>
            <a:xfrm>
              <a:off x="4172280" y="3955537"/>
              <a:ext cx="111597" cy="223117"/>
            </a:xfrm>
            <a:custGeom>
              <a:rect b="b" l="l" r="r" t="t"/>
              <a:pathLst>
                <a:path extrusionOk="0" h="5772" w="2887">
                  <a:moveTo>
                    <a:pt x="1" y="1"/>
                  </a:moveTo>
                  <a:lnTo>
                    <a:pt x="1" y="5771"/>
                  </a:lnTo>
                  <a:cubicBezTo>
                    <a:pt x="772" y="5771"/>
                    <a:pt x="1497" y="5470"/>
                    <a:pt x="2041" y="4927"/>
                  </a:cubicBezTo>
                  <a:cubicBezTo>
                    <a:pt x="2586" y="4383"/>
                    <a:pt x="2886" y="3657"/>
                    <a:pt x="2886" y="2887"/>
                  </a:cubicBezTo>
                  <a:cubicBezTo>
                    <a:pt x="2886" y="2116"/>
                    <a:pt x="2586" y="1392"/>
                    <a:pt x="2041" y="846"/>
                  </a:cubicBezTo>
                  <a:cubicBezTo>
                    <a:pt x="1496" y="302"/>
                    <a:pt x="771"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6" name="Google Shape;37426;p56"/>
            <p:cNvSpPr/>
            <p:nvPr/>
          </p:nvSpPr>
          <p:spPr>
            <a:xfrm>
              <a:off x="4061688" y="4061298"/>
              <a:ext cx="130886" cy="19212"/>
            </a:xfrm>
            <a:custGeom>
              <a:rect b="b" l="l" r="r" t="t"/>
              <a:pathLst>
                <a:path extrusionOk="0" h="497" w="3386">
                  <a:moveTo>
                    <a:pt x="4" y="1"/>
                  </a:moveTo>
                  <a:cubicBezTo>
                    <a:pt x="1" y="50"/>
                    <a:pt x="0" y="102"/>
                    <a:pt x="0" y="152"/>
                  </a:cubicBezTo>
                  <a:cubicBezTo>
                    <a:pt x="0" y="268"/>
                    <a:pt x="7" y="383"/>
                    <a:pt x="21" y="497"/>
                  </a:cubicBezTo>
                  <a:lnTo>
                    <a:pt x="3131" y="497"/>
                  </a:lnTo>
                  <a:cubicBezTo>
                    <a:pt x="3272" y="497"/>
                    <a:pt x="3385" y="378"/>
                    <a:pt x="3379" y="236"/>
                  </a:cubicBezTo>
                  <a:cubicBezTo>
                    <a:pt x="3371" y="103"/>
                    <a:pt x="3256" y="1"/>
                    <a:pt x="31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7" name="Google Shape;37427;p56"/>
            <p:cNvSpPr/>
            <p:nvPr/>
          </p:nvSpPr>
          <p:spPr>
            <a:xfrm>
              <a:off x="4081596" y="4130877"/>
              <a:ext cx="87708" cy="19212"/>
            </a:xfrm>
            <a:custGeom>
              <a:rect b="b" l="l" r="r" t="t"/>
              <a:pathLst>
                <a:path extrusionOk="0" h="497" w="2269">
                  <a:moveTo>
                    <a:pt x="0" y="1"/>
                  </a:moveTo>
                  <a:cubicBezTo>
                    <a:pt x="129" y="182"/>
                    <a:pt x="278" y="349"/>
                    <a:pt x="443" y="497"/>
                  </a:cubicBezTo>
                  <a:lnTo>
                    <a:pt x="2021" y="497"/>
                  </a:lnTo>
                  <a:cubicBezTo>
                    <a:pt x="2158" y="497"/>
                    <a:pt x="2269" y="386"/>
                    <a:pt x="2269" y="249"/>
                  </a:cubicBezTo>
                  <a:cubicBezTo>
                    <a:pt x="2269" y="111"/>
                    <a:pt x="2157" y="1"/>
                    <a:pt x="20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8" name="Google Shape;37428;p56"/>
            <p:cNvSpPr/>
            <p:nvPr/>
          </p:nvSpPr>
          <p:spPr>
            <a:xfrm>
              <a:off x="4081132" y="3985263"/>
              <a:ext cx="76228" cy="19212"/>
            </a:xfrm>
            <a:custGeom>
              <a:rect b="b" l="l" r="r" t="t"/>
              <a:pathLst>
                <a:path extrusionOk="0" h="497" w="1972">
                  <a:moveTo>
                    <a:pt x="428" y="0"/>
                  </a:moveTo>
                  <a:cubicBezTo>
                    <a:pt x="268" y="148"/>
                    <a:pt x="123" y="314"/>
                    <a:pt x="1" y="496"/>
                  </a:cubicBezTo>
                  <a:lnTo>
                    <a:pt x="1716" y="497"/>
                  </a:lnTo>
                  <a:cubicBezTo>
                    <a:pt x="1858" y="497"/>
                    <a:pt x="1972" y="380"/>
                    <a:pt x="1964" y="237"/>
                  </a:cubicBezTo>
                  <a:cubicBezTo>
                    <a:pt x="1959" y="103"/>
                    <a:pt x="1843" y="0"/>
                    <a:pt x="170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9" name="Google Shape;37429;p56"/>
            <p:cNvSpPr/>
            <p:nvPr/>
          </p:nvSpPr>
          <p:spPr>
            <a:xfrm>
              <a:off x="4201233" y="4022875"/>
              <a:ext cx="79552" cy="19212"/>
            </a:xfrm>
            <a:custGeom>
              <a:rect b="b" l="l" r="r" t="t"/>
              <a:pathLst>
                <a:path extrusionOk="0" h="497" w="2058">
                  <a:moveTo>
                    <a:pt x="255" y="1"/>
                  </a:moveTo>
                  <a:cubicBezTo>
                    <a:pt x="115" y="1"/>
                    <a:pt x="1" y="118"/>
                    <a:pt x="7" y="261"/>
                  </a:cubicBezTo>
                  <a:cubicBezTo>
                    <a:pt x="15" y="394"/>
                    <a:pt x="131" y="497"/>
                    <a:pt x="264" y="497"/>
                  </a:cubicBezTo>
                  <a:lnTo>
                    <a:pt x="2057" y="497"/>
                  </a:lnTo>
                  <a:cubicBezTo>
                    <a:pt x="2019" y="326"/>
                    <a:pt x="1964" y="159"/>
                    <a:pt x="189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0" name="Google Shape;37430;p56"/>
            <p:cNvSpPr/>
            <p:nvPr/>
          </p:nvSpPr>
          <p:spPr>
            <a:xfrm>
              <a:off x="4210626" y="4098909"/>
              <a:ext cx="68265" cy="19250"/>
            </a:xfrm>
            <a:custGeom>
              <a:rect b="b" l="l" r="r" t="t"/>
              <a:pathLst>
                <a:path extrusionOk="0" h="498" w="1766">
                  <a:moveTo>
                    <a:pt x="263" y="0"/>
                  </a:moveTo>
                  <a:cubicBezTo>
                    <a:pt x="128" y="0"/>
                    <a:pt x="14" y="104"/>
                    <a:pt x="7" y="238"/>
                  </a:cubicBezTo>
                  <a:cubicBezTo>
                    <a:pt x="0" y="380"/>
                    <a:pt x="114" y="497"/>
                    <a:pt x="255" y="497"/>
                  </a:cubicBezTo>
                  <a:lnTo>
                    <a:pt x="1563" y="497"/>
                  </a:lnTo>
                  <a:cubicBezTo>
                    <a:pt x="1646" y="339"/>
                    <a:pt x="1714" y="174"/>
                    <a:pt x="176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1" name="Google Shape;37431;p56"/>
            <p:cNvSpPr/>
            <p:nvPr/>
          </p:nvSpPr>
          <p:spPr>
            <a:xfrm>
              <a:off x="4172280" y="4061298"/>
              <a:ext cx="20642" cy="19212"/>
            </a:xfrm>
            <a:custGeom>
              <a:rect b="b" l="l" r="r" t="t"/>
              <a:pathLst>
                <a:path extrusionOk="0" h="497" w="534">
                  <a:moveTo>
                    <a:pt x="1" y="1"/>
                  </a:moveTo>
                  <a:lnTo>
                    <a:pt x="1" y="497"/>
                  </a:lnTo>
                  <a:lnTo>
                    <a:pt x="279" y="497"/>
                  </a:lnTo>
                  <a:cubicBezTo>
                    <a:pt x="421" y="497"/>
                    <a:pt x="534" y="378"/>
                    <a:pt x="527" y="236"/>
                  </a:cubicBezTo>
                  <a:cubicBezTo>
                    <a:pt x="521" y="103"/>
                    <a:pt x="406" y="1"/>
                    <a:pt x="27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32" name="Google Shape;37432;p56"/>
          <p:cNvGrpSpPr/>
          <p:nvPr/>
        </p:nvGrpSpPr>
        <p:grpSpPr>
          <a:xfrm>
            <a:off x="1915118" y="3371836"/>
            <a:ext cx="329341" cy="363666"/>
            <a:chOff x="2360443" y="2616799"/>
            <a:chExt cx="329341" cy="363666"/>
          </a:xfrm>
        </p:grpSpPr>
        <p:sp>
          <p:nvSpPr>
            <p:cNvPr id="37433" name="Google Shape;37433;p56"/>
            <p:cNvSpPr/>
            <p:nvPr/>
          </p:nvSpPr>
          <p:spPr>
            <a:xfrm>
              <a:off x="2382399" y="2638678"/>
              <a:ext cx="169116" cy="169038"/>
            </a:xfrm>
            <a:custGeom>
              <a:rect b="b" l="l" r="r" t="t"/>
              <a:pathLst>
                <a:path extrusionOk="0" h="4373" w="4375">
                  <a:moveTo>
                    <a:pt x="1856" y="1"/>
                  </a:moveTo>
                  <a:lnTo>
                    <a:pt x="1856" y="1388"/>
                  </a:lnTo>
                  <a:lnTo>
                    <a:pt x="1446" y="975"/>
                  </a:lnTo>
                  <a:lnTo>
                    <a:pt x="982" y="1441"/>
                  </a:lnTo>
                  <a:lnTo>
                    <a:pt x="1394" y="1857"/>
                  </a:lnTo>
                  <a:lnTo>
                    <a:pt x="1" y="1857"/>
                  </a:lnTo>
                  <a:lnTo>
                    <a:pt x="1" y="2517"/>
                  </a:lnTo>
                  <a:lnTo>
                    <a:pt x="1389" y="2517"/>
                  </a:lnTo>
                  <a:lnTo>
                    <a:pt x="974" y="2929"/>
                  </a:lnTo>
                  <a:lnTo>
                    <a:pt x="1442" y="3393"/>
                  </a:lnTo>
                  <a:lnTo>
                    <a:pt x="1856" y="2981"/>
                  </a:lnTo>
                  <a:lnTo>
                    <a:pt x="1856" y="4373"/>
                  </a:lnTo>
                  <a:lnTo>
                    <a:pt x="2518" y="4373"/>
                  </a:lnTo>
                  <a:lnTo>
                    <a:pt x="2518" y="2985"/>
                  </a:lnTo>
                  <a:lnTo>
                    <a:pt x="2930" y="3400"/>
                  </a:lnTo>
                  <a:lnTo>
                    <a:pt x="3393" y="2932"/>
                  </a:lnTo>
                  <a:lnTo>
                    <a:pt x="2983" y="2517"/>
                  </a:lnTo>
                  <a:lnTo>
                    <a:pt x="4374" y="2517"/>
                  </a:lnTo>
                  <a:lnTo>
                    <a:pt x="4374" y="1857"/>
                  </a:lnTo>
                  <a:lnTo>
                    <a:pt x="2985" y="1857"/>
                  </a:lnTo>
                  <a:lnTo>
                    <a:pt x="3400" y="1445"/>
                  </a:lnTo>
                  <a:lnTo>
                    <a:pt x="2932" y="981"/>
                  </a:lnTo>
                  <a:lnTo>
                    <a:pt x="2518" y="1392"/>
                  </a:lnTo>
                  <a:lnTo>
                    <a:pt x="25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4" name="Google Shape;37434;p56"/>
            <p:cNvSpPr/>
            <p:nvPr/>
          </p:nvSpPr>
          <p:spPr>
            <a:xfrm>
              <a:off x="2499601" y="2792099"/>
              <a:ext cx="169038" cy="169038"/>
            </a:xfrm>
            <a:custGeom>
              <a:rect b="b" l="l" r="r" t="t"/>
              <a:pathLst>
                <a:path extrusionOk="0" h="4373" w="4373">
                  <a:moveTo>
                    <a:pt x="1856" y="1"/>
                  </a:moveTo>
                  <a:lnTo>
                    <a:pt x="1856" y="1388"/>
                  </a:lnTo>
                  <a:lnTo>
                    <a:pt x="1445" y="974"/>
                  </a:lnTo>
                  <a:lnTo>
                    <a:pt x="980" y="1441"/>
                  </a:lnTo>
                  <a:lnTo>
                    <a:pt x="1392" y="1856"/>
                  </a:lnTo>
                  <a:lnTo>
                    <a:pt x="0" y="1856"/>
                  </a:lnTo>
                  <a:lnTo>
                    <a:pt x="0" y="2517"/>
                  </a:lnTo>
                  <a:lnTo>
                    <a:pt x="1388" y="2517"/>
                  </a:lnTo>
                  <a:lnTo>
                    <a:pt x="974" y="2929"/>
                  </a:lnTo>
                  <a:lnTo>
                    <a:pt x="1442" y="3393"/>
                  </a:lnTo>
                  <a:lnTo>
                    <a:pt x="1856" y="2981"/>
                  </a:lnTo>
                  <a:lnTo>
                    <a:pt x="1856" y="4372"/>
                  </a:lnTo>
                  <a:lnTo>
                    <a:pt x="2517" y="4372"/>
                  </a:lnTo>
                  <a:lnTo>
                    <a:pt x="2517" y="2985"/>
                  </a:lnTo>
                  <a:lnTo>
                    <a:pt x="2928" y="3399"/>
                  </a:lnTo>
                  <a:lnTo>
                    <a:pt x="3392" y="2931"/>
                  </a:lnTo>
                  <a:lnTo>
                    <a:pt x="2981" y="2517"/>
                  </a:lnTo>
                  <a:lnTo>
                    <a:pt x="4372" y="2517"/>
                  </a:lnTo>
                  <a:lnTo>
                    <a:pt x="4372" y="1856"/>
                  </a:lnTo>
                  <a:lnTo>
                    <a:pt x="2985" y="1856"/>
                  </a:lnTo>
                  <a:lnTo>
                    <a:pt x="3400" y="1444"/>
                  </a:lnTo>
                  <a:lnTo>
                    <a:pt x="2932" y="980"/>
                  </a:lnTo>
                  <a:lnTo>
                    <a:pt x="2517" y="1391"/>
                  </a:lnTo>
                  <a:lnTo>
                    <a:pt x="2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5" name="Google Shape;37435;p56"/>
            <p:cNvSpPr/>
            <p:nvPr/>
          </p:nvSpPr>
          <p:spPr>
            <a:xfrm>
              <a:off x="2370725" y="2616838"/>
              <a:ext cx="23811" cy="23811"/>
            </a:xfrm>
            <a:custGeom>
              <a:rect b="b" l="l" r="r" t="t"/>
              <a:pathLst>
                <a:path extrusionOk="0" h="616" w="616">
                  <a:moveTo>
                    <a:pt x="308" y="0"/>
                  </a:moveTo>
                  <a:cubicBezTo>
                    <a:pt x="139" y="0"/>
                    <a:pt x="0" y="137"/>
                    <a:pt x="0" y="307"/>
                  </a:cubicBezTo>
                  <a:cubicBezTo>
                    <a:pt x="0" y="476"/>
                    <a:pt x="137" y="615"/>
                    <a:pt x="308" y="615"/>
                  </a:cubicBezTo>
                  <a:cubicBezTo>
                    <a:pt x="477" y="615"/>
                    <a:pt x="615" y="478"/>
                    <a:pt x="615" y="307"/>
                  </a:cubicBezTo>
                  <a:cubicBezTo>
                    <a:pt x="614" y="137"/>
                    <a:pt x="477"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6" name="Google Shape;37436;p56"/>
            <p:cNvSpPr/>
            <p:nvPr/>
          </p:nvSpPr>
          <p:spPr>
            <a:xfrm>
              <a:off x="2382361" y="2616799"/>
              <a:ext cx="11944" cy="23734"/>
            </a:xfrm>
            <a:custGeom>
              <a:rect b="b" l="l" r="r" t="t"/>
              <a:pathLst>
                <a:path extrusionOk="0" h="614" w="309">
                  <a:moveTo>
                    <a:pt x="1" y="0"/>
                  </a:moveTo>
                  <a:lnTo>
                    <a:pt x="1" y="613"/>
                  </a:lnTo>
                  <a:cubicBezTo>
                    <a:pt x="2" y="613"/>
                    <a:pt x="2" y="613"/>
                    <a:pt x="3" y="613"/>
                  </a:cubicBezTo>
                  <a:cubicBezTo>
                    <a:pt x="173" y="613"/>
                    <a:pt x="309" y="475"/>
                    <a:pt x="309" y="307"/>
                  </a:cubicBezTo>
                  <a:cubicBezTo>
                    <a:pt x="309" y="138"/>
                    <a:pt x="172"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7" name="Google Shape;37437;p56"/>
            <p:cNvSpPr/>
            <p:nvPr/>
          </p:nvSpPr>
          <p:spPr>
            <a:xfrm>
              <a:off x="2654144" y="2943240"/>
              <a:ext cx="23773" cy="23734"/>
            </a:xfrm>
            <a:custGeom>
              <a:rect b="b" l="l" r="r" t="t"/>
              <a:pathLst>
                <a:path extrusionOk="0" h="614" w="615">
                  <a:moveTo>
                    <a:pt x="307" y="1"/>
                  </a:moveTo>
                  <a:cubicBezTo>
                    <a:pt x="138" y="1"/>
                    <a:pt x="1" y="138"/>
                    <a:pt x="1" y="308"/>
                  </a:cubicBezTo>
                  <a:cubicBezTo>
                    <a:pt x="1" y="477"/>
                    <a:pt x="138" y="614"/>
                    <a:pt x="307" y="614"/>
                  </a:cubicBezTo>
                  <a:cubicBezTo>
                    <a:pt x="476" y="614"/>
                    <a:pt x="615" y="477"/>
                    <a:pt x="615" y="308"/>
                  </a:cubicBezTo>
                  <a:cubicBezTo>
                    <a:pt x="615" y="139"/>
                    <a:pt x="478"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8" name="Google Shape;37438;p56"/>
            <p:cNvSpPr/>
            <p:nvPr/>
          </p:nvSpPr>
          <p:spPr>
            <a:xfrm>
              <a:off x="2665740" y="2943240"/>
              <a:ext cx="11906" cy="23734"/>
            </a:xfrm>
            <a:custGeom>
              <a:rect b="b" l="l" r="r" t="t"/>
              <a:pathLst>
                <a:path extrusionOk="0" h="614" w="308">
                  <a:moveTo>
                    <a:pt x="1" y="1"/>
                  </a:moveTo>
                  <a:lnTo>
                    <a:pt x="1" y="614"/>
                  </a:lnTo>
                  <a:cubicBezTo>
                    <a:pt x="170" y="614"/>
                    <a:pt x="308" y="477"/>
                    <a:pt x="308" y="308"/>
                  </a:cubicBezTo>
                  <a:cubicBezTo>
                    <a:pt x="308" y="139"/>
                    <a:pt x="170"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9" name="Google Shape;37439;p56"/>
            <p:cNvSpPr/>
            <p:nvPr/>
          </p:nvSpPr>
          <p:spPr>
            <a:xfrm>
              <a:off x="2665972" y="2756846"/>
              <a:ext cx="23811" cy="23773"/>
            </a:xfrm>
            <a:custGeom>
              <a:rect b="b" l="l" r="r" t="t"/>
              <a:pathLst>
                <a:path extrusionOk="0" h="615" w="616">
                  <a:moveTo>
                    <a:pt x="309" y="0"/>
                  </a:moveTo>
                  <a:cubicBezTo>
                    <a:pt x="140" y="0"/>
                    <a:pt x="1" y="137"/>
                    <a:pt x="1" y="307"/>
                  </a:cubicBezTo>
                  <a:cubicBezTo>
                    <a:pt x="1" y="476"/>
                    <a:pt x="138" y="614"/>
                    <a:pt x="309" y="614"/>
                  </a:cubicBezTo>
                  <a:cubicBezTo>
                    <a:pt x="478" y="614"/>
                    <a:pt x="616" y="477"/>
                    <a:pt x="616" y="307"/>
                  </a:cubicBezTo>
                  <a:cubicBezTo>
                    <a:pt x="616" y="137"/>
                    <a:pt x="478" y="0"/>
                    <a:pt x="3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0" name="Google Shape;37440;p56"/>
            <p:cNvSpPr/>
            <p:nvPr/>
          </p:nvSpPr>
          <p:spPr>
            <a:xfrm>
              <a:off x="2677878" y="2756769"/>
              <a:ext cx="11867" cy="23773"/>
            </a:xfrm>
            <a:custGeom>
              <a:rect b="b" l="l" r="r" t="t"/>
              <a:pathLst>
                <a:path extrusionOk="0" h="615" w="307">
                  <a:moveTo>
                    <a:pt x="1" y="0"/>
                  </a:moveTo>
                  <a:lnTo>
                    <a:pt x="1" y="614"/>
                  </a:lnTo>
                  <a:cubicBezTo>
                    <a:pt x="2" y="614"/>
                    <a:pt x="2" y="614"/>
                    <a:pt x="3" y="614"/>
                  </a:cubicBezTo>
                  <a:cubicBezTo>
                    <a:pt x="171" y="614"/>
                    <a:pt x="307" y="477"/>
                    <a:pt x="307" y="308"/>
                  </a:cubicBezTo>
                  <a:cubicBezTo>
                    <a:pt x="307" y="139"/>
                    <a:pt x="170"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1" name="Google Shape;37441;p56"/>
            <p:cNvSpPr/>
            <p:nvPr/>
          </p:nvSpPr>
          <p:spPr>
            <a:xfrm>
              <a:off x="2450393" y="2956731"/>
              <a:ext cx="23811" cy="23734"/>
            </a:xfrm>
            <a:custGeom>
              <a:rect b="b" l="l" r="r" t="t"/>
              <a:pathLst>
                <a:path extrusionOk="0" h="614" w="616">
                  <a:moveTo>
                    <a:pt x="308" y="0"/>
                  </a:moveTo>
                  <a:cubicBezTo>
                    <a:pt x="139" y="0"/>
                    <a:pt x="1" y="137"/>
                    <a:pt x="1" y="306"/>
                  </a:cubicBezTo>
                  <a:cubicBezTo>
                    <a:pt x="1" y="475"/>
                    <a:pt x="138" y="613"/>
                    <a:pt x="308" y="613"/>
                  </a:cubicBezTo>
                  <a:cubicBezTo>
                    <a:pt x="477" y="613"/>
                    <a:pt x="616" y="476"/>
                    <a:pt x="616" y="306"/>
                  </a:cubicBezTo>
                  <a:cubicBezTo>
                    <a:pt x="614" y="137"/>
                    <a:pt x="477"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2" name="Google Shape;37442;p56"/>
            <p:cNvSpPr/>
            <p:nvPr/>
          </p:nvSpPr>
          <p:spPr>
            <a:xfrm>
              <a:off x="2461913" y="2956731"/>
              <a:ext cx="11944" cy="23734"/>
            </a:xfrm>
            <a:custGeom>
              <a:rect b="b" l="l" r="r" t="t"/>
              <a:pathLst>
                <a:path extrusionOk="0" h="614" w="309">
                  <a:moveTo>
                    <a:pt x="0" y="0"/>
                  </a:moveTo>
                  <a:lnTo>
                    <a:pt x="0" y="613"/>
                  </a:lnTo>
                  <a:cubicBezTo>
                    <a:pt x="171" y="613"/>
                    <a:pt x="308" y="476"/>
                    <a:pt x="308" y="307"/>
                  </a:cubicBezTo>
                  <a:cubicBezTo>
                    <a:pt x="308" y="138"/>
                    <a:pt x="171"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3" name="Google Shape;37443;p56"/>
            <p:cNvSpPr/>
            <p:nvPr/>
          </p:nvSpPr>
          <p:spPr>
            <a:xfrm>
              <a:off x="2360443" y="2807484"/>
              <a:ext cx="23773" cy="23811"/>
            </a:xfrm>
            <a:custGeom>
              <a:rect b="b" l="l" r="r" t="t"/>
              <a:pathLst>
                <a:path extrusionOk="0" h="616" w="615">
                  <a:moveTo>
                    <a:pt x="307" y="1"/>
                  </a:moveTo>
                  <a:cubicBezTo>
                    <a:pt x="139" y="1"/>
                    <a:pt x="0" y="138"/>
                    <a:pt x="0" y="308"/>
                  </a:cubicBezTo>
                  <a:cubicBezTo>
                    <a:pt x="0" y="476"/>
                    <a:pt x="137" y="616"/>
                    <a:pt x="307" y="616"/>
                  </a:cubicBezTo>
                  <a:cubicBezTo>
                    <a:pt x="476" y="616"/>
                    <a:pt x="614" y="479"/>
                    <a:pt x="614" y="308"/>
                  </a:cubicBezTo>
                  <a:cubicBezTo>
                    <a:pt x="614" y="138"/>
                    <a:pt x="477"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4" name="Google Shape;37444;p56"/>
            <p:cNvSpPr/>
            <p:nvPr/>
          </p:nvSpPr>
          <p:spPr>
            <a:xfrm>
              <a:off x="2372465" y="2807445"/>
              <a:ext cx="11906" cy="23734"/>
            </a:xfrm>
            <a:custGeom>
              <a:rect b="b" l="l" r="r" t="t"/>
              <a:pathLst>
                <a:path extrusionOk="0" h="614" w="308">
                  <a:moveTo>
                    <a:pt x="1" y="1"/>
                  </a:moveTo>
                  <a:lnTo>
                    <a:pt x="1" y="614"/>
                  </a:lnTo>
                  <a:cubicBezTo>
                    <a:pt x="1" y="614"/>
                    <a:pt x="2" y="614"/>
                    <a:pt x="2" y="614"/>
                  </a:cubicBezTo>
                  <a:cubicBezTo>
                    <a:pt x="171" y="614"/>
                    <a:pt x="308" y="477"/>
                    <a:pt x="308" y="308"/>
                  </a:cubicBezTo>
                  <a:cubicBezTo>
                    <a:pt x="308" y="139"/>
                    <a:pt x="170"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5" name="Google Shape;37445;p56"/>
            <p:cNvSpPr/>
            <p:nvPr/>
          </p:nvSpPr>
          <p:spPr>
            <a:xfrm>
              <a:off x="2572930" y="2635160"/>
              <a:ext cx="23773" cy="23850"/>
            </a:xfrm>
            <a:custGeom>
              <a:rect b="b" l="l" r="r" t="t"/>
              <a:pathLst>
                <a:path extrusionOk="0" h="617" w="615">
                  <a:moveTo>
                    <a:pt x="307" y="1"/>
                  </a:moveTo>
                  <a:cubicBezTo>
                    <a:pt x="138" y="1"/>
                    <a:pt x="0" y="138"/>
                    <a:pt x="0" y="308"/>
                  </a:cubicBezTo>
                  <a:cubicBezTo>
                    <a:pt x="0" y="477"/>
                    <a:pt x="137" y="616"/>
                    <a:pt x="307" y="616"/>
                  </a:cubicBezTo>
                  <a:cubicBezTo>
                    <a:pt x="476" y="616"/>
                    <a:pt x="614" y="479"/>
                    <a:pt x="614" y="308"/>
                  </a:cubicBezTo>
                  <a:cubicBezTo>
                    <a:pt x="614" y="138"/>
                    <a:pt x="477"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6" name="Google Shape;37446;p56"/>
            <p:cNvSpPr/>
            <p:nvPr/>
          </p:nvSpPr>
          <p:spPr>
            <a:xfrm>
              <a:off x="2584797" y="2635160"/>
              <a:ext cx="11906" cy="23734"/>
            </a:xfrm>
            <a:custGeom>
              <a:rect b="b" l="l" r="r" t="t"/>
              <a:pathLst>
                <a:path extrusionOk="0" h="614" w="308">
                  <a:moveTo>
                    <a:pt x="0" y="1"/>
                  </a:moveTo>
                  <a:lnTo>
                    <a:pt x="0" y="614"/>
                  </a:lnTo>
                  <a:cubicBezTo>
                    <a:pt x="170" y="614"/>
                    <a:pt x="307" y="477"/>
                    <a:pt x="307" y="308"/>
                  </a:cubicBezTo>
                  <a:cubicBezTo>
                    <a:pt x="307" y="139"/>
                    <a:pt x="170"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7" name="Google Shape;37447;p56"/>
            <p:cNvSpPr/>
            <p:nvPr/>
          </p:nvSpPr>
          <p:spPr>
            <a:xfrm>
              <a:off x="2466938" y="2638678"/>
              <a:ext cx="84577" cy="169038"/>
            </a:xfrm>
            <a:custGeom>
              <a:rect b="b" l="l" r="r" t="t"/>
              <a:pathLst>
                <a:path extrusionOk="0" h="4373" w="2188">
                  <a:moveTo>
                    <a:pt x="0" y="1"/>
                  </a:moveTo>
                  <a:lnTo>
                    <a:pt x="0" y="4373"/>
                  </a:lnTo>
                  <a:lnTo>
                    <a:pt x="331" y="4373"/>
                  </a:lnTo>
                  <a:lnTo>
                    <a:pt x="331" y="2985"/>
                  </a:lnTo>
                  <a:lnTo>
                    <a:pt x="743" y="3400"/>
                  </a:lnTo>
                  <a:lnTo>
                    <a:pt x="1206" y="2932"/>
                  </a:lnTo>
                  <a:lnTo>
                    <a:pt x="796" y="2517"/>
                  </a:lnTo>
                  <a:lnTo>
                    <a:pt x="2187" y="2517"/>
                  </a:lnTo>
                  <a:lnTo>
                    <a:pt x="2187" y="1857"/>
                  </a:lnTo>
                  <a:lnTo>
                    <a:pt x="796" y="1857"/>
                  </a:lnTo>
                  <a:lnTo>
                    <a:pt x="1206" y="1441"/>
                  </a:lnTo>
                  <a:lnTo>
                    <a:pt x="743" y="975"/>
                  </a:lnTo>
                  <a:lnTo>
                    <a:pt x="331" y="1388"/>
                  </a:lnTo>
                  <a:lnTo>
                    <a:pt x="331"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8" name="Google Shape;37448;p56"/>
            <p:cNvSpPr/>
            <p:nvPr/>
          </p:nvSpPr>
          <p:spPr>
            <a:xfrm>
              <a:off x="2584140" y="2792099"/>
              <a:ext cx="84500" cy="169038"/>
            </a:xfrm>
            <a:custGeom>
              <a:rect b="b" l="l" r="r" t="t"/>
              <a:pathLst>
                <a:path extrusionOk="0" h="4373" w="2186">
                  <a:moveTo>
                    <a:pt x="0" y="1"/>
                  </a:moveTo>
                  <a:lnTo>
                    <a:pt x="0" y="4372"/>
                  </a:lnTo>
                  <a:lnTo>
                    <a:pt x="330" y="4372"/>
                  </a:lnTo>
                  <a:lnTo>
                    <a:pt x="330" y="2985"/>
                  </a:lnTo>
                  <a:lnTo>
                    <a:pt x="741" y="3399"/>
                  </a:lnTo>
                  <a:lnTo>
                    <a:pt x="1205" y="2931"/>
                  </a:lnTo>
                  <a:lnTo>
                    <a:pt x="794" y="2517"/>
                  </a:lnTo>
                  <a:lnTo>
                    <a:pt x="2185" y="2517"/>
                  </a:lnTo>
                  <a:lnTo>
                    <a:pt x="2185" y="1856"/>
                  </a:lnTo>
                  <a:lnTo>
                    <a:pt x="794" y="1856"/>
                  </a:lnTo>
                  <a:lnTo>
                    <a:pt x="1205" y="1441"/>
                  </a:lnTo>
                  <a:lnTo>
                    <a:pt x="741" y="974"/>
                  </a:lnTo>
                  <a:lnTo>
                    <a:pt x="330" y="1388"/>
                  </a:lnTo>
                  <a:lnTo>
                    <a:pt x="330"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9" name="Google Shape;37449;p56"/>
          <p:cNvGrpSpPr/>
          <p:nvPr/>
        </p:nvGrpSpPr>
        <p:grpSpPr>
          <a:xfrm>
            <a:off x="5342573" y="3371821"/>
            <a:ext cx="363628" cy="363705"/>
            <a:chOff x="1544398" y="1413546"/>
            <a:chExt cx="363628" cy="363705"/>
          </a:xfrm>
        </p:grpSpPr>
        <p:sp>
          <p:nvSpPr>
            <p:cNvPr id="37450" name="Google Shape;37450;p56"/>
            <p:cNvSpPr/>
            <p:nvPr/>
          </p:nvSpPr>
          <p:spPr>
            <a:xfrm>
              <a:off x="1544398" y="1413546"/>
              <a:ext cx="363628" cy="363705"/>
            </a:xfrm>
            <a:custGeom>
              <a:rect b="b" l="l" r="r" t="t"/>
              <a:pathLst>
                <a:path extrusionOk="0" h="9409" w="9407">
                  <a:moveTo>
                    <a:pt x="4410" y="0"/>
                  </a:moveTo>
                  <a:lnTo>
                    <a:pt x="4410" y="3982"/>
                  </a:lnTo>
                  <a:lnTo>
                    <a:pt x="2838" y="2431"/>
                  </a:lnTo>
                  <a:lnTo>
                    <a:pt x="2402" y="2862"/>
                  </a:lnTo>
                  <a:lnTo>
                    <a:pt x="3974" y="4411"/>
                  </a:lnTo>
                  <a:lnTo>
                    <a:pt x="0" y="4411"/>
                  </a:lnTo>
                  <a:lnTo>
                    <a:pt x="0" y="5016"/>
                  </a:lnTo>
                  <a:lnTo>
                    <a:pt x="3981" y="5016"/>
                  </a:lnTo>
                  <a:lnTo>
                    <a:pt x="2431" y="6583"/>
                  </a:lnTo>
                  <a:lnTo>
                    <a:pt x="2860" y="7015"/>
                  </a:lnTo>
                  <a:lnTo>
                    <a:pt x="4410" y="5450"/>
                  </a:lnTo>
                  <a:lnTo>
                    <a:pt x="4410" y="9408"/>
                  </a:lnTo>
                  <a:lnTo>
                    <a:pt x="5016" y="9408"/>
                  </a:lnTo>
                  <a:lnTo>
                    <a:pt x="5016" y="5444"/>
                  </a:lnTo>
                  <a:lnTo>
                    <a:pt x="6582" y="6994"/>
                  </a:lnTo>
                  <a:lnTo>
                    <a:pt x="7016" y="6566"/>
                  </a:lnTo>
                  <a:lnTo>
                    <a:pt x="5449" y="5016"/>
                  </a:lnTo>
                  <a:lnTo>
                    <a:pt x="9406" y="5016"/>
                  </a:lnTo>
                  <a:lnTo>
                    <a:pt x="9406" y="4411"/>
                  </a:lnTo>
                  <a:lnTo>
                    <a:pt x="5445" y="4411"/>
                  </a:lnTo>
                  <a:lnTo>
                    <a:pt x="6994" y="2837"/>
                  </a:lnTo>
                  <a:lnTo>
                    <a:pt x="6566" y="2403"/>
                  </a:lnTo>
                  <a:lnTo>
                    <a:pt x="5016" y="3976"/>
                  </a:lnTo>
                  <a:lnTo>
                    <a:pt x="50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1" name="Google Shape;37451;p56"/>
            <p:cNvSpPr/>
            <p:nvPr/>
          </p:nvSpPr>
          <p:spPr>
            <a:xfrm>
              <a:off x="1726153" y="1413546"/>
              <a:ext cx="181872" cy="363705"/>
            </a:xfrm>
            <a:custGeom>
              <a:rect b="b" l="l" r="r" t="t"/>
              <a:pathLst>
                <a:path extrusionOk="0" h="9409" w="4705">
                  <a:moveTo>
                    <a:pt x="1" y="0"/>
                  </a:moveTo>
                  <a:lnTo>
                    <a:pt x="1" y="9408"/>
                  </a:lnTo>
                  <a:lnTo>
                    <a:pt x="314" y="9408"/>
                  </a:lnTo>
                  <a:lnTo>
                    <a:pt x="314" y="5444"/>
                  </a:lnTo>
                  <a:lnTo>
                    <a:pt x="1880" y="6994"/>
                  </a:lnTo>
                  <a:lnTo>
                    <a:pt x="2314" y="6566"/>
                  </a:lnTo>
                  <a:lnTo>
                    <a:pt x="747" y="5016"/>
                  </a:lnTo>
                  <a:lnTo>
                    <a:pt x="4704" y="5016"/>
                  </a:lnTo>
                  <a:lnTo>
                    <a:pt x="4704" y="4411"/>
                  </a:lnTo>
                  <a:lnTo>
                    <a:pt x="747" y="4411"/>
                  </a:lnTo>
                  <a:lnTo>
                    <a:pt x="2314" y="2862"/>
                  </a:lnTo>
                  <a:lnTo>
                    <a:pt x="1880" y="2431"/>
                  </a:lnTo>
                  <a:lnTo>
                    <a:pt x="314" y="3982"/>
                  </a:lnTo>
                  <a:lnTo>
                    <a:pt x="31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2" name="Google Shape;37452;p56"/>
          <p:cNvGrpSpPr/>
          <p:nvPr/>
        </p:nvGrpSpPr>
        <p:grpSpPr>
          <a:xfrm>
            <a:off x="4492744" y="1742338"/>
            <a:ext cx="363628" cy="363628"/>
            <a:chOff x="2360482" y="1413701"/>
            <a:chExt cx="363628" cy="363628"/>
          </a:xfrm>
        </p:grpSpPr>
        <p:sp>
          <p:nvSpPr>
            <p:cNvPr id="37453" name="Google Shape;37453;p56"/>
            <p:cNvSpPr/>
            <p:nvPr/>
          </p:nvSpPr>
          <p:spPr>
            <a:xfrm>
              <a:off x="2360482" y="1413701"/>
              <a:ext cx="363628" cy="363628"/>
            </a:xfrm>
            <a:custGeom>
              <a:rect b="b" l="l" r="r" t="t"/>
              <a:pathLst>
                <a:path extrusionOk="0" h="9407" w="9407">
                  <a:moveTo>
                    <a:pt x="4704" y="1"/>
                  </a:moveTo>
                  <a:lnTo>
                    <a:pt x="3779" y="1256"/>
                  </a:lnTo>
                  <a:lnTo>
                    <a:pt x="2351" y="629"/>
                  </a:lnTo>
                  <a:lnTo>
                    <a:pt x="2179" y="2179"/>
                  </a:lnTo>
                  <a:lnTo>
                    <a:pt x="629" y="2350"/>
                  </a:lnTo>
                  <a:lnTo>
                    <a:pt x="1256" y="3779"/>
                  </a:lnTo>
                  <a:lnTo>
                    <a:pt x="0" y="4703"/>
                  </a:lnTo>
                  <a:lnTo>
                    <a:pt x="1256" y="5628"/>
                  </a:lnTo>
                  <a:lnTo>
                    <a:pt x="629" y="7057"/>
                  </a:lnTo>
                  <a:lnTo>
                    <a:pt x="2179" y="7228"/>
                  </a:lnTo>
                  <a:lnTo>
                    <a:pt x="2351" y="8778"/>
                  </a:lnTo>
                  <a:lnTo>
                    <a:pt x="3779" y="8151"/>
                  </a:lnTo>
                  <a:lnTo>
                    <a:pt x="4704" y="9407"/>
                  </a:lnTo>
                  <a:lnTo>
                    <a:pt x="5628" y="8151"/>
                  </a:lnTo>
                  <a:lnTo>
                    <a:pt x="7056" y="8778"/>
                  </a:lnTo>
                  <a:lnTo>
                    <a:pt x="7228" y="7228"/>
                  </a:lnTo>
                  <a:lnTo>
                    <a:pt x="8777" y="7057"/>
                  </a:lnTo>
                  <a:lnTo>
                    <a:pt x="8151" y="5628"/>
                  </a:lnTo>
                  <a:lnTo>
                    <a:pt x="9406" y="4703"/>
                  </a:lnTo>
                  <a:lnTo>
                    <a:pt x="8151" y="3779"/>
                  </a:lnTo>
                  <a:lnTo>
                    <a:pt x="8777" y="2350"/>
                  </a:lnTo>
                  <a:lnTo>
                    <a:pt x="7228" y="2179"/>
                  </a:lnTo>
                  <a:lnTo>
                    <a:pt x="7056" y="629"/>
                  </a:lnTo>
                  <a:lnTo>
                    <a:pt x="5628" y="1256"/>
                  </a:lnTo>
                  <a:lnTo>
                    <a:pt x="47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4" name="Google Shape;37454;p56"/>
            <p:cNvSpPr/>
            <p:nvPr/>
          </p:nvSpPr>
          <p:spPr>
            <a:xfrm>
              <a:off x="2542199" y="1413701"/>
              <a:ext cx="181872" cy="363628"/>
            </a:xfrm>
            <a:custGeom>
              <a:rect b="b" l="l" r="r" t="t"/>
              <a:pathLst>
                <a:path extrusionOk="0" h="9407" w="4705">
                  <a:moveTo>
                    <a:pt x="1" y="1"/>
                  </a:moveTo>
                  <a:lnTo>
                    <a:pt x="1" y="9407"/>
                  </a:lnTo>
                  <a:lnTo>
                    <a:pt x="924" y="8152"/>
                  </a:lnTo>
                  <a:lnTo>
                    <a:pt x="2354" y="8778"/>
                  </a:lnTo>
                  <a:lnTo>
                    <a:pt x="2524" y="7228"/>
                  </a:lnTo>
                  <a:lnTo>
                    <a:pt x="4075" y="7057"/>
                  </a:lnTo>
                  <a:lnTo>
                    <a:pt x="3449" y="5628"/>
                  </a:lnTo>
                  <a:lnTo>
                    <a:pt x="4704" y="4704"/>
                  </a:lnTo>
                  <a:lnTo>
                    <a:pt x="3449" y="3779"/>
                  </a:lnTo>
                  <a:lnTo>
                    <a:pt x="4075" y="2351"/>
                  </a:lnTo>
                  <a:lnTo>
                    <a:pt x="2524" y="2180"/>
                  </a:lnTo>
                  <a:lnTo>
                    <a:pt x="2354" y="629"/>
                  </a:lnTo>
                  <a:lnTo>
                    <a:pt x="924" y="1256"/>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5" name="Google Shape;37455;p56"/>
            <p:cNvSpPr/>
            <p:nvPr/>
          </p:nvSpPr>
          <p:spPr>
            <a:xfrm>
              <a:off x="2451476" y="1504695"/>
              <a:ext cx="181640" cy="181640"/>
            </a:xfrm>
            <a:custGeom>
              <a:rect b="b" l="l" r="r" t="t"/>
              <a:pathLst>
                <a:path extrusionOk="0" h="4699" w="4699">
                  <a:moveTo>
                    <a:pt x="2350" y="0"/>
                  </a:moveTo>
                  <a:cubicBezTo>
                    <a:pt x="1054" y="0"/>
                    <a:pt x="0" y="1054"/>
                    <a:pt x="0" y="2349"/>
                  </a:cubicBezTo>
                  <a:cubicBezTo>
                    <a:pt x="0" y="3645"/>
                    <a:pt x="1054" y="4699"/>
                    <a:pt x="2350" y="4699"/>
                  </a:cubicBezTo>
                  <a:cubicBezTo>
                    <a:pt x="3644" y="4699"/>
                    <a:pt x="4698" y="3645"/>
                    <a:pt x="4698" y="2349"/>
                  </a:cubicBezTo>
                  <a:cubicBezTo>
                    <a:pt x="4698" y="1054"/>
                    <a:pt x="3644" y="0"/>
                    <a:pt x="23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6" name="Google Shape;37456;p56"/>
            <p:cNvSpPr/>
            <p:nvPr/>
          </p:nvSpPr>
          <p:spPr>
            <a:xfrm>
              <a:off x="2542199" y="1504695"/>
              <a:ext cx="90878" cy="181640"/>
            </a:xfrm>
            <a:custGeom>
              <a:rect b="b" l="l" r="r" t="t"/>
              <a:pathLst>
                <a:path extrusionOk="0" h="4699" w="2351">
                  <a:moveTo>
                    <a:pt x="1" y="0"/>
                  </a:moveTo>
                  <a:lnTo>
                    <a:pt x="1" y="4699"/>
                  </a:lnTo>
                  <a:cubicBezTo>
                    <a:pt x="1296" y="4699"/>
                    <a:pt x="2350" y="3645"/>
                    <a:pt x="2350" y="2350"/>
                  </a:cubicBezTo>
                  <a:cubicBezTo>
                    <a:pt x="2350" y="1054"/>
                    <a:pt x="1296" y="0"/>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7" name="Google Shape;37457;p56"/>
          <p:cNvGrpSpPr/>
          <p:nvPr/>
        </p:nvGrpSpPr>
        <p:grpSpPr>
          <a:xfrm flipH="1">
            <a:off x="7750386" y="653460"/>
            <a:ext cx="436702" cy="436096"/>
            <a:chOff x="1066344" y="-1616309"/>
            <a:chExt cx="606531" cy="605689"/>
          </a:xfrm>
        </p:grpSpPr>
        <p:sp>
          <p:nvSpPr>
            <p:cNvPr id="37458" name="Google Shape;37458;p56"/>
            <p:cNvSpPr/>
            <p:nvPr/>
          </p:nvSpPr>
          <p:spPr>
            <a:xfrm>
              <a:off x="1066344" y="-1616309"/>
              <a:ext cx="606531" cy="605689"/>
            </a:xfrm>
            <a:custGeom>
              <a:rect b="b" l="l" r="r" t="t"/>
              <a:pathLst>
                <a:path extrusionOk="0" h="744" w="745">
                  <a:moveTo>
                    <a:pt x="371" y="0"/>
                  </a:moveTo>
                  <a:cubicBezTo>
                    <a:pt x="300" y="0"/>
                    <a:pt x="234" y="20"/>
                    <a:pt x="178" y="56"/>
                  </a:cubicBezTo>
                  <a:cubicBezTo>
                    <a:pt x="72" y="120"/>
                    <a:pt x="1" y="237"/>
                    <a:pt x="1" y="372"/>
                  </a:cubicBezTo>
                  <a:cubicBezTo>
                    <a:pt x="1" y="578"/>
                    <a:pt x="167" y="744"/>
                    <a:pt x="373" y="744"/>
                  </a:cubicBezTo>
                  <a:cubicBezTo>
                    <a:pt x="420" y="744"/>
                    <a:pt x="465" y="735"/>
                    <a:pt x="507" y="719"/>
                  </a:cubicBezTo>
                  <a:cubicBezTo>
                    <a:pt x="647" y="667"/>
                    <a:pt x="744" y="532"/>
                    <a:pt x="744" y="374"/>
                  </a:cubicBezTo>
                  <a:cubicBezTo>
                    <a:pt x="744" y="168"/>
                    <a:pt x="579" y="2"/>
                    <a:pt x="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9" name="Google Shape;37459;p56"/>
            <p:cNvSpPr/>
            <p:nvPr/>
          </p:nvSpPr>
          <p:spPr>
            <a:xfrm>
              <a:off x="1066344" y="-1570719"/>
              <a:ext cx="416023" cy="560099"/>
            </a:xfrm>
            <a:custGeom>
              <a:rect b="b" l="l" r="r" t="t"/>
              <a:pathLst>
                <a:path extrusionOk="0" h="688" w="511">
                  <a:moveTo>
                    <a:pt x="178" y="0"/>
                  </a:moveTo>
                  <a:lnTo>
                    <a:pt x="178" y="0"/>
                  </a:lnTo>
                  <a:cubicBezTo>
                    <a:pt x="72" y="64"/>
                    <a:pt x="1" y="181"/>
                    <a:pt x="1" y="316"/>
                  </a:cubicBezTo>
                  <a:cubicBezTo>
                    <a:pt x="1" y="522"/>
                    <a:pt x="167" y="688"/>
                    <a:pt x="373" y="688"/>
                  </a:cubicBezTo>
                  <a:cubicBezTo>
                    <a:pt x="420" y="688"/>
                    <a:pt x="465" y="679"/>
                    <a:pt x="507" y="663"/>
                  </a:cubicBezTo>
                  <a:cubicBezTo>
                    <a:pt x="510" y="638"/>
                    <a:pt x="510" y="612"/>
                    <a:pt x="501" y="586"/>
                  </a:cubicBezTo>
                  <a:cubicBezTo>
                    <a:pt x="492" y="592"/>
                    <a:pt x="483" y="594"/>
                    <a:pt x="474" y="594"/>
                  </a:cubicBezTo>
                  <a:cubicBezTo>
                    <a:pt x="442" y="594"/>
                    <a:pt x="410" y="566"/>
                    <a:pt x="405" y="534"/>
                  </a:cubicBezTo>
                  <a:cubicBezTo>
                    <a:pt x="396" y="492"/>
                    <a:pt x="417" y="449"/>
                    <a:pt x="439" y="412"/>
                  </a:cubicBezTo>
                  <a:cubicBezTo>
                    <a:pt x="376" y="405"/>
                    <a:pt x="313" y="396"/>
                    <a:pt x="250" y="387"/>
                  </a:cubicBezTo>
                  <a:cubicBezTo>
                    <a:pt x="257" y="290"/>
                    <a:pt x="281" y="192"/>
                    <a:pt x="323" y="102"/>
                  </a:cubicBezTo>
                  <a:cubicBezTo>
                    <a:pt x="290" y="102"/>
                    <a:pt x="254" y="102"/>
                    <a:pt x="223" y="89"/>
                  </a:cubicBezTo>
                  <a:cubicBezTo>
                    <a:pt x="175" y="65"/>
                    <a:pt x="167" y="34"/>
                    <a:pt x="17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60" name="Google Shape;37460;p56"/>
          <p:cNvSpPr/>
          <p:nvPr/>
        </p:nvSpPr>
        <p:spPr>
          <a:xfrm>
            <a:off x="8308364" y="5547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1" name="Google Shape;37461;p56"/>
          <p:cNvSpPr/>
          <p:nvPr/>
        </p:nvSpPr>
        <p:spPr>
          <a:xfrm>
            <a:off x="7519412" y="1766302"/>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2" name="Google Shape;37462;p56"/>
          <p:cNvSpPr/>
          <p:nvPr/>
        </p:nvSpPr>
        <p:spPr>
          <a:xfrm>
            <a:off x="8295951" y="21416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66" name="Shape 37466"/>
        <p:cNvGrpSpPr/>
        <p:nvPr/>
      </p:nvGrpSpPr>
      <p:grpSpPr>
        <a:xfrm>
          <a:off x="0" y="0"/>
          <a:ext cx="0" cy="0"/>
          <a:chOff x="0" y="0"/>
          <a:chExt cx="0" cy="0"/>
        </a:xfrm>
      </p:grpSpPr>
      <p:sp>
        <p:nvSpPr>
          <p:cNvPr id="37467" name="Google Shape;37467;p5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Features of meteors</a:t>
            </a:r>
            <a:endParaRPr/>
          </a:p>
        </p:txBody>
      </p:sp>
      <p:sp>
        <p:nvSpPr>
          <p:cNvPr id="37468" name="Google Shape;37468;p57"/>
          <p:cNvSpPr txBox="1"/>
          <p:nvPr>
            <p:ph idx="2" type="title"/>
          </p:nvPr>
        </p:nvSpPr>
        <p:spPr>
          <a:xfrm>
            <a:off x="742476" y="1835250"/>
            <a:ext cx="1992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Dark outside</a:t>
            </a:r>
            <a:endParaRPr/>
          </a:p>
        </p:txBody>
      </p:sp>
      <p:sp>
        <p:nvSpPr>
          <p:cNvPr id="37469" name="Google Shape;37469;p57"/>
          <p:cNvSpPr txBox="1"/>
          <p:nvPr>
            <p:ph idx="1" type="subTitle"/>
          </p:nvPr>
        </p:nvSpPr>
        <p:spPr>
          <a:xfrm>
            <a:off x="742476" y="2266350"/>
            <a:ext cx="1992900" cy="6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37470" name="Google Shape;37470;p57"/>
          <p:cNvSpPr txBox="1"/>
          <p:nvPr>
            <p:ph idx="3" type="title"/>
          </p:nvPr>
        </p:nvSpPr>
        <p:spPr>
          <a:xfrm>
            <a:off x="3564495" y="1835250"/>
            <a:ext cx="1992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Heavy</a:t>
            </a:r>
            <a:endParaRPr/>
          </a:p>
        </p:txBody>
      </p:sp>
      <p:sp>
        <p:nvSpPr>
          <p:cNvPr id="37471" name="Google Shape;37471;p57"/>
          <p:cNvSpPr txBox="1"/>
          <p:nvPr>
            <p:ph idx="4" type="subTitle"/>
          </p:nvPr>
        </p:nvSpPr>
        <p:spPr>
          <a:xfrm>
            <a:off x="3564500" y="2266350"/>
            <a:ext cx="1992900" cy="6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37472" name="Google Shape;37472;p57"/>
          <p:cNvSpPr txBox="1"/>
          <p:nvPr>
            <p:ph idx="5" type="title"/>
          </p:nvPr>
        </p:nvSpPr>
        <p:spPr>
          <a:xfrm>
            <a:off x="742476" y="3602675"/>
            <a:ext cx="1992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Shiny inside</a:t>
            </a:r>
            <a:endParaRPr/>
          </a:p>
        </p:txBody>
      </p:sp>
      <p:sp>
        <p:nvSpPr>
          <p:cNvPr id="37473" name="Google Shape;37473;p57"/>
          <p:cNvSpPr txBox="1"/>
          <p:nvPr>
            <p:ph idx="6" type="subTitle"/>
          </p:nvPr>
        </p:nvSpPr>
        <p:spPr>
          <a:xfrm>
            <a:off x="742476" y="4039200"/>
            <a:ext cx="1992900" cy="6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37474" name="Google Shape;37474;p57"/>
          <p:cNvSpPr txBox="1"/>
          <p:nvPr>
            <p:ph idx="7" type="title"/>
          </p:nvPr>
        </p:nvSpPr>
        <p:spPr>
          <a:xfrm>
            <a:off x="3564495" y="3602675"/>
            <a:ext cx="1992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Magnetic</a:t>
            </a:r>
            <a:endParaRPr/>
          </a:p>
        </p:txBody>
      </p:sp>
      <p:sp>
        <p:nvSpPr>
          <p:cNvPr id="37475" name="Google Shape;37475;p57"/>
          <p:cNvSpPr txBox="1"/>
          <p:nvPr>
            <p:ph idx="8" type="subTitle"/>
          </p:nvPr>
        </p:nvSpPr>
        <p:spPr>
          <a:xfrm>
            <a:off x="3564500" y="4039200"/>
            <a:ext cx="1992900" cy="6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with several rings</a:t>
            </a:r>
            <a:endParaRPr/>
          </a:p>
        </p:txBody>
      </p:sp>
      <p:sp>
        <p:nvSpPr>
          <p:cNvPr id="37476" name="Google Shape;37476;p57"/>
          <p:cNvSpPr txBox="1"/>
          <p:nvPr>
            <p:ph idx="9" type="title"/>
          </p:nvPr>
        </p:nvSpPr>
        <p:spPr>
          <a:xfrm>
            <a:off x="6408614" y="1835250"/>
            <a:ext cx="1992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Smooth</a:t>
            </a:r>
            <a:endParaRPr/>
          </a:p>
        </p:txBody>
      </p:sp>
      <p:sp>
        <p:nvSpPr>
          <p:cNvPr id="37477" name="Google Shape;37477;p57"/>
          <p:cNvSpPr txBox="1"/>
          <p:nvPr>
            <p:ph idx="13" type="subTitle"/>
          </p:nvPr>
        </p:nvSpPr>
        <p:spPr>
          <a:xfrm>
            <a:off x="6408624" y="2266350"/>
            <a:ext cx="1992900" cy="6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37478" name="Google Shape;37478;p57"/>
          <p:cNvSpPr txBox="1"/>
          <p:nvPr>
            <p:ph idx="14" type="title"/>
          </p:nvPr>
        </p:nvSpPr>
        <p:spPr>
          <a:xfrm>
            <a:off x="6408614" y="3602675"/>
            <a:ext cx="19929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Stones inside</a:t>
            </a:r>
            <a:endParaRPr/>
          </a:p>
        </p:txBody>
      </p:sp>
      <p:sp>
        <p:nvSpPr>
          <p:cNvPr id="37479" name="Google Shape;37479;p57"/>
          <p:cNvSpPr txBox="1"/>
          <p:nvPr>
            <p:ph idx="15" type="subTitle"/>
          </p:nvPr>
        </p:nvSpPr>
        <p:spPr>
          <a:xfrm>
            <a:off x="6408624" y="4039200"/>
            <a:ext cx="1992900" cy="6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grpSp>
        <p:nvGrpSpPr>
          <p:cNvPr id="37480" name="Google Shape;37480;p57"/>
          <p:cNvGrpSpPr/>
          <p:nvPr/>
        </p:nvGrpSpPr>
        <p:grpSpPr>
          <a:xfrm>
            <a:off x="3589259" y="3132273"/>
            <a:ext cx="363705" cy="363589"/>
            <a:chOff x="6428109" y="1408598"/>
            <a:chExt cx="363705" cy="363589"/>
          </a:xfrm>
        </p:grpSpPr>
        <p:sp>
          <p:nvSpPr>
            <p:cNvPr id="37481" name="Google Shape;37481;p57"/>
            <p:cNvSpPr/>
            <p:nvPr/>
          </p:nvSpPr>
          <p:spPr>
            <a:xfrm>
              <a:off x="6428109" y="1408598"/>
              <a:ext cx="363666" cy="363589"/>
            </a:xfrm>
            <a:custGeom>
              <a:rect b="b" l="l" r="r" t="t"/>
              <a:pathLst>
                <a:path extrusionOk="0" h="9406" w="9408">
                  <a:moveTo>
                    <a:pt x="3897" y="1"/>
                  </a:moveTo>
                  <a:lnTo>
                    <a:pt x="3745" y="597"/>
                  </a:lnTo>
                  <a:cubicBezTo>
                    <a:pt x="4095" y="686"/>
                    <a:pt x="4421" y="849"/>
                    <a:pt x="4704" y="1072"/>
                  </a:cubicBezTo>
                  <a:cubicBezTo>
                    <a:pt x="4783" y="1134"/>
                    <a:pt x="4860" y="1201"/>
                    <a:pt x="4931" y="1273"/>
                  </a:cubicBezTo>
                  <a:cubicBezTo>
                    <a:pt x="5652" y="1994"/>
                    <a:pt x="5857" y="3038"/>
                    <a:pt x="5548" y="3942"/>
                  </a:cubicBezTo>
                  <a:cubicBezTo>
                    <a:pt x="5407" y="3366"/>
                    <a:pt x="5109" y="2853"/>
                    <a:pt x="4704" y="2444"/>
                  </a:cubicBezTo>
                  <a:cubicBezTo>
                    <a:pt x="4124" y="1863"/>
                    <a:pt x="3323" y="1503"/>
                    <a:pt x="2439" y="1503"/>
                  </a:cubicBezTo>
                  <a:cubicBezTo>
                    <a:pt x="1864" y="1503"/>
                    <a:pt x="1299" y="1657"/>
                    <a:pt x="807" y="1948"/>
                  </a:cubicBezTo>
                  <a:lnTo>
                    <a:pt x="1121" y="2478"/>
                  </a:lnTo>
                  <a:cubicBezTo>
                    <a:pt x="1518" y="2242"/>
                    <a:pt x="1975" y="2117"/>
                    <a:pt x="2439" y="2117"/>
                  </a:cubicBezTo>
                  <a:cubicBezTo>
                    <a:pt x="3413" y="2117"/>
                    <a:pt x="4262" y="2659"/>
                    <a:pt x="4704" y="3457"/>
                  </a:cubicBezTo>
                  <a:cubicBezTo>
                    <a:pt x="4724" y="3494"/>
                    <a:pt x="4743" y="3531"/>
                    <a:pt x="4762" y="3568"/>
                  </a:cubicBezTo>
                  <a:cubicBezTo>
                    <a:pt x="4742" y="3556"/>
                    <a:pt x="4724" y="3545"/>
                    <a:pt x="4704" y="3534"/>
                  </a:cubicBezTo>
                  <a:cubicBezTo>
                    <a:pt x="4210" y="3249"/>
                    <a:pt x="3656" y="3106"/>
                    <a:pt x="3102" y="3106"/>
                  </a:cubicBezTo>
                  <a:cubicBezTo>
                    <a:pt x="2282" y="3106"/>
                    <a:pt x="1463" y="3418"/>
                    <a:pt x="838" y="4042"/>
                  </a:cubicBezTo>
                  <a:cubicBezTo>
                    <a:pt x="432" y="4448"/>
                    <a:pt x="142" y="4957"/>
                    <a:pt x="1" y="5511"/>
                  </a:cubicBezTo>
                  <a:lnTo>
                    <a:pt x="597" y="5662"/>
                  </a:lnTo>
                  <a:cubicBezTo>
                    <a:pt x="712" y="5216"/>
                    <a:pt x="945" y="4805"/>
                    <a:pt x="1274" y="4475"/>
                  </a:cubicBezTo>
                  <a:cubicBezTo>
                    <a:pt x="1778" y="3971"/>
                    <a:pt x="2441" y="3719"/>
                    <a:pt x="3104" y="3719"/>
                  </a:cubicBezTo>
                  <a:cubicBezTo>
                    <a:pt x="3388" y="3719"/>
                    <a:pt x="3672" y="3766"/>
                    <a:pt x="3943" y="3858"/>
                  </a:cubicBezTo>
                  <a:cubicBezTo>
                    <a:pt x="2543" y="4201"/>
                    <a:pt x="1503" y="5465"/>
                    <a:pt x="1503" y="6968"/>
                  </a:cubicBezTo>
                  <a:cubicBezTo>
                    <a:pt x="1503" y="7543"/>
                    <a:pt x="1657" y="8108"/>
                    <a:pt x="1949" y="8599"/>
                  </a:cubicBezTo>
                  <a:lnTo>
                    <a:pt x="2478" y="8286"/>
                  </a:lnTo>
                  <a:cubicBezTo>
                    <a:pt x="2242" y="7888"/>
                    <a:pt x="2118" y="7433"/>
                    <a:pt x="2118" y="6968"/>
                  </a:cubicBezTo>
                  <a:cubicBezTo>
                    <a:pt x="2118" y="5949"/>
                    <a:pt x="2710" y="5066"/>
                    <a:pt x="3569" y="4644"/>
                  </a:cubicBezTo>
                  <a:lnTo>
                    <a:pt x="3569" y="4644"/>
                  </a:lnTo>
                  <a:cubicBezTo>
                    <a:pt x="2822" y="5876"/>
                    <a:pt x="2979" y="7506"/>
                    <a:pt x="4042" y="8568"/>
                  </a:cubicBezTo>
                  <a:cubicBezTo>
                    <a:pt x="4241" y="8767"/>
                    <a:pt x="4464" y="8937"/>
                    <a:pt x="4704" y="9075"/>
                  </a:cubicBezTo>
                  <a:cubicBezTo>
                    <a:pt x="4956" y="9222"/>
                    <a:pt x="5227" y="9333"/>
                    <a:pt x="5511" y="9406"/>
                  </a:cubicBezTo>
                  <a:lnTo>
                    <a:pt x="5663" y="8809"/>
                  </a:lnTo>
                  <a:cubicBezTo>
                    <a:pt x="5314" y="8720"/>
                    <a:pt x="4987" y="8557"/>
                    <a:pt x="4704" y="8335"/>
                  </a:cubicBezTo>
                  <a:cubicBezTo>
                    <a:pt x="4625" y="8272"/>
                    <a:pt x="4549" y="8205"/>
                    <a:pt x="4477" y="8133"/>
                  </a:cubicBezTo>
                  <a:cubicBezTo>
                    <a:pt x="3757" y="7413"/>
                    <a:pt x="3551" y="6368"/>
                    <a:pt x="3860" y="5464"/>
                  </a:cubicBezTo>
                  <a:lnTo>
                    <a:pt x="3860" y="5464"/>
                  </a:lnTo>
                  <a:cubicBezTo>
                    <a:pt x="4001" y="6040"/>
                    <a:pt x="4299" y="6554"/>
                    <a:pt x="4704" y="6962"/>
                  </a:cubicBezTo>
                  <a:cubicBezTo>
                    <a:pt x="5284" y="7543"/>
                    <a:pt x="6085" y="7903"/>
                    <a:pt x="6969" y="7903"/>
                  </a:cubicBezTo>
                  <a:cubicBezTo>
                    <a:pt x="7544" y="7903"/>
                    <a:pt x="8109" y="7749"/>
                    <a:pt x="8602" y="7458"/>
                  </a:cubicBezTo>
                  <a:lnTo>
                    <a:pt x="8287" y="6928"/>
                  </a:lnTo>
                  <a:cubicBezTo>
                    <a:pt x="7890" y="7164"/>
                    <a:pt x="7436" y="7289"/>
                    <a:pt x="6971" y="7289"/>
                  </a:cubicBezTo>
                  <a:cubicBezTo>
                    <a:pt x="5997" y="7289"/>
                    <a:pt x="5147" y="6747"/>
                    <a:pt x="4705" y="5949"/>
                  </a:cubicBezTo>
                  <a:cubicBezTo>
                    <a:pt x="4686" y="5912"/>
                    <a:pt x="4666" y="5875"/>
                    <a:pt x="4647" y="5838"/>
                  </a:cubicBezTo>
                  <a:lnTo>
                    <a:pt x="4647" y="5838"/>
                  </a:lnTo>
                  <a:cubicBezTo>
                    <a:pt x="4667" y="5850"/>
                    <a:pt x="4687" y="5861"/>
                    <a:pt x="4705" y="5872"/>
                  </a:cubicBezTo>
                  <a:cubicBezTo>
                    <a:pt x="5199" y="6157"/>
                    <a:pt x="5753" y="6300"/>
                    <a:pt x="6307" y="6300"/>
                  </a:cubicBezTo>
                  <a:cubicBezTo>
                    <a:pt x="7127" y="6300"/>
                    <a:pt x="7946" y="5988"/>
                    <a:pt x="8570" y="5365"/>
                  </a:cubicBezTo>
                  <a:cubicBezTo>
                    <a:pt x="8976" y="4958"/>
                    <a:pt x="9266" y="4451"/>
                    <a:pt x="9408" y="3895"/>
                  </a:cubicBezTo>
                  <a:lnTo>
                    <a:pt x="8811" y="3744"/>
                  </a:lnTo>
                  <a:cubicBezTo>
                    <a:pt x="8696" y="4190"/>
                    <a:pt x="8463" y="4601"/>
                    <a:pt x="8134" y="4931"/>
                  </a:cubicBezTo>
                  <a:cubicBezTo>
                    <a:pt x="7630" y="5435"/>
                    <a:pt x="6967" y="5687"/>
                    <a:pt x="6304" y="5687"/>
                  </a:cubicBezTo>
                  <a:cubicBezTo>
                    <a:pt x="6020" y="5687"/>
                    <a:pt x="5736" y="5641"/>
                    <a:pt x="5465" y="5548"/>
                  </a:cubicBezTo>
                  <a:cubicBezTo>
                    <a:pt x="6865" y="5205"/>
                    <a:pt x="7905" y="3941"/>
                    <a:pt x="7905" y="2438"/>
                  </a:cubicBezTo>
                  <a:cubicBezTo>
                    <a:pt x="7905" y="1863"/>
                    <a:pt x="7751" y="1298"/>
                    <a:pt x="7459" y="807"/>
                  </a:cubicBezTo>
                  <a:lnTo>
                    <a:pt x="6930" y="1120"/>
                  </a:lnTo>
                  <a:cubicBezTo>
                    <a:pt x="7167" y="1518"/>
                    <a:pt x="7290" y="1974"/>
                    <a:pt x="7290" y="2438"/>
                  </a:cubicBezTo>
                  <a:cubicBezTo>
                    <a:pt x="7290" y="3457"/>
                    <a:pt x="6698" y="4340"/>
                    <a:pt x="5839" y="4762"/>
                  </a:cubicBezTo>
                  <a:cubicBezTo>
                    <a:pt x="6586" y="3530"/>
                    <a:pt x="6429" y="1900"/>
                    <a:pt x="5367" y="838"/>
                  </a:cubicBezTo>
                  <a:cubicBezTo>
                    <a:pt x="5167" y="639"/>
                    <a:pt x="4945" y="469"/>
                    <a:pt x="4704" y="331"/>
                  </a:cubicBezTo>
                  <a:cubicBezTo>
                    <a:pt x="4452" y="184"/>
                    <a:pt x="4181" y="73"/>
                    <a:pt x="38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2" name="Google Shape;37482;p57"/>
            <p:cNvSpPr/>
            <p:nvPr/>
          </p:nvSpPr>
          <p:spPr>
            <a:xfrm>
              <a:off x="6609903" y="1421238"/>
              <a:ext cx="181910" cy="350949"/>
            </a:xfrm>
            <a:custGeom>
              <a:rect b="b" l="l" r="r" t="t"/>
              <a:pathLst>
                <a:path extrusionOk="0" h="9079" w="4706">
                  <a:moveTo>
                    <a:pt x="20" y="1"/>
                  </a:moveTo>
                  <a:lnTo>
                    <a:pt x="20" y="742"/>
                  </a:lnTo>
                  <a:cubicBezTo>
                    <a:pt x="83" y="806"/>
                    <a:pt x="158" y="871"/>
                    <a:pt x="231" y="944"/>
                  </a:cubicBezTo>
                  <a:cubicBezTo>
                    <a:pt x="951" y="1666"/>
                    <a:pt x="1156" y="2708"/>
                    <a:pt x="848" y="3613"/>
                  </a:cubicBezTo>
                  <a:cubicBezTo>
                    <a:pt x="707" y="3037"/>
                    <a:pt x="408" y="2522"/>
                    <a:pt x="1" y="2115"/>
                  </a:cubicBezTo>
                  <a:lnTo>
                    <a:pt x="1" y="3128"/>
                  </a:lnTo>
                  <a:cubicBezTo>
                    <a:pt x="23" y="3164"/>
                    <a:pt x="43" y="3201"/>
                    <a:pt x="62" y="3239"/>
                  </a:cubicBezTo>
                  <a:cubicBezTo>
                    <a:pt x="42" y="3227"/>
                    <a:pt x="22" y="3216"/>
                    <a:pt x="1" y="3204"/>
                  </a:cubicBezTo>
                  <a:lnTo>
                    <a:pt x="1" y="3204"/>
                  </a:lnTo>
                  <a:lnTo>
                    <a:pt x="20" y="5543"/>
                  </a:lnTo>
                  <a:cubicBezTo>
                    <a:pt x="497" y="5828"/>
                    <a:pt x="1051" y="5971"/>
                    <a:pt x="1605" y="5971"/>
                  </a:cubicBezTo>
                  <a:cubicBezTo>
                    <a:pt x="2424" y="5971"/>
                    <a:pt x="3244" y="5659"/>
                    <a:pt x="3868" y="5034"/>
                  </a:cubicBezTo>
                  <a:cubicBezTo>
                    <a:pt x="4274" y="4628"/>
                    <a:pt x="4564" y="4120"/>
                    <a:pt x="4706" y="3566"/>
                  </a:cubicBezTo>
                  <a:lnTo>
                    <a:pt x="4110" y="3414"/>
                  </a:lnTo>
                  <a:cubicBezTo>
                    <a:pt x="3996" y="3862"/>
                    <a:pt x="3761" y="4273"/>
                    <a:pt x="3433" y="4601"/>
                  </a:cubicBezTo>
                  <a:cubicBezTo>
                    <a:pt x="2928" y="5105"/>
                    <a:pt x="2266" y="5357"/>
                    <a:pt x="1603" y="5357"/>
                  </a:cubicBezTo>
                  <a:cubicBezTo>
                    <a:pt x="1319" y="5357"/>
                    <a:pt x="1035" y="5311"/>
                    <a:pt x="764" y="5218"/>
                  </a:cubicBezTo>
                  <a:cubicBezTo>
                    <a:pt x="2163" y="4875"/>
                    <a:pt x="3203" y="3612"/>
                    <a:pt x="3203" y="2109"/>
                  </a:cubicBezTo>
                  <a:cubicBezTo>
                    <a:pt x="3203" y="1534"/>
                    <a:pt x="3049" y="969"/>
                    <a:pt x="2758" y="477"/>
                  </a:cubicBezTo>
                  <a:lnTo>
                    <a:pt x="2228" y="791"/>
                  </a:lnTo>
                  <a:cubicBezTo>
                    <a:pt x="2465" y="1188"/>
                    <a:pt x="2589" y="1645"/>
                    <a:pt x="2589" y="2109"/>
                  </a:cubicBezTo>
                  <a:cubicBezTo>
                    <a:pt x="2589" y="3128"/>
                    <a:pt x="1996" y="4011"/>
                    <a:pt x="1138" y="4432"/>
                  </a:cubicBezTo>
                  <a:cubicBezTo>
                    <a:pt x="1884" y="3202"/>
                    <a:pt x="1727" y="1572"/>
                    <a:pt x="665" y="508"/>
                  </a:cubicBezTo>
                  <a:cubicBezTo>
                    <a:pt x="466" y="311"/>
                    <a:pt x="244" y="141"/>
                    <a:pt x="20" y="1"/>
                  </a:cubicBezTo>
                  <a:close/>
                  <a:moveTo>
                    <a:pt x="0" y="5622"/>
                  </a:moveTo>
                  <a:lnTo>
                    <a:pt x="0" y="6635"/>
                  </a:lnTo>
                  <a:cubicBezTo>
                    <a:pt x="580" y="7216"/>
                    <a:pt x="1381" y="7576"/>
                    <a:pt x="2265" y="7576"/>
                  </a:cubicBezTo>
                  <a:cubicBezTo>
                    <a:pt x="2840" y="7576"/>
                    <a:pt x="3405" y="7422"/>
                    <a:pt x="3897" y="7131"/>
                  </a:cubicBezTo>
                  <a:lnTo>
                    <a:pt x="3583" y="6601"/>
                  </a:lnTo>
                  <a:cubicBezTo>
                    <a:pt x="3186" y="6837"/>
                    <a:pt x="2732" y="6962"/>
                    <a:pt x="2265" y="6962"/>
                  </a:cubicBezTo>
                  <a:cubicBezTo>
                    <a:pt x="1291" y="6962"/>
                    <a:pt x="442" y="6420"/>
                    <a:pt x="0" y="5622"/>
                  </a:cubicBezTo>
                  <a:close/>
                  <a:moveTo>
                    <a:pt x="1" y="8008"/>
                  </a:moveTo>
                  <a:lnTo>
                    <a:pt x="1" y="8748"/>
                  </a:lnTo>
                  <a:cubicBezTo>
                    <a:pt x="253" y="8894"/>
                    <a:pt x="524" y="9006"/>
                    <a:pt x="808" y="9079"/>
                  </a:cubicBezTo>
                  <a:lnTo>
                    <a:pt x="960" y="8482"/>
                  </a:lnTo>
                  <a:cubicBezTo>
                    <a:pt x="611" y="8393"/>
                    <a:pt x="284" y="8230"/>
                    <a:pt x="1" y="8008"/>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3" name="Google Shape;37483;p57"/>
            <p:cNvSpPr/>
            <p:nvPr/>
          </p:nvSpPr>
          <p:spPr>
            <a:xfrm>
              <a:off x="6590962" y="1571336"/>
              <a:ext cx="38075" cy="38075"/>
            </a:xfrm>
            <a:custGeom>
              <a:rect b="b" l="l" r="r" t="t"/>
              <a:pathLst>
                <a:path extrusionOk="0" h="985" w="985">
                  <a:moveTo>
                    <a:pt x="492" y="0"/>
                  </a:moveTo>
                  <a:cubicBezTo>
                    <a:pt x="221" y="0"/>
                    <a:pt x="1" y="221"/>
                    <a:pt x="1" y="492"/>
                  </a:cubicBezTo>
                  <a:cubicBezTo>
                    <a:pt x="1" y="764"/>
                    <a:pt x="221" y="985"/>
                    <a:pt x="492" y="985"/>
                  </a:cubicBezTo>
                  <a:cubicBezTo>
                    <a:pt x="764" y="985"/>
                    <a:pt x="985" y="764"/>
                    <a:pt x="985" y="492"/>
                  </a:cubicBezTo>
                  <a:cubicBezTo>
                    <a:pt x="985" y="221"/>
                    <a:pt x="764" y="0"/>
                    <a:pt x="4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4" name="Google Shape;37484;p57"/>
            <p:cNvSpPr/>
            <p:nvPr/>
          </p:nvSpPr>
          <p:spPr>
            <a:xfrm>
              <a:off x="6609942" y="1571336"/>
              <a:ext cx="19018" cy="38075"/>
            </a:xfrm>
            <a:custGeom>
              <a:rect b="b" l="l" r="r" t="t"/>
              <a:pathLst>
                <a:path extrusionOk="0" h="985" w="492">
                  <a:moveTo>
                    <a:pt x="0" y="0"/>
                  </a:moveTo>
                  <a:lnTo>
                    <a:pt x="0" y="985"/>
                  </a:lnTo>
                  <a:cubicBezTo>
                    <a:pt x="270" y="985"/>
                    <a:pt x="492" y="763"/>
                    <a:pt x="492" y="492"/>
                  </a:cubicBezTo>
                  <a:cubicBezTo>
                    <a:pt x="492" y="221"/>
                    <a:pt x="271" y="0"/>
                    <a:pt x="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5" name="Google Shape;37485;p57"/>
          <p:cNvGrpSpPr/>
          <p:nvPr/>
        </p:nvGrpSpPr>
        <p:grpSpPr>
          <a:xfrm>
            <a:off x="6431098" y="1453970"/>
            <a:ext cx="363666" cy="201702"/>
            <a:chOff x="6428148" y="2611658"/>
            <a:chExt cx="363666" cy="201702"/>
          </a:xfrm>
        </p:grpSpPr>
        <p:sp>
          <p:nvSpPr>
            <p:cNvPr id="37486" name="Google Shape;37486;p57"/>
            <p:cNvSpPr/>
            <p:nvPr/>
          </p:nvSpPr>
          <p:spPr>
            <a:xfrm>
              <a:off x="6428148" y="2611658"/>
              <a:ext cx="321919" cy="155934"/>
            </a:xfrm>
            <a:custGeom>
              <a:rect b="b" l="l" r="r" t="t"/>
              <a:pathLst>
                <a:path extrusionOk="0" h="4034" w="8328">
                  <a:moveTo>
                    <a:pt x="4696" y="0"/>
                  </a:moveTo>
                  <a:cubicBezTo>
                    <a:pt x="4166" y="0"/>
                    <a:pt x="3134" y="50"/>
                    <a:pt x="2159" y="383"/>
                  </a:cubicBezTo>
                  <a:cubicBezTo>
                    <a:pt x="1589" y="578"/>
                    <a:pt x="1120" y="846"/>
                    <a:pt x="769" y="1178"/>
                  </a:cubicBezTo>
                  <a:cubicBezTo>
                    <a:pt x="334" y="1588"/>
                    <a:pt x="76" y="2096"/>
                    <a:pt x="1" y="2687"/>
                  </a:cubicBezTo>
                  <a:lnTo>
                    <a:pt x="609" y="2762"/>
                  </a:lnTo>
                  <a:cubicBezTo>
                    <a:pt x="716" y="1926"/>
                    <a:pt x="1305" y="1317"/>
                    <a:pt x="2361" y="956"/>
                  </a:cubicBezTo>
                  <a:cubicBezTo>
                    <a:pt x="3284" y="640"/>
                    <a:pt x="4301" y="605"/>
                    <a:pt x="4697" y="605"/>
                  </a:cubicBezTo>
                  <a:lnTo>
                    <a:pt x="4704" y="605"/>
                  </a:lnTo>
                  <a:cubicBezTo>
                    <a:pt x="5150" y="607"/>
                    <a:pt x="5927" y="733"/>
                    <a:pt x="6586" y="1009"/>
                  </a:cubicBezTo>
                  <a:cubicBezTo>
                    <a:pt x="7518" y="1398"/>
                    <a:pt x="7714" y="1859"/>
                    <a:pt x="7714" y="2179"/>
                  </a:cubicBezTo>
                  <a:cubicBezTo>
                    <a:pt x="7714" y="2434"/>
                    <a:pt x="7593" y="2654"/>
                    <a:pt x="7341" y="2849"/>
                  </a:cubicBezTo>
                  <a:cubicBezTo>
                    <a:pt x="6809" y="3262"/>
                    <a:pt x="5869" y="3426"/>
                    <a:pt x="5237" y="3426"/>
                  </a:cubicBezTo>
                  <a:cubicBezTo>
                    <a:pt x="5047" y="3426"/>
                    <a:pt x="4884" y="3411"/>
                    <a:pt x="4770" y="3384"/>
                  </a:cubicBezTo>
                  <a:lnTo>
                    <a:pt x="4703" y="3649"/>
                  </a:lnTo>
                  <a:lnTo>
                    <a:pt x="4703" y="3989"/>
                  </a:lnTo>
                  <a:cubicBezTo>
                    <a:pt x="4857" y="4018"/>
                    <a:pt x="5044" y="4034"/>
                    <a:pt x="5251" y="4034"/>
                  </a:cubicBezTo>
                  <a:cubicBezTo>
                    <a:pt x="6028" y="4034"/>
                    <a:pt x="7082" y="3817"/>
                    <a:pt x="7720" y="3325"/>
                  </a:cubicBezTo>
                  <a:cubicBezTo>
                    <a:pt x="8116" y="3016"/>
                    <a:pt x="8327" y="2619"/>
                    <a:pt x="8327" y="2179"/>
                  </a:cubicBezTo>
                  <a:cubicBezTo>
                    <a:pt x="8327" y="1676"/>
                    <a:pt x="8067" y="969"/>
                    <a:pt x="6825" y="451"/>
                  </a:cubicBezTo>
                  <a:cubicBezTo>
                    <a:pt x="6083" y="140"/>
                    <a:pt x="5226" y="1"/>
                    <a:pt x="47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7" name="Google Shape;37487;p57"/>
            <p:cNvSpPr/>
            <p:nvPr/>
          </p:nvSpPr>
          <p:spPr>
            <a:xfrm>
              <a:off x="6469895" y="2657348"/>
              <a:ext cx="321919" cy="155973"/>
            </a:xfrm>
            <a:custGeom>
              <a:rect b="b" l="l" r="r" t="t"/>
              <a:pathLst>
                <a:path extrusionOk="0" h="4035" w="8328">
                  <a:moveTo>
                    <a:pt x="3077" y="0"/>
                  </a:moveTo>
                  <a:cubicBezTo>
                    <a:pt x="2300" y="0"/>
                    <a:pt x="1245" y="215"/>
                    <a:pt x="608" y="710"/>
                  </a:cubicBezTo>
                  <a:cubicBezTo>
                    <a:pt x="211" y="1019"/>
                    <a:pt x="0" y="1416"/>
                    <a:pt x="0" y="1856"/>
                  </a:cubicBezTo>
                  <a:cubicBezTo>
                    <a:pt x="0" y="2359"/>
                    <a:pt x="262" y="3066"/>
                    <a:pt x="1502" y="3584"/>
                  </a:cubicBezTo>
                  <a:cubicBezTo>
                    <a:pt x="2245" y="3894"/>
                    <a:pt x="3101" y="4033"/>
                    <a:pt x="3624" y="4034"/>
                  </a:cubicBezTo>
                  <a:lnTo>
                    <a:pt x="3633" y="4034"/>
                  </a:lnTo>
                  <a:cubicBezTo>
                    <a:pt x="4161" y="4034"/>
                    <a:pt x="5194" y="3985"/>
                    <a:pt x="6168" y="3651"/>
                  </a:cubicBezTo>
                  <a:cubicBezTo>
                    <a:pt x="6740" y="3456"/>
                    <a:pt x="7207" y="3188"/>
                    <a:pt x="7559" y="2857"/>
                  </a:cubicBezTo>
                  <a:cubicBezTo>
                    <a:pt x="7993" y="2447"/>
                    <a:pt x="8252" y="1939"/>
                    <a:pt x="8328" y="1347"/>
                  </a:cubicBezTo>
                  <a:lnTo>
                    <a:pt x="7718" y="1271"/>
                  </a:lnTo>
                  <a:cubicBezTo>
                    <a:pt x="7611" y="2108"/>
                    <a:pt x="7021" y="2717"/>
                    <a:pt x="5966" y="3077"/>
                  </a:cubicBezTo>
                  <a:cubicBezTo>
                    <a:pt x="5043" y="3394"/>
                    <a:pt x="4027" y="3429"/>
                    <a:pt x="3632" y="3429"/>
                  </a:cubicBezTo>
                  <a:lnTo>
                    <a:pt x="3623" y="3429"/>
                  </a:lnTo>
                  <a:cubicBezTo>
                    <a:pt x="3178" y="3427"/>
                    <a:pt x="2400" y="3300"/>
                    <a:pt x="1741" y="3025"/>
                  </a:cubicBezTo>
                  <a:cubicBezTo>
                    <a:pt x="810" y="2635"/>
                    <a:pt x="614" y="2174"/>
                    <a:pt x="614" y="1855"/>
                  </a:cubicBezTo>
                  <a:cubicBezTo>
                    <a:pt x="614" y="1599"/>
                    <a:pt x="735" y="1380"/>
                    <a:pt x="986" y="1185"/>
                  </a:cubicBezTo>
                  <a:cubicBezTo>
                    <a:pt x="1518" y="771"/>
                    <a:pt x="2458" y="607"/>
                    <a:pt x="3090" y="607"/>
                  </a:cubicBezTo>
                  <a:cubicBezTo>
                    <a:pt x="3281" y="607"/>
                    <a:pt x="3444" y="622"/>
                    <a:pt x="3559" y="650"/>
                  </a:cubicBezTo>
                  <a:lnTo>
                    <a:pt x="3624" y="384"/>
                  </a:lnTo>
                  <a:lnTo>
                    <a:pt x="3624" y="44"/>
                  </a:lnTo>
                  <a:cubicBezTo>
                    <a:pt x="3470" y="15"/>
                    <a:pt x="3283" y="0"/>
                    <a:pt x="30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8" name="Google Shape;37488;p57"/>
            <p:cNvSpPr/>
            <p:nvPr/>
          </p:nvSpPr>
          <p:spPr>
            <a:xfrm>
              <a:off x="6609903" y="2611696"/>
              <a:ext cx="140124" cy="157944"/>
            </a:xfrm>
            <a:custGeom>
              <a:rect b="b" l="l" r="r" t="t"/>
              <a:pathLst>
                <a:path extrusionOk="0" h="4086" w="3625">
                  <a:moveTo>
                    <a:pt x="0" y="0"/>
                  </a:moveTo>
                  <a:lnTo>
                    <a:pt x="0" y="613"/>
                  </a:lnTo>
                  <a:cubicBezTo>
                    <a:pt x="445" y="614"/>
                    <a:pt x="1223" y="743"/>
                    <a:pt x="1882" y="1023"/>
                  </a:cubicBezTo>
                  <a:cubicBezTo>
                    <a:pt x="2816" y="1418"/>
                    <a:pt x="3011" y="1885"/>
                    <a:pt x="3011" y="2207"/>
                  </a:cubicBezTo>
                  <a:cubicBezTo>
                    <a:pt x="3011" y="2466"/>
                    <a:pt x="2890" y="2690"/>
                    <a:pt x="2638" y="2886"/>
                  </a:cubicBezTo>
                  <a:cubicBezTo>
                    <a:pt x="2105" y="3305"/>
                    <a:pt x="1163" y="3471"/>
                    <a:pt x="531" y="3471"/>
                  </a:cubicBezTo>
                  <a:cubicBezTo>
                    <a:pt x="341" y="3471"/>
                    <a:pt x="180" y="3456"/>
                    <a:pt x="65" y="3428"/>
                  </a:cubicBezTo>
                  <a:lnTo>
                    <a:pt x="0" y="3697"/>
                  </a:lnTo>
                  <a:lnTo>
                    <a:pt x="0" y="4041"/>
                  </a:lnTo>
                  <a:cubicBezTo>
                    <a:pt x="154" y="4070"/>
                    <a:pt x="340" y="4085"/>
                    <a:pt x="548" y="4085"/>
                  </a:cubicBezTo>
                  <a:cubicBezTo>
                    <a:pt x="1325" y="4085"/>
                    <a:pt x="2379" y="3867"/>
                    <a:pt x="3016" y="3367"/>
                  </a:cubicBezTo>
                  <a:cubicBezTo>
                    <a:pt x="3413" y="3055"/>
                    <a:pt x="3624" y="2654"/>
                    <a:pt x="3624" y="2206"/>
                  </a:cubicBezTo>
                  <a:cubicBezTo>
                    <a:pt x="3624" y="1699"/>
                    <a:pt x="3363" y="983"/>
                    <a:pt x="2122" y="457"/>
                  </a:cubicBezTo>
                  <a:cubicBezTo>
                    <a:pt x="1379" y="144"/>
                    <a:pt x="523" y="1"/>
                    <a:pt x="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9" name="Google Shape;37489;p57"/>
            <p:cNvSpPr/>
            <p:nvPr/>
          </p:nvSpPr>
          <p:spPr>
            <a:xfrm>
              <a:off x="6609942" y="2706478"/>
              <a:ext cx="181794" cy="106881"/>
            </a:xfrm>
            <a:custGeom>
              <a:rect b="b" l="l" r="r" t="t"/>
              <a:pathLst>
                <a:path extrusionOk="0" h="2765" w="4703">
                  <a:moveTo>
                    <a:pt x="4095" y="0"/>
                  </a:moveTo>
                  <a:cubicBezTo>
                    <a:pt x="3988" y="837"/>
                    <a:pt x="3398" y="1446"/>
                    <a:pt x="2343" y="1806"/>
                  </a:cubicBezTo>
                  <a:cubicBezTo>
                    <a:pt x="1420" y="2123"/>
                    <a:pt x="404" y="2158"/>
                    <a:pt x="9" y="2158"/>
                  </a:cubicBezTo>
                  <a:lnTo>
                    <a:pt x="0" y="2158"/>
                  </a:lnTo>
                  <a:lnTo>
                    <a:pt x="0" y="2765"/>
                  </a:lnTo>
                  <a:cubicBezTo>
                    <a:pt x="527" y="2765"/>
                    <a:pt x="1565" y="2715"/>
                    <a:pt x="2544" y="2380"/>
                  </a:cubicBezTo>
                  <a:cubicBezTo>
                    <a:pt x="3116" y="2185"/>
                    <a:pt x="3583" y="1917"/>
                    <a:pt x="3934" y="1586"/>
                  </a:cubicBezTo>
                  <a:cubicBezTo>
                    <a:pt x="4369" y="1177"/>
                    <a:pt x="4628" y="668"/>
                    <a:pt x="4703" y="76"/>
                  </a:cubicBezTo>
                  <a:lnTo>
                    <a:pt x="4095"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0" name="Google Shape;37490;p57"/>
            <p:cNvSpPr/>
            <p:nvPr/>
          </p:nvSpPr>
          <p:spPr>
            <a:xfrm>
              <a:off x="6554588" y="2657193"/>
              <a:ext cx="110437" cy="110476"/>
            </a:xfrm>
            <a:custGeom>
              <a:rect b="b" l="l" r="r" t="t"/>
              <a:pathLst>
                <a:path extrusionOk="0" h="2858" w="2857">
                  <a:moveTo>
                    <a:pt x="1428" y="1"/>
                  </a:moveTo>
                  <a:cubicBezTo>
                    <a:pt x="641" y="1"/>
                    <a:pt x="0" y="642"/>
                    <a:pt x="0" y="1429"/>
                  </a:cubicBezTo>
                  <a:cubicBezTo>
                    <a:pt x="0" y="2216"/>
                    <a:pt x="641" y="2858"/>
                    <a:pt x="1428" y="2858"/>
                  </a:cubicBezTo>
                  <a:lnTo>
                    <a:pt x="1435" y="2858"/>
                  </a:lnTo>
                  <a:cubicBezTo>
                    <a:pt x="2219" y="2854"/>
                    <a:pt x="2856" y="2215"/>
                    <a:pt x="2856" y="1429"/>
                  </a:cubicBezTo>
                  <a:cubicBezTo>
                    <a:pt x="2855" y="643"/>
                    <a:pt x="2218" y="5"/>
                    <a:pt x="14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1" name="Google Shape;37491;p57"/>
            <p:cNvSpPr/>
            <p:nvPr/>
          </p:nvSpPr>
          <p:spPr>
            <a:xfrm>
              <a:off x="6609942" y="2657193"/>
              <a:ext cx="55006" cy="110476"/>
            </a:xfrm>
            <a:custGeom>
              <a:rect b="b" l="l" r="r" t="t"/>
              <a:pathLst>
                <a:path extrusionOk="0" h="2858" w="1423">
                  <a:moveTo>
                    <a:pt x="0" y="1"/>
                  </a:moveTo>
                  <a:lnTo>
                    <a:pt x="0" y="2858"/>
                  </a:lnTo>
                  <a:cubicBezTo>
                    <a:pt x="785" y="2853"/>
                    <a:pt x="1422" y="2214"/>
                    <a:pt x="1422" y="1429"/>
                  </a:cubicBezTo>
                  <a:cubicBezTo>
                    <a:pt x="1422" y="644"/>
                    <a:pt x="785" y="5"/>
                    <a:pt x="0"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92" name="Google Shape;37492;p57"/>
          <p:cNvGrpSpPr/>
          <p:nvPr/>
        </p:nvGrpSpPr>
        <p:grpSpPr>
          <a:xfrm>
            <a:off x="720000" y="3132235"/>
            <a:ext cx="435333" cy="363666"/>
            <a:chOff x="3165975" y="3819897"/>
            <a:chExt cx="435333" cy="363666"/>
          </a:xfrm>
        </p:grpSpPr>
        <p:sp>
          <p:nvSpPr>
            <p:cNvPr id="37493" name="Google Shape;37493;p57"/>
            <p:cNvSpPr/>
            <p:nvPr/>
          </p:nvSpPr>
          <p:spPr>
            <a:xfrm>
              <a:off x="3165975" y="3819897"/>
              <a:ext cx="435333" cy="363666"/>
            </a:xfrm>
            <a:custGeom>
              <a:rect b="b" l="l" r="r" t="t"/>
              <a:pathLst>
                <a:path extrusionOk="0" h="9408" w="11262">
                  <a:moveTo>
                    <a:pt x="1" y="1"/>
                  </a:moveTo>
                  <a:lnTo>
                    <a:pt x="2969" y="4097"/>
                  </a:lnTo>
                  <a:lnTo>
                    <a:pt x="1190" y="3619"/>
                  </a:lnTo>
                  <a:lnTo>
                    <a:pt x="1190" y="3619"/>
                  </a:lnTo>
                  <a:lnTo>
                    <a:pt x="3892" y="6805"/>
                  </a:lnTo>
                  <a:lnTo>
                    <a:pt x="2653" y="6426"/>
                  </a:lnTo>
                  <a:lnTo>
                    <a:pt x="2653" y="6426"/>
                  </a:lnTo>
                  <a:cubicBezTo>
                    <a:pt x="2654" y="6426"/>
                    <a:pt x="4703" y="9407"/>
                    <a:pt x="6863" y="9407"/>
                  </a:cubicBezTo>
                  <a:cubicBezTo>
                    <a:pt x="7453" y="9407"/>
                    <a:pt x="8051" y="9185"/>
                    <a:pt x="8619" y="8618"/>
                  </a:cubicBezTo>
                  <a:cubicBezTo>
                    <a:pt x="11262" y="5975"/>
                    <a:pt x="6427" y="2652"/>
                    <a:pt x="6426" y="2652"/>
                  </a:cubicBezTo>
                  <a:lnTo>
                    <a:pt x="6426" y="2652"/>
                  </a:lnTo>
                  <a:lnTo>
                    <a:pt x="6805" y="3891"/>
                  </a:lnTo>
                  <a:lnTo>
                    <a:pt x="6805" y="3891"/>
                  </a:lnTo>
                  <a:lnTo>
                    <a:pt x="3619" y="1189"/>
                  </a:lnTo>
                  <a:lnTo>
                    <a:pt x="3619" y="1189"/>
                  </a:lnTo>
                  <a:lnTo>
                    <a:pt x="4098" y="2968"/>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4" name="Google Shape;37494;p57"/>
            <p:cNvSpPr/>
            <p:nvPr/>
          </p:nvSpPr>
          <p:spPr>
            <a:xfrm>
              <a:off x="3165975" y="3819897"/>
              <a:ext cx="435333" cy="333129"/>
            </a:xfrm>
            <a:custGeom>
              <a:rect b="b" l="l" r="r" t="t"/>
              <a:pathLst>
                <a:path extrusionOk="0" h="8618" w="11262">
                  <a:moveTo>
                    <a:pt x="1" y="1"/>
                  </a:moveTo>
                  <a:lnTo>
                    <a:pt x="8619" y="8618"/>
                  </a:lnTo>
                  <a:cubicBezTo>
                    <a:pt x="11262" y="5975"/>
                    <a:pt x="6427" y="2653"/>
                    <a:pt x="6426" y="2653"/>
                  </a:cubicBezTo>
                  <a:lnTo>
                    <a:pt x="6426" y="2653"/>
                  </a:lnTo>
                  <a:lnTo>
                    <a:pt x="6805" y="3891"/>
                  </a:lnTo>
                  <a:lnTo>
                    <a:pt x="3619" y="1189"/>
                  </a:lnTo>
                  <a:lnTo>
                    <a:pt x="3619" y="1189"/>
                  </a:lnTo>
                  <a:lnTo>
                    <a:pt x="4098" y="2968"/>
                  </a:lnTo>
                  <a:lnTo>
                    <a:pt x="1"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5" name="Google Shape;37495;p57"/>
            <p:cNvSpPr/>
            <p:nvPr/>
          </p:nvSpPr>
          <p:spPr>
            <a:xfrm>
              <a:off x="3339226" y="3993110"/>
              <a:ext cx="163897" cy="163897"/>
            </a:xfrm>
            <a:custGeom>
              <a:rect b="b" l="l" r="r" t="t"/>
              <a:pathLst>
                <a:path extrusionOk="0" h="4240" w="4240">
                  <a:moveTo>
                    <a:pt x="1876" y="1"/>
                  </a:moveTo>
                  <a:lnTo>
                    <a:pt x="1309" y="1308"/>
                  </a:lnTo>
                  <a:lnTo>
                    <a:pt x="1" y="1877"/>
                  </a:lnTo>
                  <a:lnTo>
                    <a:pt x="1069" y="2821"/>
                  </a:lnTo>
                  <a:lnTo>
                    <a:pt x="1205" y="4240"/>
                  </a:lnTo>
                  <a:lnTo>
                    <a:pt x="2434" y="3516"/>
                  </a:lnTo>
                  <a:lnTo>
                    <a:pt x="3826" y="3825"/>
                  </a:lnTo>
                  <a:lnTo>
                    <a:pt x="3516" y="2433"/>
                  </a:lnTo>
                  <a:lnTo>
                    <a:pt x="4239" y="1206"/>
                  </a:lnTo>
                  <a:lnTo>
                    <a:pt x="2820" y="1069"/>
                  </a:lnTo>
                  <a:lnTo>
                    <a:pt x="18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6" name="Google Shape;37496;p57"/>
            <p:cNvSpPr/>
            <p:nvPr/>
          </p:nvSpPr>
          <p:spPr>
            <a:xfrm>
              <a:off x="3389826" y="3993110"/>
              <a:ext cx="113298" cy="147894"/>
            </a:xfrm>
            <a:custGeom>
              <a:rect b="b" l="l" r="r" t="t"/>
              <a:pathLst>
                <a:path extrusionOk="0" h="3826" w="2931">
                  <a:moveTo>
                    <a:pt x="567" y="1"/>
                  </a:moveTo>
                  <a:lnTo>
                    <a:pt x="0" y="1308"/>
                  </a:lnTo>
                  <a:lnTo>
                    <a:pt x="2517" y="3825"/>
                  </a:lnTo>
                  <a:lnTo>
                    <a:pt x="2207" y="2433"/>
                  </a:lnTo>
                  <a:lnTo>
                    <a:pt x="2930" y="1206"/>
                  </a:lnTo>
                  <a:lnTo>
                    <a:pt x="1511" y="1069"/>
                  </a:lnTo>
                  <a:lnTo>
                    <a:pt x="567"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97" name="Google Shape;37497;p57"/>
          <p:cNvGrpSpPr/>
          <p:nvPr/>
        </p:nvGrpSpPr>
        <p:grpSpPr>
          <a:xfrm>
            <a:off x="764957" y="1372968"/>
            <a:ext cx="345421" cy="363705"/>
            <a:chOff x="2360482" y="2009993"/>
            <a:chExt cx="345421" cy="363705"/>
          </a:xfrm>
        </p:grpSpPr>
        <p:sp>
          <p:nvSpPr>
            <p:cNvPr id="37498" name="Google Shape;37498;p57"/>
            <p:cNvSpPr/>
            <p:nvPr/>
          </p:nvSpPr>
          <p:spPr>
            <a:xfrm>
              <a:off x="2360482" y="2086182"/>
              <a:ext cx="98648" cy="246426"/>
            </a:xfrm>
            <a:custGeom>
              <a:rect b="b" l="l" r="r" t="t"/>
              <a:pathLst>
                <a:path extrusionOk="0" h="6375" w="2552">
                  <a:moveTo>
                    <a:pt x="764" y="1"/>
                  </a:moveTo>
                  <a:cubicBezTo>
                    <a:pt x="264" y="739"/>
                    <a:pt x="0" y="1603"/>
                    <a:pt x="0" y="2498"/>
                  </a:cubicBezTo>
                  <a:cubicBezTo>
                    <a:pt x="0" y="3299"/>
                    <a:pt x="215" y="4084"/>
                    <a:pt x="621" y="4770"/>
                  </a:cubicBezTo>
                  <a:cubicBezTo>
                    <a:pt x="1013" y="5434"/>
                    <a:pt x="1576" y="5989"/>
                    <a:pt x="2246" y="6374"/>
                  </a:cubicBezTo>
                  <a:lnTo>
                    <a:pt x="2551" y="5843"/>
                  </a:lnTo>
                  <a:cubicBezTo>
                    <a:pt x="1972" y="5509"/>
                    <a:pt x="1487" y="5030"/>
                    <a:pt x="1148" y="4457"/>
                  </a:cubicBezTo>
                  <a:cubicBezTo>
                    <a:pt x="798" y="3866"/>
                    <a:pt x="613" y="3188"/>
                    <a:pt x="613" y="2498"/>
                  </a:cubicBezTo>
                  <a:cubicBezTo>
                    <a:pt x="613" y="1726"/>
                    <a:pt x="842" y="981"/>
                    <a:pt x="1272" y="344"/>
                  </a:cubicBezTo>
                  <a:lnTo>
                    <a:pt x="7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9" name="Google Shape;37499;p57"/>
            <p:cNvSpPr/>
            <p:nvPr/>
          </p:nvSpPr>
          <p:spPr>
            <a:xfrm>
              <a:off x="2435357" y="2009993"/>
              <a:ext cx="270546" cy="345421"/>
            </a:xfrm>
            <a:custGeom>
              <a:rect b="b" l="l" r="r" t="t"/>
              <a:pathLst>
                <a:path extrusionOk="0" h="8936" w="6999">
                  <a:moveTo>
                    <a:pt x="2532" y="1"/>
                  </a:moveTo>
                  <a:cubicBezTo>
                    <a:pt x="1622" y="1"/>
                    <a:pt x="747" y="273"/>
                    <a:pt x="0" y="787"/>
                  </a:cubicBezTo>
                  <a:lnTo>
                    <a:pt x="349" y="1292"/>
                  </a:lnTo>
                  <a:cubicBezTo>
                    <a:pt x="992" y="849"/>
                    <a:pt x="1747" y="615"/>
                    <a:pt x="2532" y="615"/>
                  </a:cubicBezTo>
                  <a:cubicBezTo>
                    <a:pt x="4656" y="615"/>
                    <a:pt x="6385" y="2343"/>
                    <a:pt x="6385" y="4468"/>
                  </a:cubicBezTo>
                  <a:cubicBezTo>
                    <a:pt x="6385" y="6593"/>
                    <a:pt x="4656" y="8322"/>
                    <a:pt x="2532" y="8322"/>
                  </a:cubicBezTo>
                  <a:cubicBezTo>
                    <a:pt x="2335" y="8322"/>
                    <a:pt x="2137" y="8307"/>
                    <a:pt x="1945" y="8277"/>
                  </a:cubicBezTo>
                  <a:lnTo>
                    <a:pt x="1852" y="8883"/>
                  </a:lnTo>
                  <a:cubicBezTo>
                    <a:pt x="2076" y="8918"/>
                    <a:pt x="2304" y="8935"/>
                    <a:pt x="2532" y="8935"/>
                  </a:cubicBezTo>
                  <a:cubicBezTo>
                    <a:pt x="3725" y="8935"/>
                    <a:pt x="4847" y="8471"/>
                    <a:pt x="5690" y="7627"/>
                  </a:cubicBezTo>
                  <a:cubicBezTo>
                    <a:pt x="6534" y="6783"/>
                    <a:pt x="6999" y="5660"/>
                    <a:pt x="6999" y="4468"/>
                  </a:cubicBezTo>
                  <a:cubicBezTo>
                    <a:pt x="6999" y="3276"/>
                    <a:pt x="6533" y="2153"/>
                    <a:pt x="5690" y="1309"/>
                  </a:cubicBezTo>
                  <a:cubicBezTo>
                    <a:pt x="4846" y="465"/>
                    <a:pt x="3724" y="1"/>
                    <a:pt x="2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0" name="Google Shape;37500;p57"/>
            <p:cNvSpPr/>
            <p:nvPr/>
          </p:nvSpPr>
          <p:spPr>
            <a:xfrm>
              <a:off x="2422678" y="2084404"/>
              <a:ext cx="204292" cy="200117"/>
            </a:xfrm>
            <a:custGeom>
              <a:rect b="b" l="l" r="r" t="t"/>
              <a:pathLst>
                <a:path extrusionOk="0" h="5177" w="5285">
                  <a:moveTo>
                    <a:pt x="2838" y="0"/>
                  </a:moveTo>
                  <a:cubicBezTo>
                    <a:pt x="2176" y="0"/>
                    <a:pt x="1513" y="252"/>
                    <a:pt x="1009" y="758"/>
                  </a:cubicBezTo>
                  <a:cubicBezTo>
                    <a:pt x="0" y="1766"/>
                    <a:pt x="0" y="3408"/>
                    <a:pt x="1009" y="4417"/>
                  </a:cubicBezTo>
                  <a:cubicBezTo>
                    <a:pt x="1513" y="4921"/>
                    <a:pt x="2176" y="5174"/>
                    <a:pt x="2838" y="5174"/>
                  </a:cubicBezTo>
                  <a:cubicBezTo>
                    <a:pt x="2845" y="5176"/>
                    <a:pt x="2852" y="5176"/>
                    <a:pt x="2859" y="5176"/>
                  </a:cubicBezTo>
                  <a:cubicBezTo>
                    <a:pt x="3514" y="5171"/>
                    <a:pt x="4169" y="4920"/>
                    <a:pt x="4669" y="4420"/>
                  </a:cubicBezTo>
                  <a:cubicBezTo>
                    <a:pt x="4948" y="4141"/>
                    <a:pt x="5154" y="3812"/>
                    <a:pt x="5284" y="3441"/>
                  </a:cubicBezTo>
                  <a:lnTo>
                    <a:pt x="4705" y="3239"/>
                  </a:lnTo>
                  <a:cubicBezTo>
                    <a:pt x="4607" y="3522"/>
                    <a:pt x="4448" y="3772"/>
                    <a:pt x="4236" y="3984"/>
                  </a:cubicBezTo>
                  <a:cubicBezTo>
                    <a:pt x="3857" y="4364"/>
                    <a:pt x="3360" y="4557"/>
                    <a:pt x="2860" y="4561"/>
                  </a:cubicBezTo>
                  <a:cubicBezTo>
                    <a:pt x="2853" y="4561"/>
                    <a:pt x="2846" y="4561"/>
                    <a:pt x="2839" y="4561"/>
                  </a:cubicBezTo>
                  <a:cubicBezTo>
                    <a:pt x="2334" y="4561"/>
                    <a:pt x="1829" y="4368"/>
                    <a:pt x="1445" y="3984"/>
                  </a:cubicBezTo>
                  <a:cubicBezTo>
                    <a:pt x="675" y="3214"/>
                    <a:pt x="675" y="1963"/>
                    <a:pt x="1445" y="1192"/>
                  </a:cubicBezTo>
                  <a:cubicBezTo>
                    <a:pt x="1830" y="807"/>
                    <a:pt x="2334" y="616"/>
                    <a:pt x="2839" y="616"/>
                  </a:cubicBezTo>
                  <a:cubicBezTo>
                    <a:pt x="2846" y="616"/>
                    <a:pt x="2853" y="616"/>
                    <a:pt x="2860" y="616"/>
                  </a:cubicBezTo>
                  <a:cubicBezTo>
                    <a:pt x="3359" y="622"/>
                    <a:pt x="3857" y="813"/>
                    <a:pt x="4236" y="1192"/>
                  </a:cubicBezTo>
                  <a:cubicBezTo>
                    <a:pt x="4448" y="1405"/>
                    <a:pt x="4607" y="1657"/>
                    <a:pt x="4705" y="1937"/>
                  </a:cubicBezTo>
                  <a:lnTo>
                    <a:pt x="5284" y="1736"/>
                  </a:lnTo>
                  <a:cubicBezTo>
                    <a:pt x="5154" y="1365"/>
                    <a:pt x="4949" y="1037"/>
                    <a:pt x="4669" y="758"/>
                  </a:cubicBezTo>
                  <a:cubicBezTo>
                    <a:pt x="4169" y="258"/>
                    <a:pt x="3515" y="5"/>
                    <a:pt x="2859" y="0"/>
                  </a:cubicBezTo>
                  <a:cubicBezTo>
                    <a:pt x="2852" y="0"/>
                    <a:pt x="2845" y="0"/>
                    <a:pt x="28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1" name="Google Shape;37501;p57"/>
            <p:cNvSpPr/>
            <p:nvPr/>
          </p:nvSpPr>
          <p:spPr>
            <a:xfrm>
              <a:off x="2500490" y="2150040"/>
              <a:ext cx="65366" cy="65443"/>
            </a:xfrm>
            <a:custGeom>
              <a:rect b="b" l="l" r="r" t="t"/>
              <a:pathLst>
                <a:path extrusionOk="0" h="1693" w="1691">
                  <a:moveTo>
                    <a:pt x="846" y="1"/>
                  </a:moveTo>
                  <a:cubicBezTo>
                    <a:pt x="380" y="1"/>
                    <a:pt x="0" y="381"/>
                    <a:pt x="0" y="846"/>
                  </a:cubicBezTo>
                  <a:cubicBezTo>
                    <a:pt x="0" y="1312"/>
                    <a:pt x="380" y="1692"/>
                    <a:pt x="846" y="1692"/>
                  </a:cubicBezTo>
                  <a:cubicBezTo>
                    <a:pt x="1311" y="1692"/>
                    <a:pt x="1691" y="1312"/>
                    <a:pt x="1691" y="846"/>
                  </a:cubicBezTo>
                  <a:cubicBezTo>
                    <a:pt x="1691" y="381"/>
                    <a:pt x="1312" y="1"/>
                    <a:pt x="8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2" name="Google Shape;37502;p57"/>
            <p:cNvSpPr/>
            <p:nvPr/>
          </p:nvSpPr>
          <p:spPr>
            <a:xfrm>
              <a:off x="2378147" y="2027697"/>
              <a:ext cx="82606" cy="82644"/>
            </a:xfrm>
            <a:custGeom>
              <a:rect b="b" l="l" r="r" t="t"/>
              <a:pathLst>
                <a:path extrusionOk="0" h="2138" w="2137">
                  <a:moveTo>
                    <a:pt x="1068" y="1"/>
                  </a:moveTo>
                  <a:cubicBezTo>
                    <a:pt x="478" y="1"/>
                    <a:pt x="0" y="480"/>
                    <a:pt x="0" y="1069"/>
                  </a:cubicBezTo>
                  <a:cubicBezTo>
                    <a:pt x="0" y="1658"/>
                    <a:pt x="478" y="2137"/>
                    <a:pt x="1068" y="2137"/>
                  </a:cubicBezTo>
                  <a:cubicBezTo>
                    <a:pt x="1658" y="2137"/>
                    <a:pt x="2137" y="1658"/>
                    <a:pt x="2137" y="1069"/>
                  </a:cubicBezTo>
                  <a:cubicBezTo>
                    <a:pt x="2137" y="480"/>
                    <a:pt x="1658" y="1"/>
                    <a:pt x="10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3" name="Google Shape;37503;p57"/>
            <p:cNvSpPr/>
            <p:nvPr/>
          </p:nvSpPr>
          <p:spPr>
            <a:xfrm>
              <a:off x="2439531" y="2291092"/>
              <a:ext cx="82606" cy="82606"/>
            </a:xfrm>
            <a:custGeom>
              <a:rect b="b" l="l" r="r" t="t"/>
              <a:pathLst>
                <a:path extrusionOk="0" h="2137" w="2137">
                  <a:moveTo>
                    <a:pt x="1068" y="0"/>
                  </a:moveTo>
                  <a:cubicBezTo>
                    <a:pt x="478" y="0"/>
                    <a:pt x="0" y="478"/>
                    <a:pt x="0" y="1068"/>
                  </a:cubicBezTo>
                  <a:cubicBezTo>
                    <a:pt x="0" y="1658"/>
                    <a:pt x="478" y="2137"/>
                    <a:pt x="1068" y="2137"/>
                  </a:cubicBezTo>
                  <a:cubicBezTo>
                    <a:pt x="1658" y="2137"/>
                    <a:pt x="2137" y="1658"/>
                    <a:pt x="2137" y="1068"/>
                  </a:cubicBezTo>
                  <a:cubicBezTo>
                    <a:pt x="2137" y="478"/>
                    <a:pt x="1658" y="0"/>
                    <a:pt x="10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4" name="Google Shape;37504;p57"/>
            <p:cNvSpPr/>
            <p:nvPr/>
          </p:nvSpPr>
          <p:spPr>
            <a:xfrm>
              <a:off x="2532999" y="2150040"/>
              <a:ext cx="32702" cy="65404"/>
            </a:xfrm>
            <a:custGeom>
              <a:rect b="b" l="l" r="r" t="t"/>
              <a:pathLst>
                <a:path extrusionOk="0" h="1692" w="846">
                  <a:moveTo>
                    <a:pt x="0" y="1"/>
                  </a:moveTo>
                  <a:lnTo>
                    <a:pt x="0" y="1691"/>
                  </a:lnTo>
                  <a:cubicBezTo>
                    <a:pt x="1" y="1691"/>
                    <a:pt x="2" y="1691"/>
                    <a:pt x="2" y="1691"/>
                  </a:cubicBezTo>
                  <a:cubicBezTo>
                    <a:pt x="467" y="1691"/>
                    <a:pt x="845" y="1312"/>
                    <a:pt x="845" y="846"/>
                  </a:cubicBezTo>
                  <a:cubicBezTo>
                    <a:pt x="845" y="381"/>
                    <a:pt x="466"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5" name="Google Shape;37505;p57"/>
            <p:cNvSpPr/>
            <p:nvPr/>
          </p:nvSpPr>
          <p:spPr>
            <a:xfrm>
              <a:off x="2532999" y="2009993"/>
              <a:ext cx="172711" cy="345421"/>
            </a:xfrm>
            <a:custGeom>
              <a:rect b="b" l="l" r="r" t="t"/>
              <a:pathLst>
                <a:path extrusionOk="0" h="8936" w="4468">
                  <a:moveTo>
                    <a:pt x="0" y="1"/>
                  </a:moveTo>
                  <a:lnTo>
                    <a:pt x="0" y="615"/>
                  </a:lnTo>
                  <a:cubicBezTo>
                    <a:pt x="2125" y="615"/>
                    <a:pt x="3854" y="2343"/>
                    <a:pt x="3854" y="4468"/>
                  </a:cubicBezTo>
                  <a:cubicBezTo>
                    <a:pt x="3854" y="6593"/>
                    <a:pt x="2125" y="8322"/>
                    <a:pt x="0" y="8322"/>
                  </a:cubicBezTo>
                  <a:lnTo>
                    <a:pt x="0" y="8935"/>
                  </a:lnTo>
                  <a:cubicBezTo>
                    <a:pt x="1194" y="8935"/>
                    <a:pt x="2316" y="8471"/>
                    <a:pt x="3159" y="7627"/>
                  </a:cubicBezTo>
                  <a:cubicBezTo>
                    <a:pt x="4003" y="6783"/>
                    <a:pt x="4467" y="5660"/>
                    <a:pt x="4467" y="4468"/>
                  </a:cubicBezTo>
                  <a:cubicBezTo>
                    <a:pt x="4467" y="3276"/>
                    <a:pt x="4003" y="2153"/>
                    <a:pt x="3159" y="1309"/>
                  </a:cubicBezTo>
                  <a:cubicBezTo>
                    <a:pt x="2315" y="465"/>
                    <a:pt x="1193"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6" name="Google Shape;37506;p57"/>
            <p:cNvSpPr/>
            <p:nvPr/>
          </p:nvSpPr>
          <p:spPr>
            <a:xfrm>
              <a:off x="2532883" y="2084520"/>
              <a:ext cx="93777" cy="74913"/>
            </a:xfrm>
            <a:custGeom>
              <a:rect b="b" l="l" r="r" t="t"/>
              <a:pathLst>
                <a:path extrusionOk="0" h="1938" w="2426">
                  <a:moveTo>
                    <a:pt x="0" y="0"/>
                  </a:moveTo>
                  <a:lnTo>
                    <a:pt x="0" y="613"/>
                  </a:lnTo>
                  <a:cubicBezTo>
                    <a:pt x="502" y="620"/>
                    <a:pt x="999" y="813"/>
                    <a:pt x="1379" y="1193"/>
                  </a:cubicBezTo>
                  <a:cubicBezTo>
                    <a:pt x="1591" y="1405"/>
                    <a:pt x="1749" y="1657"/>
                    <a:pt x="1848" y="1937"/>
                  </a:cubicBezTo>
                  <a:lnTo>
                    <a:pt x="2426" y="1736"/>
                  </a:lnTo>
                  <a:cubicBezTo>
                    <a:pt x="2297" y="1365"/>
                    <a:pt x="2091" y="1036"/>
                    <a:pt x="1812" y="757"/>
                  </a:cubicBezTo>
                  <a:cubicBezTo>
                    <a:pt x="1312" y="257"/>
                    <a:pt x="657" y="6"/>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7" name="Google Shape;37507;p57"/>
            <p:cNvSpPr/>
            <p:nvPr/>
          </p:nvSpPr>
          <p:spPr>
            <a:xfrm>
              <a:off x="2532999" y="2209646"/>
              <a:ext cx="93738" cy="74836"/>
            </a:xfrm>
            <a:custGeom>
              <a:rect b="b" l="l" r="r" t="t"/>
              <a:pathLst>
                <a:path extrusionOk="0" h="1936" w="2425">
                  <a:moveTo>
                    <a:pt x="1846" y="0"/>
                  </a:moveTo>
                  <a:cubicBezTo>
                    <a:pt x="1747" y="283"/>
                    <a:pt x="1589" y="533"/>
                    <a:pt x="1377" y="746"/>
                  </a:cubicBezTo>
                  <a:cubicBezTo>
                    <a:pt x="997" y="1126"/>
                    <a:pt x="500" y="1318"/>
                    <a:pt x="0" y="1322"/>
                  </a:cubicBezTo>
                  <a:lnTo>
                    <a:pt x="0" y="1935"/>
                  </a:lnTo>
                  <a:cubicBezTo>
                    <a:pt x="655" y="1930"/>
                    <a:pt x="1312" y="1678"/>
                    <a:pt x="1811" y="1179"/>
                  </a:cubicBezTo>
                  <a:cubicBezTo>
                    <a:pt x="2089" y="901"/>
                    <a:pt x="2295" y="573"/>
                    <a:pt x="2425" y="203"/>
                  </a:cubicBezTo>
                  <a:lnTo>
                    <a:pt x="1846"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8" name="Google Shape;37508;p57"/>
            <p:cNvSpPr/>
            <p:nvPr/>
          </p:nvSpPr>
          <p:spPr>
            <a:xfrm>
              <a:off x="2579269" y="2143236"/>
              <a:ext cx="86665" cy="82644"/>
            </a:xfrm>
            <a:custGeom>
              <a:rect b="b" l="l" r="r" t="t"/>
              <a:pathLst>
                <a:path extrusionOk="0" h="2138" w="2242">
                  <a:moveTo>
                    <a:pt x="1069" y="0"/>
                  </a:moveTo>
                  <a:cubicBezTo>
                    <a:pt x="795" y="0"/>
                    <a:pt x="521" y="105"/>
                    <a:pt x="313" y="313"/>
                  </a:cubicBezTo>
                  <a:cubicBezTo>
                    <a:pt x="112" y="514"/>
                    <a:pt x="1" y="782"/>
                    <a:pt x="1" y="1068"/>
                  </a:cubicBezTo>
                  <a:cubicBezTo>
                    <a:pt x="1" y="1354"/>
                    <a:pt x="112" y="1622"/>
                    <a:pt x="313" y="1824"/>
                  </a:cubicBezTo>
                  <a:cubicBezTo>
                    <a:pt x="522" y="2033"/>
                    <a:pt x="796" y="2137"/>
                    <a:pt x="1070" y="2137"/>
                  </a:cubicBezTo>
                  <a:cubicBezTo>
                    <a:pt x="1342" y="2137"/>
                    <a:pt x="1616" y="2033"/>
                    <a:pt x="1825" y="1824"/>
                  </a:cubicBezTo>
                  <a:cubicBezTo>
                    <a:pt x="2242" y="1407"/>
                    <a:pt x="2242" y="730"/>
                    <a:pt x="1825" y="313"/>
                  </a:cubicBezTo>
                  <a:cubicBezTo>
                    <a:pt x="1617" y="105"/>
                    <a:pt x="1343" y="0"/>
                    <a:pt x="10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9" name="Google Shape;37509;p57"/>
          <p:cNvGrpSpPr/>
          <p:nvPr/>
        </p:nvGrpSpPr>
        <p:grpSpPr>
          <a:xfrm>
            <a:off x="3586973" y="1388794"/>
            <a:ext cx="368266" cy="332046"/>
            <a:chOff x="1544398" y="3841544"/>
            <a:chExt cx="368266" cy="332046"/>
          </a:xfrm>
        </p:grpSpPr>
        <p:sp>
          <p:nvSpPr>
            <p:cNvPr id="37510" name="Google Shape;37510;p57"/>
            <p:cNvSpPr/>
            <p:nvPr/>
          </p:nvSpPr>
          <p:spPr>
            <a:xfrm>
              <a:off x="1855145" y="3846492"/>
              <a:ext cx="57519" cy="82760"/>
            </a:xfrm>
            <a:custGeom>
              <a:rect b="b" l="l" r="r" t="t"/>
              <a:pathLst>
                <a:path extrusionOk="0" h="2141" w="1488">
                  <a:moveTo>
                    <a:pt x="281" y="0"/>
                  </a:moveTo>
                  <a:cubicBezTo>
                    <a:pt x="188" y="0"/>
                    <a:pt x="94" y="12"/>
                    <a:pt x="0" y="38"/>
                  </a:cubicBezTo>
                  <a:lnTo>
                    <a:pt x="563" y="2140"/>
                  </a:lnTo>
                  <a:cubicBezTo>
                    <a:pt x="1144" y="1984"/>
                    <a:pt x="1488" y="1388"/>
                    <a:pt x="1331" y="808"/>
                  </a:cubicBezTo>
                  <a:cubicBezTo>
                    <a:pt x="1202" y="322"/>
                    <a:pt x="762" y="0"/>
                    <a:pt x="2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1" name="Google Shape;37511;p57"/>
            <p:cNvSpPr/>
            <p:nvPr/>
          </p:nvSpPr>
          <p:spPr>
            <a:xfrm>
              <a:off x="1544398" y="3946260"/>
              <a:ext cx="38926" cy="46270"/>
            </a:xfrm>
            <a:custGeom>
              <a:rect b="b" l="l" r="r" t="t"/>
              <a:pathLst>
                <a:path extrusionOk="0" h="1197" w="1007">
                  <a:moveTo>
                    <a:pt x="739" y="0"/>
                  </a:moveTo>
                  <a:lnTo>
                    <a:pt x="0" y="198"/>
                  </a:lnTo>
                  <a:lnTo>
                    <a:pt x="268" y="1197"/>
                  </a:lnTo>
                  <a:lnTo>
                    <a:pt x="1007" y="998"/>
                  </a:lnTo>
                  <a:lnTo>
                    <a:pt x="7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2" name="Google Shape;37512;p57"/>
            <p:cNvSpPr/>
            <p:nvPr/>
          </p:nvSpPr>
          <p:spPr>
            <a:xfrm>
              <a:off x="1865968" y="3877686"/>
              <a:ext cx="46695" cy="51566"/>
            </a:xfrm>
            <a:custGeom>
              <a:rect b="b" l="l" r="r" t="t"/>
              <a:pathLst>
                <a:path extrusionOk="0" h="1334" w="1208">
                  <a:moveTo>
                    <a:pt x="1051" y="1"/>
                  </a:moveTo>
                  <a:lnTo>
                    <a:pt x="1" y="284"/>
                  </a:lnTo>
                  <a:lnTo>
                    <a:pt x="283" y="1333"/>
                  </a:lnTo>
                  <a:cubicBezTo>
                    <a:pt x="864" y="1177"/>
                    <a:pt x="1208" y="581"/>
                    <a:pt x="105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3" name="Google Shape;37513;p57"/>
            <p:cNvSpPr/>
            <p:nvPr/>
          </p:nvSpPr>
          <p:spPr>
            <a:xfrm>
              <a:off x="1549539" y="3965549"/>
              <a:ext cx="33746" cy="26981"/>
            </a:xfrm>
            <a:custGeom>
              <a:rect b="b" l="l" r="r" t="t"/>
              <a:pathLst>
                <a:path extrusionOk="0" h="698" w="873">
                  <a:moveTo>
                    <a:pt x="739" y="0"/>
                  </a:moveTo>
                  <a:lnTo>
                    <a:pt x="0" y="199"/>
                  </a:lnTo>
                  <a:lnTo>
                    <a:pt x="134" y="698"/>
                  </a:lnTo>
                  <a:lnTo>
                    <a:pt x="873" y="499"/>
                  </a:lnTo>
                  <a:lnTo>
                    <a:pt x="73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4" name="Google Shape;37514;p57"/>
            <p:cNvSpPr/>
            <p:nvPr/>
          </p:nvSpPr>
          <p:spPr>
            <a:xfrm>
              <a:off x="1564189" y="3898753"/>
              <a:ext cx="149634" cy="101006"/>
            </a:xfrm>
            <a:custGeom>
              <a:rect b="b" l="l" r="r" t="t"/>
              <a:pathLst>
                <a:path extrusionOk="0" h="2613" w="3871">
                  <a:moveTo>
                    <a:pt x="3415" y="0"/>
                  </a:moveTo>
                  <a:lnTo>
                    <a:pt x="0" y="916"/>
                  </a:lnTo>
                  <a:lnTo>
                    <a:pt x="455" y="2613"/>
                  </a:lnTo>
                  <a:lnTo>
                    <a:pt x="3870" y="1698"/>
                  </a:lnTo>
                  <a:lnTo>
                    <a:pt x="3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5" name="Google Shape;37515;p57"/>
            <p:cNvSpPr/>
            <p:nvPr/>
          </p:nvSpPr>
          <p:spPr>
            <a:xfrm>
              <a:off x="1572925" y="3931571"/>
              <a:ext cx="140897" cy="68187"/>
            </a:xfrm>
            <a:custGeom>
              <a:rect b="b" l="l" r="r" t="t"/>
              <a:pathLst>
                <a:path extrusionOk="0" h="1764" w="3645">
                  <a:moveTo>
                    <a:pt x="3416" y="1"/>
                  </a:moveTo>
                  <a:lnTo>
                    <a:pt x="1" y="915"/>
                  </a:lnTo>
                  <a:lnTo>
                    <a:pt x="229" y="1764"/>
                  </a:lnTo>
                  <a:lnTo>
                    <a:pt x="3644" y="849"/>
                  </a:lnTo>
                  <a:lnTo>
                    <a:pt x="3416"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6" name="Google Shape;37516;p57"/>
            <p:cNvSpPr/>
            <p:nvPr/>
          </p:nvSpPr>
          <p:spPr>
            <a:xfrm>
              <a:off x="1678685" y="3898792"/>
              <a:ext cx="35099" cy="70313"/>
            </a:xfrm>
            <a:custGeom>
              <a:rect b="b" l="l" r="r" t="t"/>
              <a:pathLst>
                <a:path extrusionOk="0" h="1819" w="908">
                  <a:moveTo>
                    <a:pt x="452" y="0"/>
                  </a:moveTo>
                  <a:lnTo>
                    <a:pt x="1" y="121"/>
                  </a:lnTo>
                  <a:lnTo>
                    <a:pt x="456" y="1818"/>
                  </a:lnTo>
                  <a:lnTo>
                    <a:pt x="907" y="1697"/>
                  </a:lnTo>
                  <a:lnTo>
                    <a:pt x="4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7" name="Google Shape;37517;p57"/>
            <p:cNvSpPr/>
            <p:nvPr/>
          </p:nvSpPr>
          <p:spPr>
            <a:xfrm>
              <a:off x="1687498" y="3931571"/>
              <a:ext cx="26324" cy="37534"/>
            </a:xfrm>
            <a:custGeom>
              <a:rect b="b" l="l" r="r" t="t"/>
              <a:pathLst>
                <a:path extrusionOk="0" h="971" w="681">
                  <a:moveTo>
                    <a:pt x="453" y="1"/>
                  </a:moveTo>
                  <a:lnTo>
                    <a:pt x="1" y="122"/>
                  </a:lnTo>
                  <a:lnTo>
                    <a:pt x="229" y="970"/>
                  </a:lnTo>
                  <a:lnTo>
                    <a:pt x="680" y="849"/>
                  </a:lnTo>
                  <a:lnTo>
                    <a:pt x="453" y="1"/>
                  </a:lnTo>
                  <a:close/>
                </a:path>
              </a:pathLst>
            </a:custGeom>
            <a:solidFill>
              <a:srgbClr val="9B9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8" name="Google Shape;37518;p57"/>
            <p:cNvSpPr/>
            <p:nvPr/>
          </p:nvSpPr>
          <p:spPr>
            <a:xfrm>
              <a:off x="1686648" y="3841621"/>
              <a:ext cx="208196" cy="133978"/>
            </a:xfrm>
            <a:custGeom>
              <a:rect b="b" l="l" r="r" t="t"/>
              <a:pathLst>
                <a:path extrusionOk="0" h="3466" w="5386">
                  <a:moveTo>
                    <a:pt x="4802" y="0"/>
                  </a:moveTo>
                  <a:lnTo>
                    <a:pt x="1" y="1286"/>
                  </a:lnTo>
                  <a:lnTo>
                    <a:pt x="584" y="3466"/>
                  </a:lnTo>
                  <a:lnTo>
                    <a:pt x="5386" y="2180"/>
                  </a:lnTo>
                  <a:lnTo>
                    <a:pt x="4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9" name="Google Shape;37519;p57"/>
            <p:cNvSpPr/>
            <p:nvPr/>
          </p:nvSpPr>
          <p:spPr>
            <a:xfrm>
              <a:off x="1828125" y="3850589"/>
              <a:ext cx="33050" cy="87090"/>
            </a:xfrm>
            <a:custGeom>
              <a:rect b="b" l="l" r="r" t="t"/>
              <a:pathLst>
                <a:path extrusionOk="0" h="2253" w="855">
                  <a:moveTo>
                    <a:pt x="271" y="0"/>
                  </a:moveTo>
                  <a:lnTo>
                    <a:pt x="1" y="73"/>
                  </a:lnTo>
                  <a:lnTo>
                    <a:pt x="584" y="2253"/>
                  </a:lnTo>
                  <a:lnTo>
                    <a:pt x="854" y="2180"/>
                  </a:lnTo>
                  <a:lnTo>
                    <a:pt x="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0" name="Google Shape;37520;p57"/>
            <p:cNvSpPr/>
            <p:nvPr/>
          </p:nvSpPr>
          <p:spPr>
            <a:xfrm>
              <a:off x="1854256" y="3841544"/>
              <a:ext cx="40588" cy="89138"/>
            </a:xfrm>
            <a:custGeom>
              <a:rect b="b" l="l" r="r" t="t"/>
              <a:pathLst>
                <a:path extrusionOk="0" h="2306" w="1050">
                  <a:moveTo>
                    <a:pt x="465" y="1"/>
                  </a:moveTo>
                  <a:lnTo>
                    <a:pt x="1" y="127"/>
                  </a:lnTo>
                  <a:lnTo>
                    <a:pt x="584" y="2305"/>
                  </a:lnTo>
                  <a:lnTo>
                    <a:pt x="1050" y="2181"/>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1" name="Google Shape;37521;p57"/>
            <p:cNvSpPr/>
            <p:nvPr/>
          </p:nvSpPr>
          <p:spPr>
            <a:xfrm>
              <a:off x="1697935" y="3883717"/>
              <a:ext cx="196947" cy="91922"/>
            </a:xfrm>
            <a:custGeom>
              <a:rect b="b" l="l" r="r" t="t"/>
              <a:pathLst>
                <a:path extrusionOk="0" h="2378" w="5095">
                  <a:moveTo>
                    <a:pt x="4802" y="1"/>
                  </a:moveTo>
                  <a:lnTo>
                    <a:pt x="1" y="1287"/>
                  </a:lnTo>
                  <a:lnTo>
                    <a:pt x="293" y="2378"/>
                  </a:lnTo>
                  <a:lnTo>
                    <a:pt x="5095" y="1091"/>
                  </a:lnTo>
                  <a:lnTo>
                    <a:pt x="4802"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2" name="Google Shape;37522;p57"/>
            <p:cNvSpPr/>
            <p:nvPr/>
          </p:nvSpPr>
          <p:spPr>
            <a:xfrm>
              <a:off x="1839412" y="3892723"/>
              <a:ext cx="21801" cy="44956"/>
            </a:xfrm>
            <a:custGeom>
              <a:rect b="b" l="l" r="r" t="t"/>
              <a:pathLst>
                <a:path extrusionOk="0" h="1163" w="564">
                  <a:moveTo>
                    <a:pt x="271" y="0"/>
                  </a:moveTo>
                  <a:lnTo>
                    <a:pt x="1" y="73"/>
                  </a:lnTo>
                  <a:lnTo>
                    <a:pt x="293" y="1163"/>
                  </a:lnTo>
                  <a:lnTo>
                    <a:pt x="563" y="1091"/>
                  </a:lnTo>
                  <a:lnTo>
                    <a:pt x="271"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3" name="Google Shape;37523;p57"/>
            <p:cNvSpPr/>
            <p:nvPr/>
          </p:nvSpPr>
          <p:spPr>
            <a:xfrm>
              <a:off x="1865582" y="3883678"/>
              <a:ext cx="29262" cy="47043"/>
            </a:xfrm>
            <a:custGeom>
              <a:rect b="b" l="l" r="r" t="t"/>
              <a:pathLst>
                <a:path extrusionOk="0" h="1217" w="757">
                  <a:moveTo>
                    <a:pt x="465" y="1"/>
                  </a:moveTo>
                  <a:lnTo>
                    <a:pt x="0" y="125"/>
                  </a:lnTo>
                  <a:lnTo>
                    <a:pt x="292" y="1216"/>
                  </a:lnTo>
                  <a:lnTo>
                    <a:pt x="757" y="1092"/>
                  </a:lnTo>
                  <a:lnTo>
                    <a:pt x="46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4" name="Google Shape;37524;p57"/>
            <p:cNvSpPr/>
            <p:nvPr/>
          </p:nvSpPr>
          <p:spPr>
            <a:xfrm>
              <a:off x="1601143" y="3953141"/>
              <a:ext cx="186317" cy="220449"/>
            </a:xfrm>
            <a:custGeom>
              <a:rect b="b" l="l" r="r" t="t"/>
              <a:pathLst>
                <a:path extrusionOk="0" h="5703" w="4820">
                  <a:moveTo>
                    <a:pt x="2244" y="1330"/>
                  </a:moveTo>
                  <a:lnTo>
                    <a:pt x="2244" y="3380"/>
                  </a:lnTo>
                  <a:lnTo>
                    <a:pt x="1355" y="3380"/>
                  </a:lnTo>
                  <a:lnTo>
                    <a:pt x="2244" y="1330"/>
                  </a:lnTo>
                  <a:close/>
                  <a:moveTo>
                    <a:pt x="2574" y="1330"/>
                  </a:moveTo>
                  <a:lnTo>
                    <a:pt x="3464" y="3380"/>
                  </a:lnTo>
                  <a:lnTo>
                    <a:pt x="2574" y="3380"/>
                  </a:lnTo>
                  <a:lnTo>
                    <a:pt x="2574" y="1330"/>
                  </a:lnTo>
                  <a:close/>
                  <a:moveTo>
                    <a:pt x="2410" y="1"/>
                  </a:moveTo>
                  <a:lnTo>
                    <a:pt x="0" y="5554"/>
                  </a:lnTo>
                  <a:lnTo>
                    <a:pt x="343" y="5702"/>
                  </a:lnTo>
                  <a:lnTo>
                    <a:pt x="1187" y="3746"/>
                  </a:lnTo>
                  <a:lnTo>
                    <a:pt x="2242" y="3746"/>
                  </a:lnTo>
                  <a:lnTo>
                    <a:pt x="2242" y="5621"/>
                  </a:lnTo>
                  <a:lnTo>
                    <a:pt x="2592" y="5621"/>
                  </a:lnTo>
                  <a:lnTo>
                    <a:pt x="2592" y="3746"/>
                  </a:lnTo>
                  <a:lnTo>
                    <a:pt x="3633" y="3746"/>
                  </a:lnTo>
                  <a:lnTo>
                    <a:pt x="4477" y="5702"/>
                  </a:lnTo>
                  <a:lnTo>
                    <a:pt x="4820" y="5554"/>
                  </a:lnTo>
                  <a:lnTo>
                    <a:pt x="2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5" name="Google Shape;37525;p57"/>
            <p:cNvSpPr/>
            <p:nvPr/>
          </p:nvSpPr>
          <p:spPr>
            <a:xfrm>
              <a:off x="1694224" y="3953141"/>
              <a:ext cx="93236" cy="220449"/>
            </a:xfrm>
            <a:custGeom>
              <a:rect b="b" l="l" r="r" t="t"/>
              <a:pathLst>
                <a:path extrusionOk="0" h="5703" w="2412">
                  <a:moveTo>
                    <a:pt x="166" y="1330"/>
                  </a:moveTo>
                  <a:lnTo>
                    <a:pt x="1056" y="3380"/>
                  </a:lnTo>
                  <a:lnTo>
                    <a:pt x="166" y="3380"/>
                  </a:lnTo>
                  <a:lnTo>
                    <a:pt x="166" y="1330"/>
                  </a:lnTo>
                  <a:close/>
                  <a:moveTo>
                    <a:pt x="1" y="1"/>
                  </a:moveTo>
                  <a:lnTo>
                    <a:pt x="1" y="5621"/>
                  </a:lnTo>
                  <a:lnTo>
                    <a:pt x="165" y="5621"/>
                  </a:lnTo>
                  <a:lnTo>
                    <a:pt x="165" y="3746"/>
                  </a:lnTo>
                  <a:lnTo>
                    <a:pt x="1225" y="3746"/>
                  </a:lnTo>
                  <a:lnTo>
                    <a:pt x="2069" y="5702"/>
                  </a:lnTo>
                  <a:lnTo>
                    <a:pt x="2412" y="5554"/>
                  </a:lnTo>
                  <a:lnTo>
                    <a:pt x="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6" name="Google Shape;37526;p57"/>
            <p:cNvSpPr/>
            <p:nvPr/>
          </p:nvSpPr>
          <p:spPr>
            <a:xfrm>
              <a:off x="1674858" y="3949894"/>
              <a:ext cx="40085" cy="40124"/>
            </a:xfrm>
            <a:custGeom>
              <a:rect b="b" l="l" r="r" t="t"/>
              <a:pathLst>
                <a:path extrusionOk="0" h="1038" w="1037">
                  <a:moveTo>
                    <a:pt x="519" y="0"/>
                  </a:moveTo>
                  <a:cubicBezTo>
                    <a:pt x="233" y="0"/>
                    <a:pt x="1" y="232"/>
                    <a:pt x="1" y="519"/>
                  </a:cubicBezTo>
                  <a:cubicBezTo>
                    <a:pt x="1" y="805"/>
                    <a:pt x="233" y="1037"/>
                    <a:pt x="519" y="1037"/>
                  </a:cubicBezTo>
                  <a:cubicBezTo>
                    <a:pt x="805" y="1037"/>
                    <a:pt x="1037" y="805"/>
                    <a:pt x="1037" y="519"/>
                  </a:cubicBezTo>
                  <a:cubicBezTo>
                    <a:pt x="1037" y="232"/>
                    <a:pt x="805" y="0"/>
                    <a:pt x="5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7" name="Google Shape;37527;p57"/>
            <p:cNvSpPr/>
            <p:nvPr/>
          </p:nvSpPr>
          <p:spPr>
            <a:xfrm>
              <a:off x="1683633" y="3958669"/>
              <a:ext cx="22536" cy="22575"/>
            </a:xfrm>
            <a:custGeom>
              <a:rect b="b" l="l" r="r" t="t"/>
              <a:pathLst>
                <a:path extrusionOk="0" h="584" w="583">
                  <a:moveTo>
                    <a:pt x="292" y="0"/>
                  </a:moveTo>
                  <a:cubicBezTo>
                    <a:pt x="130" y="0"/>
                    <a:pt x="0" y="131"/>
                    <a:pt x="0" y="292"/>
                  </a:cubicBezTo>
                  <a:cubicBezTo>
                    <a:pt x="0" y="453"/>
                    <a:pt x="130" y="584"/>
                    <a:pt x="292" y="584"/>
                  </a:cubicBezTo>
                  <a:cubicBezTo>
                    <a:pt x="453" y="584"/>
                    <a:pt x="583" y="453"/>
                    <a:pt x="583" y="292"/>
                  </a:cubicBezTo>
                  <a:cubicBezTo>
                    <a:pt x="583" y="131"/>
                    <a:pt x="453" y="0"/>
                    <a:pt x="292"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28" name="Google Shape;37528;p57"/>
          <p:cNvGrpSpPr/>
          <p:nvPr/>
        </p:nvGrpSpPr>
        <p:grpSpPr>
          <a:xfrm>
            <a:off x="6411799" y="3161530"/>
            <a:ext cx="402283" cy="305065"/>
            <a:chOff x="5602399" y="3249968"/>
            <a:chExt cx="402283" cy="305065"/>
          </a:xfrm>
        </p:grpSpPr>
        <p:sp>
          <p:nvSpPr>
            <p:cNvPr id="37529" name="Google Shape;37529;p57"/>
            <p:cNvSpPr/>
            <p:nvPr/>
          </p:nvSpPr>
          <p:spPr>
            <a:xfrm>
              <a:off x="5602399" y="3249968"/>
              <a:ext cx="402283" cy="305065"/>
            </a:xfrm>
            <a:custGeom>
              <a:rect b="b" l="l" r="r" t="t"/>
              <a:pathLst>
                <a:path extrusionOk="0" h="7892" w="10407">
                  <a:moveTo>
                    <a:pt x="4938" y="1"/>
                  </a:moveTo>
                  <a:cubicBezTo>
                    <a:pt x="4042" y="1"/>
                    <a:pt x="2919" y="29"/>
                    <a:pt x="2474" y="474"/>
                  </a:cubicBezTo>
                  <a:lnTo>
                    <a:pt x="711" y="2237"/>
                  </a:lnTo>
                  <a:cubicBezTo>
                    <a:pt x="256" y="2692"/>
                    <a:pt x="1" y="3855"/>
                    <a:pt x="620" y="4908"/>
                  </a:cubicBezTo>
                  <a:cubicBezTo>
                    <a:pt x="1238" y="5963"/>
                    <a:pt x="2530" y="7891"/>
                    <a:pt x="4837" y="7891"/>
                  </a:cubicBezTo>
                  <a:cubicBezTo>
                    <a:pt x="4934" y="7891"/>
                    <a:pt x="5031" y="7892"/>
                    <a:pt x="5129" y="7892"/>
                  </a:cubicBezTo>
                  <a:cubicBezTo>
                    <a:pt x="5958" y="7892"/>
                    <a:pt x="6842" y="7849"/>
                    <a:pt x="7654" y="7036"/>
                  </a:cubicBezTo>
                  <a:cubicBezTo>
                    <a:pt x="8563" y="6127"/>
                    <a:pt x="8997" y="5509"/>
                    <a:pt x="9375" y="4927"/>
                  </a:cubicBezTo>
                  <a:cubicBezTo>
                    <a:pt x="10407" y="3346"/>
                    <a:pt x="8341" y="1500"/>
                    <a:pt x="7708" y="1055"/>
                  </a:cubicBezTo>
                  <a:cubicBezTo>
                    <a:pt x="7099" y="627"/>
                    <a:pt x="6236" y="1"/>
                    <a:pt x="5310" y="1"/>
                  </a:cubicBezTo>
                  <a:cubicBezTo>
                    <a:pt x="5192" y="1"/>
                    <a:pt x="5067" y="1"/>
                    <a:pt x="4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0" name="Google Shape;37530;p57"/>
            <p:cNvSpPr/>
            <p:nvPr/>
          </p:nvSpPr>
          <p:spPr>
            <a:xfrm>
              <a:off x="5793896" y="3250006"/>
              <a:ext cx="210747" cy="305027"/>
            </a:xfrm>
            <a:custGeom>
              <a:rect b="b" l="l" r="r" t="t"/>
              <a:pathLst>
                <a:path extrusionOk="0" h="7891" w="5452">
                  <a:moveTo>
                    <a:pt x="0" y="0"/>
                  </a:moveTo>
                  <a:lnTo>
                    <a:pt x="0" y="7890"/>
                  </a:lnTo>
                  <a:cubicBezTo>
                    <a:pt x="53" y="7890"/>
                    <a:pt x="107" y="7890"/>
                    <a:pt x="160" y="7890"/>
                  </a:cubicBezTo>
                  <a:cubicBezTo>
                    <a:pt x="993" y="7890"/>
                    <a:pt x="1882" y="7851"/>
                    <a:pt x="2699" y="7035"/>
                  </a:cubicBezTo>
                  <a:cubicBezTo>
                    <a:pt x="3608" y="6126"/>
                    <a:pt x="4041" y="5508"/>
                    <a:pt x="4420" y="4926"/>
                  </a:cubicBezTo>
                  <a:cubicBezTo>
                    <a:pt x="5452" y="3345"/>
                    <a:pt x="3387" y="1499"/>
                    <a:pt x="2753" y="1054"/>
                  </a:cubicBezTo>
                  <a:cubicBezTo>
                    <a:pt x="2144" y="626"/>
                    <a:pt x="1281" y="0"/>
                    <a:pt x="3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1" name="Google Shape;37531;p57"/>
            <p:cNvSpPr/>
            <p:nvPr/>
          </p:nvSpPr>
          <p:spPr>
            <a:xfrm>
              <a:off x="5781411" y="3297861"/>
              <a:ext cx="46193" cy="46231"/>
            </a:xfrm>
            <a:custGeom>
              <a:rect b="b" l="l" r="r" t="t"/>
              <a:pathLst>
                <a:path extrusionOk="0" h="1196" w="1195">
                  <a:moveTo>
                    <a:pt x="598" y="1"/>
                  </a:moveTo>
                  <a:cubicBezTo>
                    <a:pt x="268" y="1"/>
                    <a:pt x="0" y="268"/>
                    <a:pt x="0" y="598"/>
                  </a:cubicBezTo>
                  <a:cubicBezTo>
                    <a:pt x="0" y="928"/>
                    <a:pt x="268" y="1195"/>
                    <a:pt x="598" y="1195"/>
                  </a:cubicBezTo>
                  <a:cubicBezTo>
                    <a:pt x="928" y="1195"/>
                    <a:pt x="1195" y="928"/>
                    <a:pt x="1195" y="598"/>
                  </a:cubicBezTo>
                  <a:cubicBezTo>
                    <a:pt x="1195" y="268"/>
                    <a:pt x="928" y="1"/>
                    <a:pt x="5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2" name="Google Shape;37532;p57"/>
            <p:cNvSpPr/>
            <p:nvPr/>
          </p:nvSpPr>
          <p:spPr>
            <a:xfrm>
              <a:off x="5614305" y="3359284"/>
              <a:ext cx="137148" cy="140279"/>
            </a:xfrm>
            <a:custGeom>
              <a:rect b="b" l="l" r="r" t="t"/>
              <a:pathLst>
                <a:path extrusionOk="0" h="3629" w="3548">
                  <a:moveTo>
                    <a:pt x="1734" y="1"/>
                  </a:moveTo>
                  <a:cubicBezTo>
                    <a:pt x="919" y="1"/>
                    <a:pt x="229" y="540"/>
                    <a:pt x="1" y="1282"/>
                  </a:cubicBezTo>
                  <a:cubicBezTo>
                    <a:pt x="56" y="1546"/>
                    <a:pt x="156" y="1817"/>
                    <a:pt x="312" y="2080"/>
                  </a:cubicBezTo>
                  <a:cubicBezTo>
                    <a:pt x="561" y="2506"/>
                    <a:pt x="920" y="3072"/>
                    <a:pt x="1409" y="3598"/>
                  </a:cubicBezTo>
                  <a:cubicBezTo>
                    <a:pt x="1515" y="3618"/>
                    <a:pt x="1623" y="3628"/>
                    <a:pt x="1734" y="3628"/>
                  </a:cubicBezTo>
                  <a:cubicBezTo>
                    <a:pt x="2736" y="3628"/>
                    <a:pt x="3548" y="2816"/>
                    <a:pt x="3548" y="1814"/>
                  </a:cubicBezTo>
                  <a:cubicBezTo>
                    <a:pt x="3548" y="812"/>
                    <a:pt x="2737" y="1"/>
                    <a:pt x="17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3" name="Google Shape;37533;p57"/>
            <p:cNvSpPr/>
            <p:nvPr/>
          </p:nvSpPr>
          <p:spPr>
            <a:xfrm>
              <a:off x="5815427" y="3402500"/>
              <a:ext cx="138462" cy="138926"/>
            </a:xfrm>
            <a:custGeom>
              <a:rect b="b" l="l" r="r" t="t"/>
              <a:pathLst>
                <a:path extrusionOk="0" h="3594" w="3582">
                  <a:moveTo>
                    <a:pt x="1814" y="0"/>
                  </a:moveTo>
                  <a:cubicBezTo>
                    <a:pt x="813" y="0"/>
                    <a:pt x="0" y="812"/>
                    <a:pt x="0" y="1813"/>
                  </a:cubicBezTo>
                  <a:cubicBezTo>
                    <a:pt x="0" y="2698"/>
                    <a:pt x="633" y="3434"/>
                    <a:pt x="1472" y="3594"/>
                  </a:cubicBezTo>
                  <a:cubicBezTo>
                    <a:pt x="1699" y="3472"/>
                    <a:pt x="1925" y="3309"/>
                    <a:pt x="2143" y="3089"/>
                  </a:cubicBezTo>
                  <a:cubicBezTo>
                    <a:pt x="2837" y="2396"/>
                    <a:pt x="3254" y="1873"/>
                    <a:pt x="3581" y="1404"/>
                  </a:cubicBezTo>
                  <a:cubicBezTo>
                    <a:pt x="3397" y="599"/>
                    <a:pt x="2675" y="0"/>
                    <a:pt x="18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4" name="Google Shape;37534;p57"/>
            <p:cNvSpPr/>
            <p:nvPr/>
          </p:nvSpPr>
          <p:spPr>
            <a:xfrm>
              <a:off x="5793974" y="3297861"/>
              <a:ext cx="34480" cy="46193"/>
            </a:xfrm>
            <a:custGeom>
              <a:rect b="b" l="l" r="r" t="t"/>
              <a:pathLst>
                <a:path extrusionOk="0" h="1195" w="892">
                  <a:moveTo>
                    <a:pt x="273" y="1"/>
                  </a:moveTo>
                  <a:cubicBezTo>
                    <a:pt x="175" y="1"/>
                    <a:pt x="81" y="24"/>
                    <a:pt x="0" y="66"/>
                  </a:cubicBezTo>
                  <a:lnTo>
                    <a:pt x="0" y="1129"/>
                  </a:lnTo>
                  <a:cubicBezTo>
                    <a:pt x="82" y="1171"/>
                    <a:pt x="174" y="1194"/>
                    <a:pt x="273" y="1194"/>
                  </a:cubicBezTo>
                  <a:cubicBezTo>
                    <a:pt x="615" y="1194"/>
                    <a:pt x="892" y="904"/>
                    <a:pt x="869" y="556"/>
                  </a:cubicBezTo>
                  <a:cubicBezTo>
                    <a:pt x="848" y="260"/>
                    <a:pt x="607" y="21"/>
                    <a:pt x="310" y="2"/>
                  </a:cubicBezTo>
                  <a:cubicBezTo>
                    <a:pt x="297" y="1"/>
                    <a:pt x="285" y="1"/>
                    <a:pt x="27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35" name="Google Shape;37535;p57"/>
          <p:cNvSpPr/>
          <p:nvPr/>
        </p:nvSpPr>
        <p:spPr>
          <a:xfrm flipH="1">
            <a:off x="7770029" y="9650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39" name="Shape 37539"/>
        <p:cNvGrpSpPr/>
        <p:nvPr/>
      </p:nvGrpSpPr>
      <p:grpSpPr>
        <a:xfrm>
          <a:off x="0" y="0"/>
          <a:ext cx="0" cy="0"/>
          <a:chOff x="0" y="0"/>
          <a:chExt cx="0" cy="0"/>
        </a:xfrm>
      </p:grpSpPr>
      <p:sp>
        <p:nvSpPr>
          <p:cNvPr id="37540" name="Google Shape;37540;p58"/>
          <p:cNvSpPr/>
          <p:nvPr/>
        </p:nvSpPr>
        <p:spPr>
          <a:xfrm>
            <a:off x="7333800" y="36221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1" name="Google Shape;37541;p58"/>
          <p:cNvSpPr/>
          <p:nvPr/>
        </p:nvSpPr>
        <p:spPr>
          <a:xfrm>
            <a:off x="866149" y="2412051"/>
            <a:ext cx="1489094" cy="1489094"/>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2" name="Google Shape;37542;p58"/>
          <p:cNvSpPr txBox="1"/>
          <p:nvPr>
            <p:ph type="title"/>
          </p:nvPr>
        </p:nvSpPr>
        <p:spPr>
          <a:xfrm>
            <a:off x="1810100" y="1518513"/>
            <a:ext cx="5523600" cy="210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37543" name="Google Shape;37543;p58"/>
          <p:cNvGrpSpPr/>
          <p:nvPr/>
        </p:nvGrpSpPr>
        <p:grpSpPr>
          <a:xfrm>
            <a:off x="6867851" y="3276306"/>
            <a:ext cx="503402" cy="461788"/>
            <a:chOff x="10394090" y="4418785"/>
            <a:chExt cx="995850" cy="913347"/>
          </a:xfrm>
        </p:grpSpPr>
        <p:sp>
          <p:nvSpPr>
            <p:cNvPr id="37544" name="Google Shape;37544;p58"/>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5" name="Google Shape;37545;p58"/>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6" name="Google Shape;37546;p58"/>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7" name="Google Shape;37547;p58"/>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8" name="Google Shape;37548;p58"/>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9" name="Google Shape;37549;p58"/>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0" name="Google Shape;37550;p58"/>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1" name="Google Shape;37551;p58"/>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2" name="Google Shape;37552;p58"/>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3" name="Google Shape;37553;p58"/>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4" name="Google Shape;37554;p58"/>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5" name="Google Shape;37555;p58"/>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6" name="Google Shape;37556;p58"/>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7" name="Google Shape;37557;p58"/>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8" name="Google Shape;37558;p58"/>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9" name="Google Shape;37559;p58"/>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0" name="Google Shape;37560;p58"/>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1" name="Google Shape;37561;p58"/>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2" name="Google Shape;37562;p58"/>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3" name="Google Shape;37563;p58"/>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4" name="Google Shape;37564;p58"/>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5" name="Google Shape;37565;p58"/>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6" name="Google Shape;37566;p58"/>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7" name="Google Shape;37567;p58"/>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8" name="Google Shape;37568;p58"/>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9" name="Google Shape;37569;p58"/>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0" name="Google Shape;37570;p58"/>
          <p:cNvGrpSpPr/>
          <p:nvPr/>
        </p:nvGrpSpPr>
        <p:grpSpPr>
          <a:xfrm>
            <a:off x="7837207" y="4112398"/>
            <a:ext cx="845806" cy="717156"/>
            <a:chOff x="8483468" y="3859206"/>
            <a:chExt cx="650520" cy="551573"/>
          </a:xfrm>
        </p:grpSpPr>
        <p:sp>
          <p:nvSpPr>
            <p:cNvPr id="37571" name="Google Shape;37571;p58"/>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2" name="Google Shape;37572;p58"/>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3" name="Google Shape;37573;p58"/>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4" name="Google Shape;37574;p58"/>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5" name="Google Shape;37575;p58"/>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6" name="Google Shape;37576;p58"/>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7" name="Google Shape;37577;p58"/>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8" name="Google Shape;37578;p58"/>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9" name="Google Shape;37579;p58"/>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0" name="Google Shape;37580;p58"/>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1" name="Google Shape;37581;p58"/>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2" name="Google Shape;37582;p58"/>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3" name="Google Shape;37583;p58"/>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4" name="Google Shape;37584;p58"/>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5" name="Google Shape;37585;p58"/>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6" name="Google Shape;37586;p58"/>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7" name="Google Shape;37587;p58"/>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8" name="Google Shape;37588;p58"/>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9" name="Google Shape;37589;p58"/>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0" name="Google Shape;37590;p58"/>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1" name="Google Shape;37591;p58"/>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2" name="Google Shape;37592;p58"/>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3" name="Google Shape;37593;p58"/>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4" name="Google Shape;37594;p58"/>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5" name="Google Shape;37595;p58"/>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6" name="Google Shape;37596;p58"/>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7" name="Google Shape;37597;p58"/>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8" name="Google Shape;37598;p58"/>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9" name="Google Shape;37599;p58"/>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0" name="Google Shape;37600;p58"/>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01" name="Google Shape;37601;p58"/>
          <p:cNvSpPr/>
          <p:nvPr/>
        </p:nvSpPr>
        <p:spPr>
          <a:xfrm>
            <a:off x="7499548" y="41240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2" name="Google Shape;37602;p58"/>
          <p:cNvSpPr/>
          <p:nvPr/>
        </p:nvSpPr>
        <p:spPr>
          <a:xfrm>
            <a:off x="6867848" y="44517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03" name="Google Shape;37603;p58"/>
          <p:cNvGrpSpPr/>
          <p:nvPr/>
        </p:nvGrpSpPr>
        <p:grpSpPr>
          <a:xfrm flipH="1">
            <a:off x="1248135" y="3757018"/>
            <a:ext cx="1005132" cy="1004863"/>
            <a:chOff x="-2803224" y="-453774"/>
            <a:chExt cx="3660351" cy="3659368"/>
          </a:xfrm>
        </p:grpSpPr>
        <p:sp>
          <p:nvSpPr>
            <p:cNvPr id="37604" name="Google Shape;37604;p58"/>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5" name="Google Shape;37605;p58"/>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6" name="Google Shape;37606;p58"/>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7" name="Google Shape;37607;p58"/>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8" name="Google Shape;37608;p58"/>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9" name="Google Shape;37609;p58"/>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0" name="Google Shape;37610;p58"/>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1" name="Google Shape;37611;p58"/>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2" name="Google Shape;37612;p58"/>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3" name="Google Shape;37613;p58"/>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4" name="Google Shape;37614;p58"/>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5" name="Google Shape;37615;p58"/>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6" name="Google Shape;37616;p58"/>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7" name="Google Shape;37617;p58"/>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8" name="Google Shape;37618;p58"/>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9" name="Google Shape;37619;p58"/>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0" name="Google Shape;37620;p58"/>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1" name="Google Shape;37621;p58"/>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2" name="Google Shape;37622;p58"/>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3" name="Google Shape;37623;p58"/>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4" name="Google Shape;37624;p58"/>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5" name="Google Shape;37625;p58"/>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6" name="Google Shape;37626;p58"/>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7" name="Google Shape;37627;p58"/>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8" name="Google Shape;37628;p58"/>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9" name="Google Shape;37629;p58"/>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0" name="Google Shape;37630;p58"/>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1" name="Google Shape;37631;p58"/>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2" name="Google Shape;37632;p58"/>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3" name="Google Shape;37633;p58"/>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4" name="Google Shape;37634;p58"/>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5" name="Google Shape;37635;p58"/>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6" name="Google Shape;37636;p58"/>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7" name="Google Shape;37637;p58"/>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8" name="Google Shape;37638;p58"/>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9" name="Google Shape;37639;p58"/>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0" name="Google Shape;37640;p58"/>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1" name="Google Shape;37641;p58"/>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2" name="Google Shape;37642;p58"/>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3" name="Google Shape;37643;p58"/>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4" name="Google Shape;37644;p58"/>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5" name="Google Shape;37645;p58"/>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6" name="Google Shape;37646;p58"/>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7" name="Google Shape;37647;p58"/>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48" name="Google Shape;37648;p58"/>
          <p:cNvGrpSpPr/>
          <p:nvPr/>
        </p:nvGrpSpPr>
        <p:grpSpPr>
          <a:xfrm>
            <a:off x="533643" y="540006"/>
            <a:ext cx="650520" cy="551573"/>
            <a:chOff x="8483468" y="3859206"/>
            <a:chExt cx="650520" cy="551573"/>
          </a:xfrm>
        </p:grpSpPr>
        <p:sp>
          <p:nvSpPr>
            <p:cNvPr id="37649" name="Google Shape;37649;p58"/>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0" name="Google Shape;37650;p58"/>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1" name="Google Shape;37651;p58"/>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2" name="Google Shape;37652;p58"/>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3" name="Google Shape;37653;p58"/>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4" name="Google Shape;37654;p58"/>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5" name="Google Shape;37655;p58"/>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6" name="Google Shape;37656;p58"/>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7" name="Google Shape;37657;p58"/>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8" name="Google Shape;37658;p58"/>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9" name="Google Shape;37659;p58"/>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0" name="Google Shape;37660;p58"/>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1" name="Google Shape;37661;p58"/>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2" name="Google Shape;37662;p58"/>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3" name="Google Shape;37663;p58"/>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4" name="Google Shape;37664;p58"/>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5" name="Google Shape;37665;p58"/>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6" name="Google Shape;37666;p58"/>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7" name="Google Shape;37667;p58"/>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8" name="Google Shape;37668;p58"/>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9" name="Google Shape;37669;p58"/>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0" name="Google Shape;37670;p58"/>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1" name="Google Shape;37671;p58"/>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2" name="Google Shape;37672;p58"/>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3" name="Google Shape;37673;p58"/>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4" name="Google Shape;37674;p58"/>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5" name="Google Shape;37675;p58"/>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6" name="Google Shape;37676;p58"/>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7" name="Google Shape;37677;p58"/>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8" name="Google Shape;37678;p58"/>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9" name="Google Shape;37679;p58"/>
          <p:cNvGrpSpPr/>
          <p:nvPr/>
        </p:nvGrpSpPr>
        <p:grpSpPr>
          <a:xfrm rot="-2423376">
            <a:off x="413591" y="3125223"/>
            <a:ext cx="920090" cy="536604"/>
            <a:chOff x="8120762" y="5581287"/>
            <a:chExt cx="880392" cy="513420"/>
          </a:xfrm>
        </p:grpSpPr>
        <p:sp>
          <p:nvSpPr>
            <p:cNvPr id="37680" name="Google Shape;37680;p58"/>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1" name="Google Shape;37681;p58"/>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2" name="Google Shape;37682;p58"/>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3" name="Google Shape;37683;p58"/>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4" name="Google Shape;37684;p58"/>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5" name="Google Shape;37685;p58"/>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6" name="Google Shape;37686;p58"/>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7" name="Google Shape;37687;p58"/>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8" name="Google Shape;37688;p58"/>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9" name="Google Shape;37689;p58"/>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0" name="Google Shape;37690;p58"/>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1" name="Google Shape;37691;p58"/>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2" name="Google Shape;37692;p58"/>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3" name="Google Shape;37693;p58"/>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4" name="Google Shape;37694;p58"/>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5" name="Google Shape;37695;p58"/>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6" name="Google Shape;37696;p58"/>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7" name="Google Shape;37697;p58"/>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8" name="Google Shape;37698;p58"/>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9" name="Google Shape;37699;p58"/>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0" name="Google Shape;37700;p58"/>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1" name="Google Shape;37701;p58"/>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2" name="Google Shape;37702;p58"/>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3" name="Google Shape;37703;p58"/>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4" name="Google Shape;37704;p58"/>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5" name="Google Shape;37705;p58"/>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6" name="Google Shape;37706;p58"/>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7" name="Google Shape;37707;p58"/>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8" name="Google Shape;37708;p58"/>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9" name="Google Shape;37709;p58"/>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0" name="Google Shape;37710;p58"/>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1" name="Google Shape;37711;p58"/>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2" name="Google Shape;37712;p58"/>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3" name="Google Shape;37713;p58"/>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4" name="Google Shape;37714;p58"/>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5" name="Google Shape;37715;p58"/>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6" name="Google Shape;37716;p58"/>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7" name="Google Shape;37717;p58"/>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8" name="Google Shape;37718;p58"/>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9" name="Google Shape;37719;p58"/>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0" name="Google Shape;37720;p58"/>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1" name="Google Shape;37721;p58"/>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22" name="Google Shape;37722;p58"/>
          <p:cNvSpPr/>
          <p:nvPr/>
        </p:nvSpPr>
        <p:spPr>
          <a:xfrm flipH="1">
            <a:off x="1582702" y="3276296"/>
            <a:ext cx="55968" cy="4378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3" name="Google Shape;37723;p58"/>
          <p:cNvSpPr/>
          <p:nvPr/>
        </p:nvSpPr>
        <p:spPr>
          <a:xfrm flipH="1">
            <a:off x="1197486" y="12730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4" name="Google Shape;37724;p58"/>
          <p:cNvSpPr/>
          <p:nvPr/>
        </p:nvSpPr>
        <p:spPr>
          <a:xfrm flipH="1">
            <a:off x="1749204" y="72698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25" name="Google Shape;37725;p58"/>
          <p:cNvGrpSpPr/>
          <p:nvPr/>
        </p:nvGrpSpPr>
        <p:grpSpPr>
          <a:xfrm>
            <a:off x="7493752" y="1216919"/>
            <a:ext cx="244246" cy="219081"/>
            <a:chOff x="9122209" y="4733906"/>
            <a:chExt cx="315604" cy="283088"/>
          </a:xfrm>
        </p:grpSpPr>
        <p:sp>
          <p:nvSpPr>
            <p:cNvPr id="37726" name="Google Shape;37726;p58"/>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7" name="Google Shape;37727;p58"/>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8" name="Google Shape;37728;p58"/>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9" name="Google Shape;37729;p58"/>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0" name="Google Shape;37730;p58"/>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1" name="Google Shape;37731;p58"/>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2" name="Google Shape;37732;p58"/>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3" name="Google Shape;37733;p58"/>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4" name="Google Shape;37734;p58"/>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5" name="Google Shape;37735;p58"/>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6" name="Google Shape;37736;p58"/>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7" name="Google Shape;37737;p58"/>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8" name="Google Shape;37738;p58"/>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9" name="Google Shape;37739;p58"/>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0" name="Google Shape;37740;p58"/>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1" name="Google Shape;37741;p58"/>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2" name="Google Shape;37742;p58"/>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3" name="Google Shape;37743;p58"/>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4" name="Google Shape;37744;p58"/>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5" name="Google Shape;37745;p58"/>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6" name="Google Shape;37746;p58"/>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7" name="Google Shape;37747;p58"/>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8" name="Google Shape;37748;p58"/>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9" name="Google Shape;37749;p58"/>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0" name="Google Shape;37750;p58"/>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1" name="Google Shape;37751;p58"/>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2" name="Google Shape;37752;p58"/>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3" name="Google Shape;37753;p58"/>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4" name="Google Shape;37754;p58"/>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5" name="Google Shape;37755;p58"/>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6" name="Google Shape;37756;p58"/>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7" name="Google Shape;37757;p58"/>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8" name="Google Shape;37758;p58"/>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9" name="Google Shape;37759;p58"/>
          <p:cNvGrpSpPr/>
          <p:nvPr/>
        </p:nvGrpSpPr>
        <p:grpSpPr>
          <a:xfrm>
            <a:off x="6999430" y="539989"/>
            <a:ext cx="503437" cy="426863"/>
            <a:chOff x="8483468" y="3859206"/>
            <a:chExt cx="650520" cy="551573"/>
          </a:xfrm>
        </p:grpSpPr>
        <p:sp>
          <p:nvSpPr>
            <p:cNvPr id="37760" name="Google Shape;37760;p58"/>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1" name="Google Shape;37761;p58"/>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2" name="Google Shape;37762;p58"/>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3" name="Google Shape;37763;p58"/>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4" name="Google Shape;37764;p58"/>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5" name="Google Shape;37765;p58"/>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6" name="Google Shape;37766;p58"/>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7" name="Google Shape;37767;p58"/>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8" name="Google Shape;37768;p58"/>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9" name="Google Shape;37769;p58"/>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0" name="Google Shape;37770;p58"/>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1" name="Google Shape;37771;p58"/>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2" name="Google Shape;37772;p58"/>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3" name="Google Shape;37773;p58"/>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4" name="Google Shape;37774;p58"/>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5" name="Google Shape;37775;p58"/>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6" name="Google Shape;37776;p58"/>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7" name="Google Shape;37777;p58"/>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8" name="Google Shape;37778;p58"/>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9" name="Google Shape;37779;p58"/>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0" name="Google Shape;37780;p58"/>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1" name="Google Shape;37781;p58"/>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2" name="Google Shape;37782;p58"/>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3" name="Google Shape;37783;p58"/>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4" name="Google Shape;37784;p58"/>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5" name="Google Shape;37785;p58"/>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6" name="Google Shape;37786;p58"/>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7" name="Google Shape;37787;p58"/>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8" name="Google Shape;37788;p58"/>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9" name="Google Shape;37789;p58"/>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90" name="Google Shape;37790;p58"/>
          <p:cNvSpPr/>
          <p:nvPr/>
        </p:nvSpPr>
        <p:spPr>
          <a:xfrm>
            <a:off x="8148426" y="15269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1" name="Google Shape;37791;p58"/>
          <p:cNvSpPr/>
          <p:nvPr/>
        </p:nvSpPr>
        <p:spPr>
          <a:xfrm>
            <a:off x="2717434" y="4098875"/>
            <a:ext cx="101166" cy="7913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95" name="Shape 37795"/>
        <p:cNvGrpSpPr/>
        <p:nvPr/>
      </p:nvGrpSpPr>
      <p:grpSpPr>
        <a:xfrm>
          <a:off x="0" y="0"/>
          <a:ext cx="0" cy="0"/>
          <a:chOff x="0" y="0"/>
          <a:chExt cx="0" cy="0"/>
        </a:xfrm>
      </p:grpSpPr>
      <p:sp>
        <p:nvSpPr>
          <p:cNvPr id="37796" name="Google Shape;37796;p59"/>
          <p:cNvSpPr txBox="1"/>
          <p:nvPr>
            <p:ph type="title"/>
          </p:nvPr>
        </p:nvSpPr>
        <p:spPr>
          <a:xfrm rot="-799">
            <a:off x="3258250" y="2906091"/>
            <a:ext cx="5165700" cy="60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37797" name="Google Shape;37797;p59"/>
          <p:cNvSpPr txBox="1"/>
          <p:nvPr>
            <p:ph idx="1" type="subTitle"/>
          </p:nvPr>
        </p:nvSpPr>
        <p:spPr>
          <a:xfrm>
            <a:off x="3258300" y="1651688"/>
            <a:ext cx="5165700" cy="12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37798" name="Google Shape;37798;p59"/>
          <p:cNvGrpSpPr/>
          <p:nvPr/>
        </p:nvGrpSpPr>
        <p:grpSpPr>
          <a:xfrm flipH="1">
            <a:off x="-1331611" y="-98407"/>
            <a:ext cx="4789316" cy="4778716"/>
            <a:chOff x="6673624" y="2086450"/>
            <a:chExt cx="2729888" cy="2723691"/>
          </a:xfrm>
        </p:grpSpPr>
        <p:sp>
          <p:nvSpPr>
            <p:cNvPr id="37799" name="Google Shape;37799;p59"/>
            <p:cNvSpPr/>
            <p:nvPr/>
          </p:nvSpPr>
          <p:spPr>
            <a:xfrm>
              <a:off x="6673624" y="2086450"/>
              <a:ext cx="2729888" cy="2723691"/>
            </a:xfrm>
            <a:custGeom>
              <a:rect b="b" l="l" r="r" t="t"/>
              <a:pathLst>
                <a:path extrusionOk="0" h="11323" w="11349">
                  <a:moveTo>
                    <a:pt x="7521" y="1"/>
                  </a:moveTo>
                  <a:lnTo>
                    <a:pt x="1050" y="6472"/>
                  </a:lnTo>
                  <a:cubicBezTo>
                    <a:pt x="0" y="7522"/>
                    <a:pt x="0" y="9225"/>
                    <a:pt x="1050" y="10273"/>
                  </a:cubicBezTo>
                  <a:cubicBezTo>
                    <a:pt x="2099" y="11323"/>
                    <a:pt x="3802" y="11323"/>
                    <a:pt x="4851" y="10273"/>
                  </a:cubicBezTo>
                  <a:lnTo>
                    <a:pt x="11349" y="3776"/>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0" name="Google Shape;37800;p59"/>
            <p:cNvSpPr/>
            <p:nvPr/>
          </p:nvSpPr>
          <p:spPr>
            <a:xfrm>
              <a:off x="6886262" y="3517931"/>
              <a:ext cx="1167100" cy="1022316"/>
            </a:xfrm>
            <a:custGeom>
              <a:rect b="b" l="l" r="r" t="t"/>
              <a:pathLst>
                <a:path extrusionOk="0" h="4250" w="4852">
                  <a:moveTo>
                    <a:pt x="3200" y="1"/>
                  </a:moveTo>
                  <a:lnTo>
                    <a:pt x="1830" y="228"/>
                  </a:lnTo>
                  <a:lnTo>
                    <a:pt x="1280" y="941"/>
                  </a:lnTo>
                  <a:lnTo>
                    <a:pt x="0" y="1687"/>
                  </a:lnTo>
                  <a:lnTo>
                    <a:pt x="0" y="3017"/>
                  </a:lnTo>
                  <a:lnTo>
                    <a:pt x="1280" y="4250"/>
                  </a:lnTo>
                  <a:lnTo>
                    <a:pt x="3515" y="4250"/>
                  </a:lnTo>
                  <a:lnTo>
                    <a:pt x="4033" y="3017"/>
                  </a:lnTo>
                  <a:lnTo>
                    <a:pt x="4851" y="2012"/>
                  </a:lnTo>
                  <a:lnTo>
                    <a:pt x="4602" y="667"/>
                  </a:lnTo>
                  <a:lnTo>
                    <a:pt x="32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1" name="Google Shape;37801;p59"/>
            <p:cNvSpPr/>
            <p:nvPr/>
          </p:nvSpPr>
          <p:spPr>
            <a:xfrm>
              <a:off x="6980073" y="3598272"/>
              <a:ext cx="1029992" cy="835894"/>
            </a:xfrm>
            <a:custGeom>
              <a:rect b="b" l="l" r="r" t="t"/>
              <a:pathLst>
                <a:path extrusionOk="0" h="3475" w="4282">
                  <a:moveTo>
                    <a:pt x="2719" y="0"/>
                  </a:moveTo>
                  <a:lnTo>
                    <a:pt x="1925" y="73"/>
                  </a:lnTo>
                  <a:lnTo>
                    <a:pt x="1558" y="770"/>
                  </a:lnTo>
                  <a:lnTo>
                    <a:pt x="98" y="1353"/>
                  </a:lnTo>
                  <a:lnTo>
                    <a:pt x="0" y="1856"/>
                  </a:lnTo>
                  <a:lnTo>
                    <a:pt x="870" y="3226"/>
                  </a:lnTo>
                  <a:lnTo>
                    <a:pt x="1719" y="3475"/>
                  </a:lnTo>
                  <a:lnTo>
                    <a:pt x="3280" y="3226"/>
                  </a:lnTo>
                  <a:lnTo>
                    <a:pt x="4282" y="1493"/>
                  </a:lnTo>
                  <a:lnTo>
                    <a:pt x="3936" y="201"/>
                  </a:lnTo>
                  <a:lnTo>
                    <a:pt x="271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2" name="Google Shape;37802;p59"/>
            <p:cNvSpPr/>
            <p:nvPr/>
          </p:nvSpPr>
          <p:spPr>
            <a:xfrm>
              <a:off x="7315628" y="4243413"/>
              <a:ext cx="255213" cy="261954"/>
            </a:xfrm>
            <a:custGeom>
              <a:rect b="b" l="l" r="r" t="t"/>
              <a:pathLst>
                <a:path extrusionOk="0" h="1089" w="1061">
                  <a:moveTo>
                    <a:pt x="641" y="1"/>
                  </a:moveTo>
                  <a:lnTo>
                    <a:pt x="1" y="909"/>
                  </a:lnTo>
                  <a:lnTo>
                    <a:pt x="530" y="1088"/>
                  </a:lnTo>
                  <a:lnTo>
                    <a:pt x="973" y="796"/>
                  </a:lnTo>
                  <a:lnTo>
                    <a:pt x="1060" y="229"/>
                  </a:lnTo>
                  <a:lnTo>
                    <a:pt x="6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3" name="Google Shape;37803;p59"/>
            <p:cNvSpPr/>
            <p:nvPr/>
          </p:nvSpPr>
          <p:spPr>
            <a:xfrm>
              <a:off x="7570602" y="4363204"/>
              <a:ext cx="104154" cy="142162"/>
            </a:xfrm>
            <a:custGeom>
              <a:rect b="b" l="l" r="r" t="t"/>
              <a:pathLst>
                <a:path extrusionOk="0" h="591" w="433">
                  <a:moveTo>
                    <a:pt x="379" y="1"/>
                  </a:moveTo>
                  <a:lnTo>
                    <a:pt x="173" y="46"/>
                  </a:lnTo>
                  <a:lnTo>
                    <a:pt x="0" y="465"/>
                  </a:lnTo>
                  <a:lnTo>
                    <a:pt x="291" y="590"/>
                  </a:lnTo>
                  <a:lnTo>
                    <a:pt x="433" y="317"/>
                  </a:lnTo>
                  <a:lnTo>
                    <a:pt x="379" y="1"/>
                  </a:lnTo>
                  <a:close/>
                </a:path>
              </a:pathLst>
            </a:custGeom>
            <a:solidFill>
              <a:srgbClr val="5A3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4" name="Google Shape;37804;p59"/>
            <p:cNvSpPr/>
            <p:nvPr/>
          </p:nvSpPr>
          <p:spPr>
            <a:xfrm>
              <a:off x="6886262" y="3923729"/>
              <a:ext cx="845739" cy="616517"/>
            </a:xfrm>
            <a:custGeom>
              <a:rect b="b" l="l" r="r" t="t"/>
              <a:pathLst>
                <a:path extrusionOk="0" h="2563" w="3516">
                  <a:moveTo>
                    <a:pt x="0" y="0"/>
                  </a:moveTo>
                  <a:lnTo>
                    <a:pt x="0" y="1330"/>
                  </a:lnTo>
                  <a:lnTo>
                    <a:pt x="1280" y="2563"/>
                  </a:lnTo>
                  <a:lnTo>
                    <a:pt x="3515" y="2563"/>
                  </a:lnTo>
                  <a:lnTo>
                    <a:pt x="1523" y="2457"/>
                  </a:lnTo>
                  <a:lnTo>
                    <a:pt x="131" y="1241"/>
                  </a:lnTo>
                  <a:lnTo>
                    <a:pt x="0" y="0"/>
                  </a:lnTo>
                  <a:close/>
                </a:path>
              </a:pathLst>
            </a:custGeom>
            <a:solidFill>
              <a:srgbClr val="825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5" name="Google Shape;37805;p59"/>
            <p:cNvSpPr/>
            <p:nvPr/>
          </p:nvSpPr>
          <p:spPr>
            <a:xfrm>
              <a:off x="7194155" y="4145490"/>
              <a:ext cx="553242" cy="395456"/>
            </a:xfrm>
            <a:custGeom>
              <a:rect b="b" l="l" r="r" t="t"/>
              <a:pathLst>
                <a:path extrusionOk="0" h="1644" w="2300">
                  <a:moveTo>
                    <a:pt x="1889" y="1"/>
                  </a:moveTo>
                  <a:lnTo>
                    <a:pt x="1146" y="86"/>
                  </a:lnTo>
                  <a:lnTo>
                    <a:pt x="0" y="1644"/>
                  </a:lnTo>
                  <a:lnTo>
                    <a:pt x="2235" y="1644"/>
                  </a:lnTo>
                  <a:lnTo>
                    <a:pt x="2105" y="714"/>
                  </a:lnTo>
                  <a:lnTo>
                    <a:pt x="2299" y="542"/>
                  </a:lnTo>
                  <a:lnTo>
                    <a:pt x="1889"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6" name="Google Shape;37806;p59"/>
            <p:cNvSpPr/>
            <p:nvPr/>
          </p:nvSpPr>
          <p:spPr>
            <a:xfrm>
              <a:off x="6886262" y="3572534"/>
              <a:ext cx="606161" cy="421675"/>
            </a:xfrm>
            <a:custGeom>
              <a:rect b="b" l="l" r="r" t="t"/>
              <a:pathLst>
                <a:path extrusionOk="0" h="1753" w="2520">
                  <a:moveTo>
                    <a:pt x="1830" y="1"/>
                  </a:moveTo>
                  <a:lnTo>
                    <a:pt x="1280" y="714"/>
                  </a:lnTo>
                  <a:lnTo>
                    <a:pt x="0" y="1460"/>
                  </a:lnTo>
                  <a:lnTo>
                    <a:pt x="731" y="1752"/>
                  </a:lnTo>
                  <a:lnTo>
                    <a:pt x="2066" y="1320"/>
                  </a:lnTo>
                  <a:lnTo>
                    <a:pt x="2520" y="440"/>
                  </a:lnTo>
                  <a:lnTo>
                    <a:pt x="1959" y="440"/>
                  </a:lnTo>
                  <a:lnTo>
                    <a:pt x="183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7" name="Google Shape;37807;p59"/>
            <p:cNvSpPr/>
            <p:nvPr/>
          </p:nvSpPr>
          <p:spPr>
            <a:xfrm>
              <a:off x="7570602" y="3517931"/>
              <a:ext cx="422869" cy="406040"/>
            </a:xfrm>
            <a:custGeom>
              <a:rect b="b" l="l" r="r" t="t"/>
              <a:pathLst>
                <a:path extrusionOk="0" h="1688" w="1758">
                  <a:moveTo>
                    <a:pt x="355" y="1"/>
                  </a:moveTo>
                  <a:lnTo>
                    <a:pt x="0" y="1308"/>
                  </a:lnTo>
                  <a:lnTo>
                    <a:pt x="540" y="1687"/>
                  </a:lnTo>
                  <a:lnTo>
                    <a:pt x="1049" y="1266"/>
                  </a:lnTo>
                  <a:lnTo>
                    <a:pt x="1049" y="667"/>
                  </a:lnTo>
                  <a:lnTo>
                    <a:pt x="1757" y="667"/>
                  </a:lnTo>
                  <a:lnTo>
                    <a:pt x="35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8" name="Google Shape;37808;p59"/>
            <p:cNvSpPr/>
            <p:nvPr/>
          </p:nvSpPr>
          <p:spPr>
            <a:xfrm>
              <a:off x="7674515" y="3957405"/>
              <a:ext cx="378851" cy="286249"/>
            </a:xfrm>
            <a:custGeom>
              <a:rect b="b" l="l" r="r" t="t"/>
              <a:pathLst>
                <a:path extrusionOk="0" h="1190" w="1575">
                  <a:moveTo>
                    <a:pt x="129" y="0"/>
                  </a:moveTo>
                  <a:lnTo>
                    <a:pt x="1" y="185"/>
                  </a:lnTo>
                  <a:lnTo>
                    <a:pt x="519" y="299"/>
                  </a:lnTo>
                  <a:lnTo>
                    <a:pt x="302" y="693"/>
                  </a:lnTo>
                  <a:lnTo>
                    <a:pt x="756" y="1190"/>
                  </a:lnTo>
                  <a:lnTo>
                    <a:pt x="1574" y="185"/>
                  </a:lnTo>
                  <a:lnTo>
                    <a:pt x="129" y="0"/>
                  </a:lnTo>
                  <a:close/>
                </a:path>
              </a:pathLst>
            </a:custGeom>
            <a:solidFill>
              <a:srgbClr val="5A3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9" name="Google Shape;37809;p59"/>
            <p:cNvSpPr/>
            <p:nvPr/>
          </p:nvSpPr>
          <p:spPr>
            <a:xfrm>
              <a:off x="7189344" y="4100529"/>
              <a:ext cx="126524" cy="100307"/>
            </a:xfrm>
            <a:custGeom>
              <a:rect b="b" l="l" r="r" t="t"/>
              <a:pathLst>
                <a:path extrusionOk="0" h="417" w="526">
                  <a:moveTo>
                    <a:pt x="152" y="0"/>
                  </a:moveTo>
                  <a:lnTo>
                    <a:pt x="0" y="311"/>
                  </a:lnTo>
                  <a:lnTo>
                    <a:pt x="266" y="417"/>
                  </a:lnTo>
                  <a:lnTo>
                    <a:pt x="526" y="209"/>
                  </a:lnTo>
                  <a:lnTo>
                    <a:pt x="1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0" name="Google Shape;37810;p59"/>
            <p:cNvSpPr/>
            <p:nvPr/>
          </p:nvSpPr>
          <p:spPr>
            <a:xfrm>
              <a:off x="7045260" y="3764970"/>
              <a:ext cx="270607" cy="143124"/>
            </a:xfrm>
            <a:custGeom>
              <a:rect b="b" l="l" r="r" t="t"/>
              <a:pathLst>
                <a:path extrusionOk="0" h="595" w="1125">
                  <a:moveTo>
                    <a:pt x="619" y="1"/>
                  </a:moveTo>
                  <a:lnTo>
                    <a:pt x="561" y="250"/>
                  </a:lnTo>
                  <a:lnTo>
                    <a:pt x="193" y="298"/>
                  </a:lnTo>
                  <a:lnTo>
                    <a:pt x="0" y="433"/>
                  </a:lnTo>
                  <a:lnTo>
                    <a:pt x="291" y="595"/>
                  </a:lnTo>
                  <a:lnTo>
                    <a:pt x="1125" y="347"/>
                  </a:lnTo>
                  <a:lnTo>
                    <a:pt x="112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1" name="Google Shape;37811;p59"/>
            <p:cNvSpPr/>
            <p:nvPr/>
          </p:nvSpPr>
          <p:spPr>
            <a:xfrm>
              <a:off x="7622558" y="3656484"/>
              <a:ext cx="159237" cy="195323"/>
            </a:xfrm>
            <a:custGeom>
              <a:rect b="b" l="l" r="r" t="t"/>
              <a:pathLst>
                <a:path extrusionOk="0" h="812" w="662">
                  <a:moveTo>
                    <a:pt x="313" y="1"/>
                  </a:moveTo>
                  <a:lnTo>
                    <a:pt x="45" y="212"/>
                  </a:lnTo>
                  <a:lnTo>
                    <a:pt x="1" y="528"/>
                  </a:lnTo>
                  <a:lnTo>
                    <a:pt x="313" y="812"/>
                  </a:lnTo>
                  <a:lnTo>
                    <a:pt x="662" y="495"/>
                  </a:lnTo>
                  <a:lnTo>
                    <a:pt x="402" y="268"/>
                  </a:lnTo>
                  <a:lnTo>
                    <a:pt x="475" y="99"/>
                  </a:lnTo>
                  <a:lnTo>
                    <a:pt x="31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2" name="Google Shape;37812;p59"/>
            <p:cNvSpPr/>
            <p:nvPr/>
          </p:nvSpPr>
          <p:spPr>
            <a:xfrm>
              <a:off x="7674515" y="3549682"/>
              <a:ext cx="189546" cy="97180"/>
            </a:xfrm>
            <a:custGeom>
              <a:rect b="b" l="l" r="r" t="t"/>
              <a:pathLst>
                <a:path extrusionOk="0" h="404" w="788">
                  <a:moveTo>
                    <a:pt x="201" y="1"/>
                  </a:moveTo>
                  <a:lnTo>
                    <a:pt x="1" y="226"/>
                  </a:lnTo>
                  <a:lnTo>
                    <a:pt x="235" y="403"/>
                  </a:lnTo>
                  <a:lnTo>
                    <a:pt x="446" y="298"/>
                  </a:lnTo>
                  <a:lnTo>
                    <a:pt x="567" y="403"/>
                  </a:lnTo>
                  <a:lnTo>
                    <a:pt x="787" y="280"/>
                  </a:lnTo>
                  <a:lnTo>
                    <a:pt x="20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3" name="Google Shape;37813;p59"/>
            <p:cNvSpPr/>
            <p:nvPr/>
          </p:nvSpPr>
          <p:spPr>
            <a:xfrm>
              <a:off x="7428682" y="3827992"/>
              <a:ext cx="127005" cy="129654"/>
            </a:xfrm>
            <a:custGeom>
              <a:rect b="b" l="l" r="r" t="t"/>
              <a:pathLst>
                <a:path extrusionOk="0" h="539" w="528">
                  <a:moveTo>
                    <a:pt x="265" y="0"/>
                  </a:moveTo>
                  <a:lnTo>
                    <a:pt x="1" y="188"/>
                  </a:lnTo>
                  <a:lnTo>
                    <a:pt x="60" y="447"/>
                  </a:lnTo>
                  <a:lnTo>
                    <a:pt x="326" y="538"/>
                  </a:lnTo>
                  <a:lnTo>
                    <a:pt x="527" y="147"/>
                  </a:lnTo>
                  <a:lnTo>
                    <a:pt x="265"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4" name="Google Shape;37814;p59"/>
            <p:cNvSpPr/>
            <p:nvPr/>
          </p:nvSpPr>
          <p:spPr>
            <a:xfrm>
              <a:off x="7162163" y="2267821"/>
              <a:ext cx="1162289" cy="1162554"/>
            </a:xfrm>
            <a:custGeom>
              <a:rect b="b" l="l" r="r" t="t"/>
              <a:pathLst>
                <a:path extrusionOk="0" h="4833" w="4832">
                  <a:moveTo>
                    <a:pt x="4832" y="517"/>
                  </a:moveTo>
                  <a:lnTo>
                    <a:pt x="659" y="4691"/>
                  </a:lnTo>
                  <a:cubicBezTo>
                    <a:pt x="516" y="4833"/>
                    <a:pt x="285" y="4833"/>
                    <a:pt x="143" y="4691"/>
                  </a:cubicBezTo>
                  <a:lnTo>
                    <a:pt x="143" y="4691"/>
                  </a:lnTo>
                  <a:cubicBezTo>
                    <a:pt x="1" y="4548"/>
                    <a:pt x="1" y="4317"/>
                    <a:pt x="143" y="4175"/>
                  </a:cubicBezTo>
                  <a:lnTo>
                    <a:pt x="4316"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5" name="Google Shape;37815;p59"/>
            <p:cNvSpPr/>
            <p:nvPr/>
          </p:nvSpPr>
          <p:spPr>
            <a:xfrm>
              <a:off x="8383630" y="3287008"/>
              <a:ext cx="744712" cy="744727"/>
            </a:xfrm>
            <a:custGeom>
              <a:rect b="b" l="l" r="r" t="t"/>
              <a:pathLst>
                <a:path extrusionOk="0" h="3096" w="3096">
                  <a:moveTo>
                    <a:pt x="3095" y="330"/>
                  </a:moveTo>
                  <a:lnTo>
                    <a:pt x="422" y="3004"/>
                  </a:lnTo>
                  <a:cubicBezTo>
                    <a:pt x="331" y="3095"/>
                    <a:pt x="184" y="3095"/>
                    <a:pt x="91" y="3004"/>
                  </a:cubicBezTo>
                  <a:lnTo>
                    <a:pt x="91" y="3004"/>
                  </a:lnTo>
                  <a:cubicBezTo>
                    <a:pt x="0" y="2913"/>
                    <a:pt x="0" y="2765"/>
                    <a:pt x="91" y="2673"/>
                  </a:cubicBezTo>
                  <a:lnTo>
                    <a:pt x="2764"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6" name="Google Shape;37816;p59"/>
            <p:cNvSpPr/>
            <p:nvPr/>
          </p:nvSpPr>
          <p:spPr>
            <a:xfrm>
              <a:off x="7910967" y="2493451"/>
              <a:ext cx="744712" cy="744727"/>
            </a:xfrm>
            <a:custGeom>
              <a:rect b="b" l="l" r="r" t="t"/>
              <a:pathLst>
                <a:path extrusionOk="0" h="3096" w="3096">
                  <a:moveTo>
                    <a:pt x="3096" y="332"/>
                  </a:moveTo>
                  <a:lnTo>
                    <a:pt x="422" y="3005"/>
                  </a:lnTo>
                  <a:cubicBezTo>
                    <a:pt x="332" y="3096"/>
                    <a:pt x="184" y="3096"/>
                    <a:pt x="92" y="3005"/>
                  </a:cubicBezTo>
                  <a:lnTo>
                    <a:pt x="92" y="3005"/>
                  </a:lnTo>
                  <a:cubicBezTo>
                    <a:pt x="1" y="2914"/>
                    <a:pt x="1" y="2767"/>
                    <a:pt x="92" y="2674"/>
                  </a:cubicBezTo>
                  <a:lnTo>
                    <a:pt x="2766"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7" name="Google Shape;37817;p59"/>
            <p:cNvSpPr/>
            <p:nvPr/>
          </p:nvSpPr>
          <p:spPr>
            <a:xfrm>
              <a:off x="7229033" y="2631765"/>
              <a:ext cx="1746080" cy="1746116"/>
            </a:xfrm>
            <a:custGeom>
              <a:rect b="b" l="l" r="r" t="t"/>
              <a:pathLst>
                <a:path extrusionOk="0" h="7259" w="7259">
                  <a:moveTo>
                    <a:pt x="7259" y="775"/>
                  </a:moveTo>
                  <a:lnTo>
                    <a:pt x="989" y="7045"/>
                  </a:lnTo>
                  <a:cubicBezTo>
                    <a:pt x="776" y="7259"/>
                    <a:pt x="428" y="7259"/>
                    <a:pt x="214" y="7045"/>
                  </a:cubicBezTo>
                  <a:lnTo>
                    <a:pt x="214" y="7045"/>
                  </a:lnTo>
                  <a:cubicBezTo>
                    <a:pt x="1" y="6832"/>
                    <a:pt x="1" y="6484"/>
                    <a:pt x="214" y="6270"/>
                  </a:cubicBezTo>
                  <a:lnTo>
                    <a:pt x="6483"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8" name="Google Shape;37818;p59"/>
            <p:cNvSpPr/>
            <p:nvPr/>
          </p:nvSpPr>
          <p:spPr>
            <a:xfrm>
              <a:off x="7738499" y="3461162"/>
              <a:ext cx="653547" cy="653561"/>
            </a:xfrm>
            <a:custGeom>
              <a:rect b="b" l="l" r="r" t="t"/>
              <a:pathLst>
                <a:path extrusionOk="0" h="2717" w="2717">
                  <a:moveTo>
                    <a:pt x="2716" y="557"/>
                  </a:moveTo>
                  <a:lnTo>
                    <a:pt x="711" y="2562"/>
                  </a:lnTo>
                  <a:cubicBezTo>
                    <a:pt x="557" y="2716"/>
                    <a:pt x="307" y="2716"/>
                    <a:pt x="156" y="2562"/>
                  </a:cubicBezTo>
                  <a:lnTo>
                    <a:pt x="156" y="2562"/>
                  </a:lnTo>
                  <a:cubicBezTo>
                    <a:pt x="1" y="2408"/>
                    <a:pt x="1" y="2158"/>
                    <a:pt x="156" y="2005"/>
                  </a:cubicBezTo>
                  <a:lnTo>
                    <a:pt x="2160"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9" name="Google Shape;37819;p59"/>
          <p:cNvGrpSpPr/>
          <p:nvPr/>
        </p:nvGrpSpPr>
        <p:grpSpPr>
          <a:xfrm flipH="1">
            <a:off x="1634771" y="931881"/>
            <a:ext cx="650520" cy="551573"/>
            <a:chOff x="8483468" y="3859206"/>
            <a:chExt cx="650520" cy="551573"/>
          </a:xfrm>
        </p:grpSpPr>
        <p:sp>
          <p:nvSpPr>
            <p:cNvPr id="37820" name="Google Shape;37820;p59"/>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1" name="Google Shape;37821;p59"/>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2" name="Google Shape;37822;p59"/>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3" name="Google Shape;37823;p59"/>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4" name="Google Shape;37824;p59"/>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5" name="Google Shape;37825;p59"/>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6" name="Google Shape;37826;p59"/>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7" name="Google Shape;37827;p59"/>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8" name="Google Shape;37828;p59"/>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9" name="Google Shape;37829;p59"/>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0" name="Google Shape;37830;p59"/>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1" name="Google Shape;37831;p59"/>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2" name="Google Shape;37832;p59"/>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3" name="Google Shape;37833;p59"/>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4" name="Google Shape;37834;p59"/>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5" name="Google Shape;37835;p59"/>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6" name="Google Shape;37836;p59"/>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7" name="Google Shape;37837;p59"/>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8" name="Google Shape;37838;p59"/>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9" name="Google Shape;37839;p59"/>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0" name="Google Shape;37840;p59"/>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1" name="Google Shape;37841;p59"/>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2" name="Google Shape;37842;p59"/>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3" name="Google Shape;37843;p59"/>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4" name="Google Shape;37844;p59"/>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5" name="Google Shape;37845;p59"/>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6" name="Google Shape;37846;p59"/>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7" name="Google Shape;37847;p59"/>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8" name="Google Shape;37848;p59"/>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9" name="Google Shape;37849;p59"/>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0" name="Google Shape;37850;p59"/>
          <p:cNvGrpSpPr/>
          <p:nvPr/>
        </p:nvGrpSpPr>
        <p:grpSpPr>
          <a:xfrm flipH="1">
            <a:off x="4659695" y="4132361"/>
            <a:ext cx="432021" cy="471148"/>
            <a:chOff x="6260444" y="4005311"/>
            <a:chExt cx="432021" cy="471148"/>
          </a:xfrm>
        </p:grpSpPr>
        <p:sp>
          <p:nvSpPr>
            <p:cNvPr id="37851" name="Google Shape;37851;p59"/>
            <p:cNvSpPr/>
            <p:nvPr/>
          </p:nvSpPr>
          <p:spPr>
            <a:xfrm>
              <a:off x="6260444" y="4005311"/>
              <a:ext cx="432021" cy="471148"/>
            </a:xfrm>
            <a:custGeom>
              <a:rect b="b" l="l" r="r" t="t"/>
              <a:pathLst>
                <a:path extrusionOk="0" h="1444" w="1324">
                  <a:moveTo>
                    <a:pt x="547" y="1"/>
                  </a:moveTo>
                  <a:cubicBezTo>
                    <a:pt x="498" y="1"/>
                    <a:pt x="451" y="11"/>
                    <a:pt x="411" y="35"/>
                  </a:cubicBezTo>
                  <a:cubicBezTo>
                    <a:pt x="389" y="49"/>
                    <a:pt x="368" y="66"/>
                    <a:pt x="351" y="88"/>
                  </a:cubicBezTo>
                  <a:cubicBezTo>
                    <a:pt x="298" y="158"/>
                    <a:pt x="309" y="261"/>
                    <a:pt x="253" y="329"/>
                  </a:cubicBezTo>
                  <a:cubicBezTo>
                    <a:pt x="185" y="411"/>
                    <a:pt x="38" y="425"/>
                    <a:pt x="14" y="527"/>
                  </a:cubicBezTo>
                  <a:cubicBezTo>
                    <a:pt x="1" y="579"/>
                    <a:pt x="26" y="629"/>
                    <a:pt x="50" y="675"/>
                  </a:cubicBezTo>
                  <a:cubicBezTo>
                    <a:pt x="84" y="741"/>
                    <a:pt x="120" y="809"/>
                    <a:pt x="154" y="874"/>
                  </a:cubicBezTo>
                  <a:cubicBezTo>
                    <a:pt x="175" y="916"/>
                    <a:pt x="199" y="960"/>
                    <a:pt x="236" y="990"/>
                  </a:cubicBezTo>
                  <a:cubicBezTo>
                    <a:pt x="338" y="1074"/>
                    <a:pt x="520" y="1031"/>
                    <a:pt x="600" y="1138"/>
                  </a:cubicBezTo>
                  <a:cubicBezTo>
                    <a:pt x="629" y="1179"/>
                    <a:pt x="638" y="1233"/>
                    <a:pt x="671" y="1271"/>
                  </a:cubicBezTo>
                  <a:cubicBezTo>
                    <a:pt x="702" y="1307"/>
                    <a:pt x="750" y="1323"/>
                    <a:pt x="794" y="1342"/>
                  </a:cubicBezTo>
                  <a:cubicBezTo>
                    <a:pt x="868" y="1374"/>
                    <a:pt x="937" y="1415"/>
                    <a:pt x="1015" y="1434"/>
                  </a:cubicBezTo>
                  <a:cubicBezTo>
                    <a:pt x="1039" y="1440"/>
                    <a:pt x="1065" y="1443"/>
                    <a:pt x="1090" y="1443"/>
                  </a:cubicBezTo>
                  <a:cubicBezTo>
                    <a:pt x="1146" y="1443"/>
                    <a:pt x="1201" y="1427"/>
                    <a:pt x="1239" y="1389"/>
                  </a:cubicBezTo>
                  <a:cubicBezTo>
                    <a:pt x="1323" y="1301"/>
                    <a:pt x="1286" y="1155"/>
                    <a:pt x="1227" y="1048"/>
                  </a:cubicBezTo>
                  <a:cubicBezTo>
                    <a:pt x="1213" y="1023"/>
                    <a:pt x="1196" y="996"/>
                    <a:pt x="1180" y="972"/>
                  </a:cubicBezTo>
                  <a:cubicBezTo>
                    <a:pt x="1129" y="893"/>
                    <a:pt x="1082" y="811"/>
                    <a:pt x="1085" y="720"/>
                  </a:cubicBezTo>
                  <a:cubicBezTo>
                    <a:pt x="1086" y="654"/>
                    <a:pt x="1116" y="593"/>
                    <a:pt x="1118" y="526"/>
                  </a:cubicBezTo>
                  <a:cubicBezTo>
                    <a:pt x="1121" y="461"/>
                    <a:pt x="1082" y="384"/>
                    <a:pt x="1016" y="382"/>
                  </a:cubicBezTo>
                  <a:cubicBezTo>
                    <a:pt x="998" y="382"/>
                    <a:pt x="980" y="386"/>
                    <a:pt x="963" y="386"/>
                  </a:cubicBezTo>
                  <a:cubicBezTo>
                    <a:pt x="958" y="386"/>
                    <a:pt x="953" y="386"/>
                    <a:pt x="948" y="385"/>
                  </a:cubicBezTo>
                  <a:cubicBezTo>
                    <a:pt x="887" y="373"/>
                    <a:pt x="886" y="289"/>
                    <a:pt x="874" y="227"/>
                  </a:cubicBezTo>
                  <a:cubicBezTo>
                    <a:pt x="850" y="94"/>
                    <a:pt x="691" y="1"/>
                    <a:pt x="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2" name="Google Shape;37852;p59"/>
            <p:cNvSpPr/>
            <p:nvPr/>
          </p:nvSpPr>
          <p:spPr>
            <a:xfrm>
              <a:off x="6260444" y="4016404"/>
              <a:ext cx="432021" cy="460055"/>
            </a:xfrm>
            <a:custGeom>
              <a:rect b="b" l="l" r="r" t="t"/>
              <a:pathLst>
                <a:path extrusionOk="0" h="1410" w="1324">
                  <a:moveTo>
                    <a:pt x="411" y="1"/>
                  </a:moveTo>
                  <a:lnTo>
                    <a:pt x="411" y="1"/>
                  </a:lnTo>
                  <a:cubicBezTo>
                    <a:pt x="389" y="15"/>
                    <a:pt x="368" y="32"/>
                    <a:pt x="351" y="54"/>
                  </a:cubicBezTo>
                  <a:cubicBezTo>
                    <a:pt x="298" y="124"/>
                    <a:pt x="309" y="227"/>
                    <a:pt x="253" y="295"/>
                  </a:cubicBezTo>
                  <a:cubicBezTo>
                    <a:pt x="185" y="377"/>
                    <a:pt x="38" y="391"/>
                    <a:pt x="14" y="493"/>
                  </a:cubicBezTo>
                  <a:cubicBezTo>
                    <a:pt x="1" y="545"/>
                    <a:pt x="26" y="595"/>
                    <a:pt x="50" y="641"/>
                  </a:cubicBezTo>
                  <a:cubicBezTo>
                    <a:pt x="84" y="707"/>
                    <a:pt x="120" y="775"/>
                    <a:pt x="154" y="840"/>
                  </a:cubicBezTo>
                  <a:cubicBezTo>
                    <a:pt x="175" y="882"/>
                    <a:pt x="199" y="926"/>
                    <a:pt x="236" y="956"/>
                  </a:cubicBezTo>
                  <a:cubicBezTo>
                    <a:pt x="338" y="1040"/>
                    <a:pt x="520" y="997"/>
                    <a:pt x="600" y="1104"/>
                  </a:cubicBezTo>
                  <a:cubicBezTo>
                    <a:pt x="629" y="1145"/>
                    <a:pt x="638" y="1199"/>
                    <a:pt x="671" y="1237"/>
                  </a:cubicBezTo>
                  <a:cubicBezTo>
                    <a:pt x="702" y="1273"/>
                    <a:pt x="750" y="1289"/>
                    <a:pt x="794" y="1308"/>
                  </a:cubicBezTo>
                  <a:cubicBezTo>
                    <a:pt x="868" y="1340"/>
                    <a:pt x="937" y="1381"/>
                    <a:pt x="1015" y="1400"/>
                  </a:cubicBezTo>
                  <a:cubicBezTo>
                    <a:pt x="1039" y="1406"/>
                    <a:pt x="1065" y="1409"/>
                    <a:pt x="1090" y="1409"/>
                  </a:cubicBezTo>
                  <a:cubicBezTo>
                    <a:pt x="1146" y="1409"/>
                    <a:pt x="1201" y="1393"/>
                    <a:pt x="1239" y="1355"/>
                  </a:cubicBezTo>
                  <a:cubicBezTo>
                    <a:pt x="1323" y="1267"/>
                    <a:pt x="1286" y="1121"/>
                    <a:pt x="1224" y="1015"/>
                  </a:cubicBezTo>
                  <a:cubicBezTo>
                    <a:pt x="1209" y="991"/>
                    <a:pt x="1193" y="965"/>
                    <a:pt x="1177" y="939"/>
                  </a:cubicBezTo>
                  <a:cubicBezTo>
                    <a:pt x="1164" y="976"/>
                    <a:pt x="1143" y="1010"/>
                    <a:pt x="1112" y="1036"/>
                  </a:cubicBezTo>
                  <a:cubicBezTo>
                    <a:pt x="1080" y="1065"/>
                    <a:pt x="1034" y="1081"/>
                    <a:pt x="990" y="1081"/>
                  </a:cubicBezTo>
                  <a:cubicBezTo>
                    <a:pt x="945" y="1081"/>
                    <a:pt x="902" y="1065"/>
                    <a:pt x="875" y="1030"/>
                  </a:cubicBezTo>
                  <a:cubicBezTo>
                    <a:pt x="855" y="1004"/>
                    <a:pt x="844" y="970"/>
                    <a:pt x="814" y="954"/>
                  </a:cubicBezTo>
                  <a:cubicBezTo>
                    <a:pt x="781" y="935"/>
                    <a:pt x="739" y="947"/>
                    <a:pt x="706" y="933"/>
                  </a:cubicBezTo>
                  <a:cubicBezTo>
                    <a:pt x="674" y="918"/>
                    <a:pt x="658" y="880"/>
                    <a:pt x="638" y="849"/>
                  </a:cubicBezTo>
                  <a:cubicBezTo>
                    <a:pt x="592" y="776"/>
                    <a:pt x="507" y="732"/>
                    <a:pt x="422" y="732"/>
                  </a:cubicBezTo>
                  <a:cubicBezTo>
                    <a:pt x="412" y="732"/>
                    <a:pt x="402" y="732"/>
                    <a:pt x="392" y="734"/>
                  </a:cubicBezTo>
                  <a:cubicBezTo>
                    <a:pt x="337" y="672"/>
                    <a:pt x="449" y="598"/>
                    <a:pt x="469" y="518"/>
                  </a:cubicBezTo>
                  <a:cubicBezTo>
                    <a:pt x="479" y="486"/>
                    <a:pt x="468" y="451"/>
                    <a:pt x="460" y="417"/>
                  </a:cubicBezTo>
                  <a:cubicBezTo>
                    <a:pt x="428" y="292"/>
                    <a:pt x="407" y="142"/>
                    <a:pt x="4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3" name="Google Shape;37853;p59"/>
            <p:cNvSpPr/>
            <p:nvPr/>
          </p:nvSpPr>
          <p:spPr>
            <a:xfrm>
              <a:off x="6450675" y="4177914"/>
              <a:ext cx="34914" cy="28386"/>
            </a:xfrm>
            <a:custGeom>
              <a:rect b="b" l="l" r="r" t="t"/>
              <a:pathLst>
                <a:path extrusionOk="0" h="87" w="107">
                  <a:moveTo>
                    <a:pt x="54" y="0"/>
                  </a:moveTo>
                  <a:cubicBezTo>
                    <a:pt x="21" y="0"/>
                    <a:pt x="0" y="37"/>
                    <a:pt x="17" y="65"/>
                  </a:cubicBezTo>
                  <a:cubicBezTo>
                    <a:pt x="17" y="66"/>
                    <a:pt x="18" y="67"/>
                    <a:pt x="18" y="67"/>
                  </a:cubicBezTo>
                  <a:cubicBezTo>
                    <a:pt x="26" y="80"/>
                    <a:pt x="40" y="86"/>
                    <a:pt x="54" y="86"/>
                  </a:cubicBezTo>
                  <a:cubicBezTo>
                    <a:pt x="68" y="86"/>
                    <a:pt x="82" y="80"/>
                    <a:pt x="90" y="67"/>
                  </a:cubicBezTo>
                  <a:cubicBezTo>
                    <a:pt x="90" y="66"/>
                    <a:pt x="91" y="65"/>
                    <a:pt x="91" y="65"/>
                  </a:cubicBezTo>
                  <a:cubicBezTo>
                    <a:pt x="107" y="37"/>
                    <a:pt x="87" y="0"/>
                    <a:pt x="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4" name="Google Shape;37854;p59"/>
            <p:cNvSpPr/>
            <p:nvPr/>
          </p:nvSpPr>
          <p:spPr>
            <a:xfrm>
              <a:off x="6511040" y="4223267"/>
              <a:ext cx="29367" cy="26102"/>
            </a:xfrm>
            <a:custGeom>
              <a:rect b="b" l="l" r="r" t="t"/>
              <a:pathLst>
                <a:path extrusionOk="0" h="80" w="90">
                  <a:moveTo>
                    <a:pt x="40" y="1"/>
                  </a:moveTo>
                  <a:cubicBezTo>
                    <a:pt x="20" y="1"/>
                    <a:pt x="1" y="17"/>
                    <a:pt x="1" y="41"/>
                  </a:cubicBezTo>
                  <a:cubicBezTo>
                    <a:pt x="1" y="63"/>
                    <a:pt x="20" y="79"/>
                    <a:pt x="41" y="79"/>
                  </a:cubicBezTo>
                  <a:cubicBezTo>
                    <a:pt x="47" y="79"/>
                    <a:pt x="54" y="78"/>
                    <a:pt x="60" y="74"/>
                  </a:cubicBezTo>
                  <a:cubicBezTo>
                    <a:pt x="61" y="74"/>
                    <a:pt x="63" y="73"/>
                    <a:pt x="64" y="73"/>
                  </a:cubicBezTo>
                  <a:cubicBezTo>
                    <a:pt x="89" y="58"/>
                    <a:pt x="89" y="21"/>
                    <a:pt x="64" y="7"/>
                  </a:cubicBezTo>
                  <a:cubicBezTo>
                    <a:pt x="63" y="7"/>
                    <a:pt x="61" y="6"/>
                    <a:pt x="60" y="6"/>
                  </a:cubicBezTo>
                  <a:cubicBezTo>
                    <a:pt x="53" y="2"/>
                    <a:pt x="47" y="1"/>
                    <a:pt x="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5" name="Google Shape;37855;p59"/>
            <p:cNvSpPr/>
            <p:nvPr/>
          </p:nvSpPr>
          <p:spPr>
            <a:xfrm>
              <a:off x="6537144" y="4267968"/>
              <a:ext cx="51555" cy="39806"/>
            </a:xfrm>
            <a:custGeom>
              <a:rect b="b" l="l" r="r" t="t"/>
              <a:pathLst>
                <a:path extrusionOk="0" h="122" w="158">
                  <a:moveTo>
                    <a:pt x="79" y="1"/>
                  </a:moveTo>
                  <a:cubicBezTo>
                    <a:pt x="1" y="1"/>
                    <a:pt x="1" y="122"/>
                    <a:pt x="80" y="122"/>
                  </a:cubicBezTo>
                  <a:cubicBezTo>
                    <a:pt x="158" y="122"/>
                    <a:pt x="158" y="1"/>
                    <a:pt x="80" y="1"/>
                  </a:cubicBezTo>
                  <a:cubicBezTo>
                    <a:pt x="80" y="1"/>
                    <a:pt x="79" y="1"/>
                    <a:pt x="7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6" name="Google Shape;37856;p59"/>
            <p:cNvSpPr/>
            <p:nvPr/>
          </p:nvSpPr>
          <p:spPr>
            <a:xfrm>
              <a:off x="6556396" y="4197817"/>
              <a:ext cx="24473" cy="18924"/>
            </a:xfrm>
            <a:custGeom>
              <a:rect b="b" l="l" r="r" t="t"/>
              <a:pathLst>
                <a:path extrusionOk="0" h="58" w="75">
                  <a:moveTo>
                    <a:pt x="38" y="0"/>
                  </a:moveTo>
                  <a:cubicBezTo>
                    <a:pt x="1" y="0"/>
                    <a:pt x="1" y="57"/>
                    <a:pt x="38" y="57"/>
                  </a:cubicBezTo>
                  <a:cubicBezTo>
                    <a:pt x="75" y="57"/>
                    <a:pt x="75" y="0"/>
                    <a:pt x="3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7" name="Google Shape;37857;p59"/>
            <p:cNvSpPr/>
            <p:nvPr/>
          </p:nvSpPr>
          <p:spPr>
            <a:xfrm>
              <a:off x="6505493" y="4160947"/>
              <a:ext cx="23494" cy="18272"/>
            </a:xfrm>
            <a:custGeom>
              <a:rect b="b" l="l" r="r" t="t"/>
              <a:pathLst>
                <a:path extrusionOk="0" h="56" w="72">
                  <a:moveTo>
                    <a:pt x="36" y="1"/>
                  </a:moveTo>
                  <a:cubicBezTo>
                    <a:pt x="1" y="1"/>
                    <a:pt x="1" y="55"/>
                    <a:pt x="36" y="55"/>
                  </a:cubicBezTo>
                  <a:cubicBezTo>
                    <a:pt x="71" y="55"/>
                    <a:pt x="71" y="1"/>
                    <a:pt x="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8" name="Google Shape;37858;p59"/>
            <p:cNvSpPr/>
            <p:nvPr/>
          </p:nvSpPr>
          <p:spPr>
            <a:xfrm>
              <a:off x="6474821" y="4112331"/>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9" name="Google Shape;37859;p59"/>
            <p:cNvSpPr/>
            <p:nvPr/>
          </p:nvSpPr>
          <p:spPr>
            <a:xfrm>
              <a:off x="6436644" y="4042507"/>
              <a:ext cx="17620" cy="13704"/>
            </a:xfrm>
            <a:custGeom>
              <a:rect b="b" l="l" r="r" t="t"/>
              <a:pathLst>
                <a:path extrusionOk="0" h="42" w="54">
                  <a:moveTo>
                    <a:pt x="27" y="1"/>
                  </a:moveTo>
                  <a:cubicBezTo>
                    <a:pt x="1" y="1"/>
                    <a:pt x="1" y="42"/>
                    <a:pt x="27" y="42"/>
                  </a:cubicBezTo>
                  <a:cubicBezTo>
                    <a:pt x="54" y="42"/>
                    <a:pt x="54"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0" name="Google Shape;37860;p59"/>
            <p:cNvSpPr/>
            <p:nvPr/>
          </p:nvSpPr>
          <p:spPr>
            <a:xfrm>
              <a:off x="6474821" y="4066325"/>
              <a:ext cx="15989" cy="12399"/>
            </a:xfrm>
            <a:custGeom>
              <a:rect b="b" l="l" r="r" t="t"/>
              <a:pathLst>
                <a:path extrusionOk="0" h="38" w="49">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1" name="Google Shape;37861;p59"/>
            <p:cNvSpPr/>
            <p:nvPr/>
          </p:nvSpPr>
          <p:spPr>
            <a:xfrm>
              <a:off x="6434360" y="4103848"/>
              <a:ext cx="16641" cy="12399"/>
            </a:xfrm>
            <a:custGeom>
              <a:rect b="b" l="l" r="r" t="t"/>
              <a:pathLst>
                <a:path extrusionOk="0" h="38" w="51">
                  <a:moveTo>
                    <a:pt x="26" y="1"/>
                  </a:moveTo>
                  <a:cubicBezTo>
                    <a:pt x="0" y="1"/>
                    <a:pt x="0" y="37"/>
                    <a:pt x="26" y="37"/>
                  </a:cubicBezTo>
                  <a:cubicBezTo>
                    <a:pt x="50" y="37"/>
                    <a:pt x="50"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2" name="Google Shape;37862;p59"/>
            <p:cNvSpPr/>
            <p:nvPr/>
          </p:nvSpPr>
          <p:spPr>
            <a:xfrm>
              <a:off x="6422287" y="4218047"/>
              <a:ext cx="17620" cy="13377"/>
            </a:xfrm>
            <a:custGeom>
              <a:rect b="b" l="l" r="r" t="t"/>
              <a:pathLst>
                <a:path extrusionOk="0" h="41" w="54">
                  <a:moveTo>
                    <a:pt x="26" y="1"/>
                  </a:moveTo>
                  <a:cubicBezTo>
                    <a:pt x="1" y="1"/>
                    <a:pt x="1" y="41"/>
                    <a:pt x="27" y="41"/>
                  </a:cubicBezTo>
                  <a:cubicBezTo>
                    <a:pt x="53" y="41"/>
                    <a:pt x="53" y="1"/>
                    <a:pt x="27" y="1"/>
                  </a:cubicBezTo>
                  <a:cubicBezTo>
                    <a:pt x="27" y="1"/>
                    <a:pt x="26"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3" name="Google Shape;37863;p59"/>
            <p:cNvSpPr/>
            <p:nvPr/>
          </p:nvSpPr>
          <p:spPr>
            <a:xfrm>
              <a:off x="6470579" y="4251980"/>
              <a:ext cx="18599" cy="14356"/>
            </a:xfrm>
            <a:custGeom>
              <a:rect b="b" l="l" r="r" t="t"/>
              <a:pathLst>
                <a:path extrusionOk="0" h="44" w="57">
                  <a:moveTo>
                    <a:pt x="29" y="0"/>
                  </a:moveTo>
                  <a:cubicBezTo>
                    <a:pt x="0" y="0"/>
                    <a:pt x="0" y="43"/>
                    <a:pt x="29" y="43"/>
                  </a:cubicBezTo>
                  <a:cubicBezTo>
                    <a:pt x="56" y="43"/>
                    <a:pt x="56"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4" name="Google Shape;37864;p59"/>
            <p:cNvSpPr/>
            <p:nvPr/>
          </p:nvSpPr>
          <p:spPr>
            <a:xfrm>
              <a:off x="6499620" y="4275146"/>
              <a:ext cx="17620" cy="13704"/>
            </a:xfrm>
            <a:custGeom>
              <a:rect b="b" l="l" r="r" t="t"/>
              <a:pathLst>
                <a:path extrusionOk="0" h="42" w="54">
                  <a:moveTo>
                    <a:pt x="26" y="1"/>
                  </a:moveTo>
                  <a:cubicBezTo>
                    <a:pt x="1" y="1"/>
                    <a:pt x="1" y="42"/>
                    <a:pt x="27" y="42"/>
                  </a:cubicBezTo>
                  <a:cubicBezTo>
                    <a:pt x="54" y="42"/>
                    <a:pt x="54" y="1"/>
                    <a:pt x="27" y="1"/>
                  </a:cubicBezTo>
                  <a:cubicBezTo>
                    <a:pt x="27"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5" name="Google Shape;37865;p59"/>
            <p:cNvSpPr/>
            <p:nvPr/>
          </p:nvSpPr>
          <p:spPr>
            <a:xfrm>
              <a:off x="6582826" y="4343339"/>
              <a:ext cx="18599" cy="14683"/>
            </a:xfrm>
            <a:custGeom>
              <a:rect b="b" l="l" r="r" t="t"/>
              <a:pathLst>
                <a:path extrusionOk="0" h="45" w="57">
                  <a:moveTo>
                    <a:pt x="28" y="1"/>
                  </a:moveTo>
                  <a:cubicBezTo>
                    <a:pt x="1" y="1"/>
                    <a:pt x="0" y="45"/>
                    <a:pt x="26" y="45"/>
                  </a:cubicBezTo>
                  <a:cubicBezTo>
                    <a:pt x="29" y="45"/>
                    <a:pt x="31" y="44"/>
                    <a:pt x="34" y="44"/>
                  </a:cubicBezTo>
                  <a:cubicBezTo>
                    <a:pt x="35" y="44"/>
                    <a:pt x="36" y="43"/>
                    <a:pt x="38" y="43"/>
                  </a:cubicBezTo>
                  <a:cubicBezTo>
                    <a:pt x="57" y="37"/>
                    <a:pt x="57" y="8"/>
                    <a:pt x="38" y="3"/>
                  </a:cubicBezTo>
                  <a:cubicBezTo>
                    <a:pt x="36" y="3"/>
                    <a:pt x="35" y="2"/>
                    <a:pt x="34" y="2"/>
                  </a:cubicBezTo>
                  <a:cubicBezTo>
                    <a:pt x="32" y="1"/>
                    <a:pt x="30"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6" name="Google Shape;37866;p59"/>
            <p:cNvSpPr/>
            <p:nvPr/>
          </p:nvSpPr>
          <p:spPr>
            <a:xfrm>
              <a:off x="6559659" y="4160621"/>
              <a:ext cx="24473" cy="19251"/>
            </a:xfrm>
            <a:custGeom>
              <a:rect b="b" l="l" r="r" t="t"/>
              <a:pathLst>
                <a:path extrusionOk="0" h="59" w="75">
                  <a:moveTo>
                    <a:pt x="37" y="1"/>
                  </a:moveTo>
                  <a:cubicBezTo>
                    <a:pt x="0" y="1"/>
                    <a:pt x="0" y="59"/>
                    <a:pt x="37" y="59"/>
                  </a:cubicBezTo>
                  <a:cubicBezTo>
                    <a:pt x="74" y="59"/>
                    <a:pt x="74"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7" name="Google Shape;37867;p59"/>
            <p:cNvSpPr/>
            <p:nvPr/>
          </p:nvSpPr>
          <p:spPr>
            <a:xfrm>
              <a:off x="6486568" y="4085576"/>
              <a:ext cx="32956" cy="25776"/>
            </a:xfrm>
            <a:custGeom>
              <a:rect b="b" l="l" r="r" t="t"/>
              <a:pathLst>
                <a:path extrusionOk="0" h="79" w="101">
                  <a:moveTo>
                    <a:pt x="50" y="1"/>
                  </a:moveTo>
                  <a:cubicBezTo>
                    <a:pt x="1" y="1"/>
                    <a:pt x="1" y="79"/>
                    <a:pt x="50" y="79"/>
                  </a:cubicBezTo>
                  <a:cubicBezTo>
                    <a:pt x="101" y="79"/>
                    <a:pt x="101" y="1"/>
                    <a:pt x="5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8" name="Google Shape;37868;p59"/>
            <p:cNvSpPr/>
            <p:nvPr/>
          </p:nvSpPr>
          <p:spPr>
            <a:xfrm>
              <a:off x="6552154" y="4389998"/>
              <a:ext cx="39156" cy="30670"/>
            </a:xfrm>
            <a:custGeom>
              <a:rect b="b" l="l" r="r" t="t"/>
              <a:pathLst>
                <a:path extrusionOk="0" h="94" w="120">
                  <a:moveTo>
                    <a:pt x="60" y="1"/>
                  </a:moveTo>
                  <a:cubicBezTo>
                    <a:pt x="0" y="1"/>
                    <a:pt x="0" y="94"/>
                    <a:pt x="60" y="94"/>
                  </a:cubicBezTo>
                  <a:cubicBezTo>
                    <a:pt x="119" y="94"/>
                    <a:pt x="119" y="1"/>
                    <a:pt x="6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9" name="Google Shape;37869;p59"/>
            <p:cNvSpPr/>
            <p:nvPr/>
          </p:nvSpPr>
          <p:spPr>
            <a:xfrm>
              <a:off x="6470579" y="4346602"/>
              <a:ext cx="18925" cy="14683"/>
            </a:xfrm>
            <a:custGeom>
              <a:rect b="b" l="l" r="r" t="t"/>
              <a:pathLst>
                <a:path extrusionOk="0" h="45" w="58">
                  <a:moveTo>
                    <a:pt x="29" y="0"/>
                  </a:moveTo>
                  <a:cubicBezTo>
                    <a:pt x="0" y="0"/>
                    <a:pt x="0" y="44"/>
                    <a:pt x="29" y="44"/>
                  </a:cubicBezTo>
                  <a:cubicBezTo>
                    <a:pt x="57" y="44"/>
                    <a:pt x="57"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0" name="Google Shape;37870;p59"/>
            <p:cNvSpPr/>
            <p:nvPr/>
          </p:nvSpPr>
          <p:spPr>
            <a:xfrm>
              <a:off x="6411846" y="4304512"/>
              <a:ext cx="15336" cy="12072"/>
            </a:xfrm>
            <a:custGeom>
              <a:rect b="b" l="l" r="r" t="t"/>
              <a:pathLst>
                <a:path extrusionOk="0" h="37" w="47">
                  <a:moveTo>
                    <a:pt x="24" y="0"/>
                  </a:moveTo>
                  <a:cubicBezTo>
                    <a:pt x="1" y="0"/>
                    <a:pt x="1" y="36"/>
                    <a:pt x="24" y="36"/>
                  </a:cubicBezTo>
                  <a:cubicBezTo>
                    <a:pt x="46" y="36"/>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1" name="Google Shape;37871;p59"/>
            <p:cNvSpPr/>
            <p:nvPr/>
          </p:nvSpPr>
          <p:spPr>
            <a:xfrm>
              <a:off x="6351481" y="4312669"/>
              <a:ext cx="15989" cy="12725"/>
            </a:xfrm>
            <a:custGeom>
              <a:rect b="b" l="l" r="r" t="t"/>
              <a:pathLst>
                <a:path extrusionOk="0" h="39" w="49">
                  <a:moveTo>
                    <a:pt x="25" y="1"/>
                  </a:moveTo>
                  <a:cubicBezTo>
                    <a:pt x="0" y="1"/>
                    <a:pt x="0" y="39"/>
                    <a:pt x="25" y="39"/>
                  </a:cubicBezTo>
                  <a:cubicBezTo>
                    <a:pt x="49" y="39"/>
                    <a:pt x="49"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2" name="Google Shape;37872;p59"/>
            <p:cNvSpPr/>
            <p:nvPr/>
          </p:nvSpPr>
          <p:spPr>
            <a:xfrm>
              <a:off x="6299273" y="4196838"/>
              <a:ext cx="40461" cy="38827"/>
            </a:xfrm>
            <a:custGeom>
              <a:rect b="b" l="l" r="r" t="t"/>
              <a:pathLst>
                <a:path extrusionOk="0" h="119" w="124">
                  <a:moveTo>
                    <a:pt x="61" y="0"/>
                  </a:moveTo>
                  <a:cubicBezTo>
                    <a:pt x="30" y="0"/>
                    <a:pt x="0" y="28"/>
                    <a:pt x="2" y="59"/>
                  </a:cubicBezTo>
                  <a:cubicBezTo>
                    <a:pt x="2" y="91"/>
                    <a:pt x="27" y="118"/>
                    <a:pt x="61" y="118"/>
                  </a:cubicBezTo>
                  <a:cubicBezTo>
                    <a:pt x="93" y="118"/>
                    <a:pt x="123" y="91"/>
                    <a:pt x="121" y="59"/>
                  </a:cubicBezTo>
                  <a:cubicBezTo>
                    <a:pt x="119" y="27"/>
                    <a:pt x="95"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3" name="Google Shape;37873;p59"/>
            <p:cNvSpPr/>
            <p:nvPr/>
          </p:nvSpPr>
          <p:spPr>
            <a:xfrm>
              <a:off x="6342997" y="4158990"/>
              <a:ext cx="21210" cy="16314"/>
            </a:xfrm>
            <a:custGeom>
              <a:rect b="b" l="l" r="r" t="t"/>
              <a:pathLst>
                <a:path extrusionOk="0" h="50" w="65">
                  <a:moveTo>
                    <a:pt x="33" y="0"/>
                  </a:moveTo>
                  <a:cubicBezTo>
                    <a:pt x="1" y="0"/>
                    <a:pt x="1" y="50"/>
                    <a:pt x="33" y="50"/>
                  </a:cubicBezTo>
                  <a:cubicBezTo>
                    <a:pt x="64" y="50"/>
                    <a:pt x="6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4" name="Google Shape;37874;p59"/>
            <p:cNvSpPr/>
            <p:nvPr/>
          </p:nvSpPr>
          <p:spPr>
            <a:xfrm>
              <a:off x="6353438" y="4205974"/>
              <a:ext cx="17620" cy="13704"/>
            </a:xfrm>
            <a:custGeom>
              <a:rect b="b" l="l" r="r" t="t"/>
              <a:pathLst>
                <a:path extrusionOk="0" h="42" w="54">
                  <a:moveTo>
                    <a:pt x="27" y="1"/>
                  </a:moveTo>
                  <a:cubicBezTo>
                    <a:pt x="1" y="2"/>
                    <a:pt x="1"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5" name="Google Shape;37875;p59"/>
            <p:cNvSpPr/>
            <p:nvPr/>
          </p:nvSpPr>
          <p:spPr>
            <a:xfrm>
              <a:off x="6328966" y="4263400"/>
              <a:ext cx="15336" cy="13051"/>
            </a:xfrm>
            <a:custGeom>
              <a:rect b="b" l="l" r="r" t="t"/>
              <a:pathLst>
                <a:path extrusionOk="0" h="40" w="47">
                  <a:moveTo>
                    <a:pt x="23" y="1"/>
                  </a:moveTo>
                  <a:cubicBezTo>
                    <a:pt x="19" y="1"/>
                    <a:pt x="15" y="3"/>
                    <a:pt x="12" y="7"/>
                  </a:cubicBezTo>
                  <a:cubicBezTo>
                    <a:pt x="11" y="9"/>
                    <a:pt x="10" y="10"/>
                    <a:pt x="9" y="14"/>
                  </a:cubicBezTo>
                  <a:cubicBezTo>
                    <a:pt x="1" y="24"/>
                    <a:pt x="11" y="40"/>
                    <a:pt x="24" y="40"/>
                  </a:cubicBezTo>
                  <a:cubicBezTo>
                    <a:pt x="36" y="40"/>
                    <a:pt x="46" y="24"/>
                    <a:pt x="38" y="14"/>
                  </a:cubicBezTo>
                  <a:cubicBezTo>
                    <a:pt x="37" y="10"/>
                    <a:pt x="36" y="9"/>
                    <a:pt x="33" y="7"/>
                  </a:cubicBezTo>
                  <a:cubicBezTo>
                    <a:pt x="31" y="3"/>
                    <a:pt x="27"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6" name="Google Shape;37876;p59"/>
            <p:cNvSpPr/>
            <p:nvPr/>
          </p:nvSpPr>
          <p:spPr>
            <a:xfrm>
              <a:off x="6371711" y="4275799"/>
              <a:ext cx="15662" cy="12399"/>
            </a:xfrm>
            <a:custGeom>
              <a:rect b="b" l="l" r="r" t="t"/>
              <a:pathLst>
                <a:path extrusionOk="0" h="38" w="48">
                  <a:moveTo>
                    <a:pt x="24" y="1"/>
                  </a:moveTo>
                  <a:cubicBezTo>
                    <a:pt x="1" y="1"/>
                    <a:pt x="1" y="38"/>
                    <a:pt x="24" y="38"/>
                  </a:cubicBezTo>
                  <a:cubicBezTo>
                    <a:pt x="48" y="38"/>
                    <a:pt x="48"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7" name="Google Shape;37877;p59"/>
            <p:cNvSpPr/>
            <p:nvPr/>
          </p:nvSpPr>
          <p:spPr>
            <a:xfrm>
              <a:off x="6348218" y="4111679"/>
              <a:ext cx="39156" cy="30670"/>
            </a:xfrm>
            <a:custGeom>
              <a:rect b="b" l="l" r="r" t="t"/>
              <a:pathLst>
                <a:path extrusionOk="0" h="94" w="120">
                  <a:moveTo>
                    <a:pt x="61" y="1"/>
                  </a:moveTo>
                  <a:cubicBezTo>
                    <a:pt x="1" y="1"/>
                    <a:pt x="1" y="94"/>
                    <a:pt x="61" y="94"/>
                  </a:cubicBezTo>
                  <a:cubicBezTo>
                    <a:pt x="120" y="94"/>
                    <a:pt x="120" y="1"/>
                    <a:pt x="6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8" name="Google Shape;37878;p59"/>
            <p:cNvSpPr/>
            <p:nvPr/>
          </p:nvSpPr>
          <p:spPr>
            <a:xfrm>
              <a:off x="6296663" y="4158990"/>
              <a:ext cx="22188" cy="16314"/>
            </a:xfrm>
            <a:custGeom>
              <a:rect b="b" l="l" r="r" t="t"/>
              <a:pathLst>
                <a:path extrusionOk="0" h="50" w="68">
                  <a:moveTo>
                    <a:pt x="34" y="0"/>
                  </a:moveTo>
                  <a:cubicBezTo>
                    <a:pt x="1" y="0"/>
                    <a:pt x="1" y="50"/>
                    <a:pt x="34" y="50"/>
                  </a:cubicBezTo>
                  <a:cubicBezTo>
                    <a:pt x="67" y="50"/>
                    <a:pt x="67"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9" name="Google Shape;37879;p59"/>
            <p:cNvSpPr/>
            <p:nvPr/>
          </p:nvSpPr>
          <p:spPr>
            <a:xfrm>
              <a:off x="6639928" y="4411859"/>
              <a:ext cx="13052" cy="9788"/>
            </a:xfrm>
            <a:custGeom>
              <a:rect b="b" l="l" r="r" t="t"/>
              <a:pathLst>
                <a:path extrusionOk="0" h="30" w="40">
                  <a:moveTo>
                    <a:pt x="19" y="0"/>
                  </a:moveTo>
                  <a:cubicBezTo>
                    <a:pt x="0" y="0"/>
                    <a:pt x="0" y="30"/>
                    <a:pt x="19" y="30"/>
                  </a:cubicBezTo>
                  <a:cubicBezTo>
                    <a:pt x="39" y="30"/>
                    <a:pt x="39"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0" name="Google Shape;37880;p59"/>
            <p:cNvSpPr/>
            <p:nvPr/>
          </p:nvSpPr>
          <p:spPr>
            <a:xfrm>
              <a:off x="6624266" y="4446445"/>
              <a:ext cx="15336" cy="14030"/>
            </a:xfrm>
            <a:custGeom>
              <a:rect b="b" l="l" r="r" t="t"/>
              <a:pathLst>
                <a:path extrusionOk="0" h="43" w="47">
                  <a:moveTo>
                    <a:pt x="24" y="0"/>
                  </a:moveTo>
                  <a:cubicBezTo>
                    <a:pt x="15" y="0"/>
                    <a:pt x="7" y="5"/>
                    <a:pt x="5" y="14"/>
                  </a:cubicBezTo>
                  <a:cubicBezTo>
                    <a:pt x="5" y="16"/>
                    <a:pt x="5" y="17"/>
                    <a:pt x="4" y="18"/>
                  </a:cubicBezTo>
                  <a:cubicBezTo>
                    <a:pt x="1" y="34"/>
                    <a:pt x="12" y="42"/>
                    <a:pt x="24" y="42"/>
                  </a:cubicBezTo>
                  <a:cubicBezTo>
                    <a:pt x="35" y="42"/>
                    <a:pt x="47" y="34"/>
                    <a:pt x="44" y="18"/>
                  </a:cubicBezTo>
                  <a:cubicBezTo>
                    <a:pt x="44" y="17"/>
                    <a:pt x="44" y="16"/>
                    <a:pt x="42" y="14"/>
                  </a:cubicBezTo>
                  <a:cubicBezTo>
                    <a:pt x="40" y="5"/>
                    <a:pt x="32"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1" name="Google Shape;37881;p59"/>
            <p:cNvSpPr/>
            <p:nvPr/>
          </p:nvSpPr>
          <p:spPr>
            <a:xfrm>
              <a:off x="6591962" y="4391955"/>
              <a:ext cx="22515" cy="19251"/>
            </a:xfrm>
            <a:custGeom>
              <a:rect b="b" l="l" r="r" t="t"/>
              <a:pathLst>
                <a:path extrusionOk="0" h="59" w="69">
                  <a:moveTo>
                    <a:pt x="34" y="0"/>
                  </a:moveTo>
                  <a:cubicBezTo>
                    <a:pt x="13" y="0"/>
                    <a:pt x="0" y="24"/>
                    <a:pt x="11" y="42"/>
                  </a:cubicBezTo>
                  <a:cubicBezTo>
                    <a:pt x="11" y="43"/>
                    <a:pt x="12" y="46"/>
                    <a:pt x="12" y="46"/>
                  </a:cubicBezTo>
                  <a:cubicBezTo>
                    <a:pt x="17" y="54"/>
                    <a:pt x="26" y="58"/>
                    <a:pt x="35" y="58"/>
                  </a:cubicBezTo>
                  <a:cubicBezTo>
                    <a:pt x="44" y="58"/>
                    <a:pt x="53" y="54"/>
                    <a:pt x="57" y="46"/>
                  </a:cubicBezTo>
                  <a:cubicBezTo>
                    <a:pt x="57" y="43"/>
                    <a:pt x="58" y="42"/>
                    <a:pt x="58" y="42"/>
                  </a:cubicBezTo>
                  <a:cubicBezTo>
                    <a:pt x="69" y="24"/>
                    <a:pt x="55" y="0"/>
                    <a:pt x="3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2" name="Google Shape;37882;p59"/>
            <p:cNvSpPr/>
            <p:nvPr/>
          </p:nvSpPr>
          <p:spPr>
            <a:xfrm>
              <a:off x="6511693" y="4413816"/>
              <a:ext cx="16641" cy="12399"/>
            </a:xfrm>
            <a:custGeom>
              <a:rect b="b" l="l" r="r" t="t"/>
              <a:pathLst>
                <a:path extrusionOk="0" h="38" w="51">
                  <a:moveTo>
                    <a:pt x="25" y="1"/>
                  </a:moveTo>
                  <a:cubicBezTo>
                    <a:pt x="1" y="1"/>
                    <a:pt x="1" y="38"/>
                    <a:pt x="26" y="38"/>
                  </a:cubicBezTo>
                  <a:cubicBezTo>
                    <a:pt x="50" y="38"/>
                    <a:pt x="50" y="1"/>
                    <a:pt x="26" y="1"/>
                  </a:cubicBezTo>
                  <a:cubicBezTo>
                    <a:pt x="26" y="1"/>
                    <a:pt x="2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83" name="Google Shape;37883;p59"/>
          <p:cNvSpPr/>
          <p:nvPr/>
        </p:nvSpPr>
        <p:spPr>
          <a:xfrm flipH="1" rot="-581970">
            <a:off x="5276474" y="-374386"/>
            <a:ext cx="1304124" cy="1304124"/>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4" name="Google Shape;37884;p59"/>
          <p:cNvSpPr/>
          <p:nvPr/>
        </p:nvSpPr>
        <p:spPr>
          <a:xfrm flipH="1">
            <a:off x="7458905" y="43487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5" name="Google Shape;37885;p59"/>
          <p:cNvSpPr/>
          <p:nvPr/>
        </p:nvSpPr>
        <p:spPr>
          <a:xfrm flipH="1">
            <a:off x="3362630" y="7416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6" name="Google Shape;37886;p59"/>
          <p:cNvSpPr/>
          <p:nvPr/>
        </p:nvSpPr>
        <p:spPr>
          <a:xfrm flipH="1">
            <a:off x="2742611" y="9414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7" name="Google Shape;37887;p59"/>
          <p:cNvSpPr/>
          <p:nvPr/>
        </p:nvSpPr>
        <p:spPr>
          <a:xfrm flipH="1">
            <a:off x="7657511" y="85268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37891" name="Shape 37891"/>
        <p:cNvGrpSpPr/>
        <p:nvPr/>
      </p:nvGrpSpPr>
      <p:grpSpPr>
        <a:xfrm>
          <a:off x="0" y="0"/>
          <a:ext cx="0" cy="0"/>
          <a:chOff x="0" y="0"/>
          <a:chExt cx="0" cy="0"/>
        </a:xfrm>
      </p:grpSpPr>
      <p:pic>
        <p:nvPicPr>
          <p:cNvPr id="37892" name="Google Shape;37892;p60"/>
          <p:cNvPicPr preferRelativeResize="0"/>
          <p:nvPr>
            <p:ph idx="2" type="pic"/>
          </p:nvPr>
        </p:nvPicPr>
        <p:blipFill rotWithShape="1">
          <a:blip r:embed="rId3">
            <a:alphaModFix/>
          </a:blip>
          <a:srcRect b="1347" l="0" r="0" t="5733"/>
          <a:stretch/>
        </p:blipFill>
        <p:spPr>
          <a:xfrm>
            <a:off x="-47625" y="-57150"/>
            <a:ext cx="9248701" cy="5257801"/>
          </a:xfrm>
          <a:prstGeom prst="rect">
            <a:avLst/>
          </a:prstGeom>
        </p:spPr>
      </p:pic>
      <p:sp>
        <p:nvSpPr>
          <p:cNvPr id="37893" name="Google Shape;37893;p60"/>
          <p:cNvSpPr/>
          <p:nvPr/>
        </p:nvSpPr>
        <p:spPr>
          <a:xfrm>
            <a:off x="-47625" y="-66675"/>
            <a:ext cx="9248700" cy="5267400"/>
          </a:xfrm>
          <a:prstGeom prst="rect">
            <a:avLst/>
          </a:prstGeom>
          <a:gradFill>
            <a:gsLst>
              <a:gs pos="0">
                <a:srgbClr val="05023B">
                  <a:alpha val="18431"/>
                </a:srgbClr>
              </a:gs>
              <a:gs pos="100000">
                <a:schemeClr val="lt1"/>
              </a:gs>
            </a:gsLst>
            <a:lin ang="10800025" scaled="0"/>
          </a:gra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4" name="Google Shape;37894;p60"/>
          <p:cNvSpPr txBox="1"/>
          <p:nvPr>
            <p:ph type="title"/>
          </p:nvPr>
        </p:nvSpPr>
        <p:spPr>
          <a:xfrm>
            <a:off x="720000" y="1995450"/>
            <a:ext cx="3680700" cy="115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
        <p:nvSpPr>
          <p:cNvPr id="37895" name="Google Shape;37895;p60"/>
          <p:cNvSpPr/>
          <p:nvPr/>
        </p:nvSpPr>
        <p:spPr>
          <a:xfrm>
            <a:off x="2221776" y="15465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6" name="Google Shape;37896;p60"/>
          <p:cNvSpPr/>
          <p:nvPr/>
        </p:nvSpPr>
        <p:spPr>
          <a:xfrm>
            <a:off x="305526" y="231951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7" name="Google Shape;37897;p60"/>
          <p:cNvSpPr/>
          <p:nvPr/>
        </p:nvSpPr>
        <p:spPr>
          <a:xfrm>
            <a:off x="3300662" y="6340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98" name="Google Shape;37898;p60"/>
          <p:cNvGrpSpPr/>
          <p:nvPr/>
        </p:nvGrpSpPr>
        <p:grpSpPr>
          <a:xfrm>
            <a:off x="1496200" y="4508241"/>
            <a:ext cx="465460" cy="426898"/>
            <a:chOff x="10394090" y="4418785"/>
            <a:chExt cx="995850" cy="913347"/>
          </a:xfrm>
        </p:grpSpPr>
        <p:sp>
          <p:nvSpPr>
            <p:cNvPr id="37899" name="Google Shape;37899;p60"/>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0" name="Google Shape;37900;p60"/>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1" name="Google Shape;37901;p60"/>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2" name="Google Shape;37902;p60"/>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3" name="Google Shape;37903;p60"/>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4" name="Google Shape;37904;p60"/>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5" name="Google Shape;37905;p60"/>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6" name="Google Shape;37906;p60"/>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7" name="Google Shape;37907;p60"/>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8" name="Google Shape;37908;p60"/>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9" name="Google Shape;37909;p60"/>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0" name="Google Shape;37910;p60"/>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1" name="Google Shape;37911;p60"/>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2" name="Google Shape;37912;p60"/>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3" name="Google Shape;37913;p60"/>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4" name="Google Shape;37914;p60"/>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5" name="Google Shape;37915;p60"/>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6" name="Google Shape;37916;p60"/>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7" name="Google Shape;37917;p60"/>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8" name="Google Shape;37918;p60"/>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9" name="Google Shape;37919;p60"/>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0" name="Google Shape;37920;p60"/>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1" name="Google Shape;37921;p60"/>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2" name="Google Shape;37922;p60"/>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3" name="Google Shape;37923;p60"/>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4" name="Google Shape;37924;p60"/>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25" name="Google Shape;37925;p60"/>
          <p:cNvSpPr/>
          <p:nvPr/>
        </p:nvSpPr>
        <p:spPr>
          <a:xfrm>
            <a:off x="592862" y="34314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6" name="Google Shape;37926;p60"/>
          <p:cNvSpPr/>
          <p:nvPr/>
        </p:nvSpPr>
        <p:spPr>
          <a:xfrm>
            <a:off x="1175037" y="-393911"/>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27" name="Google Shape;37927;p60"/>
          <p:cNvGrpSpPr/>
          <p:nvPr/>
        </p:nvGrpSpPr>
        <p:grpSpPr>
          <a:xfrm>
            <a:off x="2033068" y="358656"/>
            <a:ext cx="650520" cy="551573"/>
            <a:chOff x="8483468" y="3859206"/>
            <a:chExt cx="650520" cy="551573"/>
          </a:xfrm>
        </p:grpSpPr>
        <p:sp>
          <p:nvSpPr>
            <p:cNvPr id="37928" name="Google Shape;37928;p60"/>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9" name="Google Shape;37929;p60"/>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0" name="Google Shape;37930;p60"/>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1" name="Google Shape;37931;p60"/>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2" name="Google Shape;37932;p60"/>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3" name="Google Shape;37933;p60"/>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4" name="Google Shape;37934;p60"/>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5" name="Google Shape;37935;p60"/>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6" name="Google Shape;37936;p60"/>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7" name="Google Shape;37937;p60"/>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8" name="Google Shape;37938;p60"/>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9" name="Google Shape;37939;p60"/>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0" name="Google Shape;37940;p60"/>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1" name="Google Shape;37941;p60"/>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2" name="Google Shape;37942;p60"/>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3" name="Google Shape;37943;p60"/>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4" name="Google Shape;37944;p60"/>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5" name="Google Shape;37945;p60"/>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6" name="Google Shape;37946;p60"/>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7" name="Google Shape;37947;p60"/>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8" name="Google Shape;37948;p60"/>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9" name="Google Shape;37949;p60"/>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0" name="Google Shape;37950;p60"/>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1" name="Google Shape;37951;p60"/>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2" name="Google Shape;37952;p60"/>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3" name="Google Shape;37953;p60"/>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4" name="Google Shape;37954;p60"/>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5" name="Google Shape;37955;p60"/>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6" name="Google Shape;37956;p60"/>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7" name="Google Shape;37957;p60"/>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58" name="Google Shape;37958;p60"/>
          <p:cNvSpPr/>
          <p:nvPr/>
        </p:nvSpPr>
        <p:spPr>
          <a:xfrm>
            <a:off x="2172764" y="47355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9" name="Google Shape;37959;p60"/>
          <p:cNvSpPr/>
          <p:nvPr/>
        </p:nvSpPr>
        <p:spPr>
          <a:xfrm>
            <a:off x="1979851" y="423326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0" name="Google Shape;37960;p60"/>
          <p:cNvSpPr/>
          <p:nvPr/>
        </p:nvSpPr>
        <p:spPr>
          <a:xfrm>
            <a:off x="2962226" y="30896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1" name="Google Shape;37961;p60"/>
          <p:cNvSpPr/>
          <p:nvPr/>
        </p:nvSpPr>
        <p:spPr>
          <a:xfrm>
            <a:off x="2430164" y="1730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65" name="Shape 37965"/>
        <p:cNvGrpSpPr/>
        <p:nvPr/>
      </p:nvGrpSpPr>
      <p:grpSpPr>
        <a:xfrm>
          <a:off x="0" y="0"/>
          <a:ext cx="0" cy="0"/>
          <a:chOff x="0" y="0"/>
          <a:chExt cx="0" cy="0"/>
        </a:xfrm>
      </p:grpSpPr>
      <p:grpSp>
        <p:nvGrpSpPr>
          <p:cNvPr id="37966" name="Google Shape;37966;p61"/>
          <p:cNvGrpSpPr/>
          <p:nvPr/>
        </p:nvGrpSpPr>
        <p:grpSpPr>
          <a:xfrm flipH="1" rot="5400000">
            <a:off x="4668273" y="780565"/>
            <a:ext cx="3659819" cy="3663012"/>
            <a:chOff x="6319100" y="5477342"/>
            <a:chExt cx="1271477" cy="1272675"/>
          </a:xfrm>
        </p:grpSpPr>
        <p:sp>
          <p:nvSpPr>
            <p:cNvPr id="37967" name="Google Shape;37967;p61"/>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8" name="Google Shape;37968;p61"/>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69" name="Google Shape;37969;p61"/>
          <p:cNvSpPr txBox="1"/>
          <p:nvPr>
            <p:ph type="title"/>
          </p:nvPr>
        </p:nvSpPr>
        <p:spPr>
          <a:xfrm>
            <a:off x="846350" y="1388613"/>
            <a:ext cx="3852000" cy="146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37970" name="Google Shape;37970;p61"/>
          <p:cNvSpPr txBox="1"/>
          <p:nvPr>
            <p:ph idx="1" type="subTitle"/>
          </p:nvPr>
        </p:nvSpPr>
        <p:spPr>
          <a:xfrm rot="-268">
            <a:off x="846350" y="2850986"/>
            <a:ext cx="3852000" cy="80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37971" name="Google Shape;37971;p61"/>
          <p:cNvPicPr preferRelativeResize="0"/>
          <p:nvPr>
            <p:ph idx="2" type="pic"/>
          </p:nvPr>
        </p:nvPicPr>
        <p:blipFill rotWithShape="1">
          <a:blip r:embed="rId3">
            <a:alphaModFix/>
          </a:blip>
          <a:srcRect b="0" l="14290" r="14290" t="0"/>
          <a:stretch/>
        </p:blipFill>
        <p:spPr>
          <a:xfrm>
            <a:off x="5088800" y="1202575"/>
            <a:ext cx="2818500" cy="2819100"/>
          </a:xfrm>
          <a:prstGeom prst="ellipse">
            <a:avLst/>
          </a:prstGeom>
        </p:spPr>
      </p:pic>
      <p:sp>
        <p:nvSpPr>
          <p:cNvPr id="37972" name="Google Shape;37972;p61"/>
          <p:cNvSpPr/>
          <p:nvPr/>
        </p:nvSpPr>
        <p:spPr>
          <a:xfrm flipH="1">
            <a:off x="4606324" y="-11"/>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73" name="Google Shape;37973;p61"/>
          <p:cNvGrpSpPr/>
          <p:nvPr/>
        </p:nvGrpSpPr>
        <p:grpSpPr>
          <a:xfrm>
            <a:off x="4995941" y="1435223"/>
            <a:ext cx="689610" cy="689425"/>
            <a:chOff x="-2803224" y="-453774"/>
            <a:chExt cx="3660351" cy="3659368"/>
          </a:xfrm>
        </p:grpSpPr>
        <p:sp>
          <p:nvSpPr>
            <p:cNvPr id="37974" name="Google Shape;37974;p61"/>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5" name="Google Shape;37975;p61"/>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6" name="Google Shape;37976;p61"/>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7" name="Google Shape;37977;p61"/>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8" name="Google Shape;37978;p61"/>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9" name="Google Shape;37979;p61"/>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0" name="Google Shape;37980;p61"/>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1" name="Google Shape;37981;p61"/>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2" name="Google Shape;37982;p61"/>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3" name="Google Shape;37983;p61"/>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4" name="Google Shape;37984;p61"/>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5" name="Google Shape;37985;p61"/>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6" name="Google Shape;37986;p61"/>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7" name="Google Shape;37987;p61"/>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8" name="Google Shape;37988;p61"/>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9" name="Google Shape;37989;p61"/>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0" name="Google Shape;37990;p61"/>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1" name="Google Shape;37991;p61"/>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2" name="Google Shape;37992;p61"/>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3" name="Google Shape;37993;p61"/>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4" name="Google Shape;37994;p61"/>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5" name="Google Shape;37995;p61"/>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6" name="Google Shape;37996;p61"/>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7" name="Google Shape;37997;p61"/>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8" name="Google Shape;37998;p61"/>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9" name="Google Shape;37999;p61"/>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0" name="Google Shape;38000;p61"/>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1" name="Google Shape;38001;p61"/>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2" name="Google Shape;38002;p61"/>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3" name="Google Shape;38003;p61"/>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4" name="Google Shape;38004;p61"/>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5" name="Google Shape;38005;p61"/>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6" name="Google Shape;38006;p61"/>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7" name="Google Shape;38007;p61"/>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8" name="Google Shape;38008;p61"/>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9" name="Google Shape;38009;p61"/>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0" name="Google Shape;38010;p61"/>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1" name="Google Shape;38011;p61"/>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2" name="Google Shape;38012;p61"/>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3" name="Google Shape;38013;p61"/>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4" name="Google Shape;38014;p61"/>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5" name="Google Shape;38015;p61"/>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6" name="Google Shape;38016;p61"/>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7" name="Google Shape;38017;p61"/>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8" name="Google Shape;38018;p61"/>
          <p:cNvGrpSpPr/>
          <p:nvPr/>
        </p:nvGrpSpPr>
        <p:grpSpPr>
          <a:xfrm flipH="1" rot="2423492">
            <a:off x="5478532" y="624875"/>
            <a:ext cx="605127" cy="352893"/>
            <a:chOff x="8120762" y="5581287"/>
            <a:chExt cx="880392" cy="513420"/>
          </a:xfrm>
        </p:grpSpPr>
        <p:sp>
          <p:nvSpPr>
            <p:cNvPr id="38019" name="Google Shape;38019;p61"/>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0" name="Google Shape;38020;p61"/>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1" name="Google Shape;38021;p61"/>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2" name="Google Shape;38022;p61"/>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3" name="Google Shape;38023;p61"/>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4" name="Google Shape;38024;p61"/>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5" name="Google Shape;38025;p61"/>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6" name="Google Shape;38026;p61"/>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7" name="Google Shape;38027;p61"/>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8" name="Google Shape;38028;p61"/>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9" name="Google Shape;38029;p61"/>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0" name="Google Shape;38030;p61"/>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1" name="Google Shape;38031;p61"/>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2" name="Google Shape;38032;p61"/>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3" name="Google Shape;38033;p61"/>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4" name="Google Shape;38034;p61"/>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5" name="Google Shape;38035;p61"/>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6" name="Google Shape;38036;p61"/>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7" name="Google Shape;38037;p61"/>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8" name="Google Shape;38038;p61"/>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9" name="Google Shape;38039;p61"/>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0" name="Google Shape;38040;p61"/>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1" name="Google Shape;38041;p61"/>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2" name="Google Shape;38042;p61"/>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3" name="Google Shape;38043;p61"/>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4" name="Google Shape;38044;p61"/>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5" name="Google Shape;38045;p61"/>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6" name="Google Shape;38046;p61"/>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7" name="Google Shape;38047;p61"/>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8" name="Google Shape;38048;p61"/>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9" name="Google Shape;38049;p61"/>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0" name="Google Shape;38050;p61"/>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1" name="Google Shape;38051;p61"/>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2" name="Google Shape;38052;p61"/>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3" name="Google Shape;38053;p61"/>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4" name="Google Shape;38054;p61"/>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5" name="Google Shape;38055;p61"/>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6" name="Google Shape;38056;p61"/>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7" name="Google Shape;38057;p61"/>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8" name="Google Shape;38058;p61"/>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9" name="Google Shape;38059;p61"/>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0" name="Google Shape;38060;p61"/>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61" name="Google Shape;38061;p61"/>
          <p:cNvSpPr/>
          <p:nvPr/>
        </p:nvSpPr>
        <p:spPr>
          <a:xfrm>
            <a:off x="5111262" y="78215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2" name="Google Shape;38062;p61"/>
          <p:cNvSpPr/>
          <p:nvPr/>
        </p:nvSpPr>
        <p:spPr>
          <a:xfrm>
            <a:off x="5983147" y="1583270"/>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3" name="Google Shape;38063;p61"/>
          <p:cNvSpPr/>
          <p:nvPr/>
        </p:nvSpPr>
        <p:spPr>
          <a:xfrm flipH="1">
            <a:off x="4438643" y="110855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64" name="Google Shape;38064;p61"/>
          <p:cNvGrpSpPr/>
          <p:nvPr/>
        </p:nvGrpSpPr>
        <p:grpSpPr>
          <a:xfrm flipH="1">
            <a:off x="3324360" y="3873761"/>
            <a:ext cx="672103" cy="672736"/>
            <a:chOff x="6319100" y="5477342"/>
            <a:chExt cx="1271477" cy="1272675"/>
          </a:xfrm>
        </p:grpSpPr>
        <p:sp>
          <p:nvSpPr>
            <p:cNvPr id="38065" name="Google Shape;38065;p61"/>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6" name="Google Shape;38066;p61"/>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7" name="Google Shape;38067;p61"/>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8" name="Google Shape;38068;p61"/>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9" name="Google Shape;38069;p61"/>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0" name="Google Shape;38070;p61"/>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1" name="Google Shape;38071;p61"/>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2" name="Google Shape;38072;p61"/>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3" name="Google Shape;38073;p61"/>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4" name="Google Shape;38074;p61"/>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5" name="Google Shape;38075;p61"/>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76" name="Google Shape;38076;p61"/>
          <p:cNvSpPr/>
          <p:nvPr/>
        </p:nvSpPr>
        <p:spPr>
          <a:xfrm flipH="1">
            <a:off x="2739553" y="39727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7" name="Google Shape;38077;p61"/>
          <p:cNvSpPr/>
          <p:nvPr/>
        </p:nvSpPr>
        <p:spPr>
          <a:xfrm flipH="1">
            <a:off x="5910455" y="33725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81" name="Shape 38081"/>
        <p:cNvGrpSpPr/>
        <p:nvPr/>
      </p:nvGrpSpPr>
      <p:grpSpPr>
        <a:xfrm>
          <a:off x="0" y="0"/>
          <a:ext cx="0" cy="0"/>
          <a:chOff x="0" y="0"/>
          <a:chExt cx="0" cy="0"/>
        </a:xfrm>
      </p:grpSpPr>
      <p:sp>
        <p:nvSpPr>
          <p:cNvPr id="38082" name="Google Shape;38082;p62"/>
          <p:cNvSpPr txBox="1"/>
          <p:nvPr>
            <p:ph type="title"/>
          </p:nvPr>
        </p:nvSpPr>
        <p:spPr>
          <a:xfrm rot="398">
            <a:off x="3241499" y="1610900"/>
            <a:ext cx="51825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511,000</a:t>
            </a:r>
            <a:endParaRPr/>
          </a:p>
        </p:txBody>
      </p:sp>
      <p:sp>
        <p:nvSpPr>
          <p:cNvPr id="38083" name="Google Shape;38083;p62"/>
          <p:cNvSpPr txBox="1"/>
          <p:nvPr>
            <p:ph idx="1" type="subTitle"/>
          </p:nvPr>
        </p:nvSpPr>
        <p:spPr>
          <a:xfrm>
            <a:off x="3241425" y="3092500"/>
            <a:ext cx="5182500" cy="44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38084" name="Google Shape;38084;p62"/>
          <p:cNvGrpSpPr/>
          <p:nvPr/>
        </p:nvGrpSpPr>
        <p:grpSpPr>
          <a:xfrm flipH="1">
            <a:off x="562018" y="1977521"/>
            <a:ext cx="2138743" cy="2138169"/>
            <a:chOff x="-2803224" y="-453774"/>
            <a:chExt cx="3660351" cy="3659368"/>
          </a:xfrm>
        </p:grpSpPr>
        <p:sp>
          <p:nvSpPr>
            <p:cNvPr id="38085" name="Google Shape;38085;p62"/>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6" name="Google Shape;38086;p62"/>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7" name="Google Shape;38087;p62"/>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8" name="Google Shape;38088;p62"/>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9" name="Google Shape;38089;p62"/>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0" name="Google Shape;38090;p62"/>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1" name="Google Shape;38091;p62"/>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2" name="Google Shape;38092;p62"/>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3" name="Google Shape;38093;p62"/>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4" name="Google Shape;38094;p62"/>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5" name="Google Shape;38095;p62"/>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6" name="Google Shape;38096;p62"/>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7" name="Google Shape;38097;p62"/>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8" name="Google Shape;38098;p62"/>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9" name="Google Shape;38099;p62"/>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0" name="Google Shape;38100;p62"/>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1" name="Google Shape;38101;p62"/>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2" name="Google Shape;38102;p62"/>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3" name="Google Shape;38103;p62"/>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4" name="Google Shape;38104;p62"/>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5" name="Google Shape;38105;p62"/>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6" name="Google Shape;38106;p62"/>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7" name="Google Shape;38107;p62"/>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8" name="Google Shape;38108;p62"/>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9" name="Google Shape;38109;p62"/>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0" name="Google Shape;38110;p62"/>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1" name="Google Shape;38111;p62"/>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2" name="Google Shape;38112;p62"/>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3" name="Google Shape;38113;p62"/>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4" name="Google Shape;38114;p62"/>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5" name="Google Shape;38115;p62"/>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6" name="Google Shape;38116;p62"/>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7" name="Google Shape;38117;p62"/>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8" name="Google Shape;38118;p62"/>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9" name="Google Shape;38119;p62"/>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0" name="Google Shape;38120;p62"/>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1" name="Google Shape;38121;p62"/>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2" name="Google Shape;38122;p62"/>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3" name="Google Shape;38123;p62"/>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4" name="Google Shape;38124;p62"/>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5" name="Google Shape;38125;p62"/>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6" name="Google Shape;38126;p62"/>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7" name="Google Shape;38127;p62"/>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8" name="Google Shape;38128;p62"/>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9" name="Google Shape;38129;p62"/>
          <p:cNvGrpSpPr/>
          <p:nvPr/>
        </p:nvGrpSpPr>
        <p:grpSpPr>
          <a:xfrm flipH="1">
            <a:off x="2765216" y="4296827"/>
            <a:ext cx="594970" cy="468334"/>
            <a:chOff x="-3803792" y="3311439"/>
            <a:chExt cx="826347" cy="650464"/>
          </a:xfrm>
        </p:grpSpPr>
        <p:sp>
          <p:nvSpPr>
            <p:cNvPr id="38130" name="Google Shape;38130;p62"/>
            <p:cNvSpPr/>
            <p:nvPr/>
          </p:nvSpPr>
          <p:spPr>
            <a:xfrm>
              <a:off x="-3803792" y="3311439"/>
              <a:ext cx="826347" cy="650464"/>
            </a:xfrm>
            <a:custGeom>
              <a:rect b="b" l="l" r="r" t="t"/>
              <a:pathLst>
                <a:path extrusionOk="0" h="799" w="1015">
                  <a:moveTo>
                    <a:pt x="457" y="0"/>
                  </a:moveTo>
                  <a:cubicBezTo>
                    <a:pt x="439" y="0"/>
                    <a:pt x="420" y="4"/>
                    <a:pt x="402" y="8"/>
                  </a:cubicBezTo>
                  <a:cubicBezTo>
                    <a:pt x="315" y="29"/>
                    <a:pt x="244" y="104"/>
                    <a:pt x="231" y="190"/>
                  </a:cubicBezTo>
                  <a:cubicBezTo>
                    <a:pt x="226" y="230"/>
                    <a:pt x="116" y="267"/>
                    <a:pt x="105" y="305"/>
                  </a:cubicBezTo>
                  <a:cubicBezTo>
                    <a:pt x="86" y="367"/>
                    <a:pt x="143" y="411"/>
                    <a:pt x="98" y="458"/>
                  </a:cubicBezTo>
                  <a:cubicBezTo>
                    <a:pt x="40" y="519"/>
                    <a:pt x="0" y="623"/>
                    <a:pt x="103" y="672"/>
                  </a:cubicBezTo>
                  <a:cubicBezTo>
                    <a:pt x="130" y="685"/>
                    <a:pt x="185" y="751"/>
                    <a:pt x="214" y="751"/>
                  </a:cubicBezTo>
                  <a:cubicBezTo>
                    <a:pt x="214" y="751"/>
                    <a:pt x="215" y="751"/>
                    <a:pt x="215" y="751"/>
                  </a:cubicBezTo>
                  <a:cubicBezTo>
                    <a:pt x="269" y="747"/>
                    <a:pt x="305" y="743"/>
                    <a:pt x="332" y="743"/>
                  </a:cubicBezTo>
                  <a:cubicBezTo>
                    <a:pt x="376" y="743"/>
                    <a:pt x="401" y="753"/>
                    <a:pt x="450" y="790"/>
                  </a:cubicBezTo>
                  <a:cubicBezTo>
                    <a:pt x="459" y="796"/>
                    <a:pt x="468" y="799"/>
                    <a:pt x="477" y="799"/>
                  </a:cubicBezTo>
                  <a:cubicBezTo>
                    <a:pt x="488" y="799"/>
                    <a:pt x="498" y="795"/>
                    <a:pt x="505" y="788"/>
                  </a:cubicBezTo>
                  <a:cubicBezTo>
                    <a:pt x="572" y="728"/>
                    <a:pt x="731" y="725"/>
                    <a:pt x="779" y="654"/>
                  </a:cubicBezTo>
                  <a:cubicBezTo>
                    <a:pt x="801" y="625"/>
                    <a:pt x="806" y="585"/>
                    <a:pt x="815" y="548"/>
                  </a:cubicBezTo>
                  <a:cubicBezTo>
                    <a:pt x="843" y="433"/>
                    <a:pt x="1015" y="410"/>
                    <a:pt x="1015" y="266"/>
                  </a:cubicBezTo>
                  <a:cubicBezTo>
                    <a:pt x="1001" y="231"/>
                    <a:pt x="987" y="205"/>
                    <a:pt x="972" y="183"/>
                  </a:cubicBezTo>
                  <a:cubicBezTo>
                    <a:pt x="927" y="122"/>
                    <a:pt x="872" y="108"/>
                    <a:pt x="816" y="108"/>
                  </a:cubicBezTo>
                  <a:cubicBezTo>
                    <a:pt x="771" y="108"/>
                    <a:pt x="725" y="117"/>
                    <a:pt x="681" y="117"/>
                  </a:cubicBezTo>
                  <a:cubicBezTo>
                    <a:pt x="671" y="117"/>
                    <a:pt x="662" y="116"/>
                    <a:pt x="653" y="115"/>
                  </a:cubicBezTo>
                  <a:cubicBezTo>
                    <a:pt x="668" y="29"/>
                    <a:pt x="545" y="4"/>
                    <a:pt x="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1" name="Google Shape;38131;p62"/>
            <p:cNvSpPr/>
            <p:nvPr/>
          </p:nvSpPr>
          <p:spPr>
            <a:xfrm>
              <a:off x="-3803792" y="3317138"/>
              <a:ext cx="826347" cy="644765"/>
            </a:xfrm>
            <a:custGeom>
              <a:rect b="b" l="l" r="r" t="t"/>
              <a:pathLst>
                <a:path extrusionOk="0" h="792" w="1015">
                  <a:moveTo>
                    <a:pt x="402" y="1"/>
                  </a:moveTo>
                  <a:lnTo>
                    <a:pt x="402" y="1"/>
                  </a:lnTo>
                  <a:cubicBezTo>
                    <a:pt x="315" y="22"/>
                    <a:pt x="244" y="97"/>
                    <a:pt x="231" y="183"/>
                  </a:cubicBezTo>
                  <a:cubicBezTo>
                    <a:pt x="226" y="223"/>
                    <a:pt x="116" y="260"/>
                    <a:pt x="105" y="298"/>
                  </a:cubicBezTo>
                  <a:cubicBezTo>
                    <a:pt x="86" y="360"/>
                    <a:pt x="143" y="404"/>
                    <a:pt x="98" y="451"/>
                  </a:cubicBezTo>
                  <a:cubicBezTo>
                    <a:pt x="40" y="512"/>
                    <a:pt x="0" y="616"/>
                    <a:pt x="103" y="665"/>
                  </a:cubicBezTo>
                  <a:cubicBezTo>
                    <a:pt x="130" y="678"/>
                    <a:pt x="185" y="744"/>
                    <a:pt x="214" y="744"/>
                  </a:cubicBezTo>
                  <a:cubicBezTo>
                    <a:pt x="214" y="744"/>
                    <a:pt x="215" y="744"/>
                    <a:pt x="215" y="744"/>
                  </a:cubicBezTo>
                  <a:cubicBezTo>
                    <a:pt x="269" y="740"/>
                    <a:pt x="305" y="736"/>
                    <a:pt x="332" y="736"/>
                  </a:cubicBezTo>
                  <a:cubicBezTo>
                    <a:pt x="376" y="736"/>
                    <a:pt x="401" y="746"/>
                    <a:pt x="450" y="783"/>
                  </a:cubicBezTo>
                  <a:cubicBezTo>
                    <a:pt x="459" y="789"/>
                    <a:pt x="468" y="792"/>
                    <a:pt x="477" y="792"/>
                  </a:cubicBezTo>
                  <a:cubicBezTo>
                    <a:pt x="488" y="792"/>
                    <a:pt x="498" y="788"/>
                    <a:pt x="505" y="781"/>
                  </a:cubicBezTo>
                  <a:cubicBezTo>
                    <a:pt x="572" y="721"/>
                    <a:pt x="731" y="718"/>
                    <a:pt x="779" y="647"/>
                  </a:cubicBezTo>
                  <a:cubicBezTo>
                    <a:pt x="801" y="618"/>
                    <a:pt x="806" y="578"/>
                    <a:pt x="815" y="541"/>
                  </a:cubicBezTo>
                  <a:cubicBezTo>
                    <a:pt x="843" y="426"/>
                    <a:pt x="1015" y="403"/>
                    <a:pt x="1015" y="259"/>
                  </a:cubicBezTo>
                  <a:cubicBezTo>
                    <a:pt x="1001" y="224"/>
                    <a:pt x="987" y="198"/>
                    <a:pt x="972" y="176"/>
                  </a:cubicBezTo>
                  <a:cubicBezTo>
                    <a:pt x="962" y="206"/>
                    <a:pt x="943" y="235"/>
                    <a:pt x="924" y="260"/>
                  </a:cubicBezTo>
                  <a:cubicBezTo>
                    <a:pt x="921" y="264"/>
                    <a:pt x="919" y="267"/>
                    <a:pt x="916" y="271"/>
                  </a:cubicBezTo>
                  <a:cubicBezTo>
                    <a:pt x="871" y="328"/>
                    <a:pt x="822" y="388"/>
                    <a:pt x="752" y="408"/>
                  </a:cubicBezTo>
                  <a:cubicBezTo>
                    <a:pt x="726" y="415"/>
                    <a:pt x="697" y="417"/>
                    <a:pt x="674" y="433"/>
                  </a:cubicBezTo>
                  <a:cubicBezTo>
                    <a:pt x="648" y="451"/>
                    <a:pt x="637" y="486"/>
                    <a:pt x="618" y="512"/>
                  </a:cubicBezTo>
                  <a:cubicBezTo>
                    <a:pt x="604" y="529"/>
                    <a:pt x="581" y="542"/>
                    <a:pt x="561" y="542"/>
                  </a:cubicBezTo>
                  <a:cubicBezTo>
                    <a:pt x="550" y="542"/>
                    <a:pt x="540" y="539"/>
                    <a:pt x="534" y="529"/>
                  </a:cubicBezTo>
                  <a:cubicBezTo>
                    <a:pt x="523" y="514"/>
                    <a:pt x="523" y="496"/>
                    <a:pt x="516" y="481"/>
                  </a:cubicBezTo>
                  <a:cubicBezTo>
                    <a:pt x="492" y="428"/>
                    <a:pt x="398" y="449"/>
                    <a:pt x="370" y="397"/>
                  </a:cubicBezTo>
                  <a:cubicBezTo>
                    <a:pt x="345" y="352"/>
                    <a:pt x="398" y="301"/>
                    <a:pt x="399" y="250"/>
                  </a:cubicBezTo>
                  <a:cubicBezTo>
                    <a:pt x="399" y="223"/>
                    <a:pt x="387" y="199"/>
                    <a:pt x="379" y="175"/>
                  </a:cubicBezTo>
                  <a:cubicBezTo>
                    <a:pt x="357" y="104"/>
                    <a:pt x="376" y="50"/>
                    <a:pt x="40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2" name="Google Shape;38132;p62"/>
            <p:cNvSpPr/>
            <p:nvPr/>
          </p:nvSpPr>
          <p:spPr>
            <a:xfrm>
              <a:off x="-3411380" y="3442510"/>
              <a:ext cx="47220" cy="35820"/>
            </a:xfrm>
            <a:custGeom>
              <a:rect b="b" l="l" r="r" t="t"/>
              <a:pathLst>
                <a:path extrusionOk="0" h="44" w="58">
                  <a:moveTo>
                    <a:pt x="24" y="1"/>
                  </a:moveTo>
                  <a:cubicBezTo>
                    <a:pt x="1" y="1"/>
                    <a:pt x="1" y="43"/>
                    <a:pt x="25" y="43"/>
                  </a:cubicBezTo>
                  <a:cubicBezTo>
                    <a:pt x="25" y="43"/>
                    <a:pt x="26" y="43"/>
                    <a:pt x="26" y="43"/>
                  </a:cubicBezTo>
                  <a:lnTo>
                    <a:pt x="31" y="43"/>
                  </a:lnTo>
                  <a:cubicBezTo>
                    <a:pt x="57" y="39"/>
                    <a:pt x="57" y="3"/>
                    <a:pt x="31" y="1"/>
                  </a:cubicBezTo>
                  <a:lnTo>
                    <a:pt x="26" y="1"/>
                  </a:lnTo>
                  <a:cubicBezTo>
                    <a:pt x="26" y="1"/>
                    <a:pt x="25"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3" name="Google Shape;38133;p62"/>
            <p:cNvSpPr/>
            <p:nvPr/>
          </p:nvSpPr>
          <p:spPr>
            <a:xfrm>
              <a:off x="-3425221" y="3554041"/>
              <a:ext cx="35008" cy="27679"/>
            </a:xfrm>
            <a:custGeom>
              <a:rect b="b" l="l" r="r" t="t"/>
              <a:pathLst>
                <a:path extrusionOk="0" h="34" w="43">
                  <a:moveTo>
                    <a:pt x="20" y="1"/>
                  </a:moveTo>
                  <a:cubicBezTo>
                    <a:pt x="0" y="1"/>
                    <a:pt x="1" y="34"/>
                    <a:pt x="21" y="34"/>
                  </a:cubicBezTo>
                  <a:cubicBezTo>
                    <a:pt x="42" y="34"/>
                    <a:pt x="42" y="1"/>
                    <a:pt x="21" y="1"/>
                  </a:cubicBezTo>
                  <a:cubicBezTo>
                    <a:pt x="21" y="1"/>
                    <a:pt x="21" y="1"/>
                    <a:pt x="2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4" name="Google Shape;38134;p62"/>
            <p:cNvSpPr/>
            <p:nvPr/>
          </p:nvSpPr>
          <p:spPr>
            <a:xfrm>
              <a:off x="-3312056" y="3511708"/>
              <a:ext cx="64317" cy="71641"/>
            </a:xfrm>
            <a:custGeom>
              <a:rect b="b" l="l" r="r" t="t"/>
              <a:pathLst>
                <a:path extrusionOk="0" h="88" w="79">
                  <a:moveTo>
                    <a:pt x="39" y="0"/>
                  </a:moveTo>
                  <a:cubicBezTo>
                    <a:pt x="28" y="0"/>
                    <a:pt x="17" y="5"/>
                    <a:pt x="11" y="16"/>
                  </a:cubicBezTo>
                  <a:cubicBezTo>
                    <a:pt x="5" y="28"/>
                    <a:pt x="4" y="38"/>
                    <a:pt x="1" y="52"/>
                  </a:cubicBezTo>
                  <a:cubicBezTo>
                    <a:pt x="0" y="76"/>
                    <a:pt x="20" y="87"/>
                    <a:pt x="40" y="87"/>
                  </a:cubicBezTo>
                  <a:cubicBezTo>
                    <a:pt x="59" y="87"/>
                    <a:pt x="79" y="76"/>
                    <a:pt x="77" y="52"/>
                  </a:cubicBezTo>
                  <a:cubicBezTo>
                    <a:pt x="75" y="38"/>
                    <a:pt x="74" y="28"/>
                    <a:pt x="68" y="16"/>
                  </a:cubicBezTo>
                  <a:cubicBezTo>
                    <a:pt x="62" y="5"/>
                    <a:pt x="51" y="0"/>
                    <a:pt x="3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5" name="Google Shape;38135;p62"/>
            <p:cNvSpPr/>
            <p:nvPr/>
          </p:nvSpPr>
          <p:spPr>
            <a:xfrm>
              <a:off x="-3183423" y="3501939"/>
              <a:ext cx="21982" cy="16282"/>
            </a:xfrm>
            <a:custGeom>
              <a:rect b="b" l="l" r="r" t="t"/>
              <a:pathLst>
                <a:path extrusionOk="0" h="20" w="27">
                  <a:moveTo>
                    <a:pt x="14" y="1"/>
                  </a:moveTo>
                  <a:cubicBezTo>
                    <a:pt x="1" y="1"/>
                    <a:pt x="1" y="20"/>
                    <a:pt x="14" y="20"/>
                  </a:cubicBezTo>
                  <a:cubicBezTo>
                    <a:pt x="27" y="20"/>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6" name="Google Shape;38136;p62"/>
            <p:cNvSpPr/>
            <p:nvPr/>
          </p:nvSpPr>
          <p:spPr>
            <a:xfrm>
              <a:off x="-3172026" y="3541830"/>
              <a:ext cx="28495" cy="22795"/>
            </a:xfrm>
            <a:custGeom>
              <a:rect b="b" l="l" r="r" t="t"/>
              <a:pathLst>
                <a:path extrusionOk="0" h="28" w="35">
                  <a:moveTo>
                    <a:pt x="17" y="0"/>
                  </a:moveTo>
                  <a:cubicBezTo>
                    <a:pt x="0" y="0"/>
                    <a:pt x="0" y="28"/>
                    <a:pt x="17" y="28"/>
                  </a:cubicBezTo>
                  <a:cubicBezTo>
                    <a:pt x="34" y="28"/>
                    <a:pt x="34"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7" name="Google Shape;38137;p62"/>
            <p:cNvSpPr/>
            <p:nvPr/>
          </p:nvSpPr>
          <p:spPr>
            <a:xfrm>
              <a:off x="-3162256" y="3435183"/>
              <a:ext cx="65945" cy="50474"/>
            </a:xfrm>
            <a:custGeom>
              <a:rect b="b" l="l" r="r" t="t"/>
              <a:pathLst>
                <a:path extrusionOk="0" h="62" w="81">
                  <a:moveTo>
                    <a:pt x="41" y="0"/>
                  </a:moveTo>
                  <a:cubicBezTo>
                    <a:pt x="1" y="0"/>
                    <a:pt x="1" y="61"/>
                    <a:pt x="41" y="61"/>
                  </a:cubicBezTo>
                  <a:cubicBezTo>
                    <a:pt x="80" y="61"/>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8" name="Google Shape;38138;p62"/>
            <p:cNvSpPr/>
            <p:nvPr/>
          </p:nvSpPr>
          <p:spPr>
            <a:xfrm>
              <a:off x="-3438247" y="3356215"/>
              <a:ext cx="45592" cy="35820"/>
            </a:xfrm>
            <a:custGeom>
              <a:rect b="b" l="l" r="r" t="t"/>
              <a:pathLst>
                <a:path extrusionOk="0" h="44" w="56">
                  <a:moveTo>
                    <a:pt x="28" y="0"/>
                  </a:moveTo>
                  <a:cubicBezTo>
                    <a:pt x="0" y="0"/>
                    <a:pt x="0" y="44"/>
                    <a:pt x="28" y="44"/>
                  </a:cubicBezTo>
                  <a:cubicBezTo>
                    <a:pt x="55" y="44"/>
                    <a:pt x="55"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9" name="Google Shape;38139;p62"/>
            <p:cNvSpPr/>
            <p:nvPr/>
          </p:nvSpPr>
          <p:spPr>
            <a:xfrm>
              <a:off x="-3386142" y="3647663"/>
              <a:ext cx="70016" cy="54545"/>
            </a:xfrm>
            <a:custGeom>
              <a:rect b="b" l="l" r="r" t="t"/>
              <a:pathLst>
                <a:path extrusionOk="0" h="67" w="86">
                  <a:moveTo>
                    <a:pt x="43" y="1"/>
                  </a:moveTo>
                  <a:cubicBezTo>
                    <a:pt x="1" y="1"/>
                    <a:pt x="1" y="66"/>
                    <a:pt x="43" y="66"/>
                  </a:cubicBezTo>
                  <a:cubicBezTo>
                    <a:pt x="85" y="66"/>
                    <a:pt x="85" y="1"/>
                    <a:pt x="4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0" name="Google Shape;38140;p62"/>
            <p:cNvSpPr/>
            <p:nvPr/>
          </p:nvSpPr>
          <p:spPr>
            <a:xfrm>
              <a:off x="-3345436" y="3447394"/>
              <a:ext cx="32565" cy="25237"/>
            </a:xfrm>
            <a:custGeom>
              <a:rect b="b" l="l" r="r" t="t"/>
              <a:pathLst>
                <a:path extrusionOk="0" h="31" w="40">
                  <a:moveTo>
                    <a:pt x="19" y="0"/>
                  </a:moveTo>
                  <a:cubicBezTo>
                    <a:pt x="0" y="1"/>
                    <a:pt x="0" y="31"/>
                    <a:pt x="19" y="31"/>
                  </a:cubicBezTo>
                  <a:cubicBezTo>
                    <a:pt x="37" y="31"/>
                    <a:pt x="39" y="0"/>
                    <a:pt x="1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1" name="Google Shape;38141;p62"/>
            <p:cNvSpPr/>
            <p:nvPr/>
          </p:nvSpPr>
          <p:spPr>
            <a:xfrm>
              <a:off x="-3594560" y="3732329"/>
              <a:ext cx="82228" cy="70012"/>
            </a:xfrm>
            <a:custGeom>
              <a:rect b="b" l="l" r="r" t="t"/>
              <a:pathLst>
                <a:path extrusionOk="0" h="86" w="101">
                  <a:moveTo>
                    <a:pt x="47" y="0"/>
                  </a:moveTo>
                  <a:cubicBezTo>
                    <a:pt x="46" y="0"/>
                    <a:pt x="45" y="0"/>
                    <a:pt x="45" y="0"/>
                  </a:cubicBezTo>
                  <a:lnTo>
                    <a:pt x="41" y="0"/>
                  </a:lnTo>
                  <a:cubicBezTo>
                    <a:pt x="18" y="2"/>
                    <a:pt x="4" y="18"/>
                    <a:pt x="3" y="38"/>
                  </a:cubicBezTo>
                  <a:lnTo>
                    <a:pt x="3" y="42"/>
                  </a:lnTo>
                  <a:cubicBezTo>
                    <a:pt x="0" y="68"/>
                    <a:pt x="24" y="85"/>
                    <a:pt x="47" y="85"/>
                  </a:cubicBezTo>
                  <a:cubicBezTo>
                    <a:pt x="57" y="85"/>
                    <a:pt x="68" y="81"/>
                    <a:pt x="76" y="73"/>
                  </a:cubicBezTo>
                  <a:cubicBezTo>
                    <a:pt x="100" y="50"/>
                    <a:pt x="83" y="0"/>
                    <a:pt x="4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2" name="Google Shape;38142;p62"/>
            <p:cNvSpPr/>
            <p:nvPr/>
          </p:nvSpPr>
          <p:spPr>
            <a:xfrm>
              <a:off x="-3445574" y="3836534"/>
              <a:ext cx="44777" cy="33378"/>
            </a:xfrm>
            <a:custGeom>
              <a:rect b="b" l="l" r="r" t="t"/>
              <a:pathLst>
                <a:path extrusionOk="0" h="41" w="55">
                  <a:moveTo>
                    <a:pt x="28" y="1"/>
                  </a:moveTo>
                  <a:cubicBezTo>
                    <a:pt x="2" y="1"/>
                    <a:pt x="1" y="41"/>
                    <a:pt x="28" y="41"/>
                  </a:cubicBezTo>
                  <a:cubicBezTo>
                    <a:pt x="55" y="41"/>
                    <a:pt x="55" y="1"/>
                    <a:pt x="2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3" name="Google Shape;38143;p62"/>
            <p:cNvSpPr/>
            <p:nvPr/>
          </p:nvSpPr>
          <p:spPr>
            <a:xfrm>
              <a:off x="-3494422" y="3736400"/>
              <a:ext cx="43963" cy="34192"/>
            </a:xfrm>
            <a:custGeom>
              <a:rect b="b" l="l" r="r" t="t"/>
              <a:pathLst>
                <a:path extrusionOk="0" h="42" w="54">
                  <a:moveTo>
                    <a:pt x="27" y="0"/>
                  </a:moveTo>
                  <a:cubicBezTo>
                    <a:pt x="1" y="0"/>
                    <a:pt x="1" y="42"/>
                    <a:pt x="27" y="42"/>
                  </a:cubicBezTo>
                  <a:cubicBezTo>
                    <a:pt x="54" y="42"/>
                    <a:pt x="54" y="0"/>
                    <a:pt x="2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4" name="Google Shape;38144;p62"/>
            <p:cNvSpPr/>
            <p:nvPr/>
          </p:nvSpPr>
          <p:spPr>
            <a:xfrm>
              <a:off x="-3699583" y="3812111"/>
              <a:ext cx="65945" cy="53730"/>
            </a:xfrm>
            <a:custGeom>
              <a:rect b="b" l="l" r="r" t="t"/>
              <a:pathLst>
                <a:path extrusionOk="0" h="66" w="81">
                  <a:moveTo>
                    <a:pt x="41" y="1"/>
                  </a:moveTo>
                  <a:cubicBezTo>
                    <a:pt x="36" y="1"/>
                    <a:pt x="31" y="2"/>
                    <a:pt x="28" y="4"/>
                  </a:cubicBezTo>
                  <a:cubicBezTo>
                    <a:pt x="27" y="6"/>
                    <a:pt x="26" y="6"/>
                    <a:pt x="24" y="7"/>
                  </a:cubicBezTo>
                  <a:cubicBezTo>
                    <a:pt x="1" y="23"/>
                    <a:pt x="7" y="66"/>
                    <a:pt x="40" y="66"/>
                  </a:cubicBezTo>
                  <a:cubicBezTo>
                    <a:pt x="75" y="65"/>
                    <a:pt x="81" y="23"/>
                    <a:pt x="58" y="7"/>
                  </a:cubicBezTo>
                  <a:cubicBezTo>
                    <a:pt x="56" y="6"/>
                    <a:pt x="55" y="6"/>
                    <a:pt x="54" y="4"/>
                  </a:cubicBezTo>
                  <a:cubicBezTo>
                    <a:pt x="50" y="2"/>
                    <a:pt x="46"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5" name="Google Shape;38145;p62"/>
            <p:cNvSpPr/>
            <p:nvPr/>
          </p:nvSpPr>
          <p:spPr>
            <a:xfrm>
              <a:off x="-3675973" y="3647663"/>
              <a:ext cx="48034" cy="39891"/>
            </a:xfrm>
            <a:custGeom>
              <a:rect b="b" l="l" r="r" t="t"/>
              <a:pathLst>
                <a:path extrusionOk="0" h="49" w="59">
                  <a:moveTo>
                    <a:pt x="30" y="1"/>
                  </a:moveTo>
                  <a:cubicBezTo>
                    <a:pt x="23" y="1"/>
                    <a:pt x="16" y="5"/>
                    <a:pt x="10" y="14"/>
                  </a:cubicBezTo>
                  <a:cubicBezTo>
                    <a:pt x="0" y="28"/>
                    <a:pt x="13" y="48"/>
                    <a:pt x="30" y="48"/>
                  </a:cubicBezTo>
                  <a:cubicBezTo>
                    <a:pt x="47" y="48"/>
                    <a:pt x="58" y="28"/>
                    <a:pt x="50" y="14"/>
                  </a:cubicBezTo>
                  <a:cubicBezTo>
                    <a:pt x="45" y="5"/>
                    <a:pt x="37" y="1"/>
                    <a:pt x="3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6" name="Google Shape;38146;p62"/>
            <p:cNvSpPr/>
            <p:nvPr/>
          </p:nvSpPr>
          <p:spPr>
            <a:xfrm>
              <a:off x="-3591303" y="3614285"/>
              <a:ext cx="36636" cy="30936"/>
            </a:xfrm>
            <a:custGeom>
              <a:rect b="b" l="l" r="r" t="t"/>
              <a:pathLst>
                <a:path extrusionOk="0" h="38" w="45">
                  <a:moveTo>
                    <a:pt x="23" y="0"/>
                  </a:moveTo>
                  <a:cubicBezTo>
                    <a:pt x="20" y="0"/>
                    <a:pt x="18" y="1"/>
                    <a:pt x="16" y="2"/>
                  </a:cubicBezTo>
                  <a:cubicBezTo>
                    <a:pt x="10" y="6"/>
                    <a:pt x="9" y="10"/>
                    <a:pt x="6" y="17"/>
                  </a:cubicBezTo>
                  <a:cubicBezTo>
                    <a:pt x="0" y="31"/>
                    <a:pt x="11" y="38"/>
                    <a:pt x="23" y="38"/>
                  </a:cubicBezTo>
                  <a:cubicBezTo>
                    <a:pt x="34" y="38"/>
                    <a:pt x="45" y="31"/>
                    <a:pt x="39" y="17"/>
                  </a:cubicBezTo>
                  <a:cubicBezTo>
                    <a:pt x="37" y="10"/>
                    <a:pt x="33" y="6"/>
                    <a:pt x="28" y="2"/>
                  </a:cubicBezTo>
                  <a:cubicBezTo>
                    <a:pt x="27" y="1"/>
                    <a:pt x="25" y="0"/>
                    <a:pt x="2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7" name="Google Shape;38147;p62"/>
            <p:cNvSpPr/>
            <p:nvPr/>
          </p:nvSpPr>
          <p:spPr>
            <a:xfrm>
              <a:off x="-3582348" y="3483215"/>
              <a:ext cx="33380" cy="25237"/>
            </a:xfrm>
            <a:custGeom>
              <a:rect b="b" l="l" r="r" t="t"/>
              <a:pathLst>
                <a:path extrusionOk="0" h="31" w="41">
                  <a:moveTo>
                    <a:pt x="20" y="0"/>
                  </a:moveTo>
                  <a:cubicBezTo>
                    <a:pt x="0" y="0"/>
                    <a:pt x="0" y="31"/>
                    <a:pt x="20" y="31"/>
                  </a:cubicBezTo>
                  <a:cubicBezTo>
                    <a:pt x="40" y="31"/>
                    <a:pt x="40" y="0"/>
                    <a:pt x="2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8" name="Google Shape;38148;p62"/>
            <p:cNvSpPr/>
            <p:nvPr/>
          </p:nvSpPr>
          <p:spPr>
            <a:xfrm>
              <a:off x="-3302287" y="3749425"/>
              <a:ext cx="45592" cy="36634"/>
            </a:xfrm>
            <a:custGeom>
              <a:rect b="b" l="l" r="r" t="t"/>
              <a:pathLst>
                <a:path extrusionOk="0" h="45" w="56">
                  <a:moveTo>
                    <a:pt x="28" y="0"/>
                  </a:moveTo>
                  <a:cubicBezTo>
                    <a:pt x="0" y="0"/>
                    <a:pt x="0" y="45"/>
                    <a:pt x="28" y="45"/>
                  </a:cubicBezTo>
                  <a:cubicBezTo>
                    <a:pt x="56" y="45"/>
                    <a:pt x="56"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9" name="Google Shape;38149;p62"/>
            <p:cNvSpPr/>
            <p:nvPr/>
          </p:nvSpPr>
          <p:spPr>
            <a:xfrm>
              <a:off x="-3290889" y="3837348"/>
              <a:ext cx="22796" cy="18724"/>
            </a:xfrm>
            <a:custGeom>
              <a:rect b="b" l="l" r="r" t="t"/>
              <a:pathLst>
                <a:path extrusionOk="0" h="23" w="28">
                  <a:moveTo>
                    <a:pt x="14" y="1"/>
                  </a:moveTo>
                  <a:cubicBezTo>
                    <a:pt x="1" y="1"/>
                    <a:pt x="1" y="22"/>
                    <a:pt x="14" y="22"/>
                  </a:cubicBezTo>
                  <a:cubicBezTo>
                    <a:pt x="27" y="22"/>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0" name="Google Shape;38150;p62"/>
            <p:cNvSpPr/>
            <p:nvPr/>
          </p:nvSpPr>
          <p:spPr>
            <a:xfrm>
              <a:off x="-3215175" y="3741284"/>
              <a:ext cx="28495" cy="24423"/>
            </a:xfrm>
            <a:custGeom>
              <a:rect b="b" l="l" r="r" t="t"/>
              <a:pathLst>
                <a:path extrusionOk="0" h="30" w="35">
                  <a:moveTo>
                    <a:pt x="17" y="1"/>
                  </a:moveTo>
                  <a:cubicBezTo>
                    <a:pt x="1" y="2"/>
                    <a:pt x="1" y="29"/>
                    <a:pt x="17" y="29"/>
                  </a:cubicBezTo>
                  <a:cubicBezTo>
                    <a:pt x="34" y="29"/>
                    <a:pt x="34"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1" name="Google Shape;38151;p62"/>
            <p:cNvSpPr/>
            <p:nvPr/>
          </p:nvSpPr>
          <p:spPr>
            <a:xfrm>
              <a:off x="-3532686" y="3847117"/>
              <a:ext cx="35008" cy="27679"/>
            </a:xfrm>
            <a:custGeom>
              <a:rect b="b" l="l" r="r" t="t"/>
              <a:pathLst>
                <a:path extrusionOk="0" h="34" w="43">
                  <a:moveTo>
                    <a:pt x="21" y="1"/>
                  </a:moveTo>
                  <a:cubicBezTo>
                    <a:pt x="0" y="1"/>
                    <a:pt x="0" y="33"/>
                    <a:pt x="21" y="33"/>
                  </a:cubicBezTo>
                  <a:cubicBezTo>
                    <a:pt x="43" y="33"/>
                    <a:pt x="43" y="1"/>
                    <a:pt x="2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52" name="Google Shape;38152;p62"/>
          <p:cNvSpPr/>
          <p:nvPr/>
        </p:nvSpPr>
        <p:spPr>
          <a:xfrm>
            <a:off x="1257287" y="3461027"/>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3" name="Google Shape;38153;p62"/>
          <p:cNvSpPr/>
          <p:nvPr/>
        </p:nvSpPr>
        <p:spPr>
          <a:xfrm>
            <a:off x="2209781" y="3684596"/>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4" name="Google Shape;38154;p62"/>
          <p:cNvSpPr/>
          <p:nvPr/>
        </p:nvSpPr>
        <p:spPr>
          <a:xfrm>
            <a:off x="3271114" y="40939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5" name="Google Shape;38155;p62"/>
          <p:cNvSpPr/>
          <p:nvPr/>
        </p:nvSpPr>
        <p:spPr>
          <a:xfrm>
            <a:off x="3563964" y="44177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6" name="Google Shape;38156;p62"/>
          <p:cNvSpPr/>
          <p:nvPr/>
        </p:nvSpPr>
        <p:spPr>
          <a:xfrm>
            <a:off x="2936412" y="6281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7" name="Google Shape;38157;p62"/>
          <p:cNvSpPr/>
          <p:nvPr/>
        </p:nvSpPr>
        <p:spPr>
          <a:xfrm>
            <a:off x="955962" y="-124436"/>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58" name="Google Shape;38158;p62"/>
          <p:cNvGrpSpPr/>
          <p:nvPr/>
        </p:nvGrpSpPr>
        <p:grpSpPr>
          <a:xfrm>
            <a:off x="1813993" y="628131"/>
            <a:ext cx="650520" cy="551573"/>
            <a:chOff x="8483468" y="3859206"/>
            <a:chExt cx="650520" cy="551573"/>
          </a:xfrm>
        </p:grpSpPr>
        <p:sp>
          <p:nvSpPr>
            <p:cNvPr id="38159" name="Google Shape;38159;p62"/>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0" name="Google Shape;38160;p62"/>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1" name="Google Shape;38161;p62"/>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2" name="Google Shape;38162;p62"/>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3" name="Google Shape;38163;p62"/>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4" name="Google Shape;38164;p62"/>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5" name="Google Shape;38165;p62"/>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6" name="Google Shape;38166;p62"/>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7" name="Google Shape;38167;p62"/>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8" name="Google Shape;38168;p62"/>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9" name="Google Shape;38169;p62"/>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0" name="Google Shape;38170;p62"/>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1" name="Google Shape;38171;p62"/>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2" name="Google Shape;38172;p62"/>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3" name="Google Shape;38173;p62"/>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4" name="Google Shape;38174;p62"/>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5" name="Google Shape;38175;p62"/>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6" name="Google Shape;38176;p62"/>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7" name="Google Shape;38177;p62"/>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8" name="Google Shape;38178;p62"/>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9" name="Google Shape;38179;p62"/>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0" name="Google Shape;38180;p62"/>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1" name="Google Shape;38181;p62"/>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2" name="Google Shape;38182;p62"/>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3" name="Google Shape;38183;p62"/>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4" name="Google Shape;38184;p62"/>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5" name="Google Shape;38185;p62"/>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6" name="Google Shape;38186;p62"/>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7" name="Google Shape;38187;p62"/>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8" name="Google Shape;38188;p62"/>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89" name="Google Shape;38189;p62"/>
          <p:cNvSpPr/>
          <p:nvPr/>
        </p:nvSpPr>
        <p:spPr>
          <a:xfrm>
            <a:off x="2743151" y="5784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0" name="Google Shape;38190;p62"/>
          <p:cNvSpPr/>
          <p:nvPr/>
        </p:nvSpPr>
        <p:spPr>
          <a:xfrm>
            <a:off x="7535062" y="317526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1" name="Google Shape;38191;p62"/>
          <p:cNvSpPr/>
          <p:nvPr/>
        </p:nvSpPr>
        <p:spPr>
          <a:xfrm>
            <a:off x="7433176" y="391271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2" name="Google Shape;38192;p62"/>
          <p:cNvSpPr/>
          <p:nvPr/>
        </p:nvSpPr>
        <p:spPr>
          <a:xfrm>
            <a:off x="8388651" y="41642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3" name="Google Shape;38193;p62"/>
          <p:cNvSpPr/>
          <p:nvPr/>
        </p:nvSpPr>
        <p:spPr>
          <a:xfrm>
            <a:off x="7331376" y="8847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97" name="Shape 38197"/>
        <p:cNvGrpSpPr/>
        <p:nvPr/>
      </p:nvGrpSpPr>
      <p:grpSpPr>
        <a:xfrm>
          <a:off x="0" y="0"/>
          <a:ext cx="0" cy="0"/>
          <a:chOff x="0" y="0"/>
          <a:chExt cx="0" cy="0"/>
        </a:xfrm>
      </p:grpSpPr>
      <p:sp>
        <p:nvSpPr>
          <p:cNvPr id="38198" name="Google Shape;38198;p63"/>
          <p:cNvSpPr txBox="1"/>
          <p:nvPr>
            <p:ph type="title"/>
          </p:nvPr>
        </p:nvSpPr>
        <p:spPr>
          <a:xfrm rot="-220">
            <a:off x="2231244" y="977972"/>
            <a:ext cx="4681500" cy="99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38199" name="Google Shape;38199;p63"/>
          <p:cNvSpPr txBox="1"/>
          <p:nvPr>
            <p:ph idx="1" type="subTitle"/>
          </p:nvPr>
        </p:nvSpPr>
        <p:spPr>
          <a:xfrm>
            <a:off x="2231251" y="1969325"/>
            <a:ext cx="46815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38200" name="Google Shape;38200;p63"/>
          <p:cNvSpPr txBox="1"/>
          <p:nvPr>
            <p:ph idx="2" type="title"/>
          </p:nvPr>
        </p:nvSpPr>
        <p:spPr>
          <a:xfrm>
            <a:off x="2231244" y="2729275"/>
            <a:ext cx="4681500" cy="99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38201" name="Google Shape;38201;p63"/>
          <p:cNvSpPr txBox="1"/>
          <p:nvPr>
            <p:ph idx="3" type="subTitle"/>
          </p:nvPr>
        </p:nvSpPr>
        <p:spPr>
          <a:xfrm>
            <a:off x="2231251" y="3720475"/>
            <a:ext cx="46815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38202" name="Google Shape;38202;p63"/>
          <p:cNvGrpSpPr/>
          <p:nvPr/>
        </p:nvGrpSpPr>
        <p:grpSpPr>
          <a:xfrm>
            <a:off x="8087958" y="2347911"/>
            <a:ext cx="672103" cy="672736"/>
            <a:chOff x="6319100" y="5477342"/>
            <a:chExt cx="1271477" cy="1272675"/>
          </a:xfrm>
        </p:grpSpPr>
        <p:sp>
          <p:nvSpPr>
            <p:cNvPr id="38203" name="Google Shape;38203;p63"/>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4" name="Google Shape;38204;p63"/>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5" name="Google Shape;38205;p63"/>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6" name="Google Shape;38206;p63"/>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7" name="Google Shape;38207;p63"/>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8" name="Google Shape;38208;p63"/>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9" name="Google Shape;38209;p63"/>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0" name="Google Shape;38210;p63"/>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1" name="Google Shape;38211;p63"/>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2" name="Google Shape;38212;p63"/>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3" name="Google Shape;38213;p63"/>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14" name="Google Shape;38214;p63"/>
          <p:cNvSpPr/>
          <p:nvPr/>
        </p:nvSpPr>
        <p:spPr>
          <a:xfrm>
            <a:off x="7267112" y="3294739"/>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5" name="Google Shape;38215;p63"/>
          <p:cNvSpPr/>
          <p:nvPr/>
        </p:nvSpPr>
        <p:spPr>
          <a:xfrm>
            <a:off x="8219606" y="351830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16" name="Google Shape;38216;p63"/>
          <p:cNvGrpSpPr/>
          <p:nvPr/>
        </p:nvGrpSpPr>
        <p:grpSpPr>
          <a:xfrm>
            <a:off x="7869620" y="1828024"/>
            <a:ext cx="232631" cy="213358"/>
            <a:chOff x="10394090" y="4418785"/>
            <a:chExt cx="995850" cy="913347"/>
          </a:xfrm>
        </p:grpSpPr>
        <p:sp>
          <p:nvSpPr>
            <p:cNvPr id="38217" name="Google Shape;38217;p63"/>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8" name="Google Shape;38218;p63"/>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9" name="Google Shape;38219;p63"/>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0" name="Google Shape;38220;p63"/>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1" name="Google Shape;38221;p63"/>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2" name="Google Shape;38222;p63"/>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3" name="Google Shape;38223;p63"/>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4" name="Google Shape;38224;p63"/>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5" name="Google Shape;38225;p63"/>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6" name="Google Shape;38226;p63"/>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7" name="Google Shape;38227;p63"/>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8" name="Google Shape;38228;p63"/>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9" name="Google Shape;38229;p63"/>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0" name="Google Shape;38230;p63"/>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1" name="Google Shape;38231;p63"/>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2" name="Google Shape;38232;p63"/>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3" name="Google Shape;38233;p63"/>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4" name="Google Shape;38234;p63"/>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5" name="Google Shape;38235;p63"/>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6" name="Google Shape;38236;p63"/>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7" name="Google Shape;38237;p63"/>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8" name="Google Shape;38238;p63"/>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9" name="Google Shape;38239;p63"/>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0" name="Google Shape;38240;p63"/>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1" name="Google Shape;38241;p63"/>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2" name="Google Shape;38242;p63"/>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3" name="Google Shape;38243;p63"/>
          <p:cNvGrpSpPr/>
          <p:nvPr/>
        </p:nvGrpSpPr>
        <p:grpSpPr>
          <a:xfrm>
            <a:off x="861462" y="921523"/>
            <a:ext cx="289649" cy="168915"/>
            <a:chOff x="8120762" y="5581287"/>
            <a:chExt cx="880392" cy="513420"/>
          </a:xfrm>
        </p:grpSpPr>
        <p:sp>
          <p:nvSpPr>
            <p:cNvPr id="38244" name="Google Shape;38244;p63"/>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5" name="Google Shape;38245;p63"/>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6" name="Google Shape;38246;p63"/>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7" name="Google Shape;38247;p63"/>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8" name="Google Shape;38248;p63"/>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9" name="Google Shape;38249;p63"/>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0" name="Google Shape;38250;p63"/>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1" name="Google Shape;38251;p63"/>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2" name="Google Shape;38252;p63"/>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3" name="Google Shape;38253;p63"/>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4" name="Google Shape;38254;p63"/>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5" name="Google Shape;38255;p63"/>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6" name="Google Shape;38256;p63"/>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7" name="Google Shape;38257;p63"/>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8" name="Google Shape;38258;p63"/>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9" name="Google Shape;38259;p63"/>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0" name="Google Shape;38260;p63"/>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1" name="Google Shape;38261;p63"/>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2" name="Google Shape;38262;p63"/>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3" name="Google Shape;38263;p63"/>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4" name="Google Shape;38264;p63"/>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5" name="Google Shape;38265;p63"/>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6" name="Google Shape;38266;p63"/>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7" name="Google Shape;38267;p63"/>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8" name="Google Shape;38268;p63"/>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9" name="Google Shape;38269;p63"/>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0" name="Google Shape;38270;p63"/>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1" name="Google Shape;38271;p63"/>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2" name="Google Shape;38272;p63"/>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3" name="Google Shape;38273;p63"/>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4" name="Google Shape;38274;p63"/>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5" name="Google Shape;38275;p63"/>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6" name="Google Shape;38276;p63"/>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7" name="Google Shape;38277;p63"/>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8" name="Google Shape;38278;p63"/>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9" name="Google Shape;38279;p63"/>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0" name="Google Shape;38280;p63"/>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1" name="Google Shape;38281;p63"/>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2" name="Google Shape;38282;p63"/>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3" name="Google Shape;38283;p63"/>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4" name="Google Shape;38284;p63"/>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5" name="Google Shape;38285;p63"/>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86" name="Google Shape;38286;p63"/>
          <p:cNvSpPr/>
          <p:nvPr/>
        </p:nvSpPr>
        <p:spPr>
          <a:xfrm>
            <a:off x="7592751" y="34515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7" name="Google Shape;38287;p63"/>
          <p:cNvSpPr/>
          <p:nvPr/>
        </p:nvSpPr>
        <p:spPr>
          <a:xfrm>
            <a:off x="8377476" y="44679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8" name="Google Shape;38288;p63"/>
          <p:cNvSpPr/>
          <p:nvPr/>
        </p:nvSpPr>
        <p:spPr>
          <a:xfrm>
            <a:off x="7990989" y="47872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9" name="Google Shape;38289;p63"/>
          <p:cNvSpPr/>
          <p:nvPr/>
        </p:nvSpPr>
        <p:spPr>
          <a:xfrm>
            <a:off x="10638164" y="10804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0" name="Google Shape;38290;p63"/>
          <p:cNvSpPr/>
          <p:nvPr/>
        </p:nvSpPr>
        <p:spPr>
          <a:xfrm>
            <a:off x="561412" y="1919677"/>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91" name="Google Shape;38291;p63"/>
          <p:cNvGrpSpPr/>
          <p:nvPr/>
        </p:nvGrpSpPr>
        <p:grpSpPr>
          <a:xfrm>
            <a:off x="931531" y="2595181"/>
            <a:ext cx="650520" cy="551573"/>
            <a:chOff x="8483468" y="3859206"/>
            <a:chExt cx="650520" cy="551573"/>
          </a:xfrm>
        </p:grpSpPr>
        <p:sp>
          <p:nvSpPr>
            <p:cNvPr id="38292" name="Google Shape;38292;p63"/>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3" name="Google Shape;38293;p63"/>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4" name="Google Shape;38294;p63"/>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5" name="Google Shape;38295;p63"/>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6" name="Google Shape;38296;p63"/>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7" name="Google Shape;38297;p63"/>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8" name="Google Shape;38298;p63"/>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9" name="Google Shape;38299;p63"/>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0" name="Google Shape;38300;p63"/>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1" name="Google Shape;38301;p63"/>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2" name="Google Shape;38302;p63"/>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3" name="Google Shape;38303;p63"/>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4" name="Google Shape;38304;p63"/>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5" name="Google Shape;38305;p63"/>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6" name="Google Shape;38306;p63"/>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7" name="Google Shape;38307;p63"/>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8" name="Google Shape;38308;p63"/>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9" name="Google Shape;38309;p63"/>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0" name="Google Shape;38310;p63"/>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1" name="Google Shape;38311;p63"/>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2" name="Google Shape;38312;p63"/>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3" name="Google Shape;38313;p63"/>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4" name="Google Shape;38314;p63"/>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5" name="Google Shape;38315;p63"/>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6" name="Google Shape;38316;p63"/>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7" name="Google Shape;38317;p63"/>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8" name="Google Shape;38318;p63"/>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9" name="Google Shape;38319;p63"/>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0" name="Google Shape;38320;p63"/>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1" name="Google Shape;38321;p63"/>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22" name="Google Shape;38322;p63"/>
          <p:cNvGrpSpPr/>
          <p:nvPr/>
        </p:nvGrpSpPr>
        <p:grpSpPr>
          <a:xfrm>
            <a:off x="958784" y="4165681"/>
            <a:ext cx="315604" cy="283088"/>
            <a:chOff x="9122209" y="4733906"/>
            <a:chExt cx="315604" cy="283088"/>
          </a:xfrm>
        </p:grpSpPr>
        <p:sp>
          <p:nvSpPr>
            <p:cNvPr id="38323" name="Google Shape;38323;p63"/>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4" name="Google Shape;38324;p63"/>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5" name="Google Shape;38325;p63"/>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6" name="Google Shape;38326;p63"/>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7" name="Google Shape;38327;p63"/>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8" name="Google Shape;38328;p63"/>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9" name="Google Shape;38329;p63"/>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0" name="Google Shape;38330;p63"/>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1" name="Google Shape;38331;p63"/>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2" name="Google Shape;38332;p63"/>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3" name="Google Shape;38333;p63"/>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4" name="Google Shape;38334;p63"/>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5" name="Google Shape;38335;p63"/>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6" name="Google Shape;38336;p63"/>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7" name="Google Shape;38337;p63"/>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8" name="Google Shape;38338;p63"/>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9" name="Google Shape;38339;p63"/>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0" name="Google Shape;38340;p63"/>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1" name="Google Shape;38341;p63"/>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2" name="Google Shape;38342;p63"/>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3" name="Google Shape;38343;p63"/>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4" name="Google Shape;38344;p63"/>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5" name="Google Shape;38345;p63"/>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6" name="Google Shape;38346;p63"/>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7" name="Google Shape;38347;p63"/>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8" name="Google Shape;38348;p63"/>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9" name="Google Shape;38349;p63"/>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0" name="Google Shape;38350;p63"/>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1" name="Google Shape;38351;p63"/>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2" name="Google Shape;38352;p63"/>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3" name="Google Shape;38353;p63"/>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4" name="Google Shape;38354;p63"/>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5" name="Google Shape;38355;p63"/>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59" name="Shape 38359"/>
        <p:cNvGrpSpPr/>
        <p:nvPr/>
      </p:nvGrpSpPr>
      <p:grpSpPr>
        <a:xfrm>
          <a:off x="0" y="0"/>
          <a:ext cx="0" cy="0"/>
          <a:chOff x="0" y="0"/>
          <a:chExt cx="0" cy="0"/>
        </a:xfrm>
      </p:grpSpPr>
      <p:sp>
        <p:nvSpPr>
          <p:cNvPr id="38360" name="Google Shape;38360;p64"/>
          <p:cNvSpPr/>
          <p:nvPr/>
        </p:nvSpPr>
        <p:spPr>
          <a:xfrm>
            <a:off x="3101075" y="2352138"/>
            <a:ext cx="1005300" cy="10053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1" name="Google Shape;38361;p64"/>
          <p:cNvSpPr/>
          <p:nvPr/>
        </p:nvSpPr>
        <p:spPr>
          <a:xfrm>
            <a:off x="5051850" y="2352138"/>
            <a:ext cx="1005300" cy="10053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2" name="Google Shape;38362;p64"/>
          <p:cNvSpPr/>
          <p:nvPr/>
        </p:nvSpPr>
        <p:spPr>
          <a:xfrm>
            <a:off x="7009075" y="2352138"/>
            <a:ext cx="1005300" cy="10053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3" name="Google Shape;38363;p64"/>
          <p:cNvSpPr/>
          <p:nvPr/>
        </p:nvSpPr>
        <p:spPr>
          <a:xfrm>
            <a:off x="1136500" y="2352138"/>
            <a:ext cx="1005300" cy="10053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4" name="Google Shape;38364;p64"/>
          <p:cNvSpPr txBox="1"/>
          <p:nvPr>
            <p:ph idx="1" type="subTitle"/>
          </p:nvPr>
        </p:nvSpPr>
        <p:spPr>
          <a:xfrm>
            <a:off x="719950" y="3803400"/>
            <a:ext cx="1838400" cy="80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also very high temperatures</a:t>
            </a:r>
            <a:endParaRPr/>
          </a:p>
        </p:txBody>
      </p:sp>
      <p:sp>
        <p:nvSpPr>
          <p:cNvPr id="38365" name="Google Shape;38365;p64"/>
          <p:cNvSpPr txBox="1"/>
          <p:nvPr>
            <p:ph idx="2" type="subTitle"/>
          </p:nvPr>
        </p:nvSpPr>
        <p:spPr>
          <a:xfrm>
            <a:off x="2677775" y="3803400"/>
            <a:ext cx="1838400" cy="80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 It’s full of iron dust</a:t>
            </a:r>
            <a:endParaRPr/>
          </a:p>
        </p:txBody>
      </p:sp>
      <p:sp>
        <p:nvSpPr>
          <p:cNvPr id="38366" name="Google Shape;38366;p64"/>
          <p:cNvSpPr txBox="1"/>
          <p:nvPr>
            <p:ph type="title"/>
          </p:nvPr>
        </p:nvSpPr>
        <p:spPr>
          <a:xfrm>
            <a:off x="1136500" y="2572638"/>
            <a:ext cx="10053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38367" name="Google Shape;38367;p64"/>
          <p:cNvSpPr txBox="1"/>
          <p:nvPr>
            <p:ph idx="3" type="title"/>
          </p:nvPr>
        </p:nvSpPr>
        <p:spPr>
          <a:xfrm>
            <a:off x="3094325" y="2572638"/>
            <a:ext cx="10053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38368" name="Google Shape;38368;p64"/>
          <p:cNvSpPr txBox="1"/>
          <p:nvPr>
            <p:ph idx="4"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38369" name="Google Shape;38369;p64"/>
          <p:cNvSpPr txBox="1"/>
          <p:nvPr>
            <p:ph idx="5" type="subTitle"/>
          </p:nvPr>
        </p:nvSpPr>
        <p:spPr>
          <a:xfrm>
            <a:off x="4635600" y="3803400"/>
            <a:ext cx="1837800" cy="80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a:t>
            </a:r>
            <a:r>
              <a:rPr lang="en"/>
              <a:t>was named after the Roman god of the skies</a:t>
            </a:r>
            <a:endParaRPr/>
          </a:p>
        </p:txBody>
      </p:sp>
      <p:sp>
        <p:nvSpPr>
          <p:cNvPr id="38370" name="Google Shape;38370;p64"/>
          <p:cNvSpPr txBox="1"/>
          <p:nvPr>
            <p:ph idx="6" type="subTitle"/>
          </p:nvPr>
        </p:nvSpPr>
        <p:spPr>
          <a:xfrm>
            <a:off x="6592825" y="3803400"/>
            <a:ext cx="1837800" cy="80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 is the third planet from the Sun and harbors life</a:t>
            </a:r>
            <a:endParaRPr/>
          </a:p>
        </p:txBody>
      </p:sp>
      <p:sp>
        <p:nvSpPr>
          <p:cNvPr id="38371" name="Google Shape;38371;p64"/>
          <p:cNvSpPr txBox="1"/>
          <p:nvPr>
            <p:ph idx="7" type="title"/>
          </p:nvPr>
        </p:nvSpPr>
        <p:spPr>
          <a:xfrm>
            <a:off x="5051850" y="2572638"/>
            <a:ext cx="10053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38372" name="Google Shape;38372;p64"/>
          <p:cNvSpPr txBox="1"/>
          <p:nvPr>
            <p:ph idx="8" type="title"/>
          </p:nvPr>
        </p:nvSpPr>
        <p:spPr>
          <a:xfrm>
            <a:off x="7009075" y="2572638"/>
            <a:ext cx="10053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90%</a:t>
            </a:r>
            <a:endParaRPr/>
          </a:p>
        </p:txBody>
      </p:sp>
      <p:grpSp>
        <p:nvGrpSpPr>
          <p:cNvPr id="38373" name="Google Shape;38373;p64"/>
          <p:cNvGrpSpPr/>
          <p:nvPr/>
        </p:nvGrpSpPr>
        <p:grpSpPr>
          <a:xfrm>
            <a:off x="5372665" y="1396465"/>
            <a:ext cx="363628" cy="363705"/>
            <a:chOff x="5612140" y="3814679"/>
            <a:chExt cx="363628" cy="363705"/>
          </a:xfrm>
        </p:grpSpPr>
        <p:sp>
          <p:nvSpPr>
            <p:cNvPr id="38374" name="Google Shape;38374;p64"/>
            <p:cNvSpPr/>
            <p:nvPr/>
          </p:nvSpPr>
          <p:spPr>
            <a:xfrm>
              <a:off x="5612140" y="3814717"/>
              <a:ext cx="363628" cy="363628"/>
            </a:xfrm>
            <a:custGeom>
              <a:rect b="b" l="l" r="r" t="t"/>
              <a:pathLst>
                <a:path extrusionOk="0" h="9407" w="9407">
                  <a:moveTo>
                    <a:pt x="4704" y="1"/>
                  </a:moveTo>
                  <a:cubicBezTo>
                    <a:pt x="2107" y="1"/>
                    <a:pt x="1" y="2107"/>
                    <a:pt x="1" y="4704"/>
                  </a:cubicBezTo>
                  <a:cubicBezTo>
                    <a:pt x="1" y="7302"/>
                    <a:pt x="2107" y="9407"/>
                    <a:pt x="4704" y="9407"/>
                  </a:cubicBezTo>
                  <a:cubicBezTo>
                    <a:pt x="7301" y="9407"/>
                    <a:pt x="9407" y="7302"/>
                    <a:pt x="9407" y="4704"/>
                  </a:cubicBezTo>
                  <a:cubicBezTo>
                    <a:pt x="9407" y="2107"/>
                    <a:pt x="7301" y="1"/>
                    <a:pt x="4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5" name="Google Shape;38375;p64"/>
            <p:cNvSpPr/>
            <p:nvPr/>
          </p:nvSpPr>
          <p:spPr>
            <a:xfrm>
              <a:off x="5793896" y="3814679"/>
              <a:ext cx="181833" cy="363628"/>
            </a:xfrm>
            <a:custGeom>
              <a:rect b="b" l="l" r="r" t="t"/>
              <a:pathLst>
                <a:path extrusionOk="0" h="9407" w="4704">
                  <a:moveTo>
                    <a:pt x="0" y="1"/>
                  </a:moveTo>
                  <a:lnTo>
                    <a:pt x="0" y="9407"/>
                  </a:lnTo>
                  <a:cubicBezTo>
                    <a:pt x="2598" y="9407"/>
                    <a:pt x="4704" y="7301"/>
                    <a:pt x="4704" y="4704"/>
                  </a:cubicBezTo>
                  <a:cubicBezTo>
                    <a:pt x="4704" y="2108"/>
                    <a:pt x="2599" y="1"/>
                    <a:pt x="0" y="1"/>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6" name="Google Shape;38376;p64"/>
            <p:cNvSpPr/>
            <p:nvPr/>
          </p:nvSpPr>
          <p:spPr>
            <a:xfrm>
              <a:off x="5615813" y="3858823"/>
              <a:ext cx="359105" cy="161887"/>
            </a:xfrm>
            <a:custGeom>
              <a:rect b="b" l="l" r="r" t="t"/>
              <a:pathLst>
                <a:path extrusionOk="0" h="4188" w="9290">
                  <a:moveTo>
                    <a:pt x="1539" y="0"/>
                  </a:moveTo>
                  <a:cubicBezTo>
                    <a:pt x="1452" y="75"/>
                    <a:pt x="1366" y="154"/>
                    <a:pt x="1283" y="238"/>
                  </a:cubicBezTo>
                  <a:cubicBezTo>
                    <a:pt x="606" y="914"/>
                    <a:pt x="179" y="1744"/>
                    <a:pt x="1" y="2616"/>
                  </a:cubicBezTo>
                  <a:cubicBezTo>
                    <a:pt x="1292" y="2919"/>
                    <a:pt x="2898" y="4057"/>
                    <a:pt x="4604" y="4179"/>
                  </a:cubicBezTo>
                  <a:lnTo>
                    <a:pt x="4607" y="4179"/>
                  </a:lnTo>
                  <a:cubicBezTo>
                    <a:pt x="4688" y="4185"/>
                    <a:pt x="4769" y="4188"/>
                    <a:pt x="4851" y="4188"/>
                  </a:cubicBezTo>
                  <a:cubicBezTo>
                    <a:pt x="6309" y="4188"/>
                    <a:pt x="7833" y="3317"/>
                    <a:pt x="9290" y="3116"/>
                  </a:cubicBezTo>
                  <a:cubicBezTo>
                    <a:pt x="9244" y="2614"/>
                    <a:pt x="9116" y="2118"/>
                    <a:pt x="8907" y="1649"/>
                  </a:cubicBezTo>
                  <a:cubicBezTo>
                    <a:pt x="6686" y="1617"/>
                    <a:pt x="5595" y="1184"/>
                    <a:pt x="4609" y="769"/>
                  </a:cubicBezTo>
                  <a:cubicBezTo>
                    <a:pt x="3739" y="404"/>
                    <a:pt x="2950" y="53"/>
                    <a:pt x="1539" y="0"/>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7" name="Google Shape;38377;p64"/>
            <p:cNvSpPr/>
            <p:nvPr/>
          </p:nvSpPr>
          <p:spPr>
            <a:xfrm>
              <a:off x="5660034" y="4085805"/>
              <a:ext cx="271049" cy="92579"/>
            </a:xfrm>
            <a:custGeom>
              <a:rect b="b" l="l" r="r" t="t"/>
              <a:pathLst>
                <a:path extrusionOk="0" h="2395" w="7012">
                  <a:moveTo>
                    <a:pt x="4423" y="1"/>
                  </a:moveTo>
                  <a:cubicBezTo>
                    <a:pt x="4079" y="1"/>
                    <a:pt x="3762" y="19"/>
                    <a:pt x="3466" y="49"/>
                  </a:cubicBezTo>
                  <a:cubicBezTo>
                    <a:pt x="1927" y="211"/>
                    <a:pt x="971" y="718"/>
                    <a:pt x="1" y="870"/>
                  </a:cubicBezTo>
                  <a:cubicBezTo>
                    <a:pt x="47" y="920"/>
                    <a:pt x="92" y="968"/>
                    <a:pt x="140" y="1016"/>
                  </a:cubicBezTo>
                  <a:cubicBezTo>
                    <a:pt x="1058" y="1934"/>
                    <a:pt x="2263" y="2395"/>
                    <a:pt x="3466" y="2395"/>
                  </a:cubicBezTo>
                  <a:cubicBezTo>
                    <a:pt x="4670" y="2395"/>
                    <a:pt x="5873" y="1936"/>
                    <a:pt x="6792" y="1016"/>
                  </a:cubicBezTo>
                  <a:cubicBezTo>
                    <a:pt x="6869" y="940"/>
                    <a:pt x="6942" y="862"/>
                    <a:pt x="7011" y="782"/>
                  </a:cubicBezTo>
                  <a:cubicBezTo>
                    <a:pt x="6618" y="460"/>
                    <a:pt x="5814" y="1"/>
                    <a:pt x="4423" y="1"/>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8" name="Google Shape;38378;p64"/>
            <p:cNvSpPr/>
            <p:nvPr/>
          </p:nvSpPr>
          <p:spPr>
            <a:xfrm>
              <a:off x="5793858" y="3888742"/>
              <a:ext cx="181060" cy="132200"/>
            </a:xfrm>
            <a:custGeom>
              <a:rect b="b" l="l" r="r" t="t"/>
              <a:pathLst>
                <a:path extrusionOk="0" h="3420" w="4684">
                  <a:moveTo>
                    <a:pt x="0" y="1"/>
                  </a:moveTo>
                  <a:lnTo>
                    <a:pt x="1" y="3411"/>
                  </a:lnTo>
                  <a:cubicBezTo>
                    <a:pt x="82" y="3416"/>
                    <a:pt x="163" y="3419"/>
                    <a:pt x="245" y="3419"/>
                  </a:cubicBezTo>
                  <a:cubicBezTo>
                    <a:pt x="1703" y="3419"/>
                    <a:pt x="3227" y="2549"/>
                    <a:pt x="4684" y="2347"/>
                  </a:cubicBezTo>
                  <a:cubicBezTo>
                    <a:pt x="4636" y="1845"/>
                    <a:pt x="4509" y="1349"/>
                    <a:pt x="4299" y="881"/>
                  </a:cubicBezTo>
                  <a:cubicBezTo>
                    <a:pt x="2078" y="848"/>
                    <a:pt x="987" y="415"/>
                    <a:pt x="0" y="1"/>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9" name="Google Shape;38379;p64"/>
            <p:cNvSpPr/>
            <p:nvPr/>
          </p:nvSpPr>
          <p:spPr>
            <a:xfrm>
              <a:off x="5793896" y="4085805"/>
              <a:ext cx="137071" cy="92579"/>
            </a:xfrm>
            <a:custGeom>
              <a:rect b="b" l="l" r="r" t="t"/>
              <a:pathLst>
                <a:path extrusionOk="0" h="2395" w="3546">
                  <a:moveTo>
                    <a:pt x="959" y="1"/>
                  </a:moveTo>
                  <a:cubicBezTo>
                    <a:pt x="615" y="1"/>
                    <a:pt x="297" y="19"/>
                    <a:pt x="0" y="49"/>
                  </a:cubicBezTo>
                  <a:lnTo>
                    <a:pt x="0" y="2395"/>
                  </a:lnTo>
                  <a:cubicBezTo>
                    <a:pt x="1204" y="2395"/>
                    <a:pt x="2408" y="1936"/>
                    <a:pt x="3327" y="1016"/>
                  </a:cubicBezTo>
                  <a:cubicBezTo>
                    <a:pt x="3403" y="940"/>
                    <a:pt x="3476" y="862"/>
                    <a:pt x="3545" y="782"/>
                  </a:cubicBezTo>
                  <a:cubicBezTo>
                    <a:pt x="3153" y="460"/>
                    <a:pt x="2350" y="1"/>
                    <a:pt x="959" y="1"/>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0" name="Google Shape;38380;p64"/>
          <p:cNvGrpSpPr/>
          <p:nvPr/>
        </p:nvGrpSpPr>
        <p:grpSpPr>
          <a:xfrm>
            <a:off x="3414971" y="1396484"/>
            <a:ext cx="363705" cy="363666"/>
            <a:chOff x="4796133" y="1408676"/>
            <a:chExt cx="363705" cy="363666"/>
          </a:xfrm>
        </p:grpSpPr>
        <p:sp>
          <p:nvSpPr>
            <p:cNvPr id="38381" name="Google Shape;38381;p64"/>
            <p:cNvSpPr/>
            <p:nvPr/>
          </p:nvSpPr>
          <p:spPr>
            <a:xfrm>
              <a:off x="4796172" y="1408676"/>
              <a:ext cx="363628" cy="363666"/>
            </a:xfrm>
            <a:custGeom>
              <a:rect b="b" l="l" r="r" t="t"/>
              <a:pathLst>
                <a:path extrusionOk="0" h="9408" w="9407">
                  <a:moveTo>
                    <a:pt x="4704" y="1"/>
                  </a:moveTo>
                  <a:cubicBezTo>
                    <a:pt x="2106" y="1"/>
                    <a:pt x="0" y="2107"/>
                    <a:pt x="0" y="4704"/>
                  </a:cubicBezTo>
                  <a:cubicBezTo>
                    <a:pt x="0" y="7302"/>
                    <a:pt x="2106" y="9408"/>
                    <a:pt x="4704" y="9408"/>
                  </a:cubicBezTo>
                  <a:cubicBezTo>
                    <a:pt x="7301" y="9408"/>
                    <a:pt x="9406" y="7302"/>
                    <a:pt x="9406" y="4704"/>
                  </a:cubicBezTo>
                  <a:cubicBezTo>
                    <a:pt x="9406" y="2107"/>
                    <a:pt x="7301" y="1"/>
                    <a:pt x="4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2" name="Google Shape;38382;p64"/>
            <p:cNvSpPr/>
            <p:nvPr/>
          </p:nvSpPr>
          <p:spPr>
            <a:xfrm>
              <a:off x="4977928" y="1408714"/>
              <a:ext cx="181910" cy="363628"/>
            </a:xfrm>
            <a:custGeom>
              <a:rect b="b" l="l" r="r" t="t"/>
              <a:pathLst>
                <a:path extrusionOk="0" h="9407" w="4706">
                  <a:moveTo>
                    <a:pt x="1" y="1"/>
                  </a:moveTo>
                  <a:lnTo>
                    <a:pt x="1" y="9407"/>
                  </a:lnTo>
                  <a:cubicBezTo>
                    <a:pt x="1256" y="9407"/>
                    <a:pt x="2438" y="8917"/>
                    <a:pt x="3326" y="8031"/>
                  </a:cubicBezTo>
                  <a:cubicBezTo>
                    <a:pt x="4216" y="7142"/>
                    <a:pt x="4705" y="5962"/>
                    <a:pt x="4705" y="4704"/>
                  </a:cubicBezTo>
                  <a:cubicBezTo>
                    <a:pt x="4705" y="3448"/>
                    <a:pt x="4216" y="2267"/>
                    <a:pt x="3326" y="1379"/>
                  </a:cubicBezTo>
                  <a:cubicBezTo>
                    <a:pt x="2438" y="489"/>
                    <a:pt x="1257"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3" name="Google Shape;38383;p64"/>
            <p:cNvSpPr/>
            <p:nvPr/>
          </p:nvSpPr>
          <p:spPr>
            <a:xfrm>
              <a:off x="4796133" y="1580420"/>
              <a:ext cx="217048" cy="31968"/>
            </a:xfrm>
            <a:custGeom>
              <a:rect b="b" l="l" r="r" t="t"/>
              <a:pathLst>
                <a:path extrusionOk="0" h="827" w="5615">
                  <a:moveTo>
                    <a:pt x="6" y="1"/>
                  </a:moveTo>
                  <a:cubicBezTo>
                    <a:pt x="3" y="85"/>
                    <a:pt x="0" y="169"/>
                    <a:pt x="0" y="254"/>
                  </a:cubicBezTo>
                  <a:cubicBezTo>
                    <a:pt x="0" y="447"/>
                    <a:pt x="12" y="639"/>
                    <a:pt x="35" y="827"/>
                  </a:cubicBezTo>
                  <a:lnTo>
                    <a:pt x="5162" y="827"/>
                  </a:lnTo>
                  <a:cubicBezTo>
                    <a:pt x="5416" y="827"/>
                    <a:pt x="5614" y="595"/>
                    <a:pt x="5563" y="330"/>
                  </a:cubicBezTo>
                  <a:cubicBezTo>
                    <a:pt x="5525" y="138"/>
                    <a:pt x="5350" y="1"/>
                    <a:pt x="515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4" name="Google Shape;38384;p64"/>
            <p:cNvSpPr/>
            <p:nvPr/>
          </p:nvSpPr>
          <p:spPr>
            <a:xfrm>
              <a:off x="4828294" y="1694761"/>
              <a:ext cx="147855" cy="32006"/>
            </a:xfrm>
            <a:custGeom>
              <a:rect b="b" l="l" r="r" t="t"/>
              <a:pathLst>
                <a:path extrusionOk="0" h="828" w="3825">
                  <a:moveTo>
                    <a:pt x="0" y="0"/>
                  </a:moveTo>
                  <a:cubicBezTo>
                    <a:pt x="215" y="304"/>
                    <a:pt x="463" y="582"/>
                    <a:pt x="738" y="827"/>
                  </a:cubicBezTo>
                  <a:lnTo>
                    <a:pt x="3366" y="827"/>
                  </a:lnTo>
                  <a:cubicBezTo>
                    <a:pt x="3621" y="827"/>
                    <a:pt x="3824" y="594"/>
                    <a:pt x="3771" y="329"/>
                  </a:cubicBezTo>
                  <a:cubicBezTo>
                    <a:pt x="3734" y="136"/>
                    <a:pt x="3560" y="0"/>
                    <a:pt x="336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5" name="Google Shape;38385;p64"/>
            <p:cNvSpPr/>
            <p:nvPr/>
          </p:nvSpPr>
          <p:spPr>
            <a:xfrm>
              <a:off x="4826825" y="1456840"/>
              <a:ext cx="128257" cy="31968"/>
            </a:xfrm>
            <a:custGeom>
              <a:rect b="b" l="l" r="r" t="t"/>
              <a:pathLst>
                <a:path extrusionOk="0" h="827" w="3318">
                  <a:moveTo>
                    <a:pt x="713" y="1"/>
                  </a:moveTo>
                  <a:cubicBezTo>
                    <a:pt x="445" y="247"/>
                    <a:pt x="205" y="525"/>
                    <a:pt x="1" y="827"/>
                  </a:cubicBezTo>
                  <a:lnTo>
                    <a:pt x="2860" y="827"/>
                  </a:lnTo>
                  <a:cubicBezTo>
                    <a:pt x="3115" y="827"/>
                    <a:pt x="3318" y="594"/>
                    <a:pt x="3265" y="329"/>
                  </a:cubicBezTo>
                  <a:cubicBezTo>
                    <a:pt x="3226" y="136"/>
                    <a:pt x="3052" y="1"/>
                    <a:pt x="285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6" name="Google Shape;38386;p64"/>
            <p:cNvSpPr/>
            <p:nvPr/>
          </p:nvSpPr>
          <p:spPr>
            <a:xfrm>
              <a:off x="5024005" y="1518649"/>
              <a:ext cx="132045" cy="31968"/>
            </a:xfrm>
            <a:custGeom>
              <a:rect b="b" l="l" r="r" t="t"/>
              <a:pathLst>
                <a:path extrusionOk="0" h="827" w="3416">
                  <a:moveTo>
                    <a:pt x="413" y="0"/>
                  </a:moveTo>
                  <a:cubicBezTo>
                    <a:pt x="185" y="0"/>
                    <a:pt x="1" y="185"/>
                    <a:pt x="1" y="413"/>
                  </a:cubicBezTo>
                  <a:cubicBezTo>
                    <a:pt x="1" y="642"/>
                    <a:pt x="185" y="826"/>
                    <a:pt x="413" y="826"/>
                  </a:cubicBezTo>
                  <a:lnTo>
                    <a:pt x="3416" y="826"/>
                  </a:lnTo>
                  <a:cubicBezTo>
                    <a:pt x="3352" y="540"/>
                    <a:pt x="3262" y="264"/>
                    <a:pt x="314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7" name="Google Shape;38387;p64"/>
            <p:cNvSpPr/>
            <p:nvPr/>
          </p:nvSpPr>
          <p:spPr>
            <a:xfrm>
              <a:off x="5037843" y="1642925"/>
              <a:ext cx="114921" cy="32006"/>
            </a:xfrm>
            <a:custGeom>
              <a:rect b="b" l="l" r="r" t="t"/>
              <a:pathLst>
                <a:path extrusionOk="0" h="828" w="2973">
                  <a:moveTo>
                    <a:pt x="461" y="0"/>
                  </a:moveTo>
                  <a:cubicBezTo>
                    <a:pt x="265" y="0"/>
                    <a:pt x="91" y="136"/>
                    <a:pt x="53" y="328"/>
                  </a:cubicBezTo>
                  <a:cubicBezTo>
                    <a:pt x="0" y="594"/>
                    <a:pt x="202" y="827"/>
                    <a:pt x="457" y="827"/>
                  </a:cubicBezTo>
                  <a:lnTo>
                    <a:pt x="2638" y="827"/>
                  </a:lnTo>
                  <a:cubicBezTo>
                    <a:pt x="2773" y="565"/>
                    <a:pt x="2886" y="289"/>
                    <a:pt x="297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8" name="Google Shape;38388;p64"/>
            <p:cNvSpPr/>
            <p:nvPr/>
          </p:nvSpPr>
          <p:spPr>
            <a:xfrm>
              <a:off x="4977889" y="1580420"/>
              <a:ext cx="35601" cy="31968"/>
            </a:xfrm>
            <a:custGeom>
              <a:rect b="b" l="l" r="r" t="t"/>
              <a:pathLst>
                <a:path extrusionOk="0" h="827" w="921">
                  <a:moveTo>
                    <a:pt x="0" y="1"/>
                  </a:moveTo>
                  <a:lnTo>
                    <a:pt x="0" y="827"/>
                  </a:lnTo>
                  <a:lnTo>
                    <a:pt x="463" y="827"/>
                  </a:lnTo>
                  <a:cubicBezTo>
                    <a:pt x="719" y="827"/>
                    <a:pt x="920" y="594"/>
                    <a:pt x="868" y="329"/>
                  </a:cubicBezTo>
                  <a:cubicBezTo>
                    <a:pt x="830" y="136"/>
                    <a:pt x="656" y="1"/>
                    <a:pt x="45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9" name="Google Shape;38389;p64"/>
          <p:cNvGrpSpPr/>
          <p:nvPr/>
        </p:nvGrpSpPr>
        <p:grpSpPr>
          <a:xfrm>
            <a:off x="1457335" y="1406805"/>
            <a:ext cx="363628" cy="343024"/>
            <a:chOff x="1544398" y="3212975"/>
            <a:chExt cx="363628" cy="343024"/>
          </a:xfrm>
        </p:grpSpPr>
        <p:sp>
          <p:nvSpPr>
            <p:cNvPr id="38390" name="Google Shape;38390;p64"/>
            <p:cNvSpPr/>
            <p:nvPr/>
          </p:nvSpPr>
          <p:spPr>
            <a:xfrm>
              <a:off x="1713397" y="3212975"/>
              <a:ext cx="25628" cy="66796"/>
            </a:xfrm>
            <a:custGeom>
              <a:rect b="b" l="l" r="r" t="t"/>
              <a:pathLst>
                <a:path extrusionOk="0" h="1728" w="663">
                  <a:moveTo>
                    <a:pt x="1" y="0"/>
                  </a:moveTo>
                  <a:lnTo>
                    <a:pt x="1" y="1727"/>
                  </a:lnTo>
                  <a:lnTo>
                    <a:pt x="662" y="1727"/>
                  </a:lnTo>
                  <a:lnTo>
                    <a:pt x="6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1" name="Google Shape;38391;p64"/>
            <p:cNvSpPr/>
            <p:nvPr/>
          </p:nvSpPr>
          <p:spPr>
            <a:xfrm>
              <a:off x="1571263" y="3287850"/>
              <a:ext cx="70468" cy="55354"/>
            </a:xfrm>
            <a:custGeom>
              <a:rect b="b" l="l" r="r" t="t"/>
              <a:pathLst>
                <a:path extrusionOk="0" h="1432" w="1823">
                  <a:moveTo>
                    <a:pt x="329" y="0"/>
                  </a:moveTo>
                  <a:lnTo>
                    <a:pt x="1" y="569"/>
                  </a:lnTo>
                  <a:lnTo>
                    <a:pt x="1495" y="1432"/>
                  </a:lnTo>
                  <a:lnTo>
                    <a:pt x="1823" y="863"/>
                  </a:lnTo>
                  <a:lnTo>
                    <a:pt x="3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2" name="Google Shape;38392;p64"/>
            <p:cNvSpPr/>
            <p:nvPr/>
          </p:nvSpPr>
          <p:spPr>
            <a:xfrm>
              <a:off x="1571301" y="3426003"/>
              <a:ext cx="70468" cy="55393"/>
            </a:xfrm>
            <a:custGeom>
              <a:rect b="b" l="l" r="r" t="t"/>
              <a:pathLst>
                <a:path extrusionOk="0" h="1433" w="1823">
                  <a:moveTo>
                    <a:pt x="1495" y="1"/>
                  </a:moveTo>
                  <a:lnTo>
                    <a:pt x="1" y="863"/>
                  </a:lnTo>
                  <a:lnTo>
                    <a:pt x="329" y="1433"/>
                  </a:lnTo>
                  <a:lnTo>
                    <a:pt x="1823" y="570"/>
                  </a:lnTo>
                  <a:lnTo>
                    <a:pt x="14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3" name="Google Shape;38393;p64"/>
            <p:cNvSpPr/>
            <p:nvPr/>
          </p:nvSpPr>
          <p:spPr>
            <a:xfrm>
              <a:off x="1713397" y="3489242"/>
              <a:ext cx="25628" cy="66757"/>
            </a:xfrm>
            <a:custGeom>
              <a:rect b="b" l="l" r="r" t="t"/>
              <a:pathLst>
                <a:path extrusionOk="0" h="1727" w="663">
                  <a:moveTo>
                    <a:pt x="1" y="0"/>
                  </a:moveTo>
                  <a:lnTo>
                    <a:pt x="1" y="1726"/>
                  </a:lnTo>
                  <a:lnTo>
                    <a:pt x="662" y="1726"/>
                  </a:lnTo>
                  <a:lnTo>
                    <a:pt x="6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4" name="Google Shape;38394;p64"/>
            <p:cNvSpPr/>
            <p:nvPr/>
          </p:nvSpPr>
          <p:spPr>
            <a:xfrm>
              <a:off x="1810576" y="3426003"/>
              <a:ext cx="70468" cy="55354"/>
            </a:xfrm>
            <a:custGeom>
              <a:rect b="b" l="l" r="r" t="t"/>
              <a:pathLst>
                <a:path extrusionOk="0" h="1432" w="1823">
                  <a:moveTo>
                    <a:pt x="329" y="1"/>
                  </a:moveTo>
                  <a:lnTo>
                    <a:pt x="1" y="570"/>
                  </a:lnTo>
                  <a:lnTo>
                    <a:pt x="1495" y="1432"/>
                  </a:lnTo>
                  <a:lnTo>
                    <a:pt x="1823" y="863"/>
                  </a:lnTo>
                  <a:lnTo>
                    <a:pt x="3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5" name="Google Shape;38395;p64"/>
            <p:cNvSpPr/>
            <p:nvPr/>
          </p:nvSpPr>
          <p:spPr>
            <a:xfrm>
              <a:off x="1810614" y="3287811"/>
              <a:ext cx="70545" cy="55354"/>
            </a:xfrm>
            <a:custGeom>
              <a:rect b="b" l="l" r="r" t="t"/>
              <a:pathLst>
                <a:path extrusionOk="0" h="1432" w="1825">
                  <a:moveTo>
                    <a:pt x="1495" y="0"/>
                  </a:moveTo>
                  <a:lnTo>
                    <a:pt x="1" y="863"/>
                  </a:lnTo>
                  <a:lnTo>
                    <a:pt x="330" y="1432"/>
                  </a:lnTo>
                  <a:lnTo>
                    <a:pt x="1824" y="569"/>
                  </a:lnTo>
                  <a:lnTo>
                    <a:pt x="14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6" name="Google Shape;38396;p64"/>
            <p:cNvSpPr/>
            <p:nvPr/>
          </p:nvSpPr>
          <p:spPr>
            <a:xfrm>
              <a:off x="1645094" y="3256694"/>
              <a:ext cx="39699" cy="43410"/>
            </a:xfrm>
            <a:custGeom>
              <a:rect b="b" l="l" r="r" t="t"/>
              <a:pathLst>
                <a:path extrusionOk="0" h="1123" w="1027">
                  <a:moveTo>
                    <a:pt x="569" y="0"/>
                  </a:moveTo>
                  <a:lnTo>
                    <a:pt x="0" y="328"/>
                  </a:lnTo>
                  <a:lnTo>
                    <a:pt x="458" y="1123"/>
                  </a:lnTo>
                  <a:lnTo>
                    <a:pt x="1027" y="795"/>
                  </a:lnTo>
                  <a:lnTo>
                    <a:pt x="5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7" name="Google Shape;38397;p64"/>
            <p:cNvSpPr/>
            <p:nvPr/>
          </p:nvSpPr>
          <p:spPr>
            <a:xfrm>
              <a:off x="1792988" y="3512938"/>
              <a:ext cx="35137" cy="35485"/>
            </a:xfrm>
            <a:custGeom>
              <a:rect b="b" l="l" r="r" t="t"/>
              <a:pathLst>
                <a:path extrusionOk="0" h="918" w="909">
                  <a:moveTo>
                    <a:pt x="569" y="0"/>
                  </a:moveTo>
                  <a:lnTo>
                    <a:pt x="0" y="328"/>
                  </a:lnTo>
                  <a:lnTo>
                    <a:pt x="340" y="917"/>
                  </a:lnTo>
                  <a:lnTo>
                    <a:pt x="908" y="588"/>
                  </a:lnTo>
                  <a:lnTo>
                    <a:pt x="5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8" name="Google Shape;38398;p64"/>
            <p:cNvSpPr/>
            <p:nvPr/>
          </p:nvSpPr>
          <p:spPr>
            <a:xfrm>
              <a:off x="1881701" y="3372002"/>
              <a:ext cx="26324" cy="25667"/>
            </a:xfrm>
            <a:custGeom>
              <a:rect b="b" l="l" r="r" t="t"/>
              <a:pathLst>
                <a:path extrusionOk="0" h="664" w="681">
                  <a:moveTo>
                    <a:pt x="1" y="1"/>
                  </a:moveTo>
                  <a:lnTo>
                    <a:pt x="1" y="664"/>
                  </a:lnTo>
                  <a:lnTo>
                    <a:pt x="680" y="664"/>
                  </a:lnTo>
                  <a:lnTo>
                    <a:pt x="6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9" name="Google Shape;38399;p64"/>
            <p:cNvSpPr/>
            <p:nvPr/>
          </p:nvSpPr>
          <p:spPr>
            <a:xfrm>
              <a:off x="1792988" y="3220822"/>
              <a:ext cx="35137" cy="35485"/>
            </a:xfrm>
            <a:custGeom>
              <a:rect b="b" l="l" r="r" t="t"/>
              <a:pathLst>
                <a:path extrusionOk="0" h="918" w="909">
                  <a:moveTo>
                    <a:pt x="340" y="1"/>
                  </a:moveTo>
                  <a:lnTo>
                    <a:pt x="0" y="590"/>
                  </a:lnTo>
                  <a:lnTo>
                    <a:pt x="569" y="918"/>
                  </a:lnTo>
                  <a:lnTo>
                    <a:pt x="908" y="329"/>
                  </a:lnTo>
                  <a:lnTo>
                    <a:pt x="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0" name="Google Shape;38400;p64"/>
            <p:cNvSpPr/>
            <p:nvPr/>
          </p:nvSpPr>
          <p:spPr>
            <a:xfrm>
              <a:off x="1624297" y="3220745"/>
              <a:ext cx="35137" cy="35485"/>
            </a:xfrm>
            <a:custGeom>
              <a:rect b="b" l="l" r="r" t="t"/>
              <a:pathLst>
                <a:path extrusionOk="0" h="918" w="909">
                  <a:moveTo>
                    <a:pt x="569" y="1"/>
                  </a:moveTo>
                  <a:lnTo>
                    <a:pt x="0" y="329"/>
                  </a:lnTo>
                  <a:lnTo>
                    <a:pt x="340" y="918"/>
                  </a:lnTo>
                  <a:lnTo>
                    <a:pt x="909" y="589"/>
                  </a:lnTo>
                  <a:lnTo>
                    <a:pt x="5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1" name="Google Shape;38401;p64"/>
            <p:cNvSpPr/>
            <p:nvPr/>
          </p:nvSpPr>
          <p:spPr>
            <a:xfrm>
              <a:off x="1544398" y="3372002"/>
              <a:ext cx="26285" cy="25667"/>
            </a:xfrm>
            <a:custGeom>
              <a:rect b="b" l="l" r="r" t="t"/>
              <a:pathLst>
                <a:path extrusionOk="0" h="664" w="680">
                  <a:moveTo>
                    <a:pt x="0" y="1"/>
                  </a:moveTo>
                  <a:lnTo>
                    <a:pt x="0" y="664"/>
                  </a:lnTo>
                  <a:lnTo>
                    <a:pt x="680" y="664"/>
                  </a:lnTo>
                  <a:lnTo>
                    <a:pt x="6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2" name="Google Shape;38402;p64"/>
            <p:cNvSpPr/>
            <p:nvPr/>
          </p:nvSpPr>
          <p:spPr>
            <a:xfrm>
              <a:off x="1624297" y="3512976"/>
              <a:ext cx="35137" cy="35447"/>
            </a:xfrm>
            <a:custGeom>
              <a:rect b="b" l="l" r="r" t="t"/>
              <a:pathLst>
                <a:path extrusionOk="0" h="917" w="909">
                  <a:moveTo>
                    <a:pt x="340" y="0"/>
                  </a:moveTo>
                  <a:lnTo>
                    <a:pt x="0" y="588"/>
                  </a:lnTo>
                  <a:lnTo>
                    <a:pt x="569" y="916"/>
                  </a:lnTo>
                  <a:lnTo>
                    <a:pt x="909" y="328"/>
                  </a:lnTo>
                  <a:lnTo>
                    <a:pt x="3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3" name="Google Shape;38403;p64"/>
            <p:cNvSpPr/>
            <p:nvPr/>
          </p:nvSpPr>
          <p:spPr>
            <a:xfrm>
              <a:off x="1586338" y="3372002"/>
              <a:ext cx="35563" cy="25667"/>
            </a:xfrm>
            <a:custGeom>
              <a:rect b="b" l="l" r="r" t="t"/>
              <a:pathLst>
                <a:path extrusionOk="0" h="664" w="920">
                  <a:moveTo>
                    <a:pt x="0" y="1"/>
                  </a:moveTo>
                  <a:lnTo>
                    <a:pt x="0" y="664"/>
                  </a:lnTo>
                  <a:lnTo>
                    <a:pt x="919" y="664"/>
                  </a:lnTo>
                  <a:lnTo>
                    <a:pt x="91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4" name="Google Shape;38404;p64"/>
            <p:cNvSpPr/>
            <p:nvPr/>
          </p:nvSpPr>
          <p:spPr>
            <a:xfrm>
              <a:off x="1645016" y="3469026"/>
              <a:ext cx="39737" cy="43448"/>
            </a:xfrm>
            <a:custGeom>
              <a:rect b="b" l="l" r="r" t="t"/>
              <a:pathLst>
                <a:path extrusionOk="0" h="1124" w="1028">
                  <a:moveTo>
                    <a:pt x="459" y="1"/>
                  </a:moveTo>
                  <a:lnTo>
                    <a:pt x="0" y="794"/>
                  </a:lnTo>
                  <a:lnTo>
                    <a:pt x="569" y="1124"/>
                  </a:lnTo>
                  <a:lnTo>
                    <a:pt x="1028" y="329"/>
                  </a:lnTo>
                  <a:lnTo>
                    <a:pt x="4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5" name="Google Shape;38405;p64"/>
            <p:cNvSpPr/>
            <p:nvPr/>
          </p:nvSpPr>
          <p:spPr>
            <a:xfrm>
              <a:off x="1767630" y="3468987"/>
              <a:ext cx="39737" cy="43448"/>
            </a:xfrm>
            <a:custGeom>
              <a:rect b="b" l="l" r="r" t="t"/>
              <a:pathLst>
                <a:path extrusionOk="0" h="1124" w="1028">
                  <a:moveTo>
                    <a:pt x="570" y="1"/>
                  </a:moveTo>
                  <a:lnTo>
                    <a:pt x="1" y="330"/>
                  </a:lnTo>
                  <a:lnTo>
                    <a:pt x="459" y="1124"/>
                  </a:lnTo>
                  <a:lnTo>
                    <a:pt x="1027" y="795"/>
                  </a:lnTo>
                  <a:lnTo>
                    <a:pt x="5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6" name="Google Shape;38406;p64"/>
            <p:cNvSpPr/>
            <p:nvPr/>
          </p:nvSpPr>
          <p:spPr>
            <a:xfrm>
              <a:off x="1831295" y="3372002"/>
              <a:ext cx="35563" cy="25667"/>
            </a:xfrm>
            <a:custGeom>
              <a:rect b="b" l="l" r="r" t="t"/>
              <a:pathLst>
                <a:path extrusionOk="0" h="664" w="920">
                  <a:moveTo>
                    <a:pt x="1" y="1"/>
                  </a:moveTo>
                  <a:lnTo>
                    <a:pt x="1" y="664"/>
                  </a:lnTo>
                  <a:lnTo>
                    <a:pt x="920" y="664"/>
                  </a:lnTo>
                  <a:lnTo>
                    <a:pt x="9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7" name="Google Shape;38407;p64"/>
            <p:cNvSpPr/>
            <p:nvPr/>
          </p:nvSpPr>
          <p:spPr>
            <a:xfrm>
              <a:off x="1767591" y="3256771"/>
              <a:ext cx="39737" cy="43410"/>
            </a:xfrm>
            <a:custGeom>
              <a:rect b="b" l="l" r="r" t="t"/>
              <a:pathLst>
                <a:path extrusionOk="0" h="1123" w="1028">
                  <a:moveTo>
                    <a:pt x="459" y="0"/>
                  </a:moveTo>
                  <a:lnTo>
                    <a:pt x="1" y="795"/>
                  </a:lnTo>
                  <a:lnTo>
                    <a:pt x="570" y="1123"/>
                  </a:lnTo>
                  <a:lnTo>
                    <a:pt x="1027" y="328"/>
                  </a:lnTo>
                  <a:lnTo>
                    <a:pt x="4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8" name="Google Shape;38408;p64"/>
            <p:cNvSpPr/>
            <p:nvPr/>
          </p:nvSpPr>
          <p:spPr>
            <a:xfrm>
              <a:off x="1608758" y="3267131"/>
              <a:ext cx="235061" cy="235022"/>
            </a:xfrm>
            <a:custGeom>
              <a:rect b="b" l="l" r="r" t="t"/>
              <a:pathLst>
                <a:path extrusionOk="0" h="6080" w="6081">
                  <a:moveTo>
                    <a:pt x="3040" y="0"/>
                  </a:moveTo>
                  <a:cubicBezTo>
                    <a:pt x="1363" y="0"/>
                    <a:pt x="0" y="1363"/>
                    <a:pt x="0" y="3040"/>
                  </a:cubicBezTo>
                  <a:cubicBezTo>
                    <a:pt x="0" y="4716"/>
                    <a:pt x="1363" y="6080"/>
                    <a:pt x="3040" y="6080"/>
                  </a:cubicBezTo>
                  <a:cubicBezTo>
                    <a:pt x="4718" y="6080"/>
                    <a:pt x="6081" y="4716"/>
                    <a:pt x="6080" y="3040"/>
                  </a:cubicBezTo>
                  <a:cubicBezTo>
                    <a:pt x="6080" y="1363"/>
                    <a:pt x="4716" y="0"/>
                    <a:pt x="30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9" name="Google Shape;38409;p64"/>
            <p:cNvSpPr/>
            <p:nvPr/>
          </p:nvSpPr>
          <p:spPr>
            <a:xfrm>
              <a:off x="1726153" y="3212975"/>
              <a:ext cx="12872" cy="66796"/>
            </a:xfrm>
            <a:custGeom>
              <a:rect b="b" l="l" r="r" t="t"/>
              <a:pathLst>
                <a:path extrusionOk="0" h="1728" w="333">
                  <a:moveTo>
                    <a:pt x="1" y="0"/>
                  </a:moveTo>
                  <a:lnTo>
                    <a:pt x="1" y="1727"/>
                  </a:lnTo>
                  <a:lnTo>
                    <a:pt x="332" y="1727"/>
                  </a:lnTo>
                  <a:lnTo>
                    <a:pt x="33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0" name="Google Shape;38410;p64"/>
            <p:cNvSpPr/>
            <p:nvPr/>
          </p:nvSpPr>
          <p:spPr>
            <a:xfrm>
              <a:off x="1726153" y="3489242"/>
              <a:ext cx="12872" cy="66757"/>
            </a:xfrm>
            <a:custGeom>
              <a:rect b="b" l="l" r="r" t="t"/>
              <a:pathLst>
                <a:path extrusionOk="0" h="1727" w="333">
                  <a:moveTo>
                    <a:pt x="1" y="0"/>
                  </a:moveTo>
                  <a:lnTo>
                    <a:pt x="1" y="1726"/>
                  </a:lnTo>
                  <a:lnTo>
                    <a:pt x="332" y="1726"/>
                  </a:lnTo>
                  <a:lnTo>
                    <a:pt x="33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1" name="Google Shape;38411;p64"/>
            <p:cNvSpPr/>
            <p:nvPr/>
          </p:nvSpPr>
          <p:spPr>
            <a:xfrm>
              <a:off x="1726153" y="3267131"/>
              <a:ext cx="117589" cy="235022"/>
            </a:xfrm>
            <a:custGeom>
              <a:rect b="b" l="l" r="r" t="t"/>
              <a:pathLst>
                <a:path extrusionOk="0" h="6080" w="3042">
                  <a:moveTo>
                    <a:pt x="1" y="0"/>
                  </a:moveTo>
                  <a:lnTo>
                    <a:pt x="1" y="6080"/>
                  </a:lnTo>
                  <a:cubicBezTo>
                    <a:pt x="1677" y="6080"/>
                    <a:pt x="3042" y="4716"/>
                    <a:pt x="3042" y="3040"/>
                  </a:cubicBezTo>
                  <a:cubicBezTo>
                    <a:pt x="3042" y="1363"/>
                    <a:pt x="1677"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2" name="Google Shape;38412;p64"/>
          <p:cNvGrpSpPr/>
          <p:nvPr/>
        </p:nvGrpSpPr>
        <p:grpSpPr>
          <a:xfrm>
            <a:off x="7294067" y="1396484"/>
            <a:ext cx="435333" cy="363666"/>
            <a:chOff x="728429" y="3213091"/>
            <a:chExt cx="435333" cy="363666"/>
          </a:xfrm>
        </p:grpSpPr>
        <p:sp>
          <p:nvSpPr>
            <p:cNvPr id="38413" name="Google Shape;38413;p64"/>
            <p:cNvSpPr/>
            <p:nvPr/>
          </p:nvSpPr>
          <p:spPr>
            <a:xfrm>
              <a:off x="728429" y="3213091"/>
              <a:ext cx="435333" cy="363666"/>
            </a:xfrm>
            <a:custGeom>
              <a:rect b="b" l="l" r="r" t="t"/>
              <a:pathLst>
                <a:path extrusionOk="0" h="9408" w="11262">
                  <a:moveTo>
                    <a:pt x="1" y="0"/>
                  </a:moveTo>
                  <a:lnTo>
                    <a:pt x="2968" y="4097"/>
                  </a:lnTo>
                  <a:lnTo>
                    <a:pt x="1189" y="3618"/>
                  </a:lnTo>
                  <a:lnTo>
                    <a:pt x="3891" y="6804"/>
                  </a:lnTo>
                  <a:lnTo>
                    <a:pt x="2652" y="6426"/>
                  </a:lnTo>
                  <a:lnTo>
                    <a:pt x="2652" y="6426"/>
                  </a:lnTo>
                  <a:cubicBezTo>
                    <a:pt x="2652" y="6426"/>
                    <a:pt x="4701" y="9408"/>
                    <a:pt x="6861" y="9408"/>
                  </a:cubicBezTo>
                  <a:cubicBezTo>
                    <a:pt x="7452" y="9408"/>
                    <a:pt x="8051" y="9185"/>
                    <a:pt x="8618" y="8617"/>
                  </a:cubicBezTo>
                  <a:cubicBezTo>
                    <a:pt x="11261" y="5974"/>
                    <a:pt x="6427" y="2653"/>
                    <a:pt x="6427" y="2653"/>
                  </a:cubicBezTo>
                  <a:lnTo>
                    <a:pt x="6427" y="2653"/>
                  </a:lnTo>
                  <a:lnTo>
                    <a:pt x="6806" y="3890"/>
                  </a:lnTo>
                  <a:lnTo>
                    <a:pt x="6806" y="3890"/>
                  </a:lnTo>
                  <a:lnTo>
                    <a:pt x="3617" y="1188"/>
                  </a:lnTo>
                  <a:lnTo>
                    <a:pt x="4096" y="2967"/>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4" name="Google Shape;38414;p64"/>
            <p:cNvSpPr/>
            <p:nvPr/>
          </p:nvSpPr>
          <p:spPr>
            <a:xfrm>
              <a:off x="728429" y="3213130"/>
              <a:ext cx="435333" cy="333090"/>
            </a:xfrm>
            <a:custGeom>
              <a:rect b="b" l="l" r="r" t="t"/>
              <a:pathLst>
                <a:path extrusionOk="0" h="8617" w="11262">
                  <a:moveTo>
                    <a:pt x="1" y="0"/>
                  </a:moveTo>
                  <a:lnTo>
                    <a:pt x="8618" y="8616"/>
                  </a:lnTo>
                  <a:cubicBezTo>
                    <a:pt x="11261" y="5973"/>
                    <a:pt x="6427" y="2652"/>
                    <a:pt x="6427" y="2652"/>
                  </a:cubicBezTo>
                  <a:lnTo>
                    <a:pt x="6427" y="2652"/>
                  </a:lnTo>
                  <a:lnTo>
                    <a:pt x="6806" y="3889"/>
                  </a:lnTo>
                  <a:lnTo>
                    <a:pt x="6806" y="3889"/>
                  </a:lnTo>
                  <a:lnTo>
                    <a:pt x="3617" y="1187"/>
                  </a:lnTo>
                  <a:lnTo>
                    <a:pt x="4096" y="2966"/>
                  </a:lnTo>
                  <a:lnTo>
                    <a:pt x="4096" y="296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5" name="Google Shape;38415;p64"/>
            <p:cNvSpPr/>
            <p:nvPr/>
          </p:nvSpPr>
          <p:spPr>
            <a:xfrm>
              <a:off x="887185" y="3377568"/>
              <a:ext cx="169000" cy="164632"/>
            </a:xfrm>
            <a:custGeom>
              <a:rect b="b" l="l" r="r" t="t"/>
              <a:pathLst>
                <a:path extrusionOk="0" h="4259" w="4372">
                  <a:moveTo>
                    <a:pt x="607" y="1"/>
                  </a:moveTo>
                  <a:cubicBezTo>
                    <a:pt x="498" y="1"/>
                    <a:pt x="402" y="19"/>
                    <a:pt x="319" y="57"/>
                  </a:cubicBezTo>
                  <a:cubicBezTo>
                    <a:pt x="226" y="102"/>
                    <a:pt x="104" y="195"/>
                    <a:pt x="68" y="402"/>
                  </a:cubicBezTo>
                  <a:cubicBezTo>
                    <a:pt x="0" y="772"/>
                    <a:pt x="248" y="1302"/>
                    <a:pt x="402" y="1587"/>
                  </a:cubicBezTo>
                  <a:cubicBezTo>
                    <a:pt x="658" y="2060"/>
                    <a:pt x="1012" y="2534"/>
                    <a:pt x="1397" y="2919"/>
                  </a:cubicBezTo>
                  <a:cubicBezTo>
                    <a:pt x="1783" y="3305"/>
                    <a:pt x="2255" y="3657"/>
                    <a:pt x="2727" y="3913"/>
                  </a:cubicBezTo>
                  <a:cubicBezTo>
                    <a:pt x="2979" y="4048"/>
                    <a:pt x="3427" y="4259"/>
                    <a:pt x="3783" y="4259"/>
                  </a:cubicBezTo>
                  <a:cubicBezTo>
                    <a:pt x="3828" y="4259"/>
                    <a:pt x="3872" y="4256"/>
                    <a:pt x="3913" y="4248"/>
                  </a:cubicBezTo>
                  <a:cubicBezTo>
                    <a:pt x="4119" y="4210"/>
                    <a:pt x="4214" y="4090"/>
                    <a:pt x="4257" y="3996"/>
                  </a:cubicBezTo>
                  <a:cubicBezTo>
                    <a:pt x="4371" y="3748"/>
                    <a:pt x="4315" y="3389"/>
                    <a:pt x="4094" y="2926"/>
                  </a:cubicBezTo>
                  <a:cubicBezTo>
                    <a:pt x="3941" y="2608"/>
                    <a:pt x="3762" y="2351"/>
                    <a:pt x="3755" y="2341"/>
                  </a:cubicBezTo>
                  <a:lnTo>
                    <a:pt x="2865" y="1451"/>
                  </a:lnTo>
                  <a:lnTo>
                    <a:pt x="1974" y="561"/>
                  </a:lnTo>
                  <a:cubicBezTo>
                    <a:pt x="1964" y="552"/>
                    <a:pt x="1708" y="374"/>
                    <a:pt x="1388" y="221"/>
                  </a:cubicBezTo>
                  <a:cubicBezTo>
                    <a:pt x="1082" y="74"/>
                    <a:pt x="821" y="1"/>
                    <a:pt x="6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6" name="Google Shape;38416;p64"/>
            <p:cNvSpPr/>
            <p:nvPr/>
          </p:nvSpPr>
          <p:spPr>
            <a:xfrm>
              <a:off x="941148" y="3433656"/>
              <a:ext cx="115037" cy="108543"/>
            </a:xfrm>
            <a:custGeom>
              <a:rect b="b" l="l" r="r" t="t"/>
              <a:pathLst>
                <a:path extrusionOk="0" h="2808" w="2976">
                  <a:moveTo>
                    <a:pt x="1469" y="0"/>
                  </a:moveTo>
                  <a:lnTo>
                    <a:pt x="1" y="1468"/>
                  </a:lnTo>
                  <a:cubicBezTo>
                    <a:pt x="387" y="1854"/>
                    <a:pt x="860" y="2206"/>
                    <a:pt x="1331" y="2462"/>
                  </a:cubicBezTo>
                  <a:cubicBezTo>
                    <a:pt x="1583" y="2597"/>
                    <a:pt x="2031" y="2808"/>
                    <a:pt x="2387" y="2808"/>
                  </a:cubicBezTo>
                  <a:cubicBezTo>
                    <a:pt x="2432" y="2808"/>
                    <a:pt x="2476" y="2805"/>
                    <a:pt x="2517" y="2797"/>
                  </a:cubicBezTo>
                  <a:cubicBezTo>
                    <a:pt x="2723" y="2759"/>
                    <a:pt x="2818" y="2639"/>
                    <a:pt x="2861" y="2545"/>
                  </a:cubicBezTo>
                  <a:cubicBezTo>
                    <a:pt x="2975" y="2297"/>
                    <a:pt x="2919" y="1938"/>
                    <a:pt x="2698" y="1475"/>
                  </a:cubicBezTo>
                  <a:cubicBezTo>
                    <a:pt x="2545" y="1157"/>
                    <a:pt x="2366" y="900"/>
                    <a:pt x="2359" y="890"/>
                  </a:cubicBezTo>
                  <a:lnTo>
                    <a:pt x="146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7" name="Google Shape;38417;p64"/>
            <p:cNvSpPr/>
            <p:nvPr/>
          </p:nvSpPr>
          <p:spPr>
            <a:xfrm>
              <a:off x="925531" y="3415952"/>
              <a:ext cx="13838" cy="13761"/>
            </a:xfrm>
            <a:custGeom>
              <a:rect b="b" l="l" r="r" t="t"/>
              <a:pathLst>
                <a:path extrusionOk="0" h="356" w="358">
                  <a:moveTo>
                    <a:pt x="179" y="0"/>
                  </a:moveTo>
                  <a:cubicBezTo>
                    <a:pt x="81" y="0"/>
                    <a:pt x="1" y="79"/>
                    <a:pt x="1" y="179"/>
                  </a:cubicBezTo>
                  <a:cubicBezTo>
                    <a:pt x="1" y="277"/>
                    <a:pt x="81" y="356"/>
                    <a:pt x="179" y="356"/>
                  </a:cubicBezTo>
                  <a:cubicBezTo>
                    <a:pt x="277" y="356"/>
                    <a:pt x="357" y="277"/>
                    <a:pt x="357" y="179"/>
                  </a:cubicBezTo>
                  <a:cubicBezTo>
                    <a:pt x="357" y="79"/>
                    <a:pt x="277" y="0"/>
                    <a:pt x="179" y="0"/>
                  </a:cubicBezTo>
                  <a:close/>
                </a:path>
              </a:pathLst>
            </a:custGeom>
            <a:solidFill>
              <a:srgbClr val="F9D0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8" name="Google Shape;38418;p64"/>
            <p:cNvSpPr/>
            <p:nvPr/>
          </p:nvSpPr>
          <p:spPr>
            <a:xfrm>
              <a:off x="1001759" y="3492103"/>
              <a:ext cx="13838" cy="13800"/>
            </a:xfrm>
            <a:custGeom>
              <a:rect b="b" l="l" r="r" t="t"/>
              <a:pathLst>
                <a:path extrusionOk="0" h="357" w="358">
                  <a:moveTo>
                    <a:pt x="179" y="0"/>
                  </a:moveTo>
                  <a:cubicBezTo>
                    <a:pt x="81" y="0"/>
                    <a:pt x="1" y="80"/>
                    <a:pt x="1" y="178"/>
                  </a:cubicBezTo>
                  <a:cubicBezTo>
                    <a:pt x="1" y="277"/>
                    <a:pt x="81" y="357"/>
                    <a:pt x="179" y="357"/>
                  </a:cubicBezTo>
                  <a:cubicBezTo>
                    <a:pt x="277" y="357"/>
                    <a:pt x="357" y="277"/>
                    <a:pt x="357" y="178"/>
                  </a:cubicBezTo>
                  <a:cubicBezTo>
                    <a:pt x="357" y="80"/>
                    <a:pt x="277" y="0"/>
                    <a:pt x="179" y="0"/>
                  </a:cubicBezTo>
                  <a:close/>
                </a:path>
              </a:pathLst>
            </a:custGeom>
            <a:solidFill>
              <a:srgbClr val="D3B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9" name="Google Shape;38419;p64"/>
            <p:cNvSpPr/>
            <p:nvPr/>
          </p:nvSpPr>
          <p:spPr>
            <a:xfrm>
              <a:off x="953672" y="3388507"/>
              <a:ext cx="90491" cy="88211"/>
            </a:xfrm>
            <a:custGeom>
              <a:rect b="b" l="l" r="r" t="t"/>
              <a:pathLst>
                <a:path extrusionOk="0" h="2282" w="2341">
                  <a:moveTo>
                    <a:pt x="784" y="0"/>
                  </a:moveTo>
                  <a:cubicBezTo>
                    <a:pt x="569" y="0"/>
                    <a:pt x="357" y="46"/>
                    <a:pt x="159" y="135"/>
                  </a:cubicBezTo>
                  <a:lnTo>
                    <a:pt x="87" y="168"/>
                  </a:lnTo>
                  <a:lnTo>
                    <a:pt x="61" y="243"/>
                  </a:lnTo>
                  <a:cubicBezTo>
                    <a:pt x="50" y="272"/>
                    <a:pt x="1" y="431"/>
                    <a:pt x="58" y="684"/>
                  </a:cubicBezTo>
                  <a:cubicBezTo>
                    <a:pt x="127" y="1003"/>
                    <a:pt x="330" y="1332"/>
                    <a:pt x="655" y="1659"/>
                  </a:cubicBezTo>
                  <a:cubicBezTo>
                    <a:pt x="982" y="1986"/>
                    <a:pt x="1309" y="2186"/>
                    <a:pt x="1630" y="2256"/>
                  </a:cubicBezTo>
                  <a:cubicBezTo>
                    <a:pt x="1718" y="2275"/>
                    <a:pt x="1795" y="2282"/>
                    <a:pt x="1859" y="2282"/>
                  </a:cubicBezTo>
                  <a:cubicBezTo>
                    <a:pt x="1978" y="2282"/>
                    <a:pt x="2052" y="2259"/>
                    <a:pt x="2071" y="2253"/>
                  </a:cubicBezTo>
                  <a:lnTo>
                    <a:pt x="2146" y="2226"/>
                  </a:lnTo>
                  <a:lnTo>
                    <a:pt x="2176" y="2151"/>
                  </a:lnTo>
                  <a:cubicBezTo>
                    <a:pt x="2302" y="1872"/>
                    <a:pt x="2341" y="1565"/>
                    <a:pt x="2288" y="1261"/>
                  </a:cubicBezTo>
                  <a:cubicBezTo>
                    <a:pt x="2234" y="952"/>
                    <a:pt x="2088" y="669"/>
                    <a:pt x="1865" y="446"/>
                  </a:cubicBezTo>
                  <a:cubicBezTo>
                    <a:pt x="1641" y="224"/>
                    <a:pt x="1360" y="77"/>
                    <a:pt x="1050" y="23"/>
                  </a:cubicBezTo>
                  <a:cubicBezTo>
                    <a:pt x="961" y="8"/>
                    <a:pt x="872" y="0"/>
                    <a:pt x="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0" name="Google Shape;38420;p64"/>
            <p:cNvSpPr/>
            <p:nvPr/>
          </p:nvSpPr>
          <p:spPr>
            <a:xfrm>
              <a:off x="978914" y="3405747"/>
              <a:ext cx="65250" cy="70932"/>
            </a:xfrm>
            <a:custGeom>
              <a:rect b="b" l="l" r="r" t="t"/>
              <a:pathLst>
                <a:path extrusionOk="0" h="1835" w="1688">
                  <a:moveTo>
                    <a:pt x="1212" y="0"/>
                  </a:moveTo>
                  <a:lnTo>
                    <a:pt x="1" y="1211"/>
                  </a:lnTo>
                  <a:cubicBezTo>
                    <a:pt x="328" y="1538"/>
                    <a:pt x="655" y="1738"/>
                    <a:pt x="976" y="1808"/>
                  </a:cubicBezTo>
                  <a:cubicBezTo>
                    <a:pt x="1065" y="1828"/>
                    <a:pt x="1143" y="1834"/>
                    <a:pt x="1207" y="1834"/>
                  </a:cubicBezTo>
                  <a:cubicBezTo>
                    <a:pt x="1325" y="1834"/>
                    <a:pt x="1397" y="1812"/>
                    <a:pt x="1416" y="1806"/>
                  </a:cubicBezTo>
                  <a:lnTo>
                    <a:pt x="1492" y="1779"/>
                  </a:lnTo>
                  <a:lnTo>
                    <a:pt x="1523" y="1705"/>
                  </a:lnTo>
                  <a:cubicBezTo>
                    <a:pt x="1649" y="1426"/>
                    <a:pt x="1688" y="1119"/>
                    <a:pt x="1635" y="815"/>
                  </a:cubicBezTo>
                  <a:cubicBezTo>
                    <a:pt x="1581" y="506"/>
                    <a:pt x="1435" y="223"/>
                    <a:pt x="12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1" name="Google Shape;38421;p64"/>
            <p:cNvSpPr/>
            <p:nvPr/>
          </p:nvSpPr>
          <p:spPr>
            <a:xfrm>
              <a:off x="955102" y="3461836"/>
              <a:ext cx="15269" cy="13877"/>
            </a:xfrm>
            <a:custGeom>
              <a:rect b="b" l="l" r="r" t="t"/>
              <a:pathLst>
                <a:path extrusionOk="0" h="359" w="395">
                  <a:moveTo>
                    <a:pt x="198" y="1"/>
                  </a:moveTo>
                  <a:cubicBezTo>
                    <a:pt x="152" y="1"/>
                    <a:pt x="106" y="18"/>
                    <a:pt x="71" y="53"/>
                  </a:cubicBezTo>
                  <a:cubicBezTo>
                    <a:pt x="1" y="123"/>
                    <a:pt x="1" y="237"/>
                    <a:pt x="71" y="306"/>
                  </a:cubicBezTo>
                  <a:cubicBezTo>
                    <a:pt x="106" y="341"/>
                    <a:pt x="152" y="358"/>
                    <a:pt x="198" y="358"/>
                  </a:cubicBezTo>
                  <a:cubicBezTo>
                    <a:pt x="243" y="358"/>
                    <a:pt x="289" y="341"/>
                    <a:pt x="325" y="306"/>
                  </a:cubicBezTo>
                  <a:cubicBezTo>
                    <a:pt x="394" y="234"/>
                    <a:pt x="394" y="123"/>
                    <a:pt x="325" y="53"/>
                  </a:cubicBezTo>
                  <a:cubicBezTo>
                    <a:pt x="289" y="18"/>
                    <a:pt x="243" y="1"/>
                    <a:pt x="198" y="1"/>
                  </a:cubicBezTo>
                  <a:close/>
                </a:path>
              </a:pathLst>
            </a:custGeom>
            <a:solidFill>
              <a:srgbClr val="F9D0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2" name="Google Shape;38422;p64"/>
            <p:cNvSpPr/>
            <p:nvPr/>
          </p:nvSpPr>
          <p:spPr>
            <a:xfrm>
              <a:off x="957847" y="3463769"/>
              <a:ext cx="12524" cy="11906"/>
            </a:xfrm>
            <a:custGeom>
              <a:rect b="b" l="l" r="r" t="t"/>
              <a:pathLst>
                <a:path extrusionOk="0" h="308" w="324">
                  <a:moveTo>
                    <a:pt x="254" y="1"/>
                  </a:moveTo>
                  <a:lnTo>
                    <a:pt x="0" y="254"/>
                  </a:lnTo>
                  <a:cubicBezTo>
                    <a:pt x="35" y="289"/>
                    <a:pt x="81" y="307"/>
                    <a:pt x="127" y="307"/>
                  </a:cubicBezTo>
                  <a:cubicBezTo>
                    <a:pt x="172" y="307"/>
                    <a:pt x="218" y="289"/>
                    <a:pt x="254" y="254"/>
                  </a:cubicBezTo>
                  <a:cubicBezTo>
                    <a:pt x="323" y="184"/>
                    <a:pt x="323" y="72"/>
                    <a:pt x="254" y="1"/>
                  </a:cubicBezTo>
                  <a:close/>
                </a:path>
              </a:pathLst>
            </a:custGeom>
            <a:solidFill>
              <a:srgbClr val="D3B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8423" name="Google Shape;38423;p64"/>
          <p:cNvCxnSpPr>
            <a:stCxn id="38370" idx="0"/>
          </p:cNvCxnSpPr>
          <p:nvPr/>
        </p:nvCxnSpPr>
        <p:spPr>
          <a:xfrm rot="10800000">
            <a:off x="7511725" y="3586500"/>
            <a:ext cx="0" cy="216900"/>
          </a:xfrm>
          <a:prstGeom prst="straightConnector1">
            <a:avLst/>
          </a:prstGeom>
          <a:noFill/>
          <a:ln cap="flat" cmpd="sng" w="28575">
            <a:solidFill>
              <a:srgbClr val="3D243D"/>
            </a:solidFill>
            <a:prstDash val="solid"/>
            <a:round/>
            <a:headEnd len="med" w="med" type="none"/>
            <a:tailEnd len="med" w="med" type="none"/>
          </a:ln>
        </p:spPr>
      </p:cxnSp>
      <p:sp>
        <p:nvSpPr>
          <p:cNvPr id="38424" name="Google Shape;38424;p64"/>
          <p:cNvSpPr/>
          <p:nvPr/>
        </p:nvSpPr>
        <p:spPr>
          <a:xfrm flipH="1" rot="5400000">
            <a:off x="1046338" y="2265438"/>
            <a:ext cx="1178700" cy="1178700"/>
          </a:xfrm>
          <a:prstGeom prst="blockArc">
            <a:avLst>
              <a:gd fmla="val 16139298" name="adj1"/>
              <a:gd fmla="val 45323" name="adj2"/>
              <a:gd fmla="val 6964" name="adj3"/>
            </a:avLst>
          </a:prstGeom>
          <a:gradFill>
            <a:gsLst>
              <a:gs pos="0">
                <a:srgbClr val="C65E47">
                  <a:alpha val="45882"/>
                </a:srgbClr>
              </a:gs>
              <a:gs pos="100000">
                <a:srgbClr val="E09230">
                  <a:alpha val="32156"/>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5" name="Google Shape;38425;p64"/>
          <p:cNvSpPr/>
          <p:nvPr/>
        </p:nvSpPr>
        <p:spPr>
          <a:xfrm flipH="1" rot="5400000">
            <a:off x="3003913" y="2265438"/>
            <a:ext cx="1178700" cy="1178700"/>
          </a:xfrm>
          <a:prstGeom prst="blockArc">
            <a:avLst>
              <a:gd fmla="val 10795692" name="adj1"/>
              <a:gd fmla="val 45323" name="adj2"/>
              <a:gd fmla="val 6964" name="adj3"/>
            </a:avLst>
          </a:prstGeom>
          <a:gradFill>
            <a:gsLst>
              <a:gs pos="0">
                <a:srgbClr val="C65E47">
                  <a:alpha val="45882"/>
                </a:srgbClr>
              </a:gs>
              <a:gs pos="100000">
                <a:srgbClr val="E09230">
                  <a:alpha val="32156"/>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6" name="Google Shape;38426;p64"/>
          <p:cNvSpPr/>
          <p:nvPr/>
        </p:nvSpPr>
        <p:spPr>
          <a:xfrm flipH="1" rot="5400000">
            <a:off x="4961438" y="2265438"/>
            <a:ext cx="1178700" cy="1178700"/>
          </a:xfrm>
          <a:prstGeom prst="blockArc">
            <a:avLst>
              <a:gd fmla="val 5493008" name="adj1"/>
              <a:gd fmla="val 45323" name="adj2"/>
              <a:gd fmla="val 6964" name="adj3"/>
            </a:avLst>
          </a:prstGeom>
          <a:gradFill>
            <a:gsLst>
              <a:gs pos="0">
                <a:srgbClr val="C65E47">
                  <a:alpha val="45882"/>
                </a:srgbClr>
              </a:gs>
              <a:gs pos="100000">
                <a:srgbClr val="E09230">
                  <a:alpha val="32156"/>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7" name="Google Shape;38427;p64"/>
          <p:cNvSpPr/>
          <p:nvPr/>
        </p:nvSpPr>
        <p:spPr>
          <a:xfrm flipH="1" rot="5400000">
            <a:off x="6918963" y="2265438"/>
            <a:ext cx="1178700" cy="1178700"/>
          </a:xfrm>
          <a:prstGeom prst="blockArc">
            <a:avLst>
              <a:gd fmla="val 1939380" name="adj1"/>
              <a:gd fmla="val 45323" name="adj2"/>
              <a:gd fmla="val 6964" name="adj3"/>
            </a:avLst>
          </a:prstGeom>
          <a:gradFill>
            <a:gsLst>
              <a:gs pos="0">
                <a:srgbClr val="C65E47">
                  <a:alpha val="45882"/>
                </a:srgbClr>
              </a:gs>
              <a:gs pos="100000">
                <a:srgbClr val="E09230">
                  <a:alpha val="32156"/>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428" name="Google Shape;38428;p64"/>
          <p:cNvCxnSpPr/>
          <p:nvPr/>
        </p:nvCxnSpPr>
        <p:spPr>
          <a:xfrm rot="10800000">
            <a:off x="5556150" y="3586500"/>
            <a:ext cx="0" cy="216900"/>
          </a:xfrm>
          <a:prstGeom prst="straightConnector1">
            <a:avLst/>
          </a:prstGeom>
          <a:noFill/>
          <a:ln cap="flat" cmpd="sng" w="28575">
            <a:solidFill>
              <a:srgbClr val="3D243D"/>
            </a:solidFill>
            <a:prstDash val="solid"/>
            <a:round/>
            <a:headEnd len="med" w="med" type="none"/>
            <a:tailEnd len="med" w="med" type="none"/>
          </a:ln>
        </p:spPr>
      </p:cxnSp>
      <p:cxnSp>
        <p:nvCxnSpPr>
          <p:cNvPr id="38429" name="Google Shape;38429;p64"/>
          <p:cNvCxnSpPr/>
          <p:nvPr/>
        </p:nvCxnSpPr>
        <p:spPr>
          <a:xfrm rot="10800000">
            <a:off x="3597275" y="3586500"/>
            <a:ext cx="0" cy="216900"/>
          </a:xfrm>
          <a:prstGeom prst="straightConnector1">
            <a:avLst/>
          </a:prstGeom>
          <a:noFill/>
          <a:ln cap="flat" cmpd="sng" w="28575">
            <a:solidFill>
              <a:srgbClr val="3D243D"/>
            </a:solidFill>
            <a:prstDash val="solid"/>
            <a:round/>
            <a:headEnd len="med" w="med" type="none"/>
            <a:tailEnd len="med" w="med" type="none"/>
          </a:ln>
        </p:spPr>
      </p:cxnSp>
      <p:cxnSp>
        <p:nvCxnSpPr>
          <p:cNvPr id="38430" name="Google Shape;38430;p64"/>
          <p:cNvCxnSpPr/>
          <p:nvPr/>
        </p:nvCxnSpPr>
        <p:spPr>
          <a:xfrm rot="10800000">
            <a:off x="1637800" y="3586500"/>
            <a:ext cx="0" cy="216900"/>
          </a:xfrm>
          <a:prstGeom prst="straightConnector1">
            <a:avLst/>
          </a:prstGeom>
          <a:noFill/>
          <a:ln cap="flat" cmpd="sng" w="28575">
            <a:solidFill>
              <a:srgbClr val="3D243D"/>
            </a:solidFill>
            <a:prstDash val="solid"/>
            <a:round/>
            <a:headEnd len="med" w="med" type="none"/>
            <a:tailEnd len="med" w="med" type="none"/>
          </a:ln>
        </p:spPr>
      </p:cxnSp>
      <p:cxnSp>
        <p:nvCxnSpPr>
          <p:cNvPr id="38431" name="Google Shape;38431;p64"/>
          <p:cNvCxnSpPr/>
          <p:nvPr/>
        </p:nvCxnSpPr>
        <p:spPr>
          <a:xfrm rot="10800000">
            <a:off x="7511725" y="1904363"/>
            <a:ext cx="0" cy="216900"/>
          </a:xfrm>
          <a:prstGeom prst="straightConnector1">
            <a:avLst/>
          </a:prstGeom>
          <a:noFill/>
          <a:ln cap="flat" cmpd="sng" w="28575">
            <a:solidFill>
              <a:srgbClr val="3D243D"/>
            </a:solidFill>
            <a:prstDash val="solid"/>
            <a:round/>
            <a:headEnd len="med" w="med" type="none"/>
            <a:tailEnd len="med" w="med" type="none"/>
          </a:ln>
        </p:spPr>
      </p:cxnSp>
      <p:cxnSp>
        <p:nvCxnSpPr>
          <p:cNvPr id="38432" name="Google Shape;38432;p64"/>
          <p:cNvCxnSpPr/>
          <p:nvPr/>
        </p:nvCxnSpPr>
        <p:spPr>
          <a:xfrm rot="10800000">
            <a:off x="5556150" y="1904363"/>
            <a:ext cx="0" cy="216900"/>
          </a:xfrm>
          <a:prstGeom prst="straightConnector1">
            <a:avLst/>
          </a:prstGeom>
          <a:noFill/>
          <a:ln cap="flat" cmpd="sng" w="28575">
            <a:solidFill>
              <a:srgbClr val="3D243D"/>
            </a:solidFill>
            <a:prstDash val="solid"/>
            <a:round/>
            <a:headEnd len="med" w="med" type="none"/>
            <a:tailEnd len="med" w="med" type="none"/>
          </a:ln>
        </p:spPr>
      </p:cxnSp>
      <p:cxnSp>
        <p:nvCxnSpPr>
          <p:cNvPr id="38433" name="Google Shape;38433;p64"/>
          <p:cNvCxnSpPr/>
          <p:nvPr/>
        </p:nvCxnSpPr>
        <p:spPr>
          <a:xfrm rot="10800000">
            <a:off x="3597275" y="1904363"/>
            <a:ext cx="0" cy="216900"/>
          </a:xfrm>
          <a:prstGeom prst="straightConnector1">
            <a:avLst/>
          </a:prstGeom>
          <a:noFill/>
          <a:ln cap="flat" cmpd="sng" w="28575">
            <a:solidFill>
              <a:srgbClr val="3D243D"/>
            </a:solidFill>
            <a:prstDash val="solid"/>
            <a:round/>
            <a:headEnd len="med" w="med" type="none"/>
            <a:tailEnd len="med" w="med" type="none"/>
          </a:ln>
        </p:spPr>
      </p:cxnSp>
      <p:cxnSp>
        <p:nvCxnSpPr>
          <p:cNvPr id="38434" name="Google Shape;38434;p64"/>
          <p:cNvCxnSpPr/>
          <p:nvPr/>
        </p:nvCxnSpPr>
        <p:spPr>
          <a:xfrm rot="10800000">
            <a:off x="1637800" y="1904363"/>
            <a:ext cx="0" cy="216900"/>
          </a:xfrm>
          <a:prstGeom prst="straightConnector1">
            <a:avLst/>
          </a:prstGeom>
          <a:noFill/>
          <a:ln cap="flat" cmpd="sng" w="28575">
            <a:solidFill>
              <a:srgbClr val="3D243D"/>
            </a:solidFill>
            <a:prstDash val="solid"/>
            <a:round/>
            <a:headEnd len="med" w="med" type="none"/>
            <a:tailEnd len="med" w="med" type="none"/>
          </a:ln>
        </p:spPr>
      </p:cxnSp>
      <p:sp>
        <p:nvSpPr>
          <p:cNvPr id="38435" name="Google Shape;38435;p64"/>
          <p:cNvSpPr/>
          <p:nvPr/>
        </p:nvSpPr>
        <p:spPr>
          <a:xfrm flipH="1">
            <a:off x="7770029" y="9650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39" name="Shape 38439"/>
        <p:cNvGrpSpPr/>
        <p:nvPr/>
      </p:nvGrpSpPr>
      <p:grpSpPr>
        <a:xfrm>
          <a:off x="0" y="0"/>
          <a:ext cx="0" cy="0"/>
          <a:chOff x="0" y="0"/>
          <a:chExt cx="0" cy="0"/>
        </a:xfrm>
      </p:grpSpPr>
      <p:sp>
        <p:nvSpPr>
          <p:cNvPr id="38440" name="Google Shape;38440;p65"/>
          <p:cNvSpPr txBox="1"/>
          <p:nvPr>
            <p:ph type="title"/>
          </p:nvPr>
        </p:nvSpPr>
        <p:spPr>
          <a:xfrm>
            <a:off x="2389164" y="540000"/>
            <a:ext cx="4365900" cy="56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Computer mockup</a:t>
            </a:r>
            <a:endParaRPr/>
          </a:p>
        </p:txBody>
      </p:sp>
      <p:sp>
        <p:nvSpPr>
          <p:cNvPr id="38441" name="Google Shape;38441;p65"/>
          <p:cNvSpPr txBox="1"/>
          <p:nvPr>
            <p:ph idx="1" type="subTitle"/>
          </p:nvPr>
        </p:nvSpPr>
        <p:spPr>
          <a:xfrm rot="-709">
            <a:off x="2389150" y="3954450"/>
            <a:ext cx="4365900" cy="6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cxnSp>
        <p:nvCxnSpPr>
          <p:cNvPr id="38442" name="Google Shape;38442;p65"/>
          <p:cNvCxnSpPr/>
          <p:nvPr/>
        </p:nvCxnSpPr>
        <p:spPr>
          <a:xfrm>
            <a:off x="3975631" y="3754981"/>
            <a:ext cx="1198258" cy="0"/>
          </a:xfrm>
          <a:prstGeom prst="straightConnector1">
            <a:avLst/>
          </a:prstGeom>
          <a:noFill/>
          <a:ln cap="flat" cmpd="sng" w="28575">
            <a:solidFill>
              <a:srgbClr val="3D243D"/>
            </a:solidFill>
            <a:prstDash val="solid"/>
            <a:round/>
            <a:headEnd len="med" w="med" type="none"/>
            <a:tailEnd len="med" w="med" type="none"/>
          </a:ln>
        </p:spPr>
      </p:cxnSp>
      <p:grpSp>
        <p:nvGrpSpPr>
          <p:cNvPr id="38443" name="Google Shape;38443;p65"/>
          <p:cNvGrpSpPr/>
          <p:nvPr/>
        </p:nvGrpSpPr>
        <p:grpSpPr>
          <a:xfrm>
            <a:off x="2791620" y="1349353"/>
            <a:ext cx="3560770" cy="2444804"/>
            <a:chOff x="2791620" y="1349353"/>
            <a:chExt cx="3560770" cy="2444804"/>
          </a:xfrm>
        </p:grpSpPr>
        <p:sp>
          <p:nvSpPr>
            <p:cNvPr id="38444" name="Google Shape;38444;p65"/>
            <p:cNvSpPr/>
            <p:nvPr/>
          </p:nvSpPr>
          <p:spPr>
            <a:xfrm>
              <a:off x="3962490" y="3380172"/>
              <a:ext cx="1215864" cy="413985"/>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rgbClr val="C65E47">
                <a:alpha val="45910"/>
              </a:srgbClr>
            </a:solidFill>
            <a:ln cap="flat" cmpd="sng" w="28575">
              <a:solidFill>
                <a:srgbClr val="3D243D"/>
              </a:solidFill>
              <a:prstDash val="solid"/>
              <a:round/>
              <a:headEnd len="med" w="med" type="none"/>
              <a:tailEnd len="med" w="med" type="none"/>
            </a:ln>
          </p:spPr>
        </p:sp>
        <p:sp>
          <p:nvSpPr>
            <p:cNvPr id="38445" name="Google Shape;38445;p65"/>
            <p:cNvSpPr/>
            <p:nvPr/>
          </p:nvSpPr>
          <p:spPr>
            <a:xfrm>
              <a:off x="2791620" y="1349353"/>
              <a:ext cx="3560770" cy="2030860"/>
            </a:xfrm>
            <a:prstGeom prst="roundRect">
              <a:avLst>
                <a:gd fmla="val 3857" name="adj"/>
              </a:avLst>
            </a:prstGeom>
            <a:solidFill>
              <a:srgbClr val="C65E47">
                <a:alpha val="45910"/>
              </a:srgbClr>
            </a:solidFill>
            <a:ln cap="flat" cmpd="sng" w="28575">
              <a:solidFill>
                <a:srgbClr val="3D243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8446" name="Google Shape;38446;p65"/>
          <p:cNvPicPr preferRelativeResize="0"/>
          <p:nvPr>
            <p:ph idx="2" type="pic"/>
          </p:nvPr>
        </p:nvPicPr>
        <p:blipFill rotWithShape="1">
          <a:blip r:embed="rId3">
            <a:alphaModFix/>
          </a:blip>
          <a:srcRect b="2207" l="0" r="0" t="2207"/>
          <a:stretch/>
        </p:blipFill>
        <p:spPr>
          <a:xfrm>
            <a:off x="2904600" y="1467625"/>
            <a:ext cx="3317100" cy="1783500"/>
          </a:xfrm>
          <a:prstGeom prst="rect">
            <a:avLst/>
          </a:prstGeom>
        </p:spPr>
      </p:pic>
      <p:sp>
        <p:nvSpPr>
          <p:cNvPr id="38447" name="Google Shape;38447;p65"/>
          <p:cNvSpPr/>
          <p:nvPr/>
        </p:nvSpPr>
        <p:spPr>
          <a:xfrm flipH="1">
            <a:off x="513407" y="2035602"/>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48" name="Google Shape;38448;p65"/>
          <p:cNvGrpSpPr/>
          <p:nvPr/>
        </p:nvGrpSpPr>
        <p:grpSpPr>
          <a:xfrm flipH="1">
            <a:off x="1314131" y="1573993"/>
            <a:ext cx="503402" cy="461788"/>
            <a:chOff x="10394090" y="4418785"/>
            <a:chExt cx="995850" cy="913347"/>
          </a:xfrm>
        </p:grpSpPr>
        <p:sp>
          <p:nvSpPr>
            <p:cNvPr id="38449" name="Google Shape;38449;p65"/>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0" name="Google Shape;38450;p65"/>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1" name="Google Shape;38451;p65"/>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2" name="Google Shape;38452;p65"/>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3" name="Google Shape;38453;p65"/>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4" name="Google Shape;38454;p65"/>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5" name="Google Shape;38455;p65"/>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6" name="Google Shape;38456;p65"/>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7" name="Google Shape;38457;p65"/>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8" name="Google Shape;38458;p65"/>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9" name="Google Shape;38459;p65"/>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0" name="Google Shape;38460;p65"/>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1" name="Google Shape;38461;p65"/>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2" name="Google Shape;38462;p65"/>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3" name="Google Shape;38463;p65"/>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4" name="Google Shape;38464;p65"/>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5" name="Google Shape;38465;p65"/>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6" name="Google Shape;38466;p65"/>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7" name="Google Shape;38467;p65"/>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8" name="Google Shape;38468;p65"/>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9" name="Google Shape;38469;p65"/>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0" name="Google Shape;38470;p65"/>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1" name="Google Shape;38471;p65"/>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2" name="Google Shape;38472;p65"/>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3" name="Google Shape;38473;p65"/>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4" name="Google Shape;38474;p65"/>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75" name="Google Shape;38475;p65"/>
          <p:cNvGrpSpPr/>
          <p:nvPr/>
        </p:nvGrpSpPr>
        <p:grpSpPr>
          <a:xfrm flipH="1">
            <a:off x="468321" y="2525886"/>
            <a:ext cx="845806" cy="717156"/>
            <a:chOff x="8483468" y="3859206"/>
            <a:chExt cx="650520" cy="551573"/>
          </a:xfrm>
        </p:grpSpPr>
        <p:sp>
          <p:nvSpPr>
            <p:cNvPr id="38476" name="Google Shape;38476;p65"/>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7" name="Google Shape;38477;p65"/>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8" name="Google Shape;38478;p65"/>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9" name="Google Shape;38479;p65"/>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0" name="Google Shape;38480;p65"/>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1" name="Google Shape;38481;p65"/>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2" name="Google Shape;38482;p65"/>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3" name="Google Shape;38483;p65"/>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4" name="Google Shape;38484;p65"/>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5" name="Google Shape;38485;p65"/>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6" name="Google Shape;38486;p65"/>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7" name="Google Shape;38487;p65"/>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8" name="Google Shape;38488;p65"/>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9" name="Google Shape;38489;p65"/>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0" name="Google Shape;38490;p65"/>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1" name="Google Shape;38491;p65"/>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2" name="Google Shape;38492;p65"/>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3" name="Google Shape;38493;p65"/>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4" name="Google Shape;38494;p65"/>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5" name="Google Shape;38495;p65"/>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6" name="Google Shape;38496;p65"/>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7" name="Google Shape;38497;p65"/>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8" name="Google Shape;38498;p65"/>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9" name="Google Shape;38499;p65"/>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0" name="Google Shape;38500;p65"/>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1" name="Google Shape;38501;p65"/>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2" name="Google Shape;38502;p65"/>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3" name="Google Shape;38503;p65"/>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4" name="Google Shape;38504;p65"/>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5" name="Google Shape;38505;p65"/>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06" name="Google Shape;38506;p65"/>
          <p:cNvSpPr/>
          <p:nvPr/>
        </p:nvSpPr>
        <p:spPr>
          <a:xfrm flipH="1">
            <a:off x="1602770" y="25375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7" name="Google Shape;38507;p65"/>
          <p:cNvSpPr/>
          <p:nvPr/>
        </p:nvSpPr>
        <p:spPr>
          <a:xfrm flipH="1">
            <a:off x="977170" y="14174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08" name="Google Shape;38508;p65"/>
          <p:cNvGrpSpPr/>
          <p:nvPr/>
        </p:nvGrpSpPr>
        <p:grpSpPr>
          <a:xfrm>
            <a:off x="1343128" y="3960562"/>
            <a:ext cx="315585" cy="289440"/>
            <a:chOff x="10394090" y="4418785"/>
            <a:chExt cx="995850" cy="913347"/>
          </a:xfrm>
        </p:grpSpPr>
        <p:sp>
          <p:nvSpPr>
            <p:cNvPr id="38509" name="Google Shape;38509;p65"/>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0" name="Google Shape;38510;p65"/>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1" name="Google Shape;38511;p65"/>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2" name="Google Shape;38512;p65"/>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3" name="Google Shape;38513;p65"/>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4" name="Google Shape;38514;p65"/>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5" name="Google Shape;38515;p65"/>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6" name="Google Shape;38516;p65"/>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7" name="Google Shape;38517;p65"/>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8" name="Google Shape;38518;p65"/>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9" name="Google Shape;38519;p65"/>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0" name="Google Shape;38520;p65"/>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1" name="Google Shape;38521;p65"/>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2" name="Google Shape;38522;p65"/>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3" name="Google Shape;38523;p65"/>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4" name="Google Shape;38524;p65"/>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5" name="Google Shape;38525;p65"/>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6" name="Google Shape;38526;p65"/>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7" name="Google Shape;38527;p65"/>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8" name="Google Shape;38528;p65"/>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9" name="Google Shape;38529;p65"/>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0" name="Google Shape;38530;p65"/>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1" name="Google Shape;38531;p65"/>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2" name="Google Shape;38532;p65"/>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3" name="Google Shape;38533;p65"/>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4" name="Google Shape;38534;p65"/>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35" name="Google Shape;38535;p65"/>
          <p:cNvSpPr/>
          <p:nvPr/>
        </p:nvSpPr>
        <p:spPr>
          <a:xfrm flipH="1">
            <a:off x="7353882" y="2035602"/>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36" name="Google Shape;38536;p65"/>
          <p:cNvGrpSpPr/>
          <p:nvPr/>
        </p:nvGrpSpPr>
        <p:grpSpPr>
          <a:xfrm flipH="1">
            <a:off x="7308796" y="2525886"/>
            <a:ext cx="845806" cy="717156"/>
            <a:chOff x="8483468" y="3859206"/>
            <a:chExt cx="650520" cy="551573"/>
          </a:xfrm>
        </p:grpSpPr>
        <p:sp>
          <p:nvSpPr>
            <p:cNvPr id="38537" name="Google Shape;38537;p65"/>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8" name="Google Shape;38538;p65"/>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9" name="Google Shape;38539;p65"/>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0" name="Google Shape;38540;p65"/>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1" name="Google Shape;38541;p65"/>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2" name="Google Shape;38542;p65"/>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3" name="Google Shape;38543;p65"/>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4" name="Google Shape;38544;p65"/>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5" name="Google Shape;38545;p65"/>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6" name="Google Shape;38546;p65"/>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7" name="Google Shape;38547;p65"/>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8" name="Google Shape;38548;p65"/>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9" name="Google Shape;38549;p65"/>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0" name="Google Shape;38550;p65"/>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1" name="Google Shape;38551;p65"/>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2" name="Google Shape;38552;p65"/>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3" name="Google Shape;38553;p65"/>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4" name="Google Shape;38554;p65"/>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5" name="Google Shape;38555;p65"/>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6" name="Google Shape;38556;p65"/>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7" name="Google Shape;38557;p65"/>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8" name="Google Shape;38558;p65"/>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9" name="Google Shape;38559;p65"/>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0" name="Google Shape;38560;p65"/>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1" name="Google Shape;38561;p65"/>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2" name="Google Shape;38562;p65"/>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3" name="Google Shape;38563;p65"/>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4" name="Google Shape;38564;p65"/>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5" name="Google Shape;38565;p65"/>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6" name="Google Shape;38566;p65"/>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67" name="Google Shape;38567;p65"/>
          <p:cNvSpPr/>
          <p:nvPr/>
        </p:nvSpPr>
        <p:spPr>
          <a:xfrm flipH="1">
            <a:off x="7817645" y="14174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68" name="Google Shape;38568;p65"/>
          <p:cNvGrpSpPr/>
          <p:nvPr/>
        </p:nvGrpSpPr>
        <p:grpSpPr>
          <a:xfrm flipH="1">
            <a:off x="7308785" y="893494"/>
            <a:ext cx="315604" cy="283088"/>
            <a:chOff x="9122209" y="4733906"/>
            <a:chExt cx="315604" cy="283088"/>
          </a:xfrm>
        </p:grpSpPr>
        <p:sp>
          <p:nvSpPr>
            <p:cNvPr id="38569" name="Google Shape;38569;p65"/>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0" name="Google Shape;38570;p65"/>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1" name="Google Shape;38571;p65"/>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2" name="Google Shape;38572;p65"/>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3" name="Google Shape;38573;p65"/>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4" name="Google Shape;38574;p65"/>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5" name="Google Shape;38575;p65"/>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6" name="Google Shape;38576;p65"/>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7" name="Google Shape;38577;p65"/>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8" name="Google Shape;38578;p65"/>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9" name="Google Shape;38579;p65"/>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0" name="Google Shape;38580;p65"/>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1" name="Google Shape;38581;p65"/>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2" name="Google Shape;38582;p65"/>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3" name="Google Shape;38583;p65"/>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4" name="Google Shape;38584;p65"/>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5" name="Google Shape;38585;p65"/>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6" name="Google Shape;38586;p65"/>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7" name="Google Shape;38587;p65"/>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8" name="Google Shape;38588;p65"/>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9" name="Google Shape;38589;p65"/>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0" name="Google Shape;38590;p65"/>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1" name="Google Shape;38591;p65"/>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2" name="Google Shape;38592;p65"/>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3" name="Google Shape;38593;p65"/>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4" name="Google Shape;38594;p65"/>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5" name="Google Shape;38595;p65"/>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6" name="Google Shape;38596;p65"/>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7" name="Google Shape;38597;p65"/>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8" name="Google Shape;38598;p65"/>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9" name="Google Shape;38599;p65"/>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0" name="Google Shape;38600;p65"/>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1" name="Google Shape;38601;p65"/>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02" name="Google Shape;38602;p65"/>
          <p:cNvSpPr/>
          <p:nvPr/>
        </p:nvSpPr>
        <p:spPr>
          <a:xfrm flipH="1">
            <a:off x="7353895" y="401780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606" name="Shape 38606"/>
        <p:cNvGrpSpPr/>
        <p:nvPr/>
      </p:nvGrpSpPr>
      <p:grpSpPr>
        <a:xfrm>
          <a:off x="0" y="0"/>
          <a:ext cx="0" cy="0"/>
          <a:chOff x="0" y="0"/>
          <a:chExt cx="0" cy="0"/>
        </a:xfrm>
      </p:grpSpPr>
      <p:sp>
        <p:nvSpPr>
          <p:cNvPr id="38607" name="Google Shape;38607;p66"/>
          <p:cNvSpPr txBox="1"/>
          <p:nvPr>
            <p:ph type="title"/>
          </p:nvPr>
        </p:nvSpPr>
        <p:spPr>
          <a:xfrm>
            <a:off x="4755025" y="1456025"/>
            <a:ext cx="2690100" cy="122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mockup</a:t>
            </a:r>
            <a:endParaRPr/>
          </a:p>
        </p:txBody>
      </p:sp>
      <p:sp>
        <p:nvSpPr>
          <p:cNvPr id="38608" name="Google Shape;38608;p66"/>
          <p:cNvSpPr txBox="1"/>
          <p:nvPr>
            <p:ph idx="1" type="subTitle"/>
          </p:nvPr>
        </p:nvSpPr>
        <p:spPr>
          <a:xfrm rot="-383">
            <a:off x="4755034" y="2626101"/>
            <a:ext cx="2690100" cy="107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38609" name="Google Shape;38609;p66"/>
          <p:cNvGrpSpPr/>
          <p:nvPr/>
        </p:nvGrpSpPr>
        <p:grpSpPr>
          <a:xfrm>
            <a:off x="2143581" y="1279075"/>
            <a:ext cx="1880364" cy="2585527"/>
            <a:chOff x="-734425" y="725975"/>
            <a:chExt cx="2684700" cy="3691500"/>
          </a:xfrm>
        </p:grpSpPr>
        <p:sp>
          <p:nvSpPr>
            <p:cNvPr id="38610" name="Google Shape;38610;p66"/>
            <p:cNvSpPr/>
            <p:nvPr/>
          </p:nvSpPr>
          <p:spPr>
            <a:xfrm>
              <a:off x="-734425" y="725975"/>
              <a:ext cx="2684700" cy="3691500"/>
            </a:xfrm>
            <a:prstGeom prst="roundRect">
              <a:avLst>
                <a:gd fmla="val 4846" name="adj"/>
              </a:avLst>
            </a:prstGeom>
            <a:solidFill>
              <a:srgbClr val="C65E47">
                <a:alpha val="45910"/>
              </a:srgbClr>
            </a:solidFill>
            <a:ln cap="flat" cmpd="sng" w="28575">
              <a:solidFill>
                <a:srgbClr val="3D243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8611" name="Google Shape;38611;p66"/>
            <p:cNvSpPr/>
            <p:nvPr/>
          </p:nvSpPr>
          <p:spPr>
            <a:xfrm>
              <a:off x="515514" y="4307174"/>
              <a:ext cx="184800" cy="40200"/>
            </a:xfrm>
            <a:prstGeom prst="roundRect">
              <a:avLst>
                <a:gd fmla="val 50000" name="adj"/>
              </a:avLst>
            </a:prstGeom>
            <a:solidFill>
              <a:srgbClr val="C65E47">
                <a:alpha val="45910"/>
              </a:srgbClr>
            </a:solidFill>
            <a:ln cap="flat" cmpd="sng" w="28575">
              <a:solidFill>
                <a:srgbClr val="3D243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2" name="Google Shape;38612;p66"/>
            <p:cNvSpPr/>
            <p:nvPr/>
          </p:nvSpPr>
          <p:spPr>
            <a:xfrm>
              <a:off x="577175" y="788693"/>
              <a:ext cx="61500" cy="61500"/>
            </a:xfrm>
            <a:prstGeom prst="ellipse">
              <a:avLst/>
            </a:prstGeom>
            <a:solidFill>
              <a:srgbClr val="C65E47">
                <a:alpha val="45910"/>
              </a:srgbClr>
            </a:solidFill>
            <a:ln cap="flat" cmpd="sng" w="28575">
              <a:solidFill>
                <a:srgbClr val="3D243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8613" name="Google Shape;38613;p66"/>
          <p:cNvPicPr preferRelativeResize="0"/>
          <p:nvPr>
            <p:ph idx="2" type="pic"/>
          </p:nvPr>
        </p:nvPicPr>
        <p:blipFill rotWithShape="1">
          <a:blip r:embed="rId3">
            <a:alphaModFix/>
          </a:blip>
          <a:srcRect b="0" l="30721" r="30721" t="0"/>
          <a:stretch/>
        </p:blipFill>
        <p:spPr>
          <a:xfrm>
            <a:off x="2295650" y="1422375"/>
            <a:ext cx="1576202" cy="2299501"/>
          </a:xfrm>
          <a:prstGeom prst="rect">
            <a:avLst/>
          </a:prstGeom>
        </p:spPr>
      </p:pic>
      <p:sp>
        <p:nvSpPr>
          <p:cNvPr id="38614" name="Google Shape;38614;p66"/>
          <p:cNvSpPr/>
          <p:nvPr/>
        </p:nvSpPr>
        <p:spPr>
          <a:xfrm flipH="1">
            <a:off x="7282849" y="25716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15" name="Google Shape;38615;p66"/>
          <p:cNvGrpSpPr/>
          <p:nvPr/>
        </p:nvGrpSpPr>
        <p:grpSpPr>
          <a:xfrm>
            <a:off x="7672466" y="1692398"/>
            <a:ext cx="689610" cy="689425"/>
            <a:chOff x="-2803224" y="-453774"/>
            <a:chExt cx="3660351" cy="3659368"/>
          </a:xfrm>
        </p:grpSpPr>
        <p:sp>
          <p:nvSpPr>
            <p:cNvPr id="38616" name="Google Shape;38616;p66"/>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7" name="Google Shape;38617;p66"/>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8" name="Google Shape;38618;p66"/>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9" name="Google Shape;38619;p66"/>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0" name="Google Shape;38620;p66"/>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1" name="Google Shape;38621;p66"/>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2" name="Google Shape;38622;p66"/>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3" name="Google Shape;38623;p66"/>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4" name="Google Shape;38624;p66"/>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5" name="Google Shape;38625;p66"/>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6" name="Google Shape;38626;p66"/>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7" name="Google Shape;38627;p66"/>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8" name="Google Shape;38628;p66"/>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9" name="Google Shape;38629;p66"/>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0" name="Google Shape;38630;p66"/>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1" name="Google Shape;38631;p66"/>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2" name="Google Shape;38632;p66"/>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3" name="Google Shape;38633;p66"/>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4" name="Google Shape;38634;p66"/>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5" name="Google Shape;38635;p66"/>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6" name="Google Shape;38636;p66"/>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7" name="Google Shape;38637;p66"/>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8" name="Google Shape;38638;p66"/>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9" name="Google Shape;38639;p66"/>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0" name="Google Shape;38640;p66"/>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1" name="Google Shape;38641;p66"/>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2" name="Google Shape;38642;p66"/>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3" name="Google Shape;38643;p66"/>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4" name="Google Shape;38644;p66"/>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5" name="Google Shape;38645;p66"/>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6" name="Google Shape;38646;p66"/>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7" name="Google Shape;38647;p66"/>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8" name="Google Shape;38648;p66"/>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9" name="Google Shape;38649;p66"/>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0" name="Google Shape;38650;p66"/>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1" name="Google Shape;38651;p66"/>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2" name="Google Shape;38652;p66"/>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3" name="Google Shape;38653;p66"/>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4" name="Google Shape;38654;p66"/>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5" name="Google Shape;38655;p66"/>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6" name="Google Shape;38656;p66"/>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7" name="Google Shape;38657;p66"/>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8" name="Google Shape;38658;p66"/>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9" name="Google Shape;38659;p66"/>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0" name="Google Shape;38660;p66"/>
          <p:cNvGrpSpPr/>
          <p:nvPr/>
        </p:nvGrpSpPr>
        <p:grpSpPr>
          <a:xfrm flipH="1" rot="2423492">
            <a:off x="8155057" y="882050"/>
            <a:ext cx="605127" cy="352893"/>
            <a:chOff x="8120762" y="5581287"/>
            <a:chExt cx="880392" cy="513420"/>
          </a:xfrm>
        </p:grpSpPr>
        <p:sp>
          <p:nvSpPr>
            <p:cNvPr id="38661" name="Google Shape;38661;p66"/>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2" name="Google Shape;38662;p66"/>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3" name="Google Shape;38663;p66"/>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4" name="Google Shape;38664;p66"/>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5" name="Google Shape;38665;p66"/>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6" name="Google Shape;38666;p66"/>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7" name="Google Shape;38667;p66"/>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8" name="Google Shape;38668;p66"/>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9" name="Google Shape;38669;p66"/>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0" name="Google Shape;38670;p66"/>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1" name="Google Shape;38671;p66"/>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2" name="Google Shape;38672;p66"/>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3" name="Google Shape;38673;p66"/>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4" name="Google Shape;38674;p66"/>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5" name="Google Shape;38675;p66"/>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6" name="Google Shape;38676;p66"/>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7" name="Google Shape;38677;p66"/>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8" name="Google Shape;38678;p66"/>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9" name="Google Shape;38679;p66"/>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0" name="Google Shape;38680;p66"/>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1" name="Google Shape;38681;p66"/>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2" name="Google Shape;38682;p66"/>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3" name="Google Shape;38683;p66"/>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4" name="Google Shape;38684;p66"/>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5" name="Google Shape;38685;p66"/>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6" name="Google Shape;38686;p66"/>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7" name="Google Shape;38687;p66"/>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8" name="Google Shape;38688;p66"/>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9" name="Google Shape;38689;p66"/>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0" name="Google Shape;38690;p66"/>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1" name="Google Shape;38691;p66"/>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2" name="Google Shape;38692;p66"/>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3" name="Google Shape;38693;p66"/>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4" name="Google Shape;38694;p66"/>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5" name="Google Shape;38695;p66"/>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6" name="Google Shape;38696;p66"/>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7" name="Google Shape;38697;p66"/>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8" name="Google Shape;38698;p66"/>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9" name="Google Shape;38699;p66"/>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0" name="Google Shape;38700;p66"/>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1" name="Google Shape;38701;p66"/>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2" name="Google Shape;38702;p66"/>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03" name="Google Shape;38703;p66"/>
          <p:cNvSpPr/>
          <p:nvPr/>
        </p:nvSpPr>
        <p:spPr>
          <a:xfrm>
            <a:off x="7787787" y="10393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4" name="Google Shape;38704;p66"/>
          <p:cNvSpPr/>
          <p:nvPr/>
        </p:nvSpPr>
        <p:spPr>
          <a:xfrm>
            <a:off x="8659672" y="1840445"/>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5" name="Google Shape;38705;p66"/>
          <p:cNvSpPr/>
          <p:nvPr/>
        </p:nvSpPr>
        <p:spPr>
          <a:xfrm flipH="1">
            <a:off x="7115168" y="13657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6" name="Google Shape;38706;p66"/>
          <p:cNvSpPr/>
          <p:nvPr/>
        </p:nvSpPr>
        <p:spPr>
          <a:xfrm flipH="1">
            <a:off x="658477" y="33933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7" name="Google Shape;38707;p66"/>
          <p:cNvSpPr/>
          <p:nvPr/>
        </p:nvSpPr>
        <p:spPr>
          <a:xfrm flipH="1">
            <a:off x="5068552" y="-159511"/>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08" name="Google Shape;38708;p66"/>
          <p:cNvGrpSpPr/>
          <p:nvPr/>
        </p:nvGrpSpPr>
        <p:grpSpPr>
          <a:xfrm flipH="1">
            <a:off x="975786" y="1279073"/>
            <a:ext cx="436702" cy="436096"/>
            <a:chOff x="1066344" y="-1616309"/>
            <a:chExt cx="606531" cy="605689"/>
          </a:xfrm>
        </p:grpSpPr>
        <p:sp>
          <p:nvSpPr>
            <p:cNvPr id="38709" name="Google Shape;38709;p66"/>
            <p:cNvSpPr/>
            <p:nvPr/>
          </p:nvSpPr>
          <p:spPr>
            <a:xfrm>
              <a:off x="1066344" y="-1616309"/>
              <a:ext cx="606531" cy="605689"/>
            </a:xfrm>
            <a:custGeom>
              <a:rect b="b" l="l" r="r" t="t"/>
              <a:pathLst>
                <a:path extrusionOk="0" h="744" w="745">
                  <a:moveTo>
                    <a:pt x="371" y="0"/>
                  </a:moveTo>
                  <a:cubicBezTo>
                    <a:pt x="300" y="0"/>
                    <a:pt x="234" y="20"/>
                    <a:pt x="178" y="56"/>
                  </a:cubicBezTo>
                  <a:cubicBezTo>
                    <a:pt x="72" y="120"/>
                    <a:pt x="1" y="237"/>
                    <a:pt x="1" y="372"/>
                  </a:cubicBezTo>
                  <a:cubicBezTo>
                    <a:pt x="1" y="578"/>
                    <a:pt x="167" y="744"/>
                    <a:pt x="373" y="744"/>
                  </a:cubicBezTo>
                  <a:cubicBezTo>
                    <a:pt x="420" y="744"/>
                    <a:pt x="465" y="735"/>
                    <a:pt x="507" y="719"/>
                  </a:cubicBezTo>
                  <a:cubicBezTo>
                    <a:pt x="647" y="667"/>
                    <a:pt x="744" y="532"/>
                    <a:pt x="744" y="374"/>
                  </a:cubicBezTo>
                  <a:cubicBezTo>
                    <a:pt x="744" y="168"/>
                    <a:pt x="579" y="2"/>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0" name="Google Shape;38710;p66"/>
            <p:cNvSpPr/>
            <p:nvPr/>
          </p:nvSpPr>
          <p:spPr>
            <a:xfrm>
              <a:off x="1066344" y="-1570719"/>
              <a:ext cx="416023" cy="560099"/>
            </a:xfrm>
            <a:custGeom>
              <a:rect b="b" l="l" r="r" t="t"/>
              <a:pathLst>
                <a:path extrusionOk="0" h="688" w="511">
                  <a:moveTo>
                    <a:pt x="178" y="0"/>
                  </a:moveTo>
                  <a:lnTo>
                    <a:pt x="178" y="0"/>
                  </a:lnTo>
                  <a:cubicBezTo>
                    <a:pt x="72" y="64"/>
                    <a:pt x="1" y="181"/>
                    <a:pt x="1" y="316"/>
                  </a:cubicBezTo>
                  <a:cubicBezTo>
                    <a:pt x="1" y="522"/>
                    <a:pt x="167" y="688"/>
                    <a:pt x="373" y="688"/>
                  </a:cubicBezTo>
                  <a:cubicBezTo>
                    <a:pt x="420" y="688"/>
                    <a:pt x="465" y="679"/>
                    <a:pt x="507" y="663"/>
                  </a:cubicBezTo>
                  <a:cubicBezTo>
                    <a:pt x="510" y="638"/>
                    <a:pt x="510" y="612"/>
                    <a:pt x="501" y="586"/>
                  </a:cubicBezTo>
                  <a:cubicBezTo>
                    <a:pt x="492" y="592"/>
                    <a:pt x="483" y="594"/>
                    <a:pt x="474" y="594"/>
                  </a:cubicBezTo>
                  <a:cubicBezTo>
                    <a:pt x="442" y="594"/>
                    <a:pt x="410" y="566"/>
                    <a:pt x="405" y="534"/>
                  </a:cubicBezTo>
                  <a:cubicBezTo>
                    <a:pt x="396" y="492"/>
                    <a:pt x="417" y="449"/>
                    <a:pt x="439" y="412"/>
                  </a:cubicBezTo>
                  <a:cubicBezTo>
                    <a:pt x="376" y="405"/>
                    <a:pt x="313" y="396"/>
                    <a:pt x="250" y="387"/>
                  </a:cubicBezTo>
                  <a:cubicBezTo>
                    <a:pt x="257" y="290"/>
                    <a:pt x="281" y="192"/>
                    <a:pt x="323" y="102"/>
                  </a:cubicBezTo>
                  <a:cubicBezTo>
                    <a:pt x="290" y="102"/>
                    <a:pt x="254" y="102"/>
                    <a:pt x="223" y="89"/>
                  </a:cubicBezTo>
                  <a:cubicBezTo>
                    <a:pt x="175" y="65"/>
                    <a:pt x="167" y="34"/>
                    <a:pt x="17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11" name="Google Shape;38711;p66"/>
          <p:cNvSpPr/>
          <p:nvPr/>
        </p:nvSpPr>
        <p:spPr>
          <a:xfrm>
            <a:off x="1201789" y="8022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2" name="Google Shape;38712;p66"/>
          <p:cNvSpPr/>
          <p:nvPr/>
        </p:nvSpPr>
        <p:spPr>
          <a:xfrm>
            <a:off x="1500573" y="105588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3" name="Google Shape;38713;p66"/>
          <p:cNvSpPr/>
          <p:nvPr/>
        </p:nvSpPr>
        <p:spPr>
          <a:xfrm flipH="1">
            <a:off x="550402" y="1519726"/>
            <a:ext cx="862099" cy="862099"/>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17" name="Shape 38717"/>
        <p:cNvGrpSpPr/>
        <p:nvPr/>
      </p:nvGrpSpPr>
      <p:grpSpPr>
        <a:xfrm>
          <a:off x="0" y="0"/>
          <a:ext cx="0" cy="0"/>
          <a:chOff x="0" y="0"/>
          <a:chExt cx="0" cy="0"/>
        </a:xfrm>
      </p:grpSpPr>
      <p:sp>
        <p:nvSpPr>
          <p:cNvPr id="38718" name="Google Shape;38718;p67"/>
          <p:cNvSpPr/>
          <p:nvPr/>
        </p:nvSpPr>
        <p:spPr>
          <a:xfrm>
            <a:off x="7325075" y="498802"/>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19" name="Google Shape;38719;p67"/>
          <p:cNvGrpSpPr/>
          <p:nvPr/>
        </p:nvGrpSpPr>
        <p:grpSpPr>
          <a:xfrm flipH="1">
            <a:off x="7679734" y="498803"/>
            <a:ext cx="594807" cy="594647"/>
            <a:chOff x="-2803224" y="-453774"/>
            <a:chExt cx="3660351" cy="3659368"/>
          </a:xfrm>
        </p:grpSpPr>
        <p:sp>
          <p:nvSpPr>
            <p:cNvPr id="38720" name="Google Shape;38720;p67"/>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1" name="Google Shape;38721;p67"/>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2" name="Google Shape;38722;p67"/>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3" name="Google Shape;38723;p67"/>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4" name="Google Shape;38724;p67"/>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5" name="Google Shape;38725;p67"/>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6" name="Google Shape;38726;p67"/>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7" name="Google Shape;38727;p67"/>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8" name="Google Shape;38728;p67"/>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9" name="Google Shape;38729;p67"/>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0" name="Google Shape;38730;p67"/>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1" name="Google Shape;38731;p67"/>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2" name="Google Shape;38732;p67"/>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3" name="Google Shape;38733;p67"/>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4" name="Google Shape;38734;p67"/>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5" name="Google Shape;38735;p67"/>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6" name="Google Shape;38736;p67"/>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7" name="Google Shape;38737;p67"/>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8" name="Google Shape;38738;p67"/>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9" name="Google Shape;38739;p67"/>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0" name="Google Shape;38740;p67"/>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1" name="Google Shape;38741;p67"/>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2" name="Google Shape;38742;p67"/>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3" name="Google Shape;38743;p67"/>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4" name="Google Shape;38744;p67"/>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5" name="Google Shape;38745;p67"/>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6" name="Google Shape;38746;p67"/>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7" name="Google Shape;38747;p67"/>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8" name="Google Shape;38748;p67"/>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9" name="Google Shape;38749;p67"/>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0" name="Google Shape;38750;p67"/>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1" name="Google Shape;38751;p67"/>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2" name="Google Shape;38752;p67"/>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3" name="Google Shape;38753;p67"/>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4" name="Google Shape;38754;p67"/>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5" name="Google Shape;38755;p67"/>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6" name="Google Shape;38756;p67"/>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7" name="Google Shape;38757;p67"/>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8" name="Google Shape;38758;p67"/>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9" name="Google Shape;38759;p67"/>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0" name="Google Shape;38760;p67"/>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1" name="Google Shape;38761;p67"/>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2" name="Google Shape;38762;p67"/>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3" name="Google Shape;38763;p67"/>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8764" name="Google Shape;38764;p67"/>
          <p:cNvPicPr preferRelativeResize="0"/>
          <p:nvPr>
            <p:ph idx="2" type="pic"/>
          </p:nvPr>
        </p:nvPicPr>
        <p:blipFill rotWithShape="1">
          <a:blip r:embed="rId3">
            <a:alphaModFix/>
          </a:blip>
          <a:srcRect b="0" l="62762" r="5903" t="0"/>
          <a:stretch/>
        </p:blipFill>
        <p:spPr>
          <a:xfrm>
            <a:off x="5355314" y="1398539"/>
            <a:ext cx="1312200" cy="2355601"/>
          </a:xfrm>
          <a:prstGeom prst="rect">
            <a:avLst/>
          </a:prstGeom>
        </p:spPr>
      </p:pic>
      <p:sp>
        <p:nvSpPr>
          <p:cNvPr id="38765" name="Google Shape;38765;p67"/>
          <p:cNvSpPr txBox="1"/>
          <p:nvPr>
            <p:ph type="title"/>
          </p:nvPr>
        </p:nvSpPr>
        <p:spPr>
          <a:xfrm>
            <a:off x="1778750" y="1456025"/>
            <a:ext cx="2690100" cy="1228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Smartphone mockup</a:t>
            </a:r>
            <a:endParaRPr/>
          </a:p>
        </p:txBody>
      </p:sp>
      <p:sp>
        <p:nvSpPr>
          <p:cNvPr id="38766" name="Google Shape;38766;p67"/>
          <p:cNvSpPr txBox="1"/>
          <p:nvPr>
            <p:ph idx="1" type="subTitle"/>
          </p:nvPr>
        </p:nvSpPr>
        <p:spPr>
          <a:xfrm rot="-383">
            <a:off x="1778759" y="2626101"/>
            <a:ext cx="2690100" cy="107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38767" name="Google Shape;38767;p67"/>
          <p:cNvSpPr/>
          <p:nvPr/>
        </p:nvSpPr>
        <p:spPr>
          <a:xfrm>
            <a:off x="5306399" y="1166225"/>
            <a:ext cx="1409656" cy="2810935"/>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rgbClr val="C65E47">
              <a:alpha val="45910"/>
            </a:srgbClr>
          </a:solidFill>
          <a:ln cap="flat" cmpd="sng" w="19050">
            <a:solidFill>
              <a:srgbClr val="3D243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8768" name="Google Shape;38768;p67"/>
          <p:cNvSpPr/>
          <p:nvPr/>
        </p:nvSpPr>
        <p:spPr>
          <a:xfrm>
            <a:off x="6487462" y="3413402"/>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9" name="Google Shape;38769;p67"/>
          <p:cNvSpPr/>
          <p:nvPr/>
        </p:nvSpPr>
        <p:spPr>
          <a:xfrm>
            <a:off x="7439956" y="3636971"/>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0" name="Google Shape;38770;p67"/>
          <p:cNvSpPr/>
          <p:nvPr/>
        </p:nvSpPr>
        <p:spPr>
          <a:xfrm>
            <a:off x="1161581" y="62270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1" name="Google Shape;38771;p67"/>
          <p:cNvSpPr/>
          <p:nvPr/>
        </p:nvSpPr>
        <p:spPr>
          <a:xfrm>
            <a:off x="1319451" y="1572344"/>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2" name="Google Shape;38772;p67"/>
          <p:cNvSpPr/>
          <p:nvPr/>
        </p:nvSpPr>
        <p:spPr>
          <a:xfrm>
            <a:off x="932964" y="18916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73" name="Google Shape;38773;p67"/>
          <p:cNvGrpSpPr/>
          <p:nvPr/>
        </p:nvGrpSpPr>
        <p:grpSpPr>
          <a:xfrm>
            <a:off x="2911596" y="4150531"/>
            <a:ext cx="315604" cy="283088"/>
            <a:chOff x="9122209" y="4733906"/>
            <a:chExt cx="315604" cy="283088"/>
          </a:xfrm>
        </p:grpSpPr>
        <p:sp>
          <p:nvSpPr>
            <p:cNvPr id="38774" name="Google Shape;38774;p67"/>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5" name="Google Shape;38775;p67"/>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6" name="Google Shape;38776;p67"/>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7" name="Google Shape;38777;p67"/>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8" name="Google Shape;38778;p67"/>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9" name="Google Shape;38779;p67"/>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0" name="Google Shape;38780;p67"/>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1" name="Google Shape;38781;p67"/>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2" name="Google Shape;38782;p67"/>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3" name="Google Shape;38783;p67"/>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4" name="Google Shape;38784;p67"/>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5" name="Google Shape;38785;p67"/>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6" name="Google Shape;38786;p67"/>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7" name="Google Shape;38787;p67"/>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8" name="Google Shape;38788;p67"/>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9" name="Google Shape;38789;p67"/>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0" name="Google Shape;38790;p67"/>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1" name="Google Shape;38791;p67"/>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2" name="Google Shape;38792;p67"/>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3" name="Google Shape;38793;p67"/>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4" name="Google Shape;38794;p67"/>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5" name="Google Shape;38795;p67"/>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6" name="Google Shape;38796;p67"/>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7" name="Google Shape;38797;p67"/>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8" name="Google Shape;38798;p67"/>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9" name="Google Shape;38799;p67"/>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0" name="Google Shape;38800;p67"/>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1" name="Google Shape;38801;p67"/>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2" name="Google Shape;38802;p67"/>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3" name="Google Shape;38803;p67"/>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4" name="Google Shape;38804;p67"/>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5" name="Google Shape;38805;p67"/>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6" name="Google Shape;38806;p67"/>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07" name="Google Shape;38807;p67"/>
          <p:cNvSpPr/>
          <p:nvPr/>
        </p:nvSpPr>
        <p:spPr>
          <a:xfrm>
            <a:off x="981981" y="395603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08" name="Google Shape;38808;p67"/>
          <p:cNvGrpSpPr/>
          <p:nvPr/>
        </p:nvGrpSpPr>
        <p:grpSpPr>
          <a:xfrm>
            <a:off x="1945384" y="4258314"/>
            <a:ext cx="807007" cy="564314"/>
            <a:chOff x="5848711" y="2934692"/>
            <a:chExt cx="1456166" cy="1018251"/>
          </a:xfrm>
        </p:grpSpPr>
        <p:sp>
          <p:nvSpPr>
            <p:cNvPr id="38809" name="Google Shape;38809;p67"/>
            <p:cNvSpPr/>
            <p:nvPr/>
          </p:nvSpPr>
          <p:spPr>
            <a:xfrm>
              <a:off x="5848711" y="2934692"/>
              <a:ext cx="1456166" cy="1018250"/>
            </a:xfrm>
            <a:custGeom>
              <a:rect b="b" l="l" r="r" t="t"/>
              <a:pathLst>
                <a:path extrusionOk="0" h="556" w="795">
                  <a:moveTo>
                    <a:pt x="212" y="0"/>
                  </a:moveTo>
                  <a:cubicBezTo>
                    <a:pt x="153" y="0"/>
                    <a:pt x="90" y="28"/>
                    <a:pt x="63" y="76"/>
                  </a:cubicBezTo>
                  <a:cubicBezTo>
                    <a:pt x="56" y="89"/>
                    <a:pt x="51" y="102"/>
                    <a:pt x="50" y="117"/>
                  </a:cubicBezTo>
                  <a:cubicBezTo>
                    <a:pt x="44" y="160"/>
                    <a:pt x="76" y="203"/>
                    <a:pt x="70" y="247"/>
                  </a:cubicBezTo>
                  <a:cubicBezTo>
                    <a:pt x="61" y="301"/>
                    <a:pt x="0" y="344"/>
                    <a:pt x="16" y="397"/>
                  </a:cubicBezTo>
                  <a:cubicBezTo>
                    <a:pt x="22" y="422"/>
                    <a:pt x="47" y="439"/>
                    <a:pt x="70" y="453"/>
                  </a:cubicBezTo>
                  <a:cubicBezTo>
                    <a:pt x="101" y="472"/>
                    <a:pt x="134" y="493"/>
                    <a:pt x="167" y="513"/>
                  </a:cubicBezTo>
                  <a:cubicBezTo>
                    <a:pt x="187" y="525"/>
                    <a:pt x="209" y="538"/>
                    <a:pt x="233" y="543"/>
                  </a:cubicBezTo>
                  <a:cubicBezTo>
                    <a:pt x="238" y="543"/>
                    <a:pt x="243" y="544"/>
                    <a:pt x="248" y="544"/>
                  </a:cubicBezTo>
                  <a:cubicBezTo>
                    <a:pt x="299" y="544"/>
                    <a:pt x="351" y="506"/>
                    <a:pt x="401" y="506"/>
                  </a:cubicBezTo>
                  <a:cubicBezTo>
                    <a:pt x="411" y="506"/>
                    <a:pt x="422" y="508"/>
                    <a:pt x="432" y="512"/>
                  </a:cubicBezTo>
                  <a:cubicBezTo>
                    <a:pt x="456" y="521"/>
                    <a:pt x="472" y="544"/>
                    <a:pt x="498" y="551"/>
                  </a:cubicBezTo>
                  <a:cubicBezTo>
                    <a:pt x="507" y="554"/>
                    <a:pt x="516" y="556"/>
                    <a:pt x="526" y="556"/>
                  </a:cubicBezTo>
                  <a:cubicBezTo>
                    <a:pt x="541" y="556"/>
                    <a:pt x="556" y="553"/>
                    <a:pt x="571" y="551"/>
                  </a:cubicBezTo>
                  <a:cubicBezTo>
                    <a:pt x="612" y="546"/>
                    <a:pt x="652" y="546"/>
                    <a:pt x="692" y="534"/>
                  </a:cubicBezTo>
                  <a:cubicBezTo>
                    <a:pt x="731" y="523"/>
                    <a:pt x="770" y="495"/>
                    <a:pt x="778" y="455"/>
                  </a:cubicBezTo>
                  <a:cubicBezTo>
                    <a:pt x="794" y="395"/>
                    <a:pt x="739" y="340"/>
                    <a:pt x="688" y="308"/>
                  </a:cubicBezTo>
                  <a:cubicBezTo>
                    <a:pt x="675" y="302"/>
                    <a:pt x="661" y="295"/>
                    <a:pt x="646" y="287"/>
                  </a:cubicBezTo>
                  <a:cubicBezTo>
                    <a:pt x="603" y="266"/>
                    <a:pt x="561" y="243"/>
                    <a:pt x="539" y="202"/>
                  </a:cubicBezTo>
                  <a:cubicBezTo>
                    <a:pt x="523" y="173"/>
                    <a:pt x="519" y="139"/>
                    <a:pt x="503" y="108"/>
                  </a:cubicBezTo>
                  <a:cubicBezTo>
                    <a:pt x="490" y="86"/>
                    <a:pt x="464" y="66"/>
                    <a:pt x="440" y="66"/>
                  </a:cubicBezTo>
                  <a:cubicBezTo>
                    <a:pt x="433" y="66"/>
                    <a:pt x="426" y="68"/>
                    <a:pt x="420" y="71"/>
                  </a:cubicBezTo>
                  <a:cubicBezTo>
                    <a:pt x="409" y="79"/>
                    <a:pt x="402" y="87"/>
                    <a:pt x="391" y="91"/>
                  </a:cubicBezTo>
                  <a:cubicBezTo>
                    <a:pt x="388" y="93"/>
                    <a:pt x="384" y="93"/>
                    <a:pt x="381" y="93"/>
                  </a:cubicBezTo>
                  <a:cubicBezTo>
                    <a:pt x="355" y="93"/>
                    <a:pt x="336" y="62"/>
                    <a:pt x="317" y="42"/>
                  </a:cubicBezTo>
                  <a:cubicBezTo>
                    <a:pt x="292" y="13"/>
                    <a:pt x="253" y="0"/>
                    <a:pt x="2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0" name="Google Shape;38810;p67"/>
            <p:cNvSpPr/>
            <p:nvPr/>
          </p:nvSpPr>
          <p:spPr>
            <a:xfrm>
              <a:off x="5848711" y="3073878"/>
              <a:ext cx="1456166" cy="879065"/>
            </a:xfrm>
            <a:custGeom>
              <a:rect b="b" l="l" r="r" t="t"/>
              <a:pathLst>
                <a:path extrusionOk="0" h="480" w="795">
                  <a:moveTo>
                    <a:pt x="63" y="0"/>
                  </a:moveTo>
                  <a:cubicBezTo>
                    <a:pt x="56" y="13"/>
                    <a:pt x="51" y="26"/>
                    <a:pt x="50" y="41"/>
                  </a:cubicBezTo>
                  <a:cubicBezTo>
                    <a:pt x="44" y="84"/>
                    <a:pt x="76" y="127"/>
                    <a:pt x="70" y="171"/>
                  </a:cubicBezTo>
                  <a:cubicBezTo>
                    <a:pt x="61" y="225"/>
                    <a:pt x="0" y="268"/>
                    <a:pt x="16" y="321"/>
                  </a:cubicBezTo>
                  <a:cubicBezTo>
                    <a:pt x="22" y="346"/>
                    <a:pt x="47" y="363"/>
                    <a:pt x="70" y="377"/>
                  </a:cubicBezTo>
                  <a:cubicBezTo>
                    <a:pt x="101" y="396"/>
                    <a:pt x="134" y="417"/>
                    <a:pt x="167" y="437"/>
                  </a:cubicBezTo>
                  <a:cubicBezTo>
                    <a:pt x="187" y="449"/>
                    <a:pt x="209" y="462"/>
                    <a:pt x="233" y="467"/>
                  </a:cubicBezTo>
                  <a:cubicBezTo>
                    <a:pt x="238" y="467"/>
                    <a:pt x="243" y="468"/>
                    <a:pt x="248" y="468"/>
                  </a:cubicBezTo>
                  <a:cubicBezTo>
                    <a:pt x="299" y="468"/>
                    <a:pt x="351" y="430"/>
                    <a:pt x="401" y="430"/>
                  </a:cubicBezTo>
                  <a:cubicBezTo>
                    <a:pt x="411" y="430"/>
                    <a:pt x="422" y="432"/>
                    <a:pt x="432" y="436"/>
                  </a:cubicBezTo>
                  <a:cubicBezTo>
                    <a:pt x="456" y="445"/>
                    <a:pt x="472" y="468"/>
                    <a:pt x="498" y="475"/>
                  </a:cubicBezTo>
                  <a:cubicBezTo>
                    <a:pt x="507" y="478"/>
                    <a:pt x="516" y="480"/>
                    <a:pt x="526" y="480"/>
                  </a:cubicBezTo>
                  <a:cubicBezTo>
                    <a:pt x="541" y="480"/>
                    <a:pt x="556" y="477"/>
                    <a:pt x="571" y="475"/>
                  </a:cubicBezTo>
                  <a:cubicBezTo>
                    <a:pt x="612" y="470"/>
                    <a:pt x="652" y="470"/>
                    <a:pt x="692" y="458"/>
                  </a:cubicBezTo>
                  <a:cubicBezTo>
                    <a:pt x="731" y="447"/>
                    <a:pt x="770" y="419"/>
                    <a:pt x="778" y="379"/>
                  </a:cubicBezTo>
                  <a:cubicBezTo>
                    <a:pt x="794" y="319"/>
                    <a:pt x="739" y="264"/>
                    <a:pt x="688" y="232"/>
                  </a:cubicBezTo>
                  <a:cubicBezTo>
                    <a:pt x="675" y="226"/>
                    <a:pt x="661" y="219"/>
                    <a:pt x="646" y="211"/>
                  </a:cubicBezTo>
                  <a:lnTo>
                    <a:pt x="646" y="211"/>
                  </a:lnTo>
                  <a:cubicBezTo>
                    <a:pt x="651" y="232"/>
                    <a:pt x="651" y="253"/>
                    <a:pt x="644" y="273"/>
                  </a:cubicBezTo>
                  <a:cubicBezTo>
                    <a:pt x="632" y="308"/>
                    <a:pt x="596" y="336"/>
                    <a:pt x="560" y="336"/>
                  </a:cubicBezTo>
                  <a:cubicBezTo>
                    <a:pt x="552" y="336"/>
                    <a:pt x="544" y="334"/>
                    <a:pt x="537" y="332"/>
                  </a:cubicBezTo>
                  <a:cubicBezTo>
                    <a:pt x="522" y="326"/>
                    <a:pt x="508" y="315"/>
                    <a:pt x="491" y="315"/>
                  </a:cubicBezTo>
                  <a:cubicBezTo>
                    <a:pt x="472" y="316"/>
                    <a:pt x="457" y="333"/>
                    <a:pt x="439" y="335"/>
                  </a:cubicBezTo>
                  <a:cubicBezTo>
                    <a:pt x="438" y="335"/>
                    <a:pt x="437" y="335"/>
                    <a:pt x="436" y="335"/>
                  </a:cubicBezTo>
                  <a:cubicBezTo>
                    <a:pt x="418" y="335"/>
                    <a:pt x="402" y="324"/>
                    <a:pt x="386" y="315"/>
                  </a:cubicBezTo>
                  <a:cubicBezTo>
                    <a:pt x="368" y="306"/>
                    <a:pt x="347" y="301"/>
                    <a:pt x="327" y="301"/>
                  </a:cubicBezTo>
                  <a:cubicBezTo>
                    <a:pt x="298" y="301"/>
                    <a:pt x="270" y="310"/>
                    <a:pt x="247" y="327"/>
                  </a:cubicBezTo>
                  <a:cubicBezTo>
                    <a:pt x="208" y="316"/>
                    <a:pt x="236" y="253"/>
                    <a:pt x="225" y="213"/>
                  </a:cubicBezTo>
                  <a:cubicBezTo>
                    <a:pt x="219" y="196"/>
                    <a:pt x="207" y="184"/>
                    <a:pt x="193" y="171"/>
                  </a:cubicBezTo>
                  <a:cubicBezTo>
                    <a:pt x="148" y="125"/>
                    <a:pt x="98" y="64"/>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1" name="Google Shape;38811;p67"/>
            <p:cNvSpPr/>
            <p:nvPr/>
          </p:nvSpPr>
          <p:spPr>
            <a:xfrm>
              <a:off x="6352414" y="3355913"/>
              <a:ext cx="87919" cy="84244"/>
            </a:xfrm>
            <a:custGeom>
              <a:rect b="b" l="l" r="r" t="t"/>
              <a:pathLst>
                <a:path extrusionOk="0" h="46" w="48">
                  <a:moveTo>
                    <a:pt x="26" y="0"/>
                  </a:moveTo>
                  <a:cubicBezTo>
                    <a:pt x="22" y="0"/>
                    <a:pt x="19" y="1"/>
                    <a:pt x="15" y="4"/>
                  </a:cubicBezTo>
                  <a:cubicBezTo>
                    <a:pt x="0" y="13"/>
                    <a:pt x="0" y="34"/>
                    <a:pt x="15" y="42"/>
                  </a:cubicBezTo>
                  <a:cubicBezTo>
                    <a:pt x="15" y="42"/>
                    <a:pt x="16" y="42"/>
                    <a:pt x="16" y="44"/>
                  </a:cubicBezTo>
                  <a:cubicBezTo>
                    <a:pt x="19" y="45"/>
                    <a:pt x="22" y="46"/>
                    <a:pt x="25" y="46"/>
                  </a:cubicBezTo>
                  <a:cubicBezTo>
                    <a:pt x="37" y="46"/>
                    <a:pt x="48" y="36"/>
                    <a:pt x="48" y="24"/>
                  </a:cubicBezTo>
                  <a:lnTo>
                    <a:pt x="48" y="23"/>
                  </a:lnTo>
                  <a:cubicBezTo>
                    <a:pt x="48" y="9"/>
                    <a:pt x="37"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2" name="Google Shape;38812;p67"/>
            <p:cNvSpPr/>
            <p:nvPr/>
          </p:nvSpPr>
          <p:spPr>
            <a:xfrm>
              <a:off x="6557559" y="3387046"/>
              <a:ext cx="93414" cy="75087"/>
            </a:xfrm>
            <a:custGeom>
              <a:rect b="b" l="l" r="r" t="t"/>
              <a:pathLst>
                <a:path extrusionOk="0" h="41" w="51">
                  <a:moveTo>
                    <a:pt x="25" y="0"/>
                  </a:moveTo>
                  <a:cubicBezTo>
                    <a:pt x="10" y="0"/>
                    <a:pt x="0" y="17"/>
                    <a:pt x="7" y="30"/>
                  </a:cubicBezTo>
                  <a:cubicBezTo>
                    <a:pt x="12" y="37"/>
                    <a:pt x="19" y="40"/>
                    <a:pt x="26" y="40"/>
                  </a:cubicBezTo>
                  <a:cubicBezTo>
                    <a:pt x="33" y="40"/>
                    <a:pt x="40" y="37"/>
                    <a:pt x="43" y="30"/>
                  </a:cubicBezTo>
                  <a:cubicBezTo>
                    <a:pt x="43" y="30"/>
                    <a:pt x="43" y="29"/>
                    <a:pt x="44" y="29"/>
                  </a:cubicBezTo>
                  <a:cubicBezTo>
                    <a:pt x="51" y="16"/>
                    <a:pt x="41"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3" name="Google Shape;38813;p67"/>
            <p:cNvSpPr/>
            <p:nvPr/>
          </p:nvSpPr>
          <p:spPr>
            <a:xfrm>
              <a:off x="6691269" y="3436494"/>
              <a:ext cx="166681" cy="117209"/>
            </a:xfrm>
            <a:custGeom>
              <a:rect b="b" l="l" r="r" t="t"/>
              <a:pathLst>
                <a:path extrusionOk="0" h="64" w="91">
                  <a:moveTo>
                    <a:pt x="46" y="0"/>
                  </a:moveTo>
                  <a:cubicBezTo>
                    <a:pt x="41" y="0"/>
                    <a:pt x="36" y="2"/>
                    <a:pt x="30" y="5"/>
                  </a:cubicBezTo>
                  <a:cubicBezTo>
                    <a:pt x="0" y="23"/>
                    <a:pt x="19" y="64"/>
                    <a:pt x="46" y="64"/>
                  </a:cubicBezTo>
                  <a:cubicBezTo>
                    <a:pt x="51" y="64"/>
                    <a:pt x="56" y="62"/>
                    <a:pt x="62" y="59"/>
                  </a:cubicBezTo>
                  <a:cubicBezTo>
                    <a:pt x="91" y="41"/>
                    <a:pt x="72" y="0"/>
                    <a:pt x="4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4" name="Google Shape;38814;p67"/>
            <p:cNvSpPr/>
            <p:nvPr/>
          </p:nvSpPr>
          <p:spPr>
            <a:xfrm>
              <a:off x="6630825" y="3260680"/>
              <a:ext cx="76930" cy="56773"/>
            </a:xfrm>
            <a:custGeom>
              <a:rect b="b" l="l" r="r" t="t"/>
              <a:pathLst>
                <a:path extrusionOk="0" h="31" w="42">
                  <a:moveTo>
                    <a:pt x="21" y="1"/>
                  </a:moveTo>
                  <a:cubicBezTo>
                    <a:pt x="19" y="1"/>
                    <a:pt x="16" y="1"/>
                    <a:pt x="14" y="3"/>
                  </a:cubicBezTo>
                  <a:cubicBezTo>
                    <a:pt x="0" y="11"/>
                    <a:pt x="9" y="30"/>
                    <a:pt x="21" y="30"/>
                  </a:cubicBezTo>
                  <a:cubicBezTo>
                    <a:pt x="24" y="30"/>
                    <a:pt x="26" y="30"/>
                    <a:pt x="29" y="28"/>
                  </a:cubicBezTo>
                  <a:cubicBezTo>
                    <a:pt x="42" y="20"/>
                    <a:pt x="33"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5" name="Google Shape;38815;p67"/>
            <p:cNvSpPr/>
            <p:nvPr/>
          </p:nvSpPr>
          <p:spPr>
            <a:xfrm>
              <a:off x="6451323" y="3244198"/>
              <a:ext cx="75098" cy="54942"/>
            </a:xfrm>
            <a:custGeom>
              <a:rect b="b" l="l" r="r" t="t"/>
              <a:pathLst>
                <a:path extrusionOk="0" h="30" w="41">
                  <a:moveTo>
                    <a:pt x="20" y="1"/>
                  </a:moveTo>
                  <a:cubicBezTo>
                    <a:pt x="18" y="1"/>
                    <a:pt x="16" y="1"/>
                    <a:pt x="14" y="2"/>
                  </a:cubicBezTo>
                  <a:cubicBezTo>
                    <a:pt x="0" y="10"/>
                    <a:pt x="8" y="30"/>
                    <a:pt x="20" y="30"/>
                  </a:cubicBezTo>
                  <a:cubicBezTo>
                    <a:pt x="23" y="30"/>
                    <a:pt x="25" y="29"/>
                    <a:pt x="27" y="28"/>
                  </a:cubicBezTo>
                  <a:cubicBezTo>
                    <a:pt x="41" y="20"/>
                    <a:pt x="33"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6" name="Google Shape;38816;p67"/>
            <p:cNvSpPr/>
            <p:nvPr/>
          </p:nvSpPr>
          <p:spPr>
            <a:xfrm>
              <a:off x="6301128" y="3178268"/>
              <a:ext cx="51286" cy="34796"/>
            </a:xfrm>
            <a:custGeom>
              <a:rect b="b" l="l" r="r" t="t"/>
              <a:pathLst>
                <a:path extrusionOk="0" h="19" w="28">
                  <a:moveTo>
                    <a:pt x="14" y="0"/>
                  </a:moveTo>
                  <a:cubicBezTo>
                    <a:pt x="13" y="0"/>
                    <a:pt x="11" y="0"/>
                    <a:pt x="9" y="1"/>
                  </a:cubicBezTo>
                  <a:cubicBezTo>
                    <a:pt x="0" y="6"/>
                    <a:pt x="6" y="18"/>
                    <a:pt x="14" y="18"/>
                  </a:cubicBezTo>
                  <a:cubicBezTo>
                    <a:pt x="16" y="18"/>
                    <a:pt x="17" y="18"/>
                    <a:pt x="19" y="17"/>
                  </a:cubicBezTo>
                  <a:cubicBezTo>
                    <a:pt x="28" y="12"/>
                    <a:pt x="22"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7" name="Google Shape;38817;p67"/>
            <p:cNvSpPr/>
            <p:nvPr/>
          </p:nvSpPr>
          <p:spPr>
            <a:xfrm>
              <a:off x="6105142" y="3057396"/>
              <a:ext cx="56781" cy="42122"/>
            </a:xfrm>
            <a:custGeom>
              <a:rect b="b" l="l" r="r" t="t"/>
              <a:pathLst>
                <a:path extrusionOk="0" h="23" w="31">
                  <a:moveTo>
                    <a:pt x="15" y="1"/>
                  </a:moveTo>
                  <a:cubicBezTo>
                    <a:pt x="13" y="1"/>
                    <a:pt x="11" y="1"/>
                    <a:pt x="10" y="2"/>
                  </a:cubicBezTo>
                  <a:cubicBezTo>
                    <a:pt x="0" y="8"/>
                    <a:pt x="6" y="22"/>
                    <a:pt x="15" y="22"/>
                  </a:cubicBezTo>
                  <a:cubicBezTo>
                    <a:pt x="17" y="22"/>
                    <a:pt x="18" y="21"/>
                    <a:pt x="20" y="20"/>
                  </a:cubicBezTo>
                  <a:cubicBezTo>
                    <a:pt x="30" y="15"/>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8" name="Google Shape;38818;p67"/>
            <p:cNvSpPr/>
            <p:nvPr/>
          </p:nvSpPr>
          <p:spPr>
            <a:xfrm>
              <a:off x="6233357" y="3064721"/>
              <a:ext cx="51286" cy="36628"/>
            </a:xfrm>
            <a:custGeom>
              <a:rect b="b" l="l" r="r" t="t"/>
              <a:pathLst>
                <a:path extrusionOk="0" h="20" w="28">
                  <a:moveTo>
                    <a:pt x="15" y="0"/>
                  </a:moveTo>
                  <a:cubicBezTo>
                    <a:pt x="13" y="0"/>
                    <a:pt x="11" y="1"/>
                    <a:pt x="9" y="2"/>
                  </a:cubicBezTo>
                  <a:cubicBezTo>
                    <a:pt x="0" y="7"/>
                    <a:pt x="6" y="19"/>
                    <a:pt x="15" y="19"/>
                  </a:cubicBezTo>
                  <a:cubicBezTo>
                    <a:pt x="16" y="19"/>
                    <a:pt x="17" y="19"/>
                    <a:pt x="19" y="18"/>
                  </a:cubicBezTo>
                  <a:cubicBezTo>
                    <a:pt x="27"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9" name="Google Shape;38819;p67"/>
            <p:cNvSpPr/>
            <p:nvPr/>
          </p:nvSpPr>
          <p:spPr>
            <a:xfrm>
              <a:off x="6189397" y="3214895"/>
              <a:ext cx="53118" cy="34796"/>
            </a:xfrm>
            <a:custGeom>
              <a:rect b="b" l="l" r="r" t="t"/>
              <a:pathLst>
                <a:path extrusionOk="0" h="19" w="29">
                  <a:moveTo>
                    <a:pt x="15" y="0"/>
                  </a:moveTo>
                  <a:cubicBezTo>
                    <a:pt x="14" y="0"/>
                    <a:pt x="12" y="0"/>
                    <a:pt x="10" y="2"/>
                  </a:cubicBezTo>
                  <a:cubicBezTo>
                    <a:pt x="0" y="7"/>
                    <a:pt x="6" y="19"/>
                    <a:pt x="15" y="19"/>
                  </a:cubicBezTo>
                  <a:cubicBezTo>
                    <a:pt x="16" y="19"/>
                    <a:pt x="18" y="18"/>
                    <a:pt x="20" y="17"/>
                  </a:cubicBezTo>
                  <a:cubicBezTo>
                    <a:pt x="28"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0" name="Google Shape;38820;p67"/>
            <p:cNvSpPr/>
            <p:nvPr/>
          </p:nvSpPr>
          <p:spPr>
            <a:xfrm>
              <a:off x="6326771" y="3513412"/>
              <a:ext cx="56781" cy="38459"/>
            </a:xfrm>
            <a:custGeom>
              <a:rect b="b" l="l" r="r" t="t"/>
              <a:pathLst>
                <a:path extrusionOk="0" h="21" w="31">
                  <a:moveTo>
                    <a:pt x="16" y="0"/>
                  </a:moveTo>
                  <a:cubicBezTo>
                    <a:pt x="14" y="0"/>
                    <a:pt x="12" y="1"/>
                    <a:pt x="10" y="2"/>
                  </a:cubicBezTo>
                  <a:cubicBezTo>
                    <a:pt x="0" y="7"/>
                    <a:pt x="6" y="21"/>
                    <a:pt x="15" y="21"/>
                  </a:cubicBezTo>
                  <a:cubicBezTo>
                    <a:pt x="17" y="21"/>
                    <a:pt x="19" y="20"/>
                    <a:pt x="21" y="19"/>
                  </a:cubicBezTo>
                  <a:cubicBezTo>
                    <a:pt x="30" y="14"/>
                    <a:pt x="25"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1" name="Google Shape;38821;p67"/>
            <p:cNvSpPr/>
            <p:nvPr/>
          </p:nvSpPr>
          <p:spPr>
            <a:xfrm>
              <a:off x="6493451" y="3526232"/>
              <a:ext cx="62276" cy="42122"/>
            </a:xfrm>
            <a:custGeom>
              <a:rect b="b" l="l" r="r" t="t"/>
              <a:pathLst>
                <a:path extrusionOk="0" h="23" w="34">
                  <a:moveTo>
                    <a:pt x="17" y="0"/>
                  </a:moveTo>
                  <a:cubicBezTo>
                    <a:pt x="15" y="0"/>
                    <a:pt x="14" y="0"/>
                    <a:pt x="12" y="1"/>
                  </a:cubicBezTo>
                  <a:cubicBezTo>
                    <a:pt x="1" y="8"/>
                    <a:pt x="9" y="23"/>
                    <a:pt x="19" y="23"/>
                  </a:cubicBezTo>
                  <a:cubicBezTo>
                    <a:pt x="20" y="23"/>
                    <a:pt x="22" y="22"/>
                    <a:pt x="23" y="21"/>
                  </a:cubicBezTo>
                  <a:cubicBezTo>
                    <a:pt x="33" y="15"/>
                    <a:pt x="27"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2" name="Google Shape;38822;p67"/>
            <p:cNvSpPr/>
            <p:nvPr/>
          </p:nvSpPr>
          <p:spPr>
            <a:xfrm>
              <a:off x="6601518" y="3540883"/>
              <a:ext cx="58613" cy="40290"/>
            </a:xfrm>
            <a:custGeom>
              <a:rect b="b" l="l" r="r" t="t"/>
              <a:pathLst>
                <a:path extrusionOk="0" h="22" w="32">
                  <a:moveTo>
                    <a:pt x="16" y="0"/>
                  </a:moveTo>
                  <a:cubicBezTo>
                    <a:pt x="14" y="0"/>
                    <a:pt x="13" y="1"/>
                    <a:pt x="11" y="2"/>
                  </a:cubicBezTo>
                  <a:cubicBezTo>
                    <a:pt x="0" y="8"/>
                    <a:pt x="7" y="21"/>
                    <a:pt x="16" y="21"/>
                  </a:cubicBezTo>
                  <a:cubicBezTo>
                    <a:pt x="18" y="21"/>
                    <a:pt x="20" y="21"/>
                    <a:pt x="21" y="20"/>
                  </a:cubicBezTo>
                  <a:cubicBezTo>
                    <a:pt x="31" y="14"/>
                    <a:pt x="25"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3" name="Google Shape;38823;p67"/>
            <p:cNvSpPr/>
            <p:nvPr/>
          </p:nvSpPr>
          <p:spPr>
            <a:xfrm>
              <a:off x="6905572" y="3588499"/>
              <a:ext cx="62276" cy="42122"/>
            </a:xfrm>
            <a:custGeom>
              <a:rect b="b" l="l" r="r" t="t"/>
              <a:pathLst>
                <a:path extrusionOk="0" h="23" w="34">
                  <a:moveTo>
                    <a:pt x="19" y="1"/>
                  </a:moveTo>
                  <a:cubicBezTo>
                    <a:pt x="18" y="1"/>
                    <a:pt x="17" y="1"/>
                    <a:pt x="16" y="1"/>
                  </a:cubicBezTo>
                  <a:lnTo>
                    <a:pt x="14" y="1"/>
                  </a:lnTo>
                  <a:cubicBezTo>
                    <a:pt x="1" y="5"/>
                    <a:pt x="8" y="23"/>
                    <a:pt x="18" y="23"/>
                  </a:cubicBezTo>
                  <a:cubicBezTo>
                    <a:pt x="20" y="23"/>
                    <a:pt x="23" y="22"/>
                    <a:pt x="25" y="19"/>
                  </a:cubicBezTo>
                  <a:lnTo>
                    <a:pt x="26" y="18"/>
                  </a:lnTo>
                  <a:cubicBezTo>
                    <a:pt x="34" y="12"/>
                    <a:pt x="28"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4" name="Google Shape;38824;p67"/>
            <p:cNvSpPr/>
            <p:nvPr/>
          </p:nvSpPr>
          <p:spPr>
            <a:xfrm>
              <a:off x="6583202" y="3163616"/>
              <a:ext cx="78761" cy="56773"/>
            </a:xfrm>
            <a:custGeom>
              <a:rect b="b" l="l" r="r" t="t"/>
              <a:pathLst>
                <a:path extrusionOk="0" h="31" w="43">
                  <a:moveTo>
                    <a:pt x="23" y="1"/>
                  </a:moveTo>
                  <a:cubicBezTo>
                    <a:pt x="21" y="1"/>
                    <a:pt x="18" y="1"/>
                    <a:pt x="16" y="3"/>
                  </a:cubicBezTo>
                  <a:cubicBezTo>
                    <a:pt x="0" y="11"/>
                    <a:pt x="9" y="31"/>
                    <a:pt x="22" y="31"/>
                  </a:cubicBezTo>
                  <a:cubicBezTo>
                    <a:pt x="24" y="31"/>
                    <a:pt x="27" y="30"/>
                    <a:pt x="29" y="28"/>
                  </a:cubicBezTo>
                  <a:cubicBezTo>
                    <a:pt x="43" y="20"/>
                    <a:pt x="35"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5" name="Google Shape;38825;p67"/>
            <p:cNvSpPr/>
            <p:nvPr/>
          </p:nvSpPr>
          <p:spPr>
            <a:xfrm>
              <a:off x="6291970" y="3077541"/>
              <a:ext cx="108068" cy="75087"/>
            </a:xfrm>
            <a:custGeom>
              <a:rect b="b" l="l" r="r" t="t"/>
              <a:pathLst>
                <a:path extrusionOk="0" h="41" w="59">
                  <a:moveTo>
                    <a:pt x="29" y="1"/>
                  </a:moveTo>
                  <a:cubicBezTo>
                    <a:pt x="26" y="1"/>
                    <a:pt x="23" y="2"/>
                    <a:pt x="20" y="4"/>
                  </a:cubicBezTo>
                  <a:cubicBezTo>
                    <a:pt x="1" y="15"/>
                    <a:pt x="13" y="41"/>
                    <a:pt x="30" y="41"/>
                  </a:cubicBezTo>
                  <a:cubicBezTo>
                    <a:pt x="33" y="41"/>
                    <a:pt x="37" y="40"/>
                    <a:pt x="40" y="39"/>
                  </a:cubicBezTo>
                  <a:cubicBezTo>
                    <a:pt x="58" y="27"/>
                    <a:pt x="46"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6" name="Google Shape;38826;p67"/>
            <p:cNvSpPr/>
            <p:nvPr/>
          </p:nvSpPr>
          <p:spPr>
            <a:xfrm>
              <a:off x="6903740" y="3729517"/>
              <a:ext cx="128216" cy="89738"/>
            </a:xfrm>
            <a:custGeom>
              <a:rect b="b" l="l" r="r" t="t"/>
              <a:pathLst>
                <a:path extrusionOk="0" h="49" w="70">
                  <a:moveTo>
                    <a:pt x="35" y="1"/>
                  </a:moveTo>
                  <a:cubicBezTo>
                    <a:pt x="31" y="1"/>
                    <a:pt x="27" y="2"/>
                    <a:pt x="23" y="4"/>
                  </a:cubicBezTo>
                  <a:cubicBezTo>
                    <a:pt x="1" y="18"/>
                    <a:pt x="15" y="49"/>
                    <a:pt x="35" y="49"/>
                  </a:cubicBezTo>
                  <a:cubicBezTo>
                    <a:pt x="39" y="49"/>
                    <a:pt x="43" y="48"/>
                    <a:pt x="47" y="45"/>
                  </a:cubicBezTo>
                  <a:cubicBezTo>
                    <a:pt x="70" y="32"/>
                    <a:pt x="56"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7" name="Google Shape;38827;p67"/>
            <p:cNvSpPr/>
            <p:nvPr/>
          </p:nvSpPr>
          <p:spPr>
            <a:xfrm>
              <a:off x="6634488" y="3758819"/>
              <a:ext cx="62276" cy="43953"/>
            </a:xfrm>
            <a:custGeom>
              <a:rect b="b" l="l" r="r" t="t"/>
              <a:pathLst>
                <a:path extrusionOk="0" h="24" w="34">
                  <a:moveTo>
                    <a:pt x="17" y="1"/>
                  </a:moveTo>
                  <a:cubicBezTo>
                    <a:pt x="15" y="1"/>
                    <a:pt x="13" y="2"/>
                    <a:pt x="11" y="3"/>
                  </a:cubicBezTo>
                  <a:cubicBezTo>
                    <a:pt x="1" y="8"/>
                    <a:pt x="7" y="24"/>
                    <a:pt x="17" y="24"/>
                  </a:cubicBezTo>
                  <a:cubicBezTo>
                    <a:pt x="19" y="24"/>
                    <a:pt x="20" y="23"/>
                    <a:pt x="22" y="22"/>
                  </a:cubicBezTo>
                  <a:cubicBezTo>
                    <a:pt x="34" y="16"/>
                    <a:pt x="28" y="1"/>
                    <a:pt x="1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8" name="Google Shape;38828;p67"/>
            <p:cNvSpPr/>
            <p:nvPr/>
          </p:nvSpPr>
          <p:spPr>
            <a:xfrm>
              <a:off x="6425680" y="3745999"/>
              <a:ext cx="53118" cy="34796"/>
            </a:xfrm>
            <a:custGeom>
              <a:rect b="b" l="l" r="r" t="t"/>
              <a:pathLst>
                <a:path extrusionOk="0" h="19" w="29">
                  <a:moveTo>
                    <a:pt x="15" y="0"/>
                  </a:moveTo>
                  <a:cubicBezTo>
                    <a:pt x="13" y="0"/>
                    <a:pt x="12" y="0"/>
                    <a:pt x="10" y="2"/>
                  </a:cubicBezTo>
                  <a:cubicBezTo>
                    <a:pt x="1" y="6"/>
                    <a:pt x="7" y="18"/>
                    <a:pt x="15" y="18"/>
                  </a:cubicBezTo>
                  <a:cubicBezTo>
                    <a:pt x="16" y="18"/>
                    <a:pt x="18" y="18"/>
                    <a:pt x="19" y="17"/>
                  </a:cubicBezTo>
                  <a:cubicBezTo>
                    <a:pt x="28" y="12"/>
                    <a:pt x="23"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9" name="Google Shape;38829;p67"/>
            <p:cNvSpPr/>
            <p:nvPr/>
          </p:nvSpPr>
          <p:spPr>
            <a:xfrm>
              <a:off x="6288306" y="3854051"/>
              <a:ext cx="54950" cy="38459"/>
            </a:xfrm>
            <a:custGeom>
              <a:rect b="b" l="l" r="r" t="t"/>
              <a:pathLst>
                <a:path extrusionOk="0" h="21" w="30">
                  <a:moveTo>
                    <a:pt x="15" y="0"/>
                  </a:moveTo>
                  <a:cubicBezTo>
                    <a:pt x="13" y="0"/>
                    <a:pt x="12" y="1"/>
                    <a:pt x="10" y="2"/>
                  </a:cubicBezTo>
                  <a:cubicBezTo>
                    <a:pt x="1" y="8"/>
                    <a:pt x="7" y="21"/>
                    <a:pt x="16" y="21"/>
                  </a:cubicBezTo>
                  <a:cubicBezTo>
                    <a:pt x="18" y="21"/>
                    <a:pt x="19" y="20"/>
                    <a:pt x="20" y="19"/>
                  </a:cubicBezTo>
                  <a:cubicBezTo>
                    <a:pt x="29" y="13"/>
                    <a:pt x="24"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0" name="Google Shape;38830;p67"/>
            <p:cNvSpPr/>
            <p:nvPr/>
          </p:nvSpPr>
          <p:spPr>
            <a:xfrm>
              <a:off x="5998906" y="3619633"/>
              <a:ext cx="131879" cy="113546"/>
            </a:xfrm>
            <a:custGeom>
              <a:rect b="b" l="l" r="r" t="t"/>
              <a:pathLst>
                <a:path extrusionOk="0" h="62" w="72">
                  <a:moveTo>
                    <a:pt x="36" y="0"/>
                  </a:moveTo>
                  <a:cubicBezTo>
                    <a:pt x="31" y="0"/>
                    <a:pt x="25" y="2"/>
                    <a:pt x="20" y="5"/>
                  </a:cubicBezTo>
                  <a:cubicBezTo>
                    <a:pt x="8" y="13"/>
                    <a:pt x="0" y="33"/>
                    <a:pt x="10" y="47"/>
                  </a:cubicBezTo>
                  <a:cubicBezTo>
                    <a:pt x="16" y="56"/>
                    <a:pt x="27" y="62"/>
                    <a:pt x="37" y="62"/>
                  </a:cubicBezTo>
                  <a:cubicBezTo>
                    <a:pt x="42" y="62"/>
                    <a:pt x="47" y="61"/>
                    <a:pt x="52" y="58"/>
                  </a:cubicBezTo>
                  <a:cubicBezTo>
                    <a:pt x="66" y="49"/>
                    <a:pt x="72" y="29"/>
                    <a:pt x="62" y="16"/>
                  </a:cubicBezTo>
                  <a:cubicBezTo>
                    <a:pt x="56" y="6"/>
                    <a:pt x="46"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1" name="Google Shape;38831;p67"/>
            <p:cNvSpPr/>
            <p:nvPr/>
          </p:nvSpPr>
          <p:spPr>
            <a:xfrm>
              <a:off x="6044697" y="3480447"/>
              <a:ext cx="71435" cy="47616"/>
            </a:xfrm>
            <a:custGeom>
              <a:rect b="b" l="l" r="r" t="t"/>
              <a:pathLst>
                <a:path extrusionOk="0" h="26" w="39">
                  <a:moveTo>
                    <a:pt x="19" y="0"/>
                  </a:moveTo>
                  <a:cubicBezTo>
                    <a:pt x="17" y="0"/>
                    <a:pt x="14" y="1"/>
                    <a:pt x="12" y="2"/>
                  </a:cubicBezTo>
                  <a:cubicBezTo>
                    <a:pt x="0" y="9"/>
                    <a:pt x="8" y="26"/>
                    <a:pt x="20" y="26"/>
                  </a:cubicBezTo>
                  <a:cubicBezTo>
                    <a:pt x="22" y="26"/>
                    <a:pt x="24" y="25"/>
                    <a:pt x="26" y="24"/>
                  </a:cubicBezTo>
                  <a:cubicBezTo>
                    <a:pt x="38" y="17"/>
                    <a:pt x="31"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2" name="Google Shape;38832;p67"/>
            <p:cNvSpPr/>
            <p:nvPr/>
          </p:nvSpPr>
          <p:spPr>
            <a:xfrm>
              <a:off x="6141775" y="3583005"/>
              <a:ext cx="56781" cy="42122"/>
            </a:xfrm>
            <a:custGeom>
              <a:rect b="b" l="l" r="r" t="t"/>
              <a:pathLst>
                <a:path extrusionOk="0" h="23" w="31">
                  <a:moveTo>
                    <a:pt x="15" y="1"/>
                  </a:moveTo>
                  <a:cubicBezTo>
                    <a:pt x="13" y="1"/>
                    <a:pt x="11" y="1"/>
                    <a:pt x="10" y="2"/>
                  </a:cubicBezTo>
                  <a:cubicBezTo>
                    <a:pt x="0" y="9"/>
                    <a:pt x="6" y="23"/>
                    <a:pt x="15" y="23"/>
                  </a:cubicBezTo>
                  <a:cubicBezTo>
                    <a:pt x="17" y="23"/>
                    <a:pt x="18" y="22"/>
                    <a:pt x="20" y="21"/>
                  </a:cubicBezTo>
                  <a:cubicBezTo>
                    <a:pt x="30" y="15"/>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3" name="Google Shape;38833;p67"/>
            <p:cNvSpPr/>
            <p:nvPr/>
          </p:nvSpPr>
          <p:spPr>
            <a:xfrm>
              <a:off x="6169249" y="3766144"/>
              <a:ext cx="40296" cy="36628"/>
            </a:xfrm>
            <a:custGeom>
              <a:rect b="b" l="l" r="r" t="t"/>
              <a:pathLst>
                <a:path extrusionOk="0" h="20" w="22">
                  <a:moveTo>
                    <a:pt x="8" y="1"/>
                  </a:moveTo>
                  <a:cubicBezTo>
                    <a:pt x="4" y="1"/>
                    <a:pt x="1" y="2"/>
                    <a:pt x="1" y="6"/>
                  </a:cubicBezTo>
                  <a:lnTo>
                    <a:pt x="1" y="11"/>
                  </a:lnTo>
                  <a:cubicBezTo>
                    <a:pt x="0" y="15"/>
                    <a:pt x="6" y="19"/>
                    <a:pt x="11" y="19"/>
                  </a:cubicBezTo>
                  <a:cubicBezTo>
                    <a:pt x="12" y="19"/>
                    <a:pt x="14" y="19"/>
                    <a:pt x="15" y="18"/>
                  </a:cubicBezTo>
                  <a:cubicBezTo>
                    <a:pt x="21" y="16"/>
                    <a:pt x="21" y="5"/>
                    <a:pt x="15" y="2"/>
                  </a:cubicBezTo>
                  <a:cubicBezTo>
                    <a:pt x="13" y="2"/>
                    <a:pt x="12" y="1"/>
                    <a:pt x="11" y="1"/>
                  </a:cubicBezTo>
                  <a:cubicBezTo>
                    <a:pt x="10" y="1"/>
                    <a:pt x="9"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4" name="Google Shape;38834;p67"/>
            <p:cNvSpPr/>
            <p:nvPr/>
          </p:nvSpPr>
          <p:spPr>
            <a:xfrm>
              <a:off x="6286475" y="3733179"/>
              <a:ext cx="53118" cy="36628"/>
            </a:xfrm>
            <a:custGeom>
              <a:rect b="b" l="l" r="r" t="t"/>
              <a:pathLst>
                <a:path extrusionOk="0" h="20" w="29">
                  <a:moveTo>
                    <a:pt x="15" y="1"/>
                  </a:moveTo>
                  <a:cubicBezTo>
                    <a:pt x="13" y="1"/>
                    <a:pt x="12" y="1"/>
                    <a:pt x="10" y="2"/>
                  </a:cubicBezTo>
                  <a:cubicBezTo>
                    <a:pt x="1" y="7"/>
                    <a:pt x="7" y="19"/>
                    <a:pt x="15" y="19"/>
                  </a:cubicBezTo>
                  <a:cubicBezTo>
                    <a:pt x="16" y="19"/>
                    <a:pt x="18" y="19"/>
                    <a:pt x="19" y="18"/>
                  </a:cubicBezTo>
                  <a:cubicBezTo>
                    <a:pt x="28" y="13"/>
                    <a:pt x="23"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5" name="Google Shape;38835;p67"/>
            <p:cNvSpPr/>
            <p:nvPr/>
          </p:nvSpPr>
          <p:spPr>
            <a:xfrm>
              <a:off x="5993411" y="3339430"/>
              <a:ext cx="124553" cy="87906"/>
            </a:xfrm>
            <a:custGeom>
              <a:rect b="b" l="l" r="r" t="t"/>
              <a:pathLst>
                <a:path extrusionOk="0" h="48" w="68">
                  <a:moveTo>
                    <a:pt x="33" y="0"/>
                  </a:moveTo>
                  <a:cubicBezTo>
                    <a:pt x="30" y="0"/>
                    <a:pt x="26" y="1"/>
                    <a:pt x="22" y="3"/>
                  </a:cubicBezTo>
                  <a:cubicBezTo>
                    <a:pt x="0" y="16"/>
                    <a:pt x="13" y="48"/>
                    <a:pt x="33" y="48"/>
                  </a:cubicBezTo>
                  <a:cubicBezTo>
                    <a:pt x="37" y="48"/>
                    <a:pt x="41" y="47"/>
                    <a:pt x="45" y="44"/>
                  </a:cubicBezTo>
                  <a:cubicBezTo>
                    <a:pt x="68" y="31"/>
                    <a:pt x="54" y="0"/>
                    <a:pt x="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6" name="Google Shape;38836;p67"/>
            <p:cNvSpPr/>
            <p:nvPr/>
          </p:nvSpPr>
          <p:spPr>
            <a:xfrm>
              <a:off x="5931135" y="3548209"/>
              <a:ext cx="71435" cy="49447"/>
            </a:xfrm>
            <a:custGeom>
              <a:rect b="b" l="l" r="r" t="t"/>
              <a:pathLst>
                <a:path extrusionOk="0" h="27" w="39">
                  <a:moveTo>
                    <a:pt x="19" y="0"/>
                  </a:moveTo>
                  <a:cubicBezTo>
                    <a:pt x="17" y="0"/>
                    <a:pt x="15" y="1"/>
                    <a:pt x="13" y="2"/>
                  </a:cubicBezTo>
                  <a:cubicBezTo>
                    <a:pt x="1" y="9"/>
                    <a:pt x="7" y="26"/>
                    <a:pt x="19" y="26"/>
                  </a:cubicBezTo>
                  <a:cubicBezTo>
                    <a:pt x="21" y="26"/>
                    <a:pt x="23" y="26"/>
                    <a:pt x="26" y="24"/>
                  </a:cubicBezTo>
                  <a:cubicBezTo>
                    <a:pt x="38" y="17"/>
                    <a:pt x="30"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7" name="Google Shape;38837;p67"/>
            <p:cNvSpPr/>
            <p:nvPr/>
          </p:nvSpPr>
          <p:spPr>
            <a:xfrm>
              <a:off x="7149181" y="3678238"/>
              <a:ext cx="43960" cy="31134"/>
            </a:xfrm>
            <a:custGeom>
              <a:rect b="b" l="l" r="r" t="t"/>
              <a:pathLst>
                <a:path extrusionOk="0" h="17" w="24">
                  <a:moveTo>
                    <a:pt x="12" y="0"/>
                  </a:moveTo>
                  <a:cubicBezTo>
                    <a:pt x="11" y="0"/>
                    <a:pt x="10" y="1"/>
                    <a:pt x="8" y="2"/>
                  </a:cubicBezTo>
                  <a:cubicBezTo>
                    <a:pt x="0" y="5"/>
                    <a:pt x="5" y="16"/>
                    <a:pt x="12" y="16"/>
                  </a:cubicBezTo>
                  <a:cubicBezTo>
                    <a:pt x="13" y="16"/>
                    <a:pt x="14" y="16"/>
                    <a:pt x="16" y="15"/>
                  </a:cubicBezTo>
                  <a:cubicBezTo>
                    <a:pt x="24" y="11"/>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8" name="Google Shape;38838;p67"/>
            <p:cNvSpPr/>
            <p:nvPr/>
          </p:nvSpPr>
          <p:spPr>
            <a:xfrm>
              <a:off x="7163835" y="3784458"/>
              <a:ext cx="54950" cy="42122"/>
            </a:xfrm>
            <a:custGeom>
              <a:rect b="b" l="l" r="r" t="t"/>
              <a:pathLst>
                <a:path extrusionOk="0" h="23" w="30">
                  <a:moveTo>
                    <a:pt x="13" y="0"/>
                  </a:moveTo>
                  <a:cubicBezTo>
                    <a:pt x="7" y="0"/>
                    <a:pt x="1" y="5"/>
                    <a:pt x="2" y="12"/>
                  </a:cubicBezTo>
                  <a:cubicBezTo>
                    <a:pt x="2" y="13"/>
                    <a:pt x="2" y="13"/>
                    <a:pt x="4" y="15"/>
                  </a:cubicBezTo>
                  <a:cubicBezTo>
                    <a:pt x="6" y="20"/>
                    <a:pt x="10" y="22"/>
                    <a:pt x="13" y="22"/>
                  </a:cubicBezTo>
                  <a:cubicBezTo>
                    <a:pt x="21" y="22"/>
                    <a:pt x="29" y="13"/>
                    <a:pt x="21" y="5"/>
                  </a:cubicBezTo>
                  <a:lnTo>
                    <a:pt x="20" y="3"/>
                  </a:lnTo>
                  <a:cubicBezTo>
                    <a:pt x="18" y="1"/>
                    <a:pt x="16"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9" name="Google Shape;38839;p67"/>
            <p:cNvSpPr/>
            <p:nvPr/>
          </p:nvSpPr>
          <p:spPr>
            <a:xfrm>
              <a:off x="7009976" y="3691057"/>
              <a:ext cx="58613" cy="56773"/>
            </a:xfrm>
            <a:custGeom>
              <a:rect b="b" l="l" r="r" t="t"/>
              <a:pathLst>
                <a:path extrusionOk="0" h="31" w="32">
                  <a:moveTo>
                    <a:pt x="18" y="0"/>
                  </a:moveTo>
                  <a:cubicBezTo>
                    <a:pt x="16" y="0"/>
                    <a:pt x="13" y="1"/>
                    <a:pt x="10" y="3"/>
                  </a:cubicBezTo>
                  <a:cubicBezTo>
                    <a:pt x="1" y="9"/>
                    <a:pt x="1" y="22"/>
                    <a:pt x="10" y="27"/>
                  </a:cubicBezTo>
                  <a:cubicBezTo>
                    <a:pt x="10" y="27"/>
                    <a:pt x="11" y="27"/>
                    <a:pt x="11" y="29"/>
                  </a:cubicBezTo>
                  <a:cubicBezTo>
                    <a:pt x="13" y="30"/>
                    <a:pt x="14" y="30"/>
                    <a:pt x="16" y="30"/>
                  </a:cubicBezTo>
                  <a:cubicBezTo>
                    <a:pt x="24" y="30"/>
                    <a:pt x="31" y="24"/>
                    <a:pt x="31" y="16"/>
                  </a:cubicBezTo>
                  <a:lnTo>
                    <a:pt x="31" y="15"/>
                  </a:lnTo>
                  <a:cubicBezTo>
                    <a:pt x="31" y="7"/>
                    <a:pt x="25"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0" name="Google Shape;38840;p67"/>
            <p:cNvSpPr/>
            <p:nvPr/>
          </p:nvSpPr>
          <p:spPr>
            <a:xfrm>
              <a:off x="6835969" y="3868702"/>
              <a:ext cx="53118" cy="34796"/>
            </a:xfrm>
            <a:custGeom>
              <a:rect b="b" l="l" r="r" t="t"/>
              <a:pathLst>
                <a:path extrusionOk="0" h="19" w="29">
                  <a:moveTo>
                    <a:pt x="15" y="1"/>
                  </a:moveTo>
                  <a:cubicBezTo>
                    <a:pt x="14" y="1"/>
                    <a:pt x="12" y="1"/>
                    <a:pt x="10" y="2"/>
                  </a:cubicBezTo>
                  <a:cubicBezTo>
                    <a:pt x="0" y="7"/>
                    <a:pt x="7" y="19"/>
                    <a:pt x="16" y="19"/>
                  </a:cubicBezTo>
                  <a:cubicBezTo>
                    <a:pt x="17" y="19"/>
                    <a:pt x="18" y="19"/>
                    <a:pt x="20" y="18"/>
                  </a:cubicBezTo>
                  <a:cubicBezTo>
                    <a:pt x="29" y="13"/>
                    <a:pt x="24"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41" name="Google Shape;38841;p67"/>
          <p:cNvSpPr/>
          <p:nvPr/>
        </p:nvSpPr>
        <p:spPr>
          <a:xfrm>
            <a:off x="1684101" y="44218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2" name="Google Shape;38842;p67"/>
          <p:cNvSpPr/>
          <p:nvPr/>
        </p:nvSpPr>
        <p:spPr>
          <a:xfrm>
            <a:off x="2373176" y="406173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3" name="Google Shape;38843;p67"/>
          <p:cNvSpPr/>
          <p:nvPr/>
        </p:nvSpPr>
        <p:spPr>
          <a:xfrm>
            <a:off x="2703376" y="42728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47" name="Shape 38847"/>
        <p:cNvGrpSpPr/>
        <p:nvPr/>
      </p:nvGrpSpPr>
      <p:grpSpPr>
        <a:xfrm>
          <a:off x="0" y="0"/>
          <a:ext cx="0" cy="0"/>
          <a:chOff x="0" y="0"/>
          <a:chExt cx="0" cy="0"/>
        </a:xfrm>
      </p:grpSpPr>
      <p:sp>
        <p:nvSpPr>
          <p:cNvPr id="38848" name="Google Shape;38848;p68"/>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38849" name="Google Shape;38849;p68"/>
          <p:cNvGrpSpPr/>
          <p:nvPr/>
        </p:nvGrpSpPr>
        <p:grpSpPr>
          <a:xfrm>
            <a:off x="3378398" y="1710455"/>
            <a:ext cx="2678536" cy="2379076"/>
            <a:chOff x="6644304" y="3073628"/>
            <a:chExt cx="576302" cy="511871"/>
          </a:xfrm>
        </p:grpSpPr>
        <p:sp>
          <p:nvSpPr>
            <p:cNvPr id="38850" name="Google Shape;38850;p6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51" name="Google Shape;38851;p68"/>
            <p:cNvGrpSpPr/>
            <p:nvPr/>
          </p:nvGrpSpPr>
          <p:grpSpPr>
            <a:xfrm>
              <a:off x="6712169" y="3085440"/>
              <a:ext cx="481622" cy="494913"/>
              <a:chOff x="6712169" y="3085440"/>
              <a:chExt cx="481622" cy="494913"/>
            </a:xfrm>
          </p:grpSpPr>
          <p:sp>
            <p:nvSpPr>
              <p:cNvPr id="38852" name="Google Shape;38852;p6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3" name="Google Shape;38853;p6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4" name="Google Shape;38854;p6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5" name="Google Shape;38855;p6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6" name="Google Shape;38856;p6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57" name="Google Shape;38857;p6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8" name="Google Shape;38858;p6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9" name="Google Shape;38859;p6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60" name="Google Shape;38860;p68"/>
          <p:cNvSpPr txBox="1"/>
          <p:nvPr/>
        </p:nvSpPr>
        <p:spPr>
          <a:xfrm>
            <a:off x="6452815" y="1536750"/>
            <a:ext cx="1969500" cy="61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EDE9BC"/>
                </a:solidFill>
                <a:latin typeface="Cabin"/>
                <a:ea typeface="Cabin"/>
                <a:cs typeface="Cabin"/>
                <a:sym typeface="Cabin"/>
              </a:rPr>
              <a:t>Despite being red, Mars is a very cold place</a:t>
            </a:r>
            <a:endParaRPr>
              <a:solidFill>
                <a:srgbClr val="EDE9BC"/>
              </a:solidFill>
              <a:latin typeface="Cabin"/>
              <a:ea typeface="Cabin"/>
              <a:cs typeface="Cabin"/>
              <a:sym typeface="Cabin"/>
            </a:endParaRPr>
          </a:p>
        </p:txBody>
      </p:sp>
      <p:sp>
        <p:nvSpPr>
          <p:cNvPr id="38861" name="Google Shape;38861;p68"/>
          <p:cNvSpPr txBox="1"/>
          <p:nvPr/>
        </p:nvSpPr>
        <p:spPr>
          <a:xfrm>
            <a:off x="6451361" y="1104300"/>
            <a:ext cx="19725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accent5"/>
                </a:solidFill>
                <a:latin typeface="Quicksand"/>
                <a:ea typeface="Quicksand"/>
                <a:cs typeface="Quicksand"/>
                <a:sym typeface="Quicksand"/>
              </a:rPr>
              <a:t>Mars</a:t>
            </a:r>
            <a:endParaRPr b="1" sz="2000">
              <a:solidFill>
                <a:schemeClr val="accent5"/>
              </a:solidFill>
              <a:latin typeface="Quicksand"/>
              <a:ea typeface="Quicksand"/>
              <a:cs typeface="Quicksand"/>
              <a:sym typeface="Quicksand"/>
            </a:endParaRPr>
          </a:p>
        </p:txBody>
      </p:sp>
      <p:sp>
        <p:nvSpPr>
          <p:cNvPr id="38862" name="Google Shape;38862;p68"/>
          <p:cNvSpPr txBox="1"/>
          <p:nvPr/>
        </p:nvSpPr>
        <p:spPr>
          <a:xfrm>
            <a:off x="6452815" y="2768700"/>
            <a:ext cx="1969500" cy="61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EDE9BC"/>
                </a:solidFill>
                <a:latin typeface="Cabin"/>
                <a:ea typeface="Cabin"/>
                <a:cs typeface="Cabin"/>
                <a:sym typeface="Cabin"/>
              </a:rPr>
              <a:t>Neptune is the farthest planet from the Sun</a:t>
            </a:r>
            <a:endParaRPr>
              <a:solidFill>
                <a:srgbClr val="EDE9BC"/>
              </a:solidFill>
              <a:latin typeface="Cabin"/>
              <a:ea typeface="Cabin"/>
              <a:cs typeface="Cabin"/>
              <a:sym typeface="Cabin"/>
            </a:endParaRPr>
          </a:p>
        </p:txBody>
      </p:sp>
      <p:sp>
        <p:nvSpPr>
          <p:cNvPr id="38863" name="Google Shape;38863;p68"/>
          <p:cNvSpPr txBox="1"/>
          <p:nvPr/>
        </p:nvSpPr>
        <p:spPr>
          <a:xfrm>
            <a:off x="6451361" y="2336250"/>
            <a:ext cx="19725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accent5"/>
                </a:solidFill>
                <a:latin typeface="Quicksand"/>
                <a:ea typeface="Quicksand"/>
                <a:cs typeface="Quicksand"/>
                <a:sym typeface="Quicksand"/>
              </a:rPr>
              <a:t>Neptune</a:t>
            </a:r>
            <a:endParaRPr b="1" sz="2000">
              <a:solidFill>
                <a:schemeClr val="accent5"/>
              </a:solidFill>
              <a:latin typeface="Quicksand"/>
              <a:ea typeface="Quicksand"/>
              <a:cs typeface="Quicksand"/>
              <a:sym typeface="Quicksand"/>
            </a:endParaRPr>
          </a:p>
        </p:txBody>
      </p:sp>
      <p:sp>
        <p:nvSpPr>
          <p:cNvPr id="38864" name="Google Shape;38864;p68"/>
          <p:cNvSpPr txBox="1"/>
          <p:nvPr/>
        </p:nvSpPr>
        <p:spPr>
          <a:xfrm>
            <a:off x="6452815" y="4000650"/>
            <a:ext cx="1969500" cy="61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EDE9BC"/>
                </a:solidFill>
                <a:latin typeface="Cabin"/>
                <a:ea typeface="Cabin"/>
                <a:cs typeface="Cabin"/>
                <a:sym typeface="Cabin"/>
              </a:rPr>
              <a:t>It’s now considered a dwarf planet</a:t>
            </a:r>
            <a:endParaRPr>
              <a:solidFill>
                <a:srgbClr val="EDE9BC"/>
              </a:solidFill>
              <a:latin typeface="Cabin"/>
              <a:ea typeface="Cabin"/>
              <a:cs typeface="Cabin"/>
              <a:sym typeface="Cabin"/>
            </a:endParaRPr>
          </a:p>
        </p:txBody>
      </p:sp>
      <p:sp>
        <p:nvSpPr>
          <p:cNvPr id="38865" name="Google Shape;38865;p68"/>
          <p:cNvSpPr txBox="1"/>
          <p:nvPr/>
        </p:nvSpPr>
        <p:spPr>
          <a:xfrm>
            <a:off x="6451361" y="3568200"/>
            <a:ext cx="19725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accent5"/>
                </a:solidFill>
                <a:latin typeface="Quicksand"/>
                <a:ea typeface="Quicksand"/>
                <a:cs typeface="Quicksand"/>
                <a:sym typeface="Quicksand"/>
              </a:rPr>
              <a:t>Pluto</a:t>
            </a:r>
            <a:endParaRPr b="1" sz="2000">
              <a:solidFill>
                <a:schemeClr val="accent5"/>
              </a:solidFill>
              <a:latin typeface="Quicksand"/>
              <a:ea typeface="Quicksand"/>
              <a:cs typeface="Quicksand"/>
              <a:sym typeface="Quicksand"/>
            </a:endParaRPr>
          </a:p>
        </p:txBody>
      </p:sp>
      <p:sp>
        <p:nvSpPr>
          <p:cNvPr id="38866" name="Google Shape;38866;p68"/>
          <p:cNvSpPr txBox="1"/>
          <p:nvPr/>
        </p:nvSpPr>
        <p:spPr>
          <a:xfrm>
            <a:off x="731250" y="1992413"/>
            <a:ext cx="2328000" cy="224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EDE9BC"/>
                </a:solidFill>
                <a:latin typeface="Cabin"/>
                <a:ea typeface="Cabin"/>
                <a:cs typeface="Cabin"/>
                <a:sym typeface="Cabin"/>
              </a:rPr>
              <a:t>Jupiter is a gas giant and the biggest planet in the Solar System. It’s the </a:t>
            </a:r>
            <a:r>
              <a:rPr lang="en">
                <a:solidFill>
                  <a:srgbClr val="EDE9BC"/>
                </a:solidFill>
                <a:latin typeface="Cabin"/>
                <a:ea typeface="Cabin"/>
                <a:cs typeface="Cabin"/>
                <a:sym typeface="Cabin"/>
              </a:rPr>
              <a:t>fourth</a:t>
            </a:r>
            <a:r>
              <a:rPr lang="en">
                <a:solidFill>
                  <a:srgbClr val="EDE9BC"/>
                </a:solidFill>
                <a:latin typeface="Cabin"/>
                <a:ea typeface="Cabin"/>
                <a:cs typeface="Cabin"/>
                <a:sym typeface="Cabin"/>
              </a:rPr>
              <a:t> brightest object in the night sky. It was named after the Roman god of the skies and lightning. Saturn is a gas giant and has several rings. It’s composed mostly of hydrogen and helium</a:t>
            </a:r>
            <a:endParaRPr>
              <a:solidFill>
                <a:srgbClr val="EDE9BC"/>
              </a:solidFill>
              <a:latin typeface="Cabin"/>
              <a:ea typeface="Cabin"/>
              <a:cs typeface="Cabin"/>
              <a:sym typeface="Cabin"/>
            </a:endParaRPr>
          </a:p>
        </p:txBody>
      </p:sp>
      <p:sp>
        <p:nvSpPr>
          <p:cNvPr id="38867" name="Google Shape;38867;p68"/>
          <p:cNvSpPr txBox="1"/>
          <p:nvPr/>
        </p:nvSpPr>
        <p:spPr>
          <a:xfrm>
            <a:off x="729564" y="1559962"/>
            <a:ext cx="23313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accent5"/>
                </a:solidFill>
                <a:latin typeface="Quicksand"/>
                <a:ea typeface="Quicksand"/>
                <a:cs typeface="Quicksand"/>
                <a:sym typeface="Quicksand"/>
              </a:rPr>
              <a:t>Jupiter &amp; Saturn</a:t>
            </a:r>
            <a:endParaRPr b="1" sz="2000">
              <a:solidFill>
                <a:schemeClr val="accent5"/>
              </a:solidFill>
              <a:latin typeface="Quicksand"/>
              <a:ea typeface="Quicksand"/>
              <a:cs typeface="Quicksand"/>
              <a:sym typeface="Quicksand"/>
            </a:endParaRPr>
          </a:p>
        </p:txBody>
      </p:sp>
      <p:cxnSp>
        <p:nvCxnSpPr>
          <p:cNvPr id="38868" name="Google Shape;38868;p68"/>
          <p:cNvCxnSpPr>
            <a:endCxn id="38861" idx="1"/>
          </p:cNvCxnSpPr>
          <p:nvPr/>
        </p:nvCxnSpPr>
        <p:spPr>
          <a:xfrm flipH="1" rot="10800000">
            <a:off x="3982361" y="1368150"/>
            <a:ext cx="2469000" cy="1197900"/>
          </a:xfrm>
          <a:prstGeom prst="curvedConnector3">
            <a:avLst>
              <a:gd fmla="val 49997" name="adj1"/>
            </a:avLst>
          </a:prstGeom>
          <a:noFill/>
          <a:ln cap="rnd" cmpd="sng" w="28575">
            <a:solidFill>
              <a:schemeClr val="accent6"/>
            </a:solidFill>
            <a:prstDash val="solid"/>
            <a:round/>
            <a:headEnd len="med" w="med" type="oval"/>
            <a:tailEnd len="med" w="med" type="none"/>
          </a:ln>
        </p:spPr>
      </p:cxnSp>
      <p:cxnSp>
        <p:nvCxnSpPr>
          <p:cNvPr id="38869" name="Google Shape;38869;p68"/>
          <p:cNvCxnSpPr>
            <a:endCxn id="38863" idx="1"/>
          </p:cNvCxnSpPr>
          <p:nvPr/>
        </p:nvCxnSpPr>
        <p:spPr>
          <a:xfrm flipH="1" rot="10800000">
            <a:off x="4380761" y="2600100"/>
            <a:ext cx="2070600" cy="208800"/>
          </a:xfrm>
          <a:prstGeom prst="curvedConnector3">
            <a:avLst>
              <a:gd fmla="val 49996" name="adj1"/>
            </a:avLst>
          </a:prstGeom>
          <a:noFill/>
          <a:ln cap="rnd" cmpd="sng" w="28575">
            <a:solidFill>
              <a:schemeClr val="accent6"/>
            </a:solidFill>
            <a:prstDash val="solid"/>
            <a:round/>
            <a:headEnd len="med" w="med" type="oval"/>
            <a:tailEnd len="med" w="med" type="none"/>
          </a:ln>
        </p:spPr>
      </p:cxnSp>
      <p:cxnSp>
        <p:nvCxnSpPr>
          <p:cNvPr id="38870" name="Google Shape;38870;p68"/>
          <p:cNvCxnSpPr>
            <a:endCxn id="38865" idx="1"/>
          </p:cNvCxnSpPr>
          <p:nvPr/>
        </p:nvCxnSpPr>
        <p:spPr>
          <a:xfrm>
            <a:off x="5061161" y="3226950"/>
            <a:ext cx="1390200" cy="605100"/>
          </a:xfrm>
          <a:prstGeom prst="curvedConnector3">
            <a:avLst>
              <a:gd fmla="val 49995" name="adj1"/>
            </a:avLst>
          </a:prstGeom>
          <a:noFill/>
          <a:ln cap="rnd" cmpd="sng" w="28575">
            <a:solidFill>
              <a:schemeClr val="accent6"/>
            </a:solidFill>
            <a:prstDash val="solid"/>
            <a:round/>
            <a:headEnd len="med" w="med" type="oval"/>
            <a:tailEnd len="med" w="med" type="none"/>
          </a:ln>
        </p:spPr>
      </p:cxnSp>
      <p:sp>
        <p:nvSpPr>
          <p:cNvPr id="38871" name="Google Shape;38871;p68"/>
          <p:cNvSpPr/>
          <p:nvPr/>
        </p:nvSpPr>
        <p:spPr>
          <a:xfrm>
            <a:off x="7755000" y="484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2" name="Google Shape;38872;p68"/>
          <p:cNvSpPr/>
          <p:nvPr/>
        </p:nvSpPr>
        <p:spPr>
          <a:xfrm>
            <a:off x="3737976" y="402465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3" name="Google Shape;38873;p68"/>
          <p:cNvSpPr/>
          <p:nvPr/>
        </p:nvSpPr>
        <p:spPr>
          <a:xfrm>
            <a:off x="2996787" y="3656227"/>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74" name="Google Shape;38874;p68"/>
          <p:cNvGrpSpPr/>
          <p:nvPr/>
        </p:nvGrpSpPr>
        <p:grpSpPr>
          <a:xfrm>
            <a:off x="2896373" y="4306343"/>
            <a:ext cx="315597" cy="305130"/>
            <a:chOff x="7104606" y="3870108"/>
            <a:chExt cx="452664" cy="437650"/>
          </a:xfrm>
        </p:grpSpPr>
        <p:sp>
          <p:nvSpPr>
            <p:cNvPr id="38875" name="Google Shape;38875;p68"/>
            <p:cNvSpPr/>
            <p:nvPr/>
          </p:nvSpPr>
          <p:spPr>
            <a:xfrm>
              <a:off x="7104606" y="3870108"/>
              <a:ext cx="452664" cy="437650"/>
            </a:xfrm>
            <a:custGeom>
              <a:rect b="b" l="l" r="r" t="t"/>
              <a:pathLst>
                <a:path extrusionOk="0" h="523" w="541">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2" y="475"/>
                  </a:cubicBezTo>
                  <a:cubicBezTo>
                    <a:pt x="541" y="400"/>
                    <a:pt x="481" y="342"/>
                    <a:pt x="465" y="277"/>
                  </a:cubicBezTo>
                  <a:cubicBezTo>
                    <a:pt x="519" y="268"/>
                    <a:pt x="507" y="191"/>
                    <a:pt x="491" y="139"/>
                  </a:cubicBezTo>
                  <a:cubicBezTo>
                    <a:pt x="488" y="129"/>
                    <a:pt x="483" y="11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6" name="Google Shape;38876;p68"/>
            <p:cNvSpPr/>
            <p:nvPr/>
          </p:nvSpPr>
          <p:spPr>
            <a:xfrm>
              <a:off x="7104606" y="3870108"/>
              <a:ext cx="411665" cy="437650"/>
            </a:xfrm>
            <a:custGeom>
              <a:rect b="b" l="l" r="r" t="t"/>
              <a:pathLst>
                <a:path extrusionOk="0" h="523" w="492">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1" y="475"/>
                  </a:cubicBezTo>
                  <a:cubicBezTo>
                    <a:pt x="472" y="475"/>
                    <a:pt x="451" y="471"/>
                    <a:pt x="433" y="464"/>
                  </a:cubicBezTo>
                  <a:cubicBezTo>
                    <a:pt x="430" y="463"/>
                    <a:pt x="428" y="463"/>
                    <a:pt x="425" y="461"/>
                  </a:cubicBezTo>
                  <a:cubicBezTo>
                    <a:pt x="383" y="447"/>
                    <a:pt x="338" y="432"/>
                    <a:pt x="312" y="396"/>
                  </a:cubicBezTo>
                  <a:cubicBezTo>
                    <a:pt x="302" y="382"/>
                    <a:pt x="295" y="365"/>
                    <a:pt x="281" y="356"/>
                  </a:cubicBezTo>
                  <a:cubicBezTo>
                    <a:pt x="264" y="344"/>
                    <a:pt x="243" y="345"/>
                    <a:pt x="223" y="339"/>
                  </a:cubicBezTo>
                  <a:cubicBezTo>
                    <a:pt x="205" y="332"/>
                    <a:pt x="186" y="311"/>
                    <a:pt x="197" y="294"/>
                  </a:cubicBezTo>
                  <a:cubicBezTo>
                    <a:pt x="203" y="285"/>
                    <a:pt x="214" y="282"/>
                    <a:pt x="222" y="274"/>
                  </a:cubicBezTo>
                  <a:cubicBezTo>
                    <a:pt x="249" y="249"/>
                    <a:pt x="217" y="200"/>
                    <a:pt x="240" y="173"/>
                  </a:cubicBezTo>
                  <a:cubicBezTo>
                    <a:pt x="249" y="163"/>
                    <a:pt x="261" y="161"/>
                    <a:pt x="275" y="161"/>
                  </a:cubicBezTo>
                  <a:cubicBezTo>
                    <a:pt x="286" y="161"/>
                    <a:pt x="299" y="162"/>
                    <a:pt x="310" y="162"/>
                  </a:cubicBezTo>
                  <a:cubicBezTo>
                    <a:pt x="318" y="162"/>
                    <a:pt x="325" y="162"/>
                    <a:pt x="332" y="159"/>
                  </a:cubicBezTo>
                  <a:cubicBezTo>
                    <a:pt x="348" y="155"/>
                    <a:pt x="358" y="143"/>
                    <a:pt x="371" y="133"/>
                  </a:cubicBezTo>
                  <a:cubicBezTo>
                    <a:pt x="397" y="114"/>
                    <a:pt x="422" y="107"/>
                    <a:pt x="447" y="107"/>
                  </a:cubicBezTo>
                  <a:cubicBezTo>
                    <a:pt x="457" y="107"/>
                    <a:pt x="467" y="10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7" name="Google Shape;38877;p68"/>
            <p:cNvSpPr/>
            <p:nvPr/>
          </p:nvSpPr>
          <p:spPr>
            <a:xfrm>
              <a:off x="7425068" y="4032449"/>
              <a:ext cx="26775" cy="24267"/>
            </a:xfrm>
            <a:custGeom>
              <a:rect b="b" l="l" r="r" t="t"/>
              <a:pathLst>
                <a:path extrusionOk="0" h="29" w="32">
                  <a:moveTo>
                    <a:pt x="18" y="1"/>
                  </a:moveTo>
                  <a:cubicBezTo>
                    <a:pt x="10" y="1"/>
                    <a:pt x="0" y="8"/>
                    <a:pt x="5" y="18"/>
                  </a:cubicBezTo>
                  <a:cubicBezTo>
                    <a:pt x="5" y="19"/>
                    <a:pt x="7" y="19"/>
                    <a:pt x="7" y="21"/>
                  </a:cubicBezTo>
                  <a:cubicBezTo>
                    <a:pt x="9" y="26"/>
                    <a:pt x="13" y="28"/>
                    <a:pt x="18" y="28"/>
                  </a:cubicBezTo>
                  <a:cubicBezTo>
                    <a:pt x="25" y="28"/>
                    <a:pt x="32" y="22"/>
                    <a:pt x="29" y="12"/>
                  </a:cubicBezTo>
                  <a:lnTo>
                    <a:pt x="29" y="9"/>
                  </a:lnTo>
                  <a:cubicBezTo>
                    <a:pt x="28" y="3"/>
                    <a:pt x="23" y="1"/>
                    <a:pt x="1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8" name="Google Shape;38878;p68"/>
            <p:cNvSpPr/>
            <p:nvPr/>
          </p:nvSpPr>
          <p:spPr>
            <a:xfrm>
              <a:off x="7360641" y="4046675"/>
              <a:ext cx="21755" cy="17573"/>
            </a:xfrm>
            <a:custGeom>
              <a:rect b="b" l="l" r="r" t="t"/>
              <a:pathLst>
                <a:path extrusionOk="0" h="21" w="26">
                  <a:moveTo>
                    <a:pt x="13" y="1"/>
                  </a:moveTo>
                  <a:cubicBezTo>
                    <a:pt x="7" y="1"/>
                    <a:pt x="1" y="6"/>
                    <a:pt x="3" y="15"/>
                  </a:cubicBezTo>
                  <a:cubicBezTo>
                    <a:pt x="4" y="19"/>
                    <a:pt x="8" y="21"/>
                    <a:pt x="12" y="21"/>
                  </a:cubicBezTo>
                  <a:cubicBezTo>
                    <a:pt x="18" y="21"/>
                    <a:pt x="25" y="16"/>
                    <a:pt x="23" y="8"/>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9" name="Google Shape;38879;p68"/>
            <p:cNvSpPr/>
            <p:nvPr/>
          </p:nvSpPr>
          <p:spPr>
            <a:xfrm>
              <a:off x="7378212" y="4107762"/>
              <a:ext cx="60244" cy="41840"/>
            </a:xfrm>
            <a:custGeom>
              <a:rect b="b" l="l" r="r" t="t"/>
              <a:pathLst>
                <a:path extrusionOk="0" h="50" w="72">
                  <a:moveTo>
                    <a:pt x="43" y="1"/>
                  </a:moveTo>
                  <a:cubicBezTo>
                    <a:pt x="37" y="1"/>
                    <a:pt x="32" y="2"/>
                    <a:pt x="27" y="3"/>
                  </a:cubicBezTo>
                  <a:cubicBezTo>
                    <a:pt x="1" y="11"/>
                    <a:pt x="12" y="49"/>
                    <a:pt x="34" y="49"/>
                  </a:cubicBezTo>
                  <a:cubicBezTo>
                    <a:pt x="37" y="49"/>
                    <a:pt x="40" y="49"/>
                    <a:pt x="43" y="47"/>
                  </a:cubicBezTo>
                  <a:cubicBezTo>
                    <a:pt x="50" y="43"/>
                    <a:pt x="56" y="40"/>
                    <a:pt x="61" y="34"/>
                  </a:cubicBezTo>
                  <a:cubicBezTo>
                    <a:pt x="71" y="23"/>
                    <a:pt x="64" y="3"/>
                    <a:pt x="49" y="1"/>
                  </a:cubicBezTo>
                  <a:cubicBezTo>
                    <a:pt x="47" y="1"/>
                    <a:pt x="45" y="1"/>
                    <a:pt x="4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0" name="Google Shape;38880;p68"/>
            <p:cNvSpPr/>
            <p:nvPr/>
          </p:nvSpPr>
          <p:spPr>
            <a:xfrm>
              <a:off x="7448496" y="4178054"/>
              <a:ext cx="13387" cy="11715"/>
            </a:xfrm>
            <a:custGeom>
              <a:rect b="b" l="l" r="r" t="t"/>
              <a:pathLst>
                <a:path extrusionOk="0" h="14" w="16">
                  <a:moveTo>
                    <a:pt x="8" y="1"/>
                  </a:moveTo>
                  <a:cubicBezTo>
                    <a:pt x="5" y="1"/>
                    <a:pt x="1" y="4"/>
                    <a:pt x="2" y="9"/>
                  </a:cubicBezTo>
                  <a:cubicBezTo>
                    <a:pt x="3" y="12"/>
                    <a:pt x="6" y="13"/>
                    <a:pt x="8" y="13"/>
                  </a:cubicBezTo>
                  <a:cubicBezTo>
                    <a:pt x="12" y="13"/>
                    <a:pt x="16" y="10"/>
                    <a:pt x="14" y="6"/>
                  </a:cubicBezTo>
                  <a:cubicBezTo>
                    <a:pt x="13" y="2"/>
                    <a:pt x="11"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1" name="Google Shape;38881;p68"/>
            <p:cNvSpPr/>
            <p:nvPr/>
          </p:nvSpPr>
          <p:spPr>
            <a:xfrm>
              <a:off x="7424231" y="4193954"/>
              <a:ext cx="17571" cy="14226"/>
            </a:xfrm>
            <a:custGeom>
              <a:rect b="b" l="l" r="r" t="t"/>
              <a:pathLst>
                <a:path extrusionOk="0" h="17" w="21">
                  <a:moveTo>
                    <a:pt x="12" y="0"/>
                  </a:moveTo>
                  <a:cubicBezTo>
                    <a:pt x="7" y="0"/>
                    <a:pt x="1" y="5"/>
                    <a:pt x="3" y="11"/>
                  </a:cubicBezTo>
                  <a:cubicBezTo>
                    <a:pt x="4" y="15"/>
                    <a:pt x="7" y="16"/>
                    <a:pt x="10" y="16"/>
                  </a:cubicBezTo>
                  <a:cubicBezTo>
                    <a:pt x="15" y="16"/>
                    <a:pt x="20" y="12"/>
                    <a:pt x="18" y="6"/>
                  </a:cubicBezTo>
                  <a:cubicBezTo>
                    <a:pt x="17"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2" name="Google Shape;38882;p68"/>
            <p:cNvSpPr/>
            <p:nvPr/>
          </p:nvSpPr>
          <p:spPr>
            <a:xfrm>
              <a:off x="7475270" y="4183075"/>
              <a:ext cx="39326" cy="31799"/>
            </a:xfrm>
            <a:custGeom>
              <a:rect b="b" l="l" r="r" t="t"/>
              <a:pathLst>
                <a:path extrusionOk="0" h="38" w="47">
                  <a:moveTo>
                    <a:pt x="24" y="0"/>
                  </a:moveTo>
                  <a:cubicBezTo>
                    <a:pt x="12" y="0"/>
                    <a:pt x="0" y="11"/>
                    <a:pt x="6" y="26"/>
                  </a:cubicBezTo>
                  <a:cubicBezTo>
                    <a:pt x="9" y="34"/>
                    <a:pt x="15" y="38"/>
                    <a:pt x="22" y="38"/>
                  </a:cubicBezTo>
                  <a:cubicBezTo>
                    <a:pt x="34" y="38"/>
                    <a:pt x="46" y="27"/>
                    <a:pt x="42" y="12"/>
                  </a:cubicBezTo>
                  <a:cubicBezTo>
                    <a:pt x="38" y="4"/>
                    <a:pt x="31"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3" name="Google Shape;38883;p68"/>
            <p:cNvSpPr/>
            <p:nvPr/>
          </p:nvSpPr>
          <p:spPr>
            <a:xfrm>
              <a:off x="7470250" y="3998977"/>
              <a:ext cx="27612" cy="21757"/>
            </a:xfrm>
            <a:custGeom>
              <a:rect b="b" l="l" r="r" t="t"/>
              <a:pathLst>
                <a:path extrusionOk="0" h="26" w="33">
                  <a:moveTo>
                    <a:pt x="17" y="0"/>
                  </a:moveTo>
                  <a:cubicBezTo>
                    <a:pt x="9" y="0"/>
                    <a:pt x="0" y="7"/>
                    <a:pt x="4" y="17"/>
                  </a:cubicBezTo>
                  <a:cubicBezTo>
                    <a:pt x="6" y="23"/>
                    <a:pt x="10" y="26"/>
                    <a:pt x="15" y="26"/>
                  </a:cubicBezTo>
                  <a:cubicBezTo>
                    <a:pt x="23" y="26"/>
                    <a:pt x="32" y="19"/>
                    <a:pt x="29" y="9"/>
                  </a:cubicBezTo>
                  <a:cubicBezTo>
                    <a:pt x="27" y="3"/>
                    <a:pt x="22"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4" name="Google Shape;38884;p68"/>
            <p:cNvSpPr/>
            <p:nvPr/>
          </p:nvSpPr>
          <p:spPr>
            <a:xfrm>
              <a:off x="7298724" y="4096047"/>
              <a:ext cx="41836" cy="33472"/>
            </a:xfrm>
            <a:custGeom>
              <a:rect b="b" l="l" r="r" t="t"/>
              <a:pathLst>
                <a:path extrusionOk="0" h="40" w="50">
                  <a:moveTo>
                    <a:pt x="25" y="0"/>
                  </a:moveTo>
                  <a:cubicBezTo>
                    <a:pt x="12" y="0"/>
                    <a:pt x="0" y="11"/>
                    <a:pt x="6" y="27"/>
                  </a:cubicBezTo>
                  <a:cubicBezTo>
                    <a:pt x="10" y="36"/>
                    <a:pt x="17" y="40"/>
                    <a:pt x="24" y="40"/>
                  </a:cubicBezTo>
                  <a:cubicBezTo>
                    <a:pt x="37" y="40"/>
                    <a:pt x="50" y="29"/>
                    <a:pt x="44" y="14"/>
                  </a:cubicBezTo>
                  <a:cubicBezTo>
                    <a:pt x="40" y="4"/>
                    <a:pt x="33"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5" name="Google Shape;38885;p68"/>
            <p:cNvSpPr/>
            <p:nvPr/>
          </p:nvSpPr>
          <p:spPr>
            <a:xfrm>
              <a:off x="7442639" y="4071779"/>
              <a:ext cx="19245" cy="15063"/>
            </a:xfrm>
            <a:custGeom>
              <a:rect b="b" l="l" r="r" t="t"/>
              <a:pathLst>
                <a:path extrusionOk="0" h="18" w="23">
                  <a:moveTo>
                    <a:pt x="12" y="1"/>
                  </a:moveTo>
                  <a:cubicBezTo>
                    <a:pt x="6" y="1"/>
                    <a:pt x="0" y="6"/>
                    <a:pt x="3" y="12"/>
                  </a:cubicBezTo>
                  <a:cubicBezTo>
                    <a:pt x="4" y="16"/>
                    <a:pt x="8" y="18"/>
                    <a:pt x="11" y="18"/>
                  </a:cubicBezTo>
                  <a:cubicBezTo>
                    <a:pt x="17" y="18"/>
                    <a:pt x="22" y="13"/>
                    <a:pt x="20" y="6"/>
                  </a:cubicBezTo>
                  <a:cubicBezTo>
                    <a:pt x="18" y="2"/>
                    <a:pt x="1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6" name="Google Shape;38886;p68"/>
            <p:cNvSpPr/>
            <p:nvPr/>
          </p:nvSpPr>
          <p:spPr>
            <a:xfrm>
              <a:off x="7193298" y="3985588"/>
              <a:ext cx="54387" cy="46024"/>
            </a:xfrm>
            <a:custGeom>
              <a:rect b="b" l="l" r="r" t="t"/>
              <a:pathLst>
                <a:path extrusionOk="0" h="55" w="65">
                  <a:moveTo>
                    <a:pt x="31" y="1"/>
                  </a:moveTo>
                  <a:cubicBezTo>
                    <a:pt x="29" y="1"/>
                    <a:pt x="27" y="1"/>
                    <a:pt x="24" y="1"/>
                  </a:cubicBezTo>
                  <a:cubicBezTo>
                    <a:pt x="23" y="1"/>
                    <a:pt x="23" y="1"/>
                    <a:pt x="22" y="4"/>
                  </a:cubicBezTo>
                  <a:cubicBezTo>
                    <a:pt x="0" y="10"/>
                    <a:pt x="0" y="43"/>
                    <a:pt x="20" y="52"/>
                  </a:cubicBezTo>
                  <a:cubicBezTo>
                    <a:pt x="24" y="54"/>
                    <a:pt x="28" y="54"/>
                    <a:pt x="31" y="54"/>
                  </a:cubicBezTo>
                  <a:cubicBezTo>
                    <a:pt x="49" y="54"/>
                    <a:pt x="64" y="38"/>
                    <a:pt x="57" y="19"/>
                  </a:cubicBezTo>
                  <a:cubicBezTo>
                    <a:pt x="57" y="17"/>
                    <a:pt x="55" y="17"/>
                    <a:pt x="55" y="16"/>
                  </a:cubicBezTo>
                  <a:cubicBezTo>
                    <a:pt x="51" y="7"/>
                    <a:pt x="42"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7" name="Google Shape;38887;p68"/>
            <p:cNvSpPr/>
            <p:nvPr/>
          </p:nvSpPr>
          <p:spPr>
            <a:xfrm>
              <a:off x="7184931" y="4097720"/>
              <a:ext cx="25938" cy="21757"/>
            </a:xfrm>
            <a:custGeom>
              <a:rect b="b" l="l" r="r" t="t"/>
              <a:pathLst>
                <a:path extrusionOk="0" h="26" w="31">
                  <a:moveTo>
                    <a:pt x="16" y="0"/>
                  </a:moveTo>
                  <a:cubicBezTo>
                    <a:pt x="8" y="0"/>
                    <a:pt x="1" y="7"/>
                    <a:pt x="4" y="17"/>
                  </a:cubicBezTo>
                  <a:cubicBezTo>
                    <a:pt x="5" y="23"/>
                    <a:pt x="10" y="25"/>
                    <a:pt x="14" y="25"/>
                  </a:cubicBezTo>
                  <a:cubicBezTo>
                    <a:pt x="22" y="25"/>
                    <a:pt x="30" y="18"/>
                    <a:pt x="27" y="9"/>
                  </a:cubicBezTo>
                  <a:cubicBezTo>
                    <a:pt x="25" y="3"/>
                    <a:pt x="21"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8" name="Google Shape;38888;p68"/>
            <p:cNvSpPr/>
            <p:nvPr/>
          </p:nvSpPr>
          <p:spPr>
            <a:xfrm>
              <a:off x="7234297" y="4045838"/>
              <a:ext cx="25938" cy="22594"/>
            </a:xfrm>
            <a:custGeom>
              <a:rect b="b" l="l" r="r" t="t"/>
              <a:pathLst>
                <a:path extrusionOk="0" h="27" w="31">
                  <a:moveTo>
                    <a:pt x="15" y="1"/>
                  </a:moveTo>
                  <a:cubicBezTo>
                    <a:pt x="7" y="1"/>
                    <a:pt x="0" y="8"/>
                    <a:pt x="4" y="18"/>
                  </a:cubicBezTo>
                  <a:cubicBezTo>
                    <a:pt x="6" y="24"/>
                    <a:pt x="10" y="26"/>
                    <a:pt x="15" y="26"/>
                  </a:cubicBezTo>
                  <a:cubicBezTo>
                    <a:pt x="22" y="26"/>
                    <a:pt x="30" y="19"/>
                    <a:pt x="27" y="11"/>
                  </a:cubicBezTo>
                  <a:cubicBezTo>
                    <a:pt x="25" y="4"/>
                    <a:pt x="20"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9" name="Google Shape;38889;p68"/>
            <p:cNvSpPr/>
            <p:nvPr/>
          </p:nvSpPr>
          <p:spPr>
            <a:xfrm>
              <a:off x="7134728" y="3944584"/>
              <a:ext cx="38489" cy="31799"/>
            </a:xfrm>
            <a:custGeom>
              <a:rect b="b" l="l" r="r" t="t"/>
              <a:pathLst>
                <a:path extrusionOk="0" h="38" w="46">
                  <a:moveTo>
                    <a:pt x="26" y="0"/>
                  </a:moveTo>
                  <a:cubicBezTo>
                    <a:pt x="13" y="0"/>
                    <a:pt x="1" y="12"/>
                    <a:pt x="7" y="26"/>
                  </a:cubicBezTo>
                  <a:cubicBezTo>
                    <a:pt x="9" y="34"/>
                    <a:pt x="16" y="38"/>
                    <a:pt x="23" y="38"/>
                  </a:cubicBezTo>
                  <a:cubicBezTo>
                    <a:pt x="32" y="38"/>
                    <a:pt x="41" y="32"/>
                    <a:pt x="44" y="23"/>
                  </a:cubicBezTo>
                  <a:cubicBezTo>
                    <a:pt x="44" y="22"/>
                    <a:pt x="44" y="22"/>
                    <a:pt x="45" y="21"/>
                  </a:cubicBezTo>
                  <a:cubicBezTo>
                    <a:pt x="46" y="16"/>
                    <a:pt x="44" y="8"/>
                    <a:pt x="40" y="6"/>
                  </a:cubicBezTo>
                  <a:cubicBezTo>
                    <a:pt x="39" y="6"/>
                    <a:pt x="39" y="4"/>
                    <a:pt x="38" y="4"/>
                  </a:cubicBezTo>
                  <a:cubicBezTo>
                    <a:pt x="34" y="1"/>
                    <a:pt x="30"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0" name="Google Shape;38890;p68"/>
            <p:cNvSpPr/>
            <p:nvPr/>
          </p:nvSpPr>
          <p:spPr>
            <a:xfrm>
              <a:off x="7245174" y="3920316"/>
              <a:ext cx="30122" cy="24267"/>
            </a:xfrm>
            <a:custGeom>
              <a:rect b="b" l="l" r="r" t="t"/>
              <a:pathLst>
                <a:path extrusionOk="0" h="29" w="36">
                  <a:moveTo>
                    <a:pt x="17" y="0"/>
                  </a:moveTo>
                  <a:cubicBezTo>
                    <a:pt x="8" y="0"/>
                    <a:pt x="1" y="11"/>
                    <a:pt x="4" y="19"/>
                  </a:cubicBezTo>
                  <a:cubicBezTo>
                    <a:pt x="6" y="25"/>
                    <a:pt x="12" y="28"/>
                    <a:pt x="18" y="28"/>
                  </a:cubicBezTo>
                  <a:cubicBezTo>
                    <a:pt x="22" y="28"/>
                    <a:pt x="26" y="27"/>
                    <a:pt x="28" y="24"/>
                  </a:cubicBezTo>
                  <a:cubicBezTo>
                    <a:pt x="35" y="13"/>
                    <a:pt x="32" y="3"/>
                    <a:pt x="19" y="0"/>
                  </a:cubicBezTo>
                  <a:cubicBezTo>
                    <a:pt x="19" y="0"/>
                    <a:pt x="18"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1" name="Google Shape;38891;p68"/>
            <p:cNvSpPr/>
            <p:nvPr/>
          </p:nvSpPr>
          <p:spPr>
            <a:xfrm>
              <a:off x="7284500" y="3962994"/>
              <a:ext cx="25938" cy="19247"/>
            </a:xfrm>
            <a:custGeom>
              <a:rect b="b" l="l" r="r" t="t"/>
              <a:pathLst>
                <a:path extrusionOk="0" h="23" w="31">
                  <a:moveTo>
                    <a:pt x="15" y="1"/>
                  </a:moveTo>
                  <a:cubicBezTo>
                    <a:pt x="0" y="1"/>
                    <a:pt x="6" y="22"/>
                    <a:pt x="17" y="22"/>
                  </a:cubicBezTo>
                  <a:cubicBezTo>
                    <a:pt x="19" y="22"/>
                    <a:pt x="21" y="22"/>
                    <a:pt x="23" y="20"/>
                  </a:cubicBezTo>
                  <a:cubicBezTo>
                    <a:pt x="25" y="17"/>
                    <a:pt x="28" y="15"/>
                    <a:pt x="29" y="10"/>
                  </a:cubicBezTo>
                  <a:cubicBezTo>
                    <a:pt x="30" y="7"/>
                    <a:pt x="29" y="5"/>
                    <a:pt x="27" y="4"/>
                  </a:cubicBezTo>
                  <a:cubicBezTo>
                    <a:pt x="23" y="1"/>
                    <a:pt x="20" y="1"/>
                    <a:pt x="17" y="1"/>
                  </a:cubicBezTo>
                  <a:cubicBezTo>
                    <a:pt x="16" y="1"/>
                    <a:pt x="16"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2" name="Google Shape;38892;p68"/>
            <p:cNvSpPr/>
            <p:nvPr/>
          </p:nvSpPr>
          <p:spPr>
            <a:xfrm>
              <a:off x="7370681" y="3939563"/>
              <a:ext cx="19245" cy="15899"/>
            </a:xfrm>
            <a:custGeom>
              <a:rect b="b" l="l" r="r" t="t"/>
              <a:pathLst>
                <a:path extrusionOk="0" h="19" w="23">
                  <a:moveTo>
                    <a:pt x="12" y="0"/>
                  </a:moveTo>
                  <a:cubicBezTo>
                    <a:pt x="6" y="0"/>
                    <a:pt x="1" y="5"/>
                    <a:pt x="3" y="12"/>
                  </a:cubicBezTo>
                  <a:cubicBezTo>
                    <a:pt x="5" y="16"/>
                    <a:pt x="8" y="18"/>
                    <a:pt x="11" y="18"/>
                  </a:cubicBezTo>
                  <a:cubicBezTo>
                    <a:pt x="17" y="18"/>
                    <a:pt x="23" y="13"/>
                    <a:pt x="20" y="6"/>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3" name="Google Shape;38893;p68"/>
            <p:cNvSpPr/>
            <p:nvPr/>
          </p:nvSpPr>
          <p:spPr>
            <a:xfrm>
              <a:off x="7265255" y="4163828"/>
              <a:ext cx="28448" cy="22594"/>
            </a:xfrm>
            <a:custGeom>
              <a:rect b="b" l="l" r="r" t="t"/>
              <a:pathLst>
                <a:path extrusionOk="0" h="27" w="34">
                  <a:moveTo>
                    <a:pt x="18" y="0"/>
                  </a:moveTo>
                  <a:cubicBezTo>
                    <a:pt x="9" y="0"/>
                    <a:pt x="1" y="8"/>
                    <a:pt x="5" y="18"/>
                  </a:cubicBezTo>
                  <a:cubicBezTo>
                    <a:pt x="7" y="24"/>
                    <a:pt x="11" y="26"/>
                    <a:pt x="16" y="26"/>
                  </a:cubicBezTo>
                  <a:cubicBezTo>
                    <a:pt x="25" y="26"/>
                    <a:pt x="34" y="19"/>
                    <a:pt x="30" y="9"/>
                  </a:cubicBezTo>
                  <a:cubicBezTo>
                    <a:pt x="28" y="3"/>
                    <a:pt x="23"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4" name="Google Shape;38894;p68"/>
            <p:cNvSpPr/>
            <p:nvPr/>
          </p:nvSpPr>
          <p:spPr>
            <a:xfrm>
              <a:off x="7225930" y="4186422"/>
              <a:ext cx="14224" cy="10878"/>
            </a:xfrm>
            <a:custGeom>
              <a:rect b="b" l="l" r="r" t="t"/>
              <a:pathLst>
                <a:path extrusionOk="0" h="13" w="17">
                  <a:moveTo>
                    <a:pt x="8" y="0"/>
                  </a:moveTo>
                  <a:cubicBezTo>
                    <a:pt x="4" y="0"/>
                    <a:pt x="0" y="4"/>
                    <a:pt x="2" y="8"/>
                  </a:cubicBezTo>
                  <a:cubicBezTo>
                    <a:pt x="3" y="11"/>
                    <a:pt x="6" y="13"/>
                    <a:pt x="8" y="13"/>
                  </a:cubicBezTo>
                  <a:cubicBezTo>
                    <a:pt x="12" y="13"/>
                    <a:pt x="17" y="9"/>
                    <a:pt x="14" y="4"/>
                  </a:cubicBezTo>
                  <a:cubicBezTo>
                    <a:pt x="13" y="1"/>
                    <a:pt x="11" y="0"/>
                    <a:pt x="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5" name="Google Shape;38895;p68"/>
            <p:cNvSpPr/>
            <p:nvPr/>
          </p:nvSpPr>
          <p:spPr>
            <a:xfrm>
              <a:off x="7296214" y="4210690"/>
              <a:ext cx="17571" cy="15063"/>
            </a:xfrm>
            <a:custGeom>
              <a:rect b="b" l="l" r="r" t="t"/>
              <a:pathLst>
                <a:path extrusionOk="0" h="18" w="21">
                  <a:moveTo>
                    <a:pt x="10" y="1"/>
                  </a:moveTo>
                  <a:cubicBezTo>
                    <a:pt x="5" y="1"/>
                    <a:pt x="0" y="5"/>
                    <a:pt x="3" y="12"/>
                  </a:cubicBezTo>
                  <a:cubicBezTo>
                    <a:pt x="4" y="16"/>
                    <a:pt x="7" y="17"/>
                    <a:pt x="10" y="17"/>
                  </a:cubicBezTo>
                  <a:cubicBezTo>
                    <a:pt x="15" y="17"/>
                    <a:pt x="21" y="13"/>
                    <a:pt x="19" y="7"/>
                  </a:cubicBezTo>
                  <a:cubicBezTo>
                    <a:pt x="17" y="3"/>
                    <a:pt x="14" y="1"/>
                    <a:pt x="1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6" name="Google Shape;38896;p68"/>
            <p:cNvSpPr/>
            <p:nvPr/>
          </p:nvSpPr>
          <p:spPr>
            <a:xfrm>
              <a:off x="7163176" y="4045838"/>
              <a:ext cx="21755" cy="17573"/>
            </a:xfrm>
            <a:custGeom>
              <a:rect b="b" l="l" r="r" t="t"/>
              <a:pathLst>
                <a:path extrusionOk="0" h="21" w="26">
                  <a:moveTo>
                    <a:pt x="13" y="1"/>
                  </a:moveTo>
                  <a:cubicBezTo>
                    <a:pt x="7" y="1"/>
                    <a:pt x="1" y="6"/>
                    <a:pt x="4" y="14"/>
                  </a:cubicBezTo>
                  <a:cubicBezTo>
                    <a:pt x="5" y="18"/>
                    <a:pt x="8" y="20"/>
                    <a:pt x="12" y="20"/>
                  </a:cubicBezTo>
                  <a:cubicBezTo>
                    <a:pt x="18" y="20"/>
                    <a:pt x="25" y="15"/>
                    <a:pt x="23" y="7"/>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97" name="Google Shape;38897;p68"/>
          <p:cNvSpPr/>
          <p:nvPr/>
        </p:nvSpPr>
        <p:spPr>
          <a:xfrm>
            <a:off x="3737976" y="461595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01" name="Shape 38901"/>
        <p:cNvGrpSpPr/>
        <p:nvPr/>
      </p:nvGrpSpPr>
      <p:grpSpPr>
        <a:xfrm>
          <a:off x="0" y="0"/>
          <a:ext cx="0" cy="0"/>
          <a:chOff x="0" y="0"/>
          <a:chExt cx="0" cy="0"/>
        </a:xfrm>
      </p:grpSpPr>
      <p:sp>
        <p:nvSpPr>
          <p:cNvPr id="38902" name="Google Shape;38902;p69"/>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Meteors throughout history</a:t>
            </a:r>
            <a:endParaRPr/>
          </a:p>
        </p:txBody>
      </p:sp>
      <p:cxnSp>
        <p:nvCxnSpPr>
          <p:cNvPr id="38903" name="Google Shape;38903;p69"/>
          <p:cNvCxnSpPr/>
          <p:nvPr/>
        </p:nvCxnSpPr>
        <p:spPr>
          <a:xfrm>
            <a:off x="-29150" y="2680000"/>
            <a:ext cx="9243000" cy="0"/>
          </a:xfrm>
          <a:prstGeom prst="straightConnector1">
            <a:avLst/>
          </a:prstGeom>
          <a:noFill/>
          <a:ln cap="flat" cmpd="sng" w="28575">
            <a:solidFill>
              <a:schemeClr val="accent5"/>
            </a:solidFill>
            <a:prstDash val="solid"/>
            <a:round/>
            <a:headEnd len="med" w="med" type="none"/>
            <a:tailEnd len="med" w="med" type="none"/>
          </a:ln>
        </p:spPr>
      </p:cxnSp>
      <p:grpSp>
        <p:nvGrpSpPr>
          <p:cNvPr id="38904" name="Google Shape;38904;p69"/>
          <p:cNvGrpSpPr/>
          <p:nvPr/>
        </p:nvGrpSpPr>
        <p:grpSpPr>
          <a:xfrm>
            <a:off x="720012" y="1996918"/>
            <a:ext cx="402283" cy="305065"/>
            <a:chOff x="5602399" y="3249968"/>
            <a:chExt cx="402283" cy="305065"/>
          </a:xfrm>
        </p:grpSpPr>
        <p:sp>
          <p:nvSpPr>
            <p:cNvPr id="38905" name="Google Shape;38905;p69"/>
            <p:cNvSpPr/>
            <p:nvPr/>
          </p:nvSpPr>
          <p:spPr>
            <a:xfrm>
              <a:off x="5602399" y="3249968"/>
              <a:ext cx="402283" cy="305065"/>
            </a:xfrm>
            <a:custGeom>
              <a:rect b="b" l="l" r="r" t="t"/>
              <a:pathLst>
                <a:path extrusionOk="0" h="7892" w="10407">
                  <a:moveTo>
                    <a:pt x="4938" y="1"/>
                  </a:moveTo>
                  <a:cubicBezTo>
                    <a:pt x="4042" y="1"/>
                    <a:pt x="2919" y="29"/>
                    <a:pt x="2474" y="474"/>
                  </a:cubicBezTo>
                  <a:lnTo>
                    <a:pt x="711" y="2237"/>
                  </a:lnTo>
                  <a:cubicBezTo>
                    <a:pt x="256" y="2692"/>
                    <a:pt x="1" y="3855"/>
                    <a:pt x="620" y="4908"/>
                  </a:cubicBezTo>
                  <a:cubicBezTo>
                    <a:pt x="1238" y="5963"/>
                    <a:pt x="2530" y="7891"/>
                    <a:pt x="4837" y="7891"/>
                  </a:cubicBezTo>
                  <a:cubicBezTo>
                    <a:pt x="4934" y="7891"/>
                    <a:pt x="5031" y="7892"/>
                    <a:pt x="5129" y="7892"/>
                  </a:cubicBezTo>
                  <a:cubicBezTo>
                    <a:pt x="5958" y="7892"/>
                    <a:pt x="6842" y="7849"/>
                    <a:pt x="7654" y="7036"/>
                  </a:cubicBezTo>
                  <a:cubicBezTo>
                    <a:pt x="8563" y="6127"/>
                    <a:pt x="8997" y="5509"/>
                    <a:pt x="9375" y="4927"/>
                  </a:cubicBezTo>
                  <a:cubicBezTo>
                    <a:pt x="10407" y="3346"/>
                    <a:pt x="8341" y="1500"/>
                    <a:pt x="7708" y="1055"/>
                  </a:cubicBezTo>
                  <a:cubicBezTo>
                    <a:pt x="7099" y="627"/>
                    <a:pt x="6236" y="1"/>
                    <a:pt x="5310" y="1"/>
                  </a:cubicBezTo>
                  <a:cubicBezTo>
                    <a:pt x="5192" y="1"/>
                    <a:pt x="5067" y="1"/>
                    <a:pt x="4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6" name="Google Shape;38906;p69"/>
            <p:cNvSpPr/>
            <p:nvPr/>
          </p:nvSpPr>
          <p:spPr>
            <a:xfrm>
              <a:off x="5793896" y="3250006"/>
              <a:ext cx="210747" cy="305027"/>
            </a:xfrm>
            <a:custGeom>
              <a:rect b="b" l="l" r="r" t="t"/>
              <a:pathLst>
                <a:path extrusionOk="0" h="7891" w="5452">
                  <a:moveTo>
                    <a:pt x="0" y="0"/>
                  </a:moveTo>
                  <a:lnTo>
                    <a:pt x="0" y="7890"/>
                  </a:lnTo>
                  <a:cubicBezTo>
                    <a:pt x="53" y="7890"/>
                    <a:pt x="107" y="7890"/>
                    <a:pt x="160" y="7890"/>
                  </a:cubicBezTo>
                  <a:cubicBezTo>
                    <a:pt x="993" y="7890"/>
                    <a:pt x="1882" y="7851"/>
                    <a:pt x="2699" y="7035"/>
                  </a:cubicBezTo>
                  <a:cubicBezTo>
                    <a:pt x="3608" y="6126"/>
                    <a:pt x="4041" y="5508"/>
                    <a:pt x="4420" y="4926"/>
                  </a:cubicBezTo>
                  <a:cubicBezTo>
                    <a:pt x="5452" y="3345"/>
                    <a:pt x="3387" y="1499"/>
                    <a:pt x="2753" y="1054"/>
                  </a:cubicBezTo>
                  <a:cubicBezTo>
                    <a:pt x="2144" y="626"/>
                    <a:pt x="1281" y="0"/>
                    <a:pt x="3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7" name="Google Shape;38907;p69"/>
            <p:cNvSpPr/>
            <p:nvPr/>
          </p:nvSpPr>
          <p:spPr>
            <a:xfrm>
              <a:off x="5781411" y="3297861"/>
              <a:ext cx="46193" cy="46231"/>
            </a:xfrm>
            <a:custGeom>
              <a:rect b="b" l="l" r="r" t="t"/>
              <a:pathLst>
                <a:path extrusionOk="0" h="1196" w="1195">
                  <a:moveTo>
                    <a:pt x="598" y="1"/>
                  </a:moveTo>
                  <a:cubicBezTo>
                    <a:pt x="268" y="1"/>
                    <a:pt x="0" y="268"/>
                    <a:pt x="0" y="598"/>
                  </a:cubicBezTo>
                  <a:cubicBezTo>
                    <a:pt x="0" y="928"/>
                    <a:pt x="268" y="1195"/>
                    <a:pt x="598" y="1195"/>
                  </a:cubicBezTo>
                  <a:cubicBezTo>
                    <a:pt x="928" y="1195"/>
                    <a:pt x="1195" y="928"/>
                    <a:pt x="1195" y="598"/>
                  </a:cubicBezTo>
                  <a:cubicBezTo>
                    <a:pt x="1195" y="268"/>
                    <a:pt x="928" y="1"/>
                    <a:pt x="5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8" name="Google Shape;38908;p69"/>
            <p:cNvSpPr/>
            <p:nvPr/>
          </p:nvSpPr>
          <p:spPr>
            <a:xfrm>
              <a:off x="5614305" y="3359284"/>
              <a:ext cx="137148" cy="140279"/>
            </a:xfrm>
            <a:custGeom>
              <a:rect b="b" l="l" r="r" t="t"/>
              <a:pathLst>
                <a:path extrusionOk="0" h="3629" w="3548">
                  <a:moveTo>
                    <a:pt x="1734" y="1"/>
                  </a:moveTo>
                  <a:cubicBezTo>
                    <a:pt x="919" y="1"/>
                    <a:pt x="229" y="540"/>
                    <a:pt x="1" y="1282"/>
                  </a:cubicBezTo>
                  <a:cubicBezTo>
                    <a:pt x="56" y="1546"/>
                    <a:pt x="156" y="1817"/>
                    <a:pt x="312" y="2080"/>
                  </a:cubicBezTo>
                  <a:cubicBezTo>
                    <a:pt x="561" y="2506"/>
                    <a:pt x="920" y="3072"/>
                    <a:pt x="1409" y="3598"/>
                  </a:cubicBezTo>
                  <a:cubicBezTo>
                    <a:pt x="1515" y="3618"/>
                    <a:pt x="1623" y="3628"/>
                    <a:pt x="1734" y="3628"/>
                  </a:cubicBezTo>
                  <a:cubicBezTo>
                    <a:pt x="2736" y="3628"/>
                    <a:pt x="3548" y="2816"/>
                    <a:pt x="3548" y="1814"/>
                  </a:cubicBezTo>
                  <a:cubicBezTo>
                    <a:pt x="3548" y="812"/>
                    <a:pt x="2737" y="1"/>
                    <a:pt x="17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9" name="Google Shape;38909;p69"/>
            <p:cNvSpPr/>
            <p:nvPr/>
          </p:nvSpPr>
          <p:spPr>
            <a:xfrm>
              <a:off x="5815427" y="3402500"/>
              <a:ext cx="138462" cy="138926"/>
            </a:xfrm>
            <a:custGeom>
              <a:rect b="b" l="l" r="r" t="t"/>
              <a:pathLst>
                <a:path extrusionOk="0" h="3594" w="3582">
                  <a:moveTo>
                    <a:pt x="1814" y="0"/>
                  </a:moveTo>
                  <a:cubicBezTo>
                    <a:pt x="813" y="0"/>
                    <a:pt x="0" y="812"/>
                    <a:pt x="0" y="1813"/>
                  </a:cubicBezTo>
                  <a:cubicBezTo>
                    <a:pt x="0" y="2698"/>
                    <a:pt x="633" y="3434"/>
                    <a:pt x="1472" y="3594"/>
                  </a:cubicBezTo>
                  <a:cubicBezTo>
                    <a:pt x="1699" y="3472"/>
                    <a:pt x="1925" y="3309"/>
                    <a:pt x="2143" y="3089"/>
                  </a:cubicBezTo>
                  <a:cubicBezTo>
                    <a:pt x="2837" y="2396"/>
                    <a:pt x="3254" y="1873"/>
                    <a:pt x="3581" y="1404"/>
                  </a:cubicBezTo>
                  <a:cubicBezTo>
                    <a:pt x="3397" y="599"/>
                    <a:pt x="2675" y="0"/>
                    <a:pt x="18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0" name="Google Shape;38910;p69"/>
            <p:cNvSpPr/>
            <p:nvPr/>
          </p:nvSpPr>
          <p:spPr>
            <a:xfrm>
              <a:off x="5793974" y="3297861"/>
              <a:ext cx="34480" cy="46193"/>
            </a:xfrm>
            <a:custGeom>
              <a:rect b="b" l="l" r="r" t="t"/>
              <a:pathLst>
                <a:path extrusionOk="0" h="1195" w="892">
                  <a:moveTo>
                    <a:pt x="273" y="1"/>
                  </a:moveTo>
                  <a:cubicBezTo>
                    <a:pt x="175" y="1"/>
                    <a:pt x="81" y="24"/>
                    <a:pt x="0" y="66"/>
                  </a:cubicBezTo>
                  <a:lnTo>
                    <a:pt x="0" y="1129"/>
                  </a:lnTo>
                  <a:cubicBezTo>
                    <a:pt x="82" y="1171"/>
                    <a:pt x="174" y="1194"/>
                    <a:pt x="273" y="1194"/>
                  </a:cubicBezTo>
                  <a:cubicBezTo>
                    <a:pt x="615" y="1194"/>
                    <a:pt x="892" y="904"/>
                    <a:pt x="869" y="556"/>
                  </a:cubicBezTo>
                  <a:cubicBezTo>
                    <a:pt x="848" y="260"/>
                    <a:pt x="607" y="21"/>
                    <a:pt x="310" y="2"/>
                  </a:cubicBezTo>
                  <a:cubicBezTo>
                    <a:pt x="297" y="1"/>
                    <a:pt x="285" y="1"/>
                    <a:pt x="27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1" name="Google Shape;38911;p69"/>
          <p:cNvGrpSpPr/>
          <p:nvPr/>
        </p:nvGrpSpPr>
        <p:grpSpPr>
          <a:xfrm>
            <a:off x="4724090" y="1967599"/>
            <a:ext cx="435333" cy="363705"/>
            <a:chOff x="5612140" y="2611774"/>
            <a:chExt cx="435333" cy="363705"/>
          </a:xfrm>
        </p:grpSpPr>
        <p:sp>
          <p:nvSpPr>
            <p:cNvPr id="38912" name="Google Shape;38912;p69"/>
            <p:cNvSpPr/>
            <p:nvPr/>
          </p:nvSpPr>
          <p:spPr>
            <a:xfrm>
              <a:off x="5612140" y="2611774"/>
              <a:ext cx="435333" cy="363705"/>
            </a:xfrm>
            <a:custGeom>
              <a:rect b="b" l="l" r="r" t="t"/>
              <a:pathLst>
                <a:path extrusionOk="0" h="9409" w="11262">
                  <a:moveTo>
                    <a:pt x="1" y="0"/>
                  </a:moveTo>
                  <a:lnTo>
                    <a:pt x="2968" y="4097"/>
                  </a:lnTo>
                  <a:lnTo>
                    <a:pt x="1189" y="3618"/>
                  </a:lnTo>
                  <a:lnTo>
                    <a:pt x="1189" y="3618"/>
                  </a:lnTo>
                  <a:lnTo>
                    <a:pt x="3891" y="6804"/>
                  </a:lnTo>
                  <a:lnTo>
                    <a:pt x="2653" y="6426"/>
                  </a:lnTo>
                  <a:lnTo>
                    <a:pt x="2653" y="6426"/>
                  </a:lnTo>
                  <a:cubicBezTo>
                    <a:pt x="2653" y="6426"/>
                    <a:pt x="4702" y="9408"/>
                    <a:pt x="6862" y="9408"/>
                  </a:cubicBezTo>
                  <a:cubicBezTo>
                    <a:pt x="7452" y="9408"/>
                    <a:pt x="8051" y="9185"/>
                    <a:pt x="8619" y="8618"/>
                  </a:cubicBezTo>
                  <a:cubicBezTo>
                    <a:pt x="11262" y="5975"/>
                    <a:pt x="6427" y="2653"/>
                    <a:pt x="6426" y="2653"/>
                  </a:cubicBezTo>
                  <a:lnTo>
                    <a:pt x="6426" y="2653"/>
                  </a:lnTo>
                  <a:lnTo>
                    <a:pt x="6805" y="3891"/>
                  </a:lnTo>
                  <a:lnTo>
                    <a:pt x="3619" y="1189"/>
                  </a:lnTo>
                  <a:lnTo>
                    <a:pt x="4098" y="2968"/>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3" name="Google Shape;38913;p69"/>
            <p:cNvSpPr/>
            <p:nvPr/>
          </p:nvSpPr>
          <p:spPr>
            <a:xfrm>
              <a:off x="5612140" y="2611774"/>
              <a:ext cx="435333" cy="333167"/>
            </a:xfrm>
            <a:custGeom>
              <a:rect b="b" l="l" r="r" t="t"/>
              <a:pathLst>
                <a:path extrusionOk="0" h="8619" w="11262">
                  <a:moveTo>
                    <a:pt x="1" y="0"/>
                  </a:moveTo>
                  <a:lnTo>
                    <a:pt x="8619" y="8618"/>
                  </a:lnTo>
                  <a:cubicBezTo>
                    <a:pt x="11262" y="5975"/>
                    <a:pt x="6427" y="2653"/>
                    <a:pt x="6426" y="2653"/>
                  </a:cubicBezTo>
                  <a:lnTo>
                    <a:pt x="6426" y="2653"/>
                  </a:lnTo>
                  <a:lnTo>
                    <a:pt x="6805" y="3891"/>
                  </a:lnTo>
                  <a:lnTo>
                    <a:pt x="3619" y="1189"/>
                  </a:lnTo>
                  <a:lnTo>
                    <a:pt x="4098" y="2968"/>
                  </a:lnTo>
                  <a:lnTo>
                    <a:pt x="1"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4" name="Google Shape;38914;p69"/>
            <p:cNvSpPr/>
            <p:nvPr/>
          </p:nvSpPr>
          <p:spPr>
            <a:xfrm>
              <a:off x="5787480" y="2785992"/>
              <a:ext cx="162158" cy="158292"/>
            </a:xfrm>
            <a:custGeom>
              <a:rect b="b" l="l" r="r" t="t"/>
              <a:pathLst>
                <a:path extrusionOk="0" h="4095" w="4195">
                  <a:moveTo>
                    <a:pt x="1960" y="0"/>
                  </a:moveTo>
                  <a:cubicBezTo>
                    <a:pt x="1557" y="0"/>
                    <a:pt x="1186" y="82"/>
                    <a:pt x="923" y="150"/>
                  </a:cubicBezTo>
                  <a:cubicBezTo>
                    <a:pt x="325" y="306"/>
                    <a:pt x="1" y="812"/>
                    <a:pt x="1" y="1137"/>
                  </a:cubicBezTo>
                  <a:lnTo>
                    <a:pt x="1" y="2397"/>
                  </a:lnTo>
                  <a:cubicBezTo>
                    <a:pt x="1" y="2761"/>
                    <a:pt x="513" y="3247"/>
                    <a:pt x="845" y="3578"/>
                  </a:cubicBezTo>
                  <a:cubicBezTo>
                    <a:pt x="1176" y="3910"/>
                    <a:pt x="1707" y="3993"/>
                    <a:pt x="2078" y="4058"/>
                  </a:cubicBezTo>
                  <a:cubicBezTo>
                    <a:pt x="2181" y="4076"/>
                    <a:pt x="2356" y="4095"/>
                    <a:pt x="2560" y="4095"/>
                  </a:cubicBezTo>
                  <a:cubicBezTo>
                    <a:pt x="3123" y="4095"/>
                    <a:pt x="3912" y="3954"/>
                    <a:pt x="4056" y="3270"/>
                  </a:cubicBezTo>
                  <a:cubicBezTo>
                    <a:pt x="4128" y="2927"/>
                    <a:pt x="4195" y="2552"/>
                    <a:pt x="4195" y="1903"/>
                  </a:cubicBezTo>
                  <a:cubicBezTo>
                    <a:pt x="4195" y="1254"/>
                    <a:pt x="3817" y="916"/>
                    <a:pt x="3493" y="593"/>
                  </a:cubicBezTo>
                  <a:cubicBezTo>
                    <a:pt x="3033" y="132"/>
                    <a:pt x="2471" y="0"/>
                    <a:pt x="19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5" name="Google Shape;38915;p69"/>
            <p:cNvSpPr/>
            <p:nvPr/>
          </p:nvSpPr>
          <p:spPr>
            <a:xfrm>
              <a:off x="5802826" y="2785953"/>
              <a:ext cx="147005" cy="146077"/>
            </a:xfrm>
            <a:custGeom>
              <a:rect b="b" l="l" r="r" t="t"/>
              <a:pathLst>
                <a:path extrusionOk="0" h="3779" w="3803">
                  <a:moveTo>
                    <a:pt x="1568" y="1"/>
                  </a:moveTo>
                  <a:cubicBezTo>
                    <a:pt x="1165" y="1"/>
                    <a:pt x="794" y="83"/>
                    <a:pt x="531" y="151"/>
                  </a:cubicBezTo>
                  <a:cubicBezTo>
                    <a:pt x="320" y="207"/>
                    <a:pt x="142" y="308"/>
                    <a:pt x="0" y="427"/>
                  </a:cubicBezTo>
                  <a:lnTo>
                    <a:pt x="3351" y="3779"/>
                  </a:lnTo>
                  <a:cubicBezTo>
                    <a:pt x="3503" y="3657"/>
                    <a:pt x="3618" y="3494"/>
                    <a:pt x="3665" y="3272"/>
                  </a:cubicBezTo>
                  <a:cubicBezTo>
                    <a:pt x="3736" y="2929"/>
                    <a:pt x="3803" y="2553"/>
                    <a:pt x="3803" y="1904"/>
                  </a:cubicBezTo>
                  <a:cubicBezTo>
                    <a:pt x="3803" y="1255"/>
                    <a:pt x="3425" y="917"/>
                    <a:pt x="3101" y="594"/>
                  </a:cubicBezTo>
                  <a:cubicBezTo>
                    <a:pt x="2641" y="133"/>
                    <a:pt x="2079" y="1"/>
                    <a:pt x="156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6" name="Google Shape;38916;p69"/>
            <p:cNvSpPr/>
            <p:nvPr/>
          </p:nvSpPr>
          <p:spPr>
            <a:xfrm>
              <a:off x="5832899" y="2886147"/>
              <a:ext cx="23386" cy="23386"/>
            </a:xfrm>
            <a:custGeom>
              <a:rect b="b" l="l" r="r" t="t"/>
              <a:pathLst>
                <a:path extrusionOk="0" h="605" w="605">
                  <a:moveTo>
                    <a:pt x="303" y="1"/>
                  </a:moveTo>
                  <a:cubicBezTo>
                    <a:pt x="136" y="1"/>
                    <a:pt x="1" y="136"/>
                    <a:pt x="1" y="303"/>
                  </a:cubicBezTo>
                  <a:cubicBezTo>
                    <a:pt x="1" y="469"/>
                    <a:pt x="136" y="604"/>
                    <a:pt x="303" y="604"/>
                  </a:cubicBezTo>
                  <a:cubicBezTo>
                    <a:pt x="469" y="604"/>
                    <a:pt x="604" y="469"/>
                    <a:pt x="604" y="303"/>
                  </a:cubicBezTo>
                  <a:cubicBezTo>
                    <a:pt x="604" y="136"/>
                    <a:pt x="469" y="1"/>
                    <a:pt x="30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7" name="Google Shape;38917;p69"/>
            <p:cNvSpPr/>
            <p:nvPr/>
          </p:nvSpPr>
          <p:spPr>
            <a:xfrm>
              <a:off x="5800931" y="2786069"/>
              <a:ext cx="77310" cy="64554"/>
            </a:xfrm>
            <a:custGeom>
              <a:rect b="b" l="l" r="r" t="t"/>
              <a:pathLst>
                <a:path extrusionOk="0" h="1670" w="2000">
                  <a:moveTo>
                    <a:pt x="1515" y="1"/>
                  </a:moveTo>
                  <a:cubicBezTo>
                    <a:pt x="1152" y="12"/>
                    <a:pt x="821" y="86"/>
                    <a:pt x="581" y="149"/>
                  </a:cubicBezTo>
                  <a:cubicBezTo>
                    <a:pt x="430" y="189"/>
                    <a:pt x="298" y="249"/>
                    <a:pt x="184" y="324"/>
                  </a:cubicBezTo>
                  <a:cubicBezTo>
                    <a:pt x="1" y="670"/>
                    <a:pt x="55" y="1109"/>
                    <a:pt x="346" y="1400"/>
                  </a:cubicBezTo>
                  <a:cubicBezTo>
                    <a:pt x="525" y="1579"/>
                    <a:pt x="760" y="1669"/>
                    <a:pt x="994" y="1669"/>
                  </a:cubicBezTo>
                  <a:cubicBezTo>
                    <a:pt x="1228" y="1669"/>
                    <a:pt x="1462" y="1580"/>
                    <a:pt x="1641" y="1402"/>
                  </a:cubicBezTo>
                  <a:cubicBezTo>
                    <a:pt x="1999" y="1044"/>
                    <a:pt x="1999" y="464"/>
                    <a:pt x="1641" y="106"/>
                  </a:cubicBezTo>
                  <a:cubicBezTo>
                    <a:pt x="1601" y="67"/>
                    <a:pt x="1559" y="31"/>
                    <a:pt x="15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8" name="Google Shape;38918;p69"/>
            <p:cNvSpPr/>
            <p:nvPr/>
          </p:nvSpPr>
          <p:spPr>
            <a:xfrm>
              <a:off x="5888794" y="2837248"/>
              <a:ext cx="61036" cy="70855"/>
            </a:xfrm>
            <a:custGeom>
              <a:rect b="b" l="l" r="r" t="t"/>
              <a:pathLst>
                <a:path extrusionOk="0" h="1833" w="1579">
                  <a:moveTo>
                    <a:pt x="1005" y="1"/>
                  </a:moveTo>
                  <a:cubicBezTo>
                    <a:pt x="771" y="1"/>
                    <a:pt x="536" y="90"/>
                    <a:pt x="357" y="269"/>
                  </a:cubicBezTo>
                  <a:cubicBezTo>
                    <a:pt x="0" y="625"/>
                    <a:pt x="0" y="1206"/>
                    <a:pt x="357" y="1563"/>
                  </a:cubicBezTo>
                  <a:cubicBezTo>
                    <a:pt x="536" y="1743"/>
                    <a:pt x="771" y="1832"/>
                    <a:pt x="1005" y="1832"/>
                  </a:cubicBezTo>
                  <a:cubicBezTo>
                    <a:pt x="1174" y="1832"/>
                    <a:pt x="1342" y="1786"/>
                    <a:pt x="1490" y="1693"/>
                  </a:cubicBezTo>
                  <a:cubicBezTo>
                    <a:pt x="1541" y="1409"/>
                    <a:pt x="1579" y="1073"/>
                    <a:pt x="1579" y="577"/>
                  </a:cubicBezTo>
                  <a:cubicBezTo>
                    <a:pt x="1579" y="421"/>
                    <a:pt x="1558" y="281"/>
                    <a:pt x="1520" y="158"/>
                  </a:cubicBezTo>
                  <a:cubicBezTo>
                    <a:pt x="1365" y="53"/>
                    <a:pt x="1185" y="1"/>
                    <a:pt x="100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9" name="Google Shape;38919;p69"/>
            <p:cNvSpPr/>
            <p:nvPr/>
          </p:nvSpPr>
          <p:spPr>
            <a:xfrm>
              <a:off x="5805338" y="2786108"/>
              <a:ext cx="72903" cy="63046"/>
            </a:xfrm>
            <a:custGeom>
              <a:rect b="b" l="l" r="r" t="t"/>
              <a:pathLst>
                <a:path extrusionOk="0" h="1631" w="1886">
                  <a:moveTo>
                    <a:pt x="1401" y="1"/>
                  </a:moveTo>
                  <a:cubicBezTo>
                    <a:pt x="1038" y="13"/>
                    <a:pt x="707" y="86"/>
                    <a:pt x="467" y="151"/>
                  </a:cubicBezTo>
                  <a:cubicBezTo>
                    <a:pt x="316" y="189"/>
                    <a:pt x="184" y="249"/>
                    <a:pt x="70" y="324"/>
                  </a:cubicBezTo>
                  <a:cubicBezTo>
                    <a:pt x="41" y="376"/>
                    <a:pt x="19" y="433"/>
                    <a:pt x="1" y="490"/>
                  </a:cubicBezTo>
                  <a:lnTo>
                    <a:pt x="1142" y="1631"/>
                  </a:lnTo>
                  <a:cubicBezTo>
                    <a:pt x="1284" y="1589"/>
                    <a:pt x="1417" y="1513"/>
                    <a:pt x="1527" y="1402"/>
                  </a:cubicBezTo>
                  <a:cubicBezTo>
                    <a:pt x="1885" y="1044"/>
                    <a:pt x="1885" y="464"/>
                    <a:pt x="1527" y="106"/>
                  </a:cubicBezTo>
                  <a:cubicBezTo>
                    <a:pt x="1487" y="67"/>
                    <a:pt x="1445" y="31"/>
                    <a:pt x="14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0" name="Google Shape;38920;p69"/>
          <p:cNvGrpSpPr/>
          <p:nvPr/>
        </p:nvGrpSpPr>
        <p:grpSpPr>
          <a:xfrm>
            <a:off x="6742654" y="1967657"/>
            <a:ext cx="363628" cy="363589"/>
            <a:chOff x="5612179" y="2005045"/>
            <a:chExt cx="363628" cy="363589"/>
          </a:xfrm>
        </p:grpSpPr>
        <p:sp>
          <p:nvSpPr>
            <p:cNvPr id="38921" name="Google Shape;38921;p69"/>
            <p:cNvSpPr/>
            <p:nvPr/>
          </p:nvSpPr>
          <p:spPr>
            <a:xfrm>
              <a:off x="5659995" y="2052745"/>
              <a:ext cx="268072" cy="268072"/>
            </a:xfrm>
            <a:custGeom>
              <a:rect b="b" l="l" r="r" t="t"/>
              <a:pathLst>
                <a:path extrusionOk="0" h="6935" w="6935">
                  <a:moveTo>
                    <a:pt x="3467" y="0"/>
                  </a:moveTo>
                  <a:cubicBezTo>
                    <a:pt x="1552" y="0"/>
                    <a:pt x="0" y="1552"/>
                    <a:pt x="0" y="3467"/>
                  </a:cubicBezTo>
                  <a:cubicBezTo>
                    <a:pt x="0" y="5382"/>
                    <a:pt x="1552" y="6934"/>
                    <a:pt x="3467" y="6934"/>
                  </a:cubicBezTo>
                  <a:cubicBezTo>
                    <a:pt x="5382" y="6934"/>
                    <a:pt x="6934" y="5382"/>
                    <a:pt x="6934" y="3467"/>
                  </a:cubicBezTo>
                  <a:cubicBezTo>
                    <a:pt x="6934" y="1552"/>
                    <a:pt x="5382" y="0"/>
                    <a:pt x="3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2" name="Google Shape;38922;p69"/>
            <p:cNvSpPr/>
            <p:nvPr/>
          </p:nvSpPr>
          <p:spPr>
            <a:xfrm>
              <a:off x="5793974" y="2052745"/>
              <a:ext cx="134056" cy="268072"/>
            </a:xfrm>
            <a:custGeom>
              <a:rect b="b" l="l" r="r" t="t"/>
              <a:pathLst>
                <a:path extrusionOk="0" h="6935" w="3468">
                  <a:moveTo>
                    <a:pt x="0" y="0"/>
                  </a:moveTo>
                  <a:lnTo>
                    <a:pt x="0" y="6934"/>
                  </a:lnTo>
                  <a:cubicBezTo>
                    <a:pt x="1915" y="6934"/>
                    <a:pt x="3467" y="5382"/>
                    <a:pt x="3467" y="3467"/>
                  </a:cubicBezTo>
                  <a:cubicBezTo>
                    <a:pt x="3467" y="1552"/>
                    <a:pt x="1914"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3" name="Google Shape;38923;p69"/>
            <p:cNvSpPr/>
            <p:nvPr/>
          </p:nvSpPr>
          <p:spPr>
            <a:xfrm>
              <a:off x="5674104" y="2056920"/>
              <a:ext cx="142366" cy="227910"/>
            </a:xfrm>
            <a:custGeom>
              <a:rect b="b" l="l" r="r" t="t"/>
              <a:pathLst>
                <a:path extrusionOk="0" h="5896" w="3683">
                  <a:moveTo>
                    <a:pt x="2249" y="0"/>
                  </a:moveTo>
                  <a:cubicBezTo>
                    <a:pt x="1262" y="250"/>
                    <a:pt x="445" y="922"/>
                    <a:pt x="1" y="1814"/>
                  </a:cubicBezTo>
                  <a:cubicBezTo>
                    <a:pt x="119" y="1941"/>
                    <a:pt x="85" y="1882"/>
                    <a:pt x="133" y="2049"/>
                  </a:cubicBezTo>
                  <a:cubicBezTo>
                    <a:pt x="175" y="2187"/>
                    <a:pt x="271" y="2303"/>
                    <a:pt x="372" y="2409"/>
                  </a:cubicBezTo>
                  <a:cubicBezTo>
                    <a:pt x="541" y="2587"/>
                    <a:pt x="727" y="2747"/>
                    <a:pt x="925" y="2890"/>
                  </a:cubicBezTo>
                  <a:cubicBezTo>
                    <a:pt x="979" y="2930"/>
                    <a:pt x="1039" y="2970"/>
                    <a:pt x="1061" y="3036"/>
                  </a:cubicBezTo>
                  <a:cubicBezTo>
                    <a:pt x="1124" y="3220"/>
                    <a:pt x="1016" y="3421"/>
                    <a:pt x="1125" y="3630"/>
                  </a:cubicBezTo>
                  <a:cubicBezTo>
                    <a:pt x="1230" y="3829"/>
                    <a:pt x="1460" y="3953"/>
                    <a:pt x="1520" y="4171"/>
                  </a:cubicBezTo>
                  <a:cubicBezTo>
                    <a:pt x="1565" y="4340"/>
                    <a:pt x="1495" y="4524"/>
                    <a:pt x="1536" y="4694"/>
                  </a:cubicBezTo>
                  <a:cubicBezTo>
                    <a:pt x="1584" y="4901"/>
                    <a:pt x="1785" y="5041"/>
                    <a:pt x="1857" y="5242"/>
                  </a:cubicBezTo>
                  <a:cubicBezTo>
                    <a:pt x="1903" y="5369"/>
                    <a:pt x="1892" y="5510"/>
                    <a:pt x="1927" y="5642"/>
                  </a:cubicBezTo>
                  <a:cubicBezTo>
                    <a:pt x="1958" y="5766"/>
                    <a:pt x="2058" y="5895"/>
                    <a:pt x="2185" y="5895"/>
                  </a:cubicBezTo>
                  <a:cubicBezTo>
                    <a:pt x="2191" y="5895"/>
                    <a:pt x="2196" y="5895"/>
                    <a:pt x="2201" y="5895"/>
                  </a:cubicBezTo>
                  <a:cubicBezTo>
                    <a:pt x="2365" y="5880"/>
                    <a:pt x="2430" y="5678"/>
                    <a:pt x="2444" y="5516"/>
                  </a:cubicBezTo>
                  <a:cubicBezTo>
                    <a:pt x="2457" y="5352"/>
                    <a:pt x="2473" y="5156"/>
                    <a:pt x="2619" y="5082"/>
                  </a:cubicBezTo>
                  <a:cubicBezTo>
                    <a:pt x="2697" y="5042"/>
                    <a:pt x="2799" y="5049"/>
                    <a:pt x="2860" y="4987"/>
                  </a:cubicBezTo>
                  <a:cubicBezTo>
                    <a:pt x="2961" y="4884"/>
                    <a:pt x="2860" y="4714"/>
                    <a:pt x="2862" y="4569"/>
                  </a:cubicBezTo>
                  <a:cubicBezTo>
                    <a:pt x="2866" y="4415"/>
                    <a:pt x="2993" y="4296"/>
                    <a:pt x="3110" y="4196"/>
                  </a:cubicBezTo>
                  <a:cubicBezTo>
                    <a:pt x="3258" y="4069"/>
                    <a:pt x="3405" y="3944"/>
                    <a:pt x="3553" y="3817"/>
                  </a:cubicBezTo>
                  <a:cubicBezTo>
                    <a:pt x="3656" y="3730"/>
                    <a:pt x="3683" y="3575"/>
                    <a:pt x="3641" y="3448"/>
                  </a:cubicBezTo>
                  <a:cubicBezTo>
                    <a:pt x="3598" y="3320"/>
                    <a:pt x="3499" y="3218"/>
                    <a:pt x="3387" y="3144"/>
                  </a:cubicBezTo>
                  <a:cubicBezTo>
                    <a:pt x="3302" y="3087"/>
                    <a:pt x="3199" y="3044"/>
                    <a:pt x="3098" y="3044"/>
                  </a:cubicBezTo>
                  <a:cubicBezTo>
                    <a:pt x="3058" y="3044"/>
                    <a:pt x="3017" y="3051"/>
                    <a:pt x="2978" y="3067"/>
                  </a:cubicBezTo>
                  <a:cubicBezTo>
                    <a:pt x="2877" y="3109"/>
                    <a:pt x="2799" y="3211"/>
                    <a:pt x="2688" y="3217"/>
                  </a:cubicBezTo>
                  <a:cubicBezTo>
                    <a:pt x="2685" y="3217"/>
                    <a:pt x="2681" y="3217"/>
                    <a:pt x="2678" y="3217"/>
                  </a:cubicBezTo>
                  <a:cubicBezTo>
                    <a:pt x="2581" y="3217"/>
                    <a:pt x="2497" y="3139"/>
                    <a:pt x="2450" y="3053"/>
                  </a:cubicBezTo>
                  <a:cubicBezTo>
                    <a:pt x="2402" y="2964"/>
                    <a:pt x="2380" y="2864"/>
                    <a:pt x="2330" y="2774"/>
                  </a:cubicBezTo>
                  <a:cubicBezTo>
                    <a:pt x="2190" y="2520"/>
                    <a:pt x="1961" y="2535"/>
                    <a:pt x="1715" y="2497"/>
                  </a:cubicBezTo>
                  <a:cubicBezTo>
                    <a:pt x="1465" y="2458"/>
                    <a:pt x="1212" y="2342"/>
                    <a:pt x="1027" y="2172"/>
                  </a:cubicBezTo>
                  <a:cubicBezTo>
                    <a:pt x="998" y="2145"/>
                    <a:pt x="968" y="2114"/>
                    <a:pt x="956" y="2076"/>
                  </a:cubicBezTo>
                  <a:cubicBezTo>
                    <a:pt x="891" y="1865"/>
                    <a:pt x="1257" y="1769"/>
                    <a:pt x="1396" y="1769"/>
                  </a:cubicBezTo>
                  <a:cubicBezTo>
                    <a:pt x="1399" y="1769"/>
                    <a:pt x="1402" y="1769"/>
                    <a:pt x="1405" y="1769"/>
                  </a:cubicBezTo>
                  <a:cubicBezTo>
                    <a:pt x="1479" y="1772"/>
                    <a:pt x="1554" y="1787"/>
                    <a:pt x="1628" y="1787"/>
                  </a:cubicBezTo>
                  <a:cubicBezTo>
                    <a:pt x="1662" y="1787"/>
                    <a:pt x="1695" y="1784"/>
                    <a:pt x="1728" y="1775"/>
                  </a:cubicBezTo>
                  <a:cubicBezTo>
                    <a:pt x="1827" y="1746"/>
                    <a:pt x="1902" y="1670"/>
                    <a:pt x="1985" y="1611"/>
                  </a:cubicBezTo>
                  <a:cubicBezTo>
                    <a:pt x="2223" y="1444"/>
                    <a:pt x="2568" y="1671"/>
                    <a:pt x="2614" y="1222"/>
                  </a:cubicBezTo>
                  <a:cubicBezTo>
                    <a:pt x="2633" y="1045"/>
                    <a:pt x="2564" y="874"/>
                    <a:pt x="2497" y="709"/>
                  </a:cubicBezTo>
                  <a:cubicBezTo>
                    <a:pt x="2399" y="472"/>
                    <a:pt x="2312" y="245"/>
                    <a:pt x="22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4" name="Google Shape;38924;p69"/>
            <p:cNvSpPr/>
            <p:nvPr/>
          </p:nvSpPr>
          <p:spPr>
            <a:xfrm>
              <a:off x="5830193" y="2066854"/>
              <a:ext cx="59065" cy="40279"/>
            </a:xfrm>
            <a:custGeom>
              <a:rect b="b" l="l" r="r" t="t"/>
              <a:pathLst>
                <a:path extrusionOk="0" h="1042" w="1528">
                  <a:moveTo>
                    <a:pt x="613" y="1"/>
                  </a:moveTo>
                  <a:cubicBezTo>
                    <a:pt x="480" y="172"/>
                    <a:pt x="200" y="406"/>
                    <a:pt x="67" y="577"/>
                  </a:cubicBezTo>
                  <a:cubicBezTo>
                    <a:pt x="42" y="608"/>
                    <a:pt x="17" y="640"/>
                    <a:pt x="11" y="680"/>
                  </a:cubicBezTo>
                  <a:cubicBezTo>
                    <a:pt x="0" y="743"/>
                    <a:pt x="42" y="802"/>
                    <a:pt x="83" y="853"/>
                  </a:cubicBezTo>
                  <a:cubicBezTo>
                    <a:pt x="142" y="929"/>
                    <a:pt x="209" y="1011"/>
                    <a:pt x="304" y="1034"/>
                  </a:cubicBezTo>
                  <a:cubicBezTo>
                    <a:pt x="323" y="1039"/>
                    <a:pt x="342" y="1041"/>
                    <a:pt x="361" y="1041"/>
                  </a:cubicBezTo>
                  <a:cubicBezTo>
                    <a:pt x="514" y="1041"/>
                    <a:pt x="657" y="901"/>
                    <a:pt x="818" y="888"/>
                  </a:cubicBezTo>
                  <a:cubicBezTo>
                    <a:pt x="826" y="887"/>
                    <a:pt x="835" y="887"/>
                    <a:pt x="843" y="887"/>
                  </a:cubicBezTo>
                  <a:cubicBezTo>
                    <a:pt x="979" y="887"/>
                    <a:pt x="1106" y="971"/>
                    <a:pt x="1244" y="976"/>
                  </a:cubicBezTo>
                  <a:cubicBezTo>
                    <a:pt x="1247" y="977"/>
                    <a:pt x="1251" y="977"/>
                    <a:pt x="1254" y="977"/>
                  </a:cubicBezTo>
                  <a:cubicBezTo>
                    <a:pt x="1412" y="977"/>
                    <a:pt x="1495" y="821"/>
                    <a:pt x="1528" y="664"/>
                  </a:cubicBezTo>
                  <a:cubicBezTo>
                    <a:pt x="1262" y="396"/>
                    <a:pt x="954" y="172"/>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5" name="Google Shape;38925;p69"/>
            <p:cNvSpPr/>
            <p:nvPr/>
          </p:nvSpPr>
          <p:spPr>
            <a:xfrm>
              <a:off x="5841867" y="2145556"/>
              <a:ext cx="86201" cy="122111"/>
            </a:xfrm>
            <a:custGeom>
              <a:rect b="b" l="l" r="r" t="t"/>
              <a:pathLst>
                <a:path extrusionOk="0" h="3159" w="2230">
                  <a:moveTo>
                    <a:pt x="743" y="0"/>
                  </a:moveTo>
                  <a:cubicBezTo>
                    <a:pt x="523" y="0"/>
                    <a:pt x="336" y="161"/>
                    <a:pt x="230" y="348"/>
                  </a:cubicBezTo>
                  <a:cubicBezTo>
                    <a:pt x="140" y="506"/>
                    <a:pt x="0" y="856"/>
                    <a:pt x="118" y="1018"/>
                  </a:cubicBezTo>
                  <a:cubicBezTo>
                    <a:pt x="174" y="1095"/>
                    <a:pt x="257" y="1146"/>
                    <a:pt x="340" y="1196"/>
                  </a:cubicBezTo>
                  <a:cubicBezTo>
                    <a:pt x="457" y="1267"/>
                    <a:pt x="575" y="1337"/>
                    <a:pt x="704" y="1388"/>
                  </a:cubicBezTo>
                  <a:cubicBezTo>
                    <a:pt x="849" y="1447"/>
                    <a:pt x="1018" y="1487"/>
                    <a:pt x="1111" y="1615"/>
                  </a:cubicBezTo>
                  <a:cubicBezTo>
                    <a:pt x="1187" y="1721"/>
                    <a:pt x="1194" y="1861"/>
                    <a:pt x="1181" y="1990"/>
                  </a:cubicBezTo>
                  <a:cubicBezTo>
                    <a:pt x="1145" y="2341"/>
                    <a:pt x="838" y="2653"/>
                    <a:pt x="1117" y="2972"/>
                  </a:cubicBezTo>
                  <a:cubicBezTo>
                    <a:pt x="1223" y="3092"/>
                    <a:pt x="1365" y="3159"/>
                    <a:pt x="1525" y="3159"/>
                  </a:cubicBezTo>
                  <a:cubicBezTo>
                    <a:pt x="1966" y="2576"/>
                    <a:pt x="2228" y="1851"/>
                    <a:pt x="2228" y="1065"/>
                  </a:cubicBezTo>
                  <a:cubicBezTo>
                    <a:pt x="2229" y="703"/>
                    <a:pt x="2175" y="354"/>
                    <a:pt x="2070" y="26"/>
                  </a:cubicBezTo>
                  <a:cubicBezTo>
                    <a:pt x="2006" y="221"/>
                    <a:pt x="1826" y="170"/>
                    <a:pt x="1592" y="189"/>
                  </a:cubicBezTo>
                  <a:cubicBezTo>
                    <a:pt x="1571" y="190"/>
                    <a:pt x="1551" y="191"/>
                    <a:pt x="1531" y="191"/>
                  </a:cubicBezTo>
                  <a:cubicBezTo>
                    <a:pt x="1267" y="191"/>
                    <a:pt x="1091" y="60"/>
                    <a:pt x="832" y="9"/>
                  </a:cubicBezTo>
                  <a:cubicBezTo>
                    <a:pt x="802" y="3"/>
                    <a:pt x="772" y="0"/>
                    <a:pt x="7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6" name="Google Shape;38926;p69"/>
            <p:cNvSpPr/>
            <p:nvPr/>
          </p:nvSpPr>
          <p:spPr>
            <a:xfrm>
              <a:off x="5793974" y="2174470"/>
              <a:ext cx="22381" cy="44878"/>
            </a:xfrm>
            <a:custGeom>
              <a:rect b="b" l="l" r="r" t="t"/>
              <a:pathLst>
                <a:path extrusionOk="0" h="1161" w="579">
                  <a:moveTo>
                    <a:pt x="0" y="1"/>
                  </a:moveTo>
                  <a:lnTo>
                    <a:pt x="0" y="1160"/>
                  </a:lnTo>
                  <a:cubicBezTo>
                    <a:pt x="2" y="1157"/>
                    <a:pt x="5" y="1156"/>
                    <a:pt x="7" y="1153"/>
                  </a:cubicBezTo>
                  <a:cubicBezTo>
                    <a:pt x="154" y="1026"/>
                    <a:pt x="302" y="901"/>
                    <a:pt x="450" y="775"/>
                  </a:cubicBezTo>
                  <a:cubicBezTo>
                    <a:pt x="552" y="689"/>
                    <a:pt x="579" y="534"/>
                    <a:pt x="536" y="406"/>
                  </a:cubicBezTo>
                  <a:cubicBezTo>
                    <a:pt x="494" y="277"/>
                    <a:pt x="396" y="176"/>
                    <a:pt x="283" y="102"/>
                  </a:cubicBezTo>
                  <a:cubicBezTo>
                    <a:pt x="199" y="47"/>
                    <a:pt x="98" y="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7" name="Google Shape;38927;p69"/>
            <p:cNvSpPr/>
            <p:nvPr/>
          </p:nvSpPr>
          <p:spPr>
            <a:xfrm>
              <a:off x="5889258" y="2026692"/>
              <a:ext cx="60379" cy="60379"/>
            </a:xfrm>
            <a:custGeom>
              <a:rect b="b" l="l" r="r" t="t"/>
              <a:pathLst>
                <a:path extrusionOk="0" h="1562" w="1562">
                  <a:moveTo>
                    <a:pt x="781" y="0"/>
                  </a:moveTo>
                  <a:cubicBezTo>
                    <a:pt x="350" y="0"/>
                    <a:pt x="0" y="352"/>
                    <a:pt x="0" y="781"/>
                  </a:cubicBezTo>
                  <a:cubicBezTo>
                    <a:pt x="0" y="1211"/>
                    <a:pt x="349" y="1562"/>
                    <a:pt x="781" y="1562"/>
                  </a:cubicBezTo>
                  <a:cubicBezTo>
                    <a:pt x="1212" y="1562"/>
                    <a:pt x="1562" y="1211"/>
                    <a:pt x="1562" y="781"/>
                  </a:cubicBezTo>
                  <a:cubicBezTo>
                    <a:pt x="1562" y="352"/>
                    <a:pt x="1210" y="0"/>
                    <a:pt x="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8" name="Google Shape;38928;p69"/>
            <p:cNvSpPr/>
            <p:nvPr/>
          </p:nvSpPr>
          <p:spPr>
            <a:xfrm>
              <a:off x="5612179" y="2177949"/>
              <a:ext cx="13065" cy="36181"/>
            </a:xfrm>
            <a:custGeom>
              <a:rect b="b" l="l" r="r" t="t"/>
              <a:pathLst>
                <a:path extrusionOk="0" h="936" w="338">
                  <a:moveTo>
                    <a:pt x="6" y="1"/>
                  </a:moveTo>
                  <a:cubicBezTo>
                    <a:pt x="3" y="75"/>
                    <a:pt x="1" y="154"/>
                    <a:pt x="1" y="229"/>
                  </a:cubicBezTo>
                  <a:cubicBezTo>
                    <a:pt x="1" y="466"/>
                    <a:pt x="18" y="703"/>
                    <a:pt x="54" y="935"/>
                  </a:cubicBezTo>
                  <a:lnTo>
                    <a:pt x="338" y="893"/>
                  </a:lnTo>
                  <a:cubicBezTo>
                    <a:pt x="305" y="675"/>
                    <a:pt x="288" y="451"/>
                    <a:pt x="288" y="228"/>
                  </a:cubicBezTo>
                  <a:cubicBezTo>
                    <a:pt x="288" y="158"/>
                    <a:pt x="289" y="85"/>
                    <a:pt x="293" y="13"/>
                  </a:cubicBez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9" name="Google Shape;38929;p69"/>
            <p:cNvSpPr/>
            <p:nvPr/>
          </p:nvSpPr>
          <p:spPr>
            <a:xfrm>
              <a:off x="5630076" y="2077214"/>
              <a:ext cx="27716" cy="35717"/>
            </a:xfrm>
            <a:custGeom>
              <a:rect b="b" l="l" r="r" t="t"/>
              <a:pathLst>
                <a:path extrusionOk="0" h="924" w="717">
                  <a:moveTo>
                    <a:pt x="487" y="1"/>
                  </a:moveTo>
                  <a:cubicBezTo>
                    <a:pt x="300" y="250"/>
                    <a:pt x="134" y="519"/>
                    <a:pt x="0" y="799"/>
                  </a:cubicBezTo>
                  <a:lnTo>
                    <a:pt x="259" y="924"/>
                  </a:lnTo>
                  <a:cubicBezTo>
                    <a:pt x="385" y="660"/>
                    <a:pt x="539" y="407"/>
                    <a:pt x="716" y="174"/>
                  </a:cubicBezTo>
                  <a:lnTo>
                    <a:pt x="4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0" name="Google Shape;38930;p69"/>
            <p:cNvSpPr/>
            <p:nvPr/>
          </p:nvSpPr>
          <p:spPr>
            <a:xfrm>
              <a:off x="5753270" y="2005045"/>
              <a:ext cx="36258" cy="15346"/>
            </a:xfrm>
            <a:custGeom>
              <a:rect b="b" l="l" r="r" t="t"/>
              <a:pathLst>
                <a:path extrusionOk="0" h="397" w="938">
                  <a:moveTo>
                    <a:pt x="929" y="0"/>
                  </a:moveTo>
                  <a:cubicBezTo>
                    <a:pt x="617" y="7"/>
                    <a:pt x="304" y="48"/>
                    <a:pt x="0" y="117"/>
                  </a:cubicBezTo>
                  <a:lnTo>
                    <a:pt x="64" y="397"/>
                  </a:lnTo>
                  <a:cubicBezTo>
                    <a:pt x="349" y="331"/>
                    <a:pt x="643" y="294"/>
                    <a:pt x="937" y="286"/>
                  </a:cubicBezTo>
                  <a:lnTo>
                    <a:pt x="9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1" name="Google Shape;38931;p69"/>
            <p:cNvSpPr/>
            <p:nvPr/>
          </p:nvSpPr>
          <p:spPr>
            <a:xfrm>
              <a:off x="5614189" y="2124759"/>
              <a:ext cx="19328" cy="36761"/>
            </a:xfrm>
            <a:custGeom>
              <a:rect b="b" l="l" r="r" t="t"/>
              <a:pathLst>
                <a:path extrusionOk="0" h="951" w="500">
                  <a:moveTo>
                    <a:pt x="231" y="1"/>
                  </a:moveTo>
                  <a:cubicBezTo>
                    <a:pt x="123" y="294"/>
                    <a:pt x="47" y="600"/>
                    <a:pt x="1" y="908"/>
                  </a:cubicBezTo>
                  <a:lnTo>
                    <a:pt x="284" y="950"/>
                  </a:lnTo>
                  <a:cubicBezTo>
                    <a:pt x="327" y="661"/>
                    <a:pt x="399" y="374"/>
                    <a:pt x="500" y="99"/>
                  </a:cubicBezTo>
                  <a:lnTo>
                    <a:pt x="2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2" name="Google Shape;38932;p69"/>
            <p:cNvSpPr/>
            <p:nvPr/>
          </p:nvSpPr>
          <p:spPr>
            <a:xfrm>
              <a:off x="5660537" y="2039293"/>
              <a:ext cx="33630" cy="31581"/>
            </a:xfrm>
            <a:custGeom>
              <a:rect b="b" l="l" r="r" t="t"/>
              <a:pathLst>
                <a:path extrusionOk="0" h="817" w="870">
                  <a:moveTo>
                    <a:pt x="702" y="0"/>
                  </a:moveTo>
                  <a:cubicBezTo>
                    <a:pt x="449" y="183"/>
                    <a:pt x="212" y="392"/>
                    <a:pt x="0" y="622"/>
                  </a:cubicBezTo>
                  <a:lnTo>
                    <a:pt x="210" y="817"/>
                  </a:lnTo>
                  <a:cubicBezTo>
                    <a:pt x="411" y="601"/>
                    <a:pt x="632" y="405"/>
                    <a:pt x="870" y="232"/>
                  </a:cubicBezTo>
                  <a:lnTo>
                    <a:pt x="7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3" name="Google Shape;38933;p69"/>
            <p:cNvSpPr/>
            <p:nvPr/>
          </p:nvSpPr>
          <p:spPr>
            <a:xfrm>
              <a:off x="5806459" y="2005470"/>
              <a:ext cx="36529" cy="16931"/>
            </a:xfrm>
            <a:custGeom>
              <a:rect b="b" l="l" r="r" t="t"/>
              <a:pathLst>
                <a:path extrusionOk="0" h="438" w="945">
                  <a:moveTo>
                    <a:pt x="21" y="1"/>
                  </a:moveTo>
                  <a:lnTo>
                    <a:pt x="0" y="287"/>
                  </a:lnTo>
                  <a:cubicBezTo>
                    <a:pt x="292" y="308"/>
                    <a:pt x="584" y="358"/>
                    <a:pt x="866" y="437"/>
                  </a:cubicBezTo>
                  <a:lnTo>
                    <a:pt x="945" y="160"/>
                  </a:lnTo>
                  <a:cubicBezTo>
                    <a:pt x="645" y="78"/>
                    <a:pt x="334" y="23"/>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4" name="Google Shape;38934;p69"/>
            <p:cNvSpPr/>
            <p:nvPr/>
          </p:nvSpPr>
          <p:spPr>
            <a:xfrm>
              <a:off x="5702864" y="2014438"/>
              <a:ext cx="36529" cy="24546"/>
            </a:xfrm>
            <a:custGeom>
              <a:rect b="b" l="l" r="r" t="t"/>
              <a:pathLst>
                <a:path extrusionOk="0" h="635" w="945">
                  <a:moveTo>
                    <a:pt x="854" y="1"/>
                  </a:moveTo>
                  <a:cubicBezTo>
                    <a:pt x="558" y="101"/>
                    <a:pt x="270" y="230"/>
                    <a:pt x="0" y="387"/>
                  </a:cubicBezTo>
                  <a:lnTo>
                    <a:pt x="144" y="635"/>
                  </a:lnTo>
                  <a:cubicBezTo>
                    <a:pt x="398" y="489"/>
                    <a:pt x="667" y="366"/>
                    <a:pt x="945" y="273"/>
                  </a:cubicBezTo>
                  <a:lnTo>
                    <a:pt x="8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5" name="Google Shape;38935;p69"/>
            <p:cNvSpPr/>
            <p:nvPr/>
          </p:nvSpPr>
          <p:spPr>
            <a:xfrm>
              <a:off x="5638928" y="2275900"/>
              <a:ext cx="30035" cy="34674"/>
            </a:xfrm>
            <a:custGeom>
              <a:rect b="b" l="l" r="r" t="t"/>
              <a:pathLst>
                <a:path extrusionOk="0" h="897" w="777">
                  <a:moveTo>
                    <a:pt x="244" y="1"/>
                  </a:moveTo>
                  <a:lnTo>
                    <a:pt x="0" y="152"/>
                  </a:lnTo>
                  <a:cubicBezTo>
                    <a:pt x="164" y="418"/>
                    <a:pt x="353" y="669"/>
                    <a:pt x="568" y="897"/>
                  </a:cubicBezTo>
                  <a:lnTo>
                    <a:pt x="777" y="701"/>
                  </a:lnTo>
                  <a:cubicBezTo>
                    <a:pt x="576" y="486"/>
                    <a:pt x="399" y="25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6" name="Google Shape;38936;p69"/>
            <p:cNvSpPr/>
            <p:nvPr/>
          </p:nvSpPr>
          <p:spPr>
            <a:xfrm>
              <a:off x="5617861" y="2229089"/>
              <a:ext cx="22420" cy="36800"/>
            </a:xfrm>
            <a:custGeom>
              <a:rect b="b" l="l" r="r" t="t"/>
              <a:pathLst>
                <a:path extrusionOk="0" h="952" w="580">
                  <a:moveTo>
                    <a:pt x="278" y="1"/>
                  </a:moveTo>
                  <a:lnTo>
                    <a:pt x="1" y="71"/>
                  </a:lnTo>
                  <a:cubicBezTo>
                    <a:pt x="77" y="373"/>
                    <a:pt x="185" y="671"/>
                    <a:pt x="322" y="951"/>
                  </a:cubicBezTo>
                  <a:lnTo>
                    <a:pt x="580" y="826"/>
                  </a:lnTo>
                  <a:cubicBezTo>
                    <a:pt x="450" y="562"/>
                    <a:pt x="350" y="283"/>
                    <a:pt x="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7" name="Google Shape;38937;p69"/>
            <p:cNvSpPr/>
            <p:nvPr/>
          </p:nvSpPr>
          <p:spPr>
            <a:xfrm>
              <a:off x="5673795" y="2314865"/>
              <a:ext cx="35021" cy="29494"/>
            </a:xfrm>
            <a:custGeom>
              <a:rect b="b" l="l" r="r" t="t"/>
              <a:pathLst>
                <a:path extrusionOk="0" h="763" w="906">
                  <a:moveTo>
                    <a:pt x="190" y="0"/>
                  </a:moveTo>
                  <a:lnTo>
                    <a:pt x="0" y="216"/>
                  </a:lnTo>
                  <a:cubicBezTo>
                    <a:pt x="235" y="422"/>
                    <a:pt x="491" y="606"/>
                    <a:pt x="762" y="762"/>
                  </a:cubicBezTo>
                  <a:lnTo>
                    <a:pt x="905" y="513"/>
                  </a:lnTo>
                  <a:cubicBezTo>
                    <a:pt x="652" y="368"/>
                    <a:pt x="411" y="195"/>
                    <a:pt x="1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8" name="Google Shape;38938;p69"/>
            <p:cNvSpPr/>
            <p:nvPr/>
          </p:nvSpPr>
          <p:spPr>
            <a:xfrm>
              <a:off x="5960963" y="2186723"/>
              <a:ext cx="14844" cy="36490"/>
            </a:xfrm>
            <a:custGeom>
              <a:rect b="b" l="l" r="r" t="t"/>
              <a:pathLst>
                <a:path extrusionOk="0" h="944" w="384">
                  <a:moveTo>
                    <a:pt x="384" y="0"/>
                  </a:moveTo>
                  <a:lnTo>
                    <a:pt x="88" y="1"/>
                  </a:lnTo>
                  <a:lnTo>
                    <a:pt x="88" y="11"/>
                  </a:lnTo>
                  <a:cubicBezTo>
                    <a:pt x="88" y="305"/>
                    <a:pt x="59" y="601"/>
                    <a:pt x="1" y="887"/>
                  </a:cubicBezTo>
                  <a:lnTo>
                    <a:pt x="289" y="944"/>
                  </a:lnTo>
                  <a:cubicBezTo>
                    <a:pt x="352" y="639"/>
                    <a:pt x="384" y="324"/>
                    <a:pt x="384" y="12"/>
                  </a:cubicBezTo>
                  <a:lnTo>
                    <a:pt x="3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9" name="Google Shape;38939;p69"/>
            <p:cNvSpPr/>
            <p:nvPr/>
          </p:nvSpPr>
          <p:spPr>
            <a:xfrm>
              <a:off x="5934910" y="2084017"/>
              <a:ext cx="26556" cy="36142"/>
            </a:xfrm>
            <a:custGeom>
              <a:rect b="b" l="l" r="r" t="t"/>
              <a:pathLst>
                <a:path extrusionOk="0" h="935" w="687">
                  <a:moveTo>
                    <a:pt x="237" y="1"/>
                  </a:moveTo>
                  <a:lnTo>
                    <a:pt x="1" y="163"/>
                  </a:lnTo>
                  <a:cubicBezTo>
                    <a:pt x="166" y="406"/>
                    <a:pt x="309" y="664"/>
                    <a:pt x="424" y="934"/>
                  </a:cubicBezTo>
                  <a:lnTo>
                    <a:pt x="686" y="823"/>
                  </a:lnTo>
                  <a:cubicBezTo>
                    <a:pt x="565" y="536"/>
                    <a:pt x="413" y="259"/>
                    <a:pt x="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0" name="Google Shape;38940;p69"/>
            <p:cNvSpPr/>
            <p:nvPr/>
          </p:nvSpPr>
          <p:spPr>
            <a:xfrm>
              <a:off x="5957098" y="2132761"/>
              <a:ext cx="17820" cy="36645"/>
            </a:xfrm>
            <a:custGeom>
              <a:rect b="b" l="l" r="r" t="t"/>
              <a:pathLst>
                <a:path extrusionOk="0" h="948" w="461">
                  <a:moveTo>
                    <a:pt x="273" y="1"/>
                  </a:moveTo>
                  <a:lnTo>
                    <a:pt x="1" y="85"/>
                  </a:lnTo>
                  <a:cubicBezTo>
                    <a:pt x="87" y="367"/>
                    <a:pt x="146" y="657"/>
                    <a:pt x="176" y="948"/>
                  </a:cubicBezTo>
                  <a:lnTo>
                    <a:pt x="461" y="918"/>
                  </a:lnTo>
                  <a:cubicBezTo>
                    <a:pt x="429" y="607"/>
                    <a:pt x="367" y="299"/>
                    <a:pt x="2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1" name="Google Shape;38941;p69"/>
            <p:cNvSpPr/>
            <p:nvPr/>
          </p:nvSpPr>
          <p:spPr>
            <a:xfrm>
              <a:off x="5771438" y="2356226"/>
              <a:ext cx="36181" cy="12408"/>
            </a:xfrm>
            <a:custGeom>
              <a:rect b="b" l="l" r="r" t="t"/>
              <a:pathLst>
                <a:path extrusionOk="0" h="321" w="936">
                  <a:moveTo>
                    <a:pt x="37" y="0"/>
                  </a:moveTo>
                  <a:lnTo>
                    <a:pt x="1" y="285"/>
                  </a:lnTo>
                  <a:cubicBezTo>
                    <a:pt x="192" y="309"/>
                    <a:pt x="389" y="321"/>
                    <a:pt x="583" y="321"/>
                  </a:cubicBezTo>
                  <a:cubicBezTo>
                    <a:pt x="700" y="321"/>
                    <a:pt x="821" y="317"/>
                    <a:pt x="936" y="307"/>
                  </a:cubicBezTo>
                  <a:lnTo>
                    <a:pt x="915" y="21"/>
                  </a:lnTo>
                  <a:cubicBezTo>
                    <a:pt x="807" y="30"/>
                    <a:pt x="695" y="33"/>
                    <a:pt x="584" y="33"/>
                  </a:cubicBezTo>
                  <a:cubicBezTo>
                    <a:pt x="401" y="33"/>
                    <a:pt x="217" y="21"/>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2" name="Google Shape;38942;p69"/>
            <p:cNvSpPr/>
            <p:nvPr/>
          </p:nvSpPr>
          <p:spPr>
            <a:xfrm>
              <a:off x="5823777" y="2345789"/>
              <a:ext cx="36838" cy="20101"/>
            </a:xfrm>
            <a:custGeom>
              <a:rect b="b" l="l" r="r" t="t"/>
              <a:pathLst>
                <a:path extrusionOk="0" h="520" w="953">
                  <a:moveTo>
                    <a:pt x="849" y="0"/>
                  </a:moveTo>
                  <a:cubicBezTo>
                    <a:pt x="572" y="106"/>
                    <a:pt x="289" y="186"/>
                    <a:pt x="1" y="238"/>
                  </a:cubicBezTo>
                  <a:lnTo>
                    <a:pt x="50" y="519"/>
                  </a:lnTo>
                  <a:cubicBezTo>
                    <a:pt x="357" y="465"/>
                    <a:pt x="661" y="380"/>
                    <a:pt x="952" y="266"/>
                  </a:cubicBezTo>
                  <a:lnTo>
                    <a:pt x="8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3" name="Google Shape;38943;p69"/>
            <p:cNvSpPr/>
            <p:nvPr/>
          </p:nvSpPr>
          <p:spPr>
            <a:xfrm>
              <a:off x="5871941" y="2320238"/>
              <a:ext cx="35485" cy="28373"/>
            </a:xfrm>
            <a:custGeom>
              <a:rect b="b" l="l" r="r" t="t"/>
              <a:pathLst>
                <a:path extrusionOk="0" h="734" w="918">
                  <a:moveTo>
                    <a:pt x="738" y="1"/>
                  </a:moveTo>
                  <a:cubicBezTo>
                    <a:pt x="510" y="183"/>
                    <a:pt x="262" y="345"/>
                    <a:pt x="1" y="479"/>
                  </a:cubicBezTo>
                  <a:lnTo>
                    <a:pt x="131" y="734"/>
                  </a:lnTo>
                  <a:cubicBezTo>
                    <a:pt x="408" y="592"/>
                    <a:pt x="674" y="420"/>
                    <a:pt x="918" y="224"/>
                  </a:cubicBezTo>
                  <a:lnTo>
                    <a:pt x="7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4" name="Google Shape;38944;p69"/>
            <p:cNvSpPr/>
            <p:nvPr/>
          </p:nvSpPr>
          <p:spPr>
            <a:xfrm>
              <a:off x="5913263" y="2282936"/>
              <a:ext cx="31040" cy="33978"/>
            </a:xfrm>
            <a:custGeom>
              <a:rect b="b" l="l" r="r" t="t"/>
              <a:pathLst>
                <a:path extrusionOk="0" h="879" w="803">
                  <a:moveTo>
                    <a:pt x="566" y="0"/>
                  </a:moveTo>
                  <a:cubicBezTo>
                    <a:pt x="401" y="243"/>
                    <a:pt x="209" y="470"/>
                    <a:pt x="0" y="673"/>
                  </a:cubicBezTo>
                  <a:lnTo>
                    <a:pt x="201" y="878"/>
                  </a:lnTo>
                  <a:cubicBezTo>
                    <a:pt x="425" y="661"/>
                    <a:pt x="626" y="419"/>
                    <a:pt x="802" y="161"/>
                  </a:cubicBezTo>
                  <a:lnTo>
                    <a:pt x="5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5" name="Google Shape;38945;p69"/>
            <p:cNvSpPr/>
            <p:nvPr/>
          </p:nvSpPr>
          <p:spPr>
            <a:xfrm>
              <a:off x="5943955" y="2237091"/>
              <a:ext cx="23889" cy="36606"/>
            </a:xfrm>
            <a:custGeom>
              <a:rect b="b" l="l" r="r" t="t"/>
              <a:pathLst>
                <a:path extrusionOk="0" h="947" w="618">
                  <a:moveTo>
                    <a:pt x="343" y="0"/>
                  </a:moveTo>
                  <a:cubicBezTo>
                    <a:pt x="257" y="280"/>
                    <a:pt x="142" y="553"/>
                    <a:pt x="1" y="810"/>
                  </a:cubicBezTo>
                  <a:lnTo>
                    <a:pt x="253" y="947"/>
                  </a:lnTo>
                  <a:cubicBezTo>
                    <a:pt x="402" y="672"/>
                    <a:pt x="525" y="382"/>
                    <a:pt x="617" y="85"/>
                  </a:cubicBezTo>
                  <a:lnTo>
                    <a:pt x="3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6" name="Google Shape;38946;p69"/>
            <p:cNvSpPr/>
            <p:nvPr/>
          </p:nvSpPr>
          <p:spPr>
            <a:xfrm>
              <a:off x="5719331" y="2342503"/>
              <a:ext cx="36800" cy="21647"/>
            </a:xfrm>
            <a:custGeom>
              <a:rect b="b" l="l" r="r" t="t"/>
              <a:pathLst>
                <a:path extrusionOk="0" h="560" w="952">
                  <a:moveTo>
                    <a:pt x="118" y="1"/>
                  </a:moveTo>
                  <a:lnTo>
                    <a:pt x="1" y="261"/>
                  </a:lnTo>
                  <a:cubicBezTo>
                    <a:pt x="285" y="390"/>
                    <a:pt x="583" y="490"/>
                    <a:pt x="888" y="560"/>
                  </a:cubicBezTo>
                  <a:lnTo>
                    <a:pt x="951" y="280"/>
                  </a:lnTo>
                  <a:cubicBezTo>
                    <a:pt x="664" y="216"/>
                    <a:pt x="385" y="122"/>
                    <a:pt x="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47" name="Google Shape;38947;p69"/>
          <p:cNvGrpSpPr/>
          <p:nvPr/>
        </p:nvGrpSpPr>
        <p:grpSpPr>
          <a:xfrm>
            <a:off x="2705537" y="1859835"/>
            <a:ext cx="435333" cy="363666"/>
            <a:chOff x="3165975" y="3819897"/>
            <a:chExt cx="435333" cy="363666"/>
          </a:xfrm>
        </p:grpSpPr>
        <p:sp>
          <p:nvSpPr>
            <p:cNvPr id="38948" name="Google Shape;38948;p69"/>
            <p:cNvSpPr/>
            <p:nvPr/>
          </p:nvSpPr>
          <p:spPr>
            <a:xfrm>
              <a:off x="3165975" y="3819897"/>
              <a:ext cx="435333" cy="363666"/>
            </a:xfrm>
            <a:custGeom>
              <a:rect b="b" l="l" r="r" t="t"/>
              <a:pathLst>
                <a:path extrusionOk="0" h="9408" w="11262">
                  <a:moveTo>
                    <a:pt x="1" y="1"/>
                  </a:moveTo>
                  <a:lnTo>
                    <a:pt x="2969" y="4097"/>
                  </a:lnTo>
                  <a:lnTo>
                    <a:pt x="1190" y="3619"/>
                  </a:lnTo>
                  <a:lnTo>
                    <a:pt x="1190" y="3619"/>
                  </a:lnTo>
                  <a:lnTo>
                    <a:pt x="3892" y="6805"/>
                  </a:lnTo>
                  <a:lnTo>
                    <a:pt x="2653" y="6426"/>
                  </a:lnTo>
                  <a:lnTo>
                    <a:pt x="2653" y="6426"/>
                  </a:lnTo>
                  <a:cubicBezTo>
                    <a:pt x="2654" y="6426"/>
                    <a:pt x="4703" y="9407"/>
                    <a:pt x="6863" y="9407"/>
                  </a:cubicBezTo>
                  <a:cubicBezTo>
                    <a:pt x="7453" y="9407"/>
                    <a:pt x="8051" y="9185"/>
                    <a:pt x="8619" y="8618"/>
                  </a:cubicBezTo>
                  <a:cubicBezTo>
                    <a:pt x="11262" y="5975"/>
                    <a:pt x="6427" y="2652"/>
                    <a:pt x="6426" y="2652"/>
                  </a:cubicBezTo>
                  <a:lnTo>
                    <a:pt x="6426" y="2652"/>
                  </a:lnTo>
                  <a:lnTo>
                    <a:pt x="6805" y="3891"/>
                  </a:lnTo>
                  <a:lnTo>
                    <a:pt x="6805" y="3891"/>
                  </a:lnTo>
                  <a:lnTo>
                    <a:pt x="3619" y="1189"/>
                  </a:lnTo>
                  <a:lnTo>
                    <a:pt x="3619" y="1189"/>
                  </a:lnTo>
                  <a:lnTo>
                    <a:pt x="4098" y="2968"/>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9" name="Google Shape;38949;p69"/>
            <p:cNvSpPr/>
            <p:nvPr/>
          </p:nvSpPr>
          <p:spPr>
            <a:xfrm>
              <a:off x="3165975" y="3819897"/>
              <a:ext cx="435333" cy="333129"/>
            </a:xfrm>
            <a:custGeom>
              <a:rect b="b" l="l" r="r" t="t"/>
              <a:pathLst>
                <a:path extrusionOk="0" h="8618" w="11262">
                  <a:moveTo>
                    <a:pt x="1" y="1"/>
                  </a:moveTo>
                  <a:lnTo>
                    <a:pt x="8619" y="8618"/>
                  </a:lnTo>
                  <a:cubicBezTo>
                    <a:pt x="11262" y="5975"/>
                    <a:pt x="6427" y="2653"/>
                    <a:pt x="6426" y="2653"/>
                  </a:cubicBezTo>
                  <a:lnTo>
                    <a:pt x="6426" y="2653"/>
                  </a:lnTo>
                  <a:lnTo>
                    <a:pt x="6805" y="3891"/>
                  </a:lnTo>
                  <a:lnTo>
                    <a:pt x="3619" y="1189"/>
                  </a:lnTo>
                  <a:lnTo>
                    <a:pt x="3619" y="1189"/>
                  </a:lnTo>
                  <a:lnTo>
                    <a:pt x="4098" y="2968"/>
                  </a:lnTo>
                  <a:lnTo>
                    <a:pt x="1"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0" name="Google Shape;38950;p69"/>
            <p:cNvSpPr/>
            <p:nvPr/>
          </p:nvSpPr>
          <p:spPr>
            <a:xfrm>
              <a:off x="3339226" y="3993110"/>
              <a:ext cx="163897" cy="163897"/>
            </a:xfrm>
            <a:custGeom>
              <a:rect b="b" l="l" r="r" t="t"/>
              <a:pathLst>
                <a:path extrusionOk="0" h="4240" w="4240">
                  <a:moveTo>
                    <a:pt x="1876" y="1"/>
                  </a:moveTo>
                  <a:lnTo>
                    <a:pt x="1309" y="1308"/>
                  </a:lnTo>
                  <a:lnTo>
                    <a:pt x="1" y="1877"/>
                  </a:lnTo>
                  <a:lnTo>
                    <a:pt x="1069" y="2821"/>
                  </a:lnTo>
                  <a:lnTo>
                    <a:pt x="1205" y="4240"/>
                  </a:lnTo>
                  <a:lnTo>
                    <a:pt x="2434" y="3516"/>
                  </a:lnTo>
                  <a:lnTo>
                    <a:pt x="3826" y="3825"/>
                  </a:lnTo>
                  <a:lnTo>
                    <a:pt x="3516" y="2433"/>
                  </a:lnTo>
                  <a:lnTo>
                    <a:pt x="4239" y="1206"/>
                  </a:lnTo>
                  <a:lnTo>
                    <a:pt x="2820" y="1069"/>
                  </a:lnTo>
                  <a:lnTo>
                    <a:pt x="18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1" name="Google Shape;38951;p69"/>
            <p:cNvSpPr/>
            <p:nvPr/>
          </p:nvSpPr>
          <p:spPr>
            <a:xfrm>
              <a:off x="3389826" y="3993110"/>
              <a:ext cx="113298" cy="147894"/>
            </a:xfrm>
            <a:custGeom>
              <a:rect b="b" l="l" r="r" t="t"/>
              <a:pathLst>
                <a:path extrusionOk="0" h="3826" w="2931">
                  <a:moveTo>
                    <a:pt x="567" y="1"/>
                  </a:moveTo>
                  <a:lnTo>
                    <a:pt x="0" y="1308"/>
                  </a:lnTo>
                  <a:lnTo>
                    <a:pt x="2517" y="3825"/>
                  </a:lnTo>
                  <a:lnTo>
                    <a:pt x="2207" y="2433"/>
                  </a:lnTo>
                  <a:lnTo>
                    <a:pt x="2930" y="1206"/>
                  </a:lnTo>
                  <a:lnTo>
                    <a:pt x="1511" y="1069"/>
                  </a:lnTo>
                  <a:lnTo>
                    <a:pt x="567"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8952" name="Google Shape;38952;p69"/>
          <p:cNvCxnSpPr/>
          <p:nvPr/>
        </p:nvCxnSpPr>
        <p:spPr>
          <a:xfrm>
            <a:off x="921150" y="2620350"/>
            <a:ext cx="0" cy="1632900"/>
          </a:xfrm>
          <a:prstGeom prst="straightConnector1">
            <a:avLst/>
          </a:prstGeom>
          <a:noFill/>
          <a:ln cap="rnd" cmpd="sng" w="28575">
            <a:solidFill>
              <a:schemeClr val="accent6"/>
            </a:solidFill>
            <a:prstDash val="solid"/>
            <a:round/>
            <a:headEnd len="med" w="med" type="oval"/>
            <a:tailEnd len="med" w="med" type="none"/>
          </a:ln>
        </p:spPr>
      </p:cxnSp>
      <p:sp>
        <p:nvSpPr>
          <p:cNvPr id="38953" name="Google Shape;38953;p69"/>
          <p:cNvSpPr txBox="1"/>
          <p:nvPr/>
        </p:nvSpPr>
        <p:spPr>
          <a:xfrm>
            <a:off x="1024665" y="3427950"/>
            <a:ext cx="1392000" cy="82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Cabin"/>
                <a:ea typeface="Cabin"/>
                <a:cs typeface="Cabin"/>
                <a:sym typeface="Cabin"/>
              </a:rPr>
              <a:t>Mercury is the closest planet to the Sun</a:t>
            </a:r>
            <a:endParaRPr>
              <a:solidFill>
                <a:schemeClr val="dk1"/>
              </a:solidFill>
              <a:latin typeface="Cabin"/>
              <a:ea typeface="Cabin"/>
              <a:cs typeface="Cabin"/>
              <a:sym typeface="Cabin"/>
            </a:endParaRPr>
          </a:p>
        </p:txBody>
      </p:sp>
      <p:sp>
        <p:nvSpPr>
          <p:cNvPr id="38954" name="Google Shape;38954;p69"/>
          <p:cNvSpPr txBox="1"/>
          <p:nvPr/>
        </p:nvSpPr>
        <p:spPr>
          <a:xfrm>
            <a:off x="1023588" y="2995500"/>
            <a:ext cx="13941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accent5"/>
                </a:solidFill>
                <a:latin typeface="Quicksand"/>
                <a:ea typeface="Quicksand"/>
                <a:cs typeface="Quicksand"/>
                <a:sym typeface="Quicksand"/>
              </a:rPr>
              <a:t>1XXX</a:t>
            </a:r>
            <a:endParaRPr b="1" sz="2000">
              <a:solidFill>
                <a:schemeClr val="accent5"/>
              </a:solidFill>
              <a:latin typeface="Quicksand"/>
              <a:ea typeface="Quicksand"/>
              <a:cs typeface="Quicksand"/>
              <a:sym typeface="Quicksand"/>
            </a:endParaRPr>
          </a:p>
        </p:txBody>
      </p:sp>
      <p:cxnSp>
        <p:nvCxnSpPr>
          <p:cNvPr id="38955" name="Google Shape;38955;p69"/>
          <p:cNvCxnSpPr/>
          <p:nvPr/>
        </p:nvCxnSpPr>
        <p:spPr>
          <a:xfrm>
            <a:off x="2923200" y="2620350"/>
            <a:ext cx="0" cy="1632900"/>
          </a:xfrm>
          <a:prstGeom prst="straightConnector1">
            <a:avLst/>
          </a:prstGeom>
          <a:noFill/>
          <a:ln cap="rnd" cmpd="sng" w="28575">
            <a:solidFill>
              <a:schemeClr val="accent6"/>
            </a:solidFill>
            <a:prstDash val="solid"/>
            <a:round/>
            <a:headEnd len="med" w="med" type="oval"/>
            <a:tailEnd len="med" w="med" type="none"/>
          </a:ln>
        </p:spPr>
      </p:cxnSp>
      <p:sp>
        <p:nvSpPr>
          <p:cNvPr id="38956" name="Google Shape;38956;p69"/>
          <p:cNvSpPr txBox="1"/>
          <p:nvPr/>
        </p:nvSpPr>
        <p:spPr>
          <a:xfrm>
            <a:off x="3026715" y="3427950"/>
            <a:ext cx="1392000" cy="82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Cabin"/>
                <a:ea typeface="Cabin"/>
                <a:cs typeface="Cabin"/>
                <a:sym typeface="Cabin"/>
              </a:rPr>
              <a:t>Venus is the second planet from the Sun</a:t>
            </a:r>
            <a:endParaRPr>
              <a:solidFill>
                <a:schemeClr val="dk1"/>
              </a:solidFill>
              <a:latin typeface="Cabin"/>
              <a:ea typeface="Cabin"/>
              <a:cs typeface="Cabin"/>
              <a:sym typeface="Cabin"/>
            </a:endParaRPr>
          </a:p>
        </p:txBody>
      </p:sp>
      <p:sp>
        <p:nvSpPr>
          <p:cNvPr id="38957" name="Google Shape;38957;p69"/>
          <p:cNvSpPr txBox="1"/>
          <p:nvPr/>
        </p:nvSpPr>
        <p:spPr>
          <a:xfrm>
            <a:off x="3025638" y="2995500"/>
            <a:ext cx="13941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accent5"/>
                </a:solidFill>
                <a:latin typeface="Quicksand"/>
                <a:ea typeface="Quicksand"/>
                <a:cs typeface="Quicksand"/>
                <a:sym typeface="Quicksand"/>
              </a:rPr>
              <a:t>1XXX</a:t>
            </a:r>
            <a:endParaRPr b="1" sz="2000">
              <a:solidFill>
                <a:schemeClr val="accent5"/>
              </a:solidFill>
              <a:latin typeface="Quicksand"/>
              <a:ea typeface="Quicksand"/>
              <a:cs typeface="Quicksand"/>
              <a:sym typeface="Quicksand"/>
            </a:endParaRPr>
          </a:p>
        </p:txBody>
      </p:sp>
      <p:cxnSp>
        <p:nvCxnSpPr>
          <p:cNvPr id="38958" name="Google Shape;38958;p69"/>
          <p:cNvCxnSpPr/>
          <p:nvPr/>
        </p:nvCxnSpPr>
        <p:spPr>
          <a:xfrm>
            <a:off x="4925250" y="2620350"/>
            <a:ext cx="0" cy="1632900"/>
          </a:xfrm>
          <a:prstGeom prst="straightConnector1">
            <a:avLst/>
          </a:prstGeom>
          <a:noFill/>
          <a:ln cap="rnd" cmpd="sng" w="28575">
            <a:solidFill>
              <a:schemeClr val="accent6"/>
            </a:solidFill>
            <a:prstDash val="solid"/>
            <a:round/>
            <a:headEnd len="med" w="med" type="oval"/>
            <a:tailEnd len="med" w="med" type="none"/>
          </a:ln>
        </p:spPr>
      </p:cxnSp>
      <p:sp>
        <p:nvSpPr>
          <p:cNvPr id="38959" name="Google Shape;38959;p69"/>
          <p:cNvSpPr txBox="1"/>
          <p:nvPr/>
        </p:nvSpPr>
        <p:spPr>
          <a:xfrm>
            <a:off x="5028765" y="3427950"/>
            <a:ext cx="1392000" cy="82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Cabin"/>
                <a:ea typeface="Cabin"/>
                <a:cs typeface="Cabin"/>
                <a:sym typeface="Cabin"/>
              </a:rPr>
              <a:t>Despite being red, Mars is actually cold</a:t>
            </a:r>
            <a:endParaRPr>
              <a:solidFill>
                <a:schemeClr val="dk1"/>
              </a:solidFill>
              <a:latin typeface="Cabin"/>
              <a:ea typeface="Cabin"/>
              <a:cs typeface="Cabin"/>
              <a:sym typeface="Cabin"/>
            </a:endParaRPr>
          </a:p>
        </p:txBody>
      </p:sp>
      <p:sp>
        <p:nvSpPr>
          <p:cNvPr id="38960" name="Google Shape;38960;p69"/>
          <p:cNvSpPr txBox="1"/>
          <p:nvPr/>
        </p:nvSpPr>
        <p:spPr>
          <a:xfrm>
            <a:off x="5027688" y="2995500"/>
            <a:ext cx="13941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accent5"/>
                </a:solidFill>
                <a:latin typeface="Quicksand"/>
                <a:ea typeface="Quicksand"/>
                <a:cs typeface="Quicksand"/>
                <a:sym typeface="Quicksand"/>
              </a:rPr>
              <a:t>1XXX</a:t>
            </a:r>
            <a:endParaRPr b="1" sz="2000">
              <a:solidFill>
                <a:schemeClr val="accent5"/>
              </a:solidFill>
              <a:latin typeface="Quicksand"/>
              <a:ea typeface="Quicksand"/>
              <a:cs typeface="Quicksand"/>
              <a:sym typeface="Quicksand"/>
            </a:endParaRPr>
          </a:p>
        </p:txBody>
      </p:sp>
      <p:cxnSp>
        <p:nvCxnSpPr>
          <p:cNvPr id="38961" name="Google Shape;38961;p69"/>
          <p:cNvCxnSpPr/>
          <p:nvPr/>
        </p:nvCxnSpPr>
        <p:spPr>
          <a:xfrm>
            <a:off x="6927300" y="2620350"/>
            <a:ext cx="0" cy="1632900"/>
          </a:xfrm>
          <a:prstGeom prst="straightConnector1">
            <a:avLst/>
          </a:prstGeom>
          <a:noFill/>
          <a:ln cap="rnd" cmpd="sng" w="28575">
            <a:solidFill>
              <a:schemeClr val="accent6"/>
            </a:solidFill>
            <a:prstDash val="solid"/>
            <a:round/>
            <a:headEnd len="med" w="med" type="oval"/>
            <a:tailEnd len="med" w="med" type="none"/>
          </a:ln>
        </p:spPr>
      </p:cxnSp>
      <p:sp>
        <p:nvSpPr>
          <p:cNvPr id="38962" name="Google Shape;38962;p69"/>
          <p:cNvSpPr txBox="1"/>
          <p:nvPr/>
        </p:nvSpPr>
        <p:spPr>
          <a:xfrm>
            <a:off x="7030815" y="3427950"/>
            <a:ext cx="1392000" cy="82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Cabin"/>
                <a:ea typeface="Cabin"/>
                <a:cs typeface="Cabin"/>
                <a:sym typeface="Cabin"/>
              </a:rPr>
              <a:t>Jupiter is the biggest planet from the Sun</a:t>
            </a:r>
            <a:endParaRPr>
              <a:solidFill>
                <a:schemeClr val="dk1"/>
              </a:solidFill>
              <a:latin typeface="Cabin"/>
              <a:ea typeface="Cabin"/>
              <a:cs typeface="Cabin"/>
              <a:sym typeface="Cabin"/>
            </a:endParaRPr>
          </a:p>
        </p:txBody>
      </p:sp>
      <p:sp>
        <p:nvSpPr>
          <p:cNvPr id="38963" name="Google Shape;38963;p69"/>
          <p:cNvSpPr txBox="1"/>
          <p:nvPr/>
        </p:nvSpPr>
        <p:spPr>
          <a:xfrm>
            <a:off x="7029738" y="2995500"/>
            <a:ext cx="13941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accent5"/>
                </a:solidFill>
                <a:latin typeface="Quicksand"/>
                <a:ea typeface="Quicksand"/>
                <a:cs typeface="Quicksand"/>
                <a:sym typeface="Quicksand"/>
              </a:rPr>
              <a:t>1XXX</a:t>
            </a:r>
            <a:endParaRPr b="1" sz="2000">
              <a:solidFill>
                <a:schemeClr val="accent5"/>
              </a:solidFill>
              <a:latin typeface="Quicksand"/>
              <a:ea typeface="Quicksand"/>
              <a:cs typeface="Quicksand"/>
              <a:sym typeface="Quicksand"/>
            </a:endParaRPr>
          </a:p>
        </p:txBody>
      </p:sp>
      <p:grpSp>
        <p:nvGrpSpPr>
          <p:cNvPr id="38964" name="Google Shape;38964;p69"/>
          <p:cNvGrpSpPr/>
          <p:nvPr/>
        </p:nvGrpSpPr>
        <p:grpSpPr>
          <a:xfrm flipH="1">
            <a:off x="8071911" y="894173"/>
            <a:ext cx="436702" cy="436096"/>
            <a:chOff x="1066344" y="-1616309"/>
            <a:chExt cx="606531" cy="605689"/>
          </a:xfrm>
        </p:grpSpPr>
        <p:sp>
          <p:nvSpPr>
            <p:cNvPr id="38965" name="Google Shape;38965;p69"/>
            <p:cNvSpPr/>
            <p:nvPr/>
          </p:nvSpPr>
          <p:spPr>
            <a:xfrm>
              <a:off x="1066344" y="-1616309"/>
              <a:ext cx="606531" cy="605689"/>
            </a:xfrm>
            <a:custGeom>
              <a:rect b="b" l="l" r="r" t="t"/>
              <a:pathLst>
                <a:path extrusionOk="0" h="744" w="745">
                  <a:moveTo>
                    <a:pt x="371" y="0"/>
                  </a:moveTo>
                  <a:cubicBezTo>
                    <a:pt x="300" y="0"/>
                    <a:pt x="234" y="20"/>
                    <a:pt x="178" y="56"/>
                  </a:cubicBezTo>
                  <a:cubicBezTo>
                    <a:pt x="72" y="120"/>
                    <a:pt x="1" y="237"/>
                    <a:pt x="1" y="372"/>
                  </a:cubicBezTo>
                  <a:cubicBezTo>
                    <a:pt x="1" y="578"/>
                    <a:pt x="167" y="744"/>
                    <a:pt x="373" y="744"/>
                  </a:cubicBezTo>
                  <a:cubicBezTo>
                    <a:pt x="420" y="744"/>
                    <a:pt x="465" y="735"/>
                    <a:pt x="507" y="719"/>
                  </a:cubicBezTo>
                  <a:cubicBezTo>
                    <a:pt x="647" y="667"/>
                    <a:pt x="744" y="532"/>
                    <a:pt x="744" y="374"/>
                  </a:cubicBezTo>
                  <a:cubicBezTo>
                    <a:pt x="744" y="168"/>
                    <a:pt x="579" y="2"/>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6" name="Google Shape;38966;p69"/>
            <p:cNvSpPr/>
            <p:nvPr/>
          </p:nvSpPr>
          <p:spPr>
            <a:xfrm>
              <a:off x="1066344" y="-1570719"/>
              <a:ext cx="416023" cy="560099"/>
            </a:xfrm>
            <a:custGeom>
              <a:rect b="b" l="l" r="r" t="t"/>
              <a:pathLst>
                <a:path extrusionOk="0" h="688" w="511">
                  <a:moveTo>
                    <a:pt x="178" y="0"/>
                  </a:moveTo>
                  <a:lnTo>
                    <a:pt x="178" y="0"/>
                  </a:lnTo>
                  <a:cubicBezTo>
                    <a:pt x="72" y="64"/>
                    <a:pt x="1" y="181"/>
                    <a:pt x="1" y="316"/>
                  </a:cubicBezTo>
                  <a:cubicBezTo>
                    <a:pt x="1" y="522"/>
                    <a:pt x="167" y="688"/>
                    <a:pt x="373" y="688"/>
                  </a:cubicBezTo>
                  <a:cubicBezTo>
                    <a:pt x="420" y="688"/>
                    <a:pt x="465" y="679"/>
                    <a:pt x="507" y="663"/>
                  </a:cubicBezTo>
                  <a:cubicBezTo>
                    <a:pt x="510" y="638"/>
                    <a:pt x="510" y="612"/>
                    <a:pt x="501" y="586"/>
                  </a:cubicBezTo>
                  <a:cubicBezTo>
                    <a:pt x="492" y="592"/>
                    <a:pt x="483" y="594"/>
                    <a:pt x="474" y="594"/>
                  </a:cubicBezTo>
                  <a:cubicBezTo>
                    <a:pt x="442" y="594"/>
                    <a:pt x="410" y="566"/>
                    <a:pt x="405" y="534"/>
                  </a:cubicBezTo>
                  <a:cubicBezTo>
                    <a:pt x="396" y="492"/>
                    <a:pt x="417" y="449"/>
                    <a:pt x="439" y="412"/>
                  </a:cubicBezTo>
                  <a:cubicBezTo>
                    <a:pt x="376" y="405"/>
                    <a:pt x="313" y="396"/>
                    <a:pt x="250" y="387"/>
                  </a:cubicBezTo>
                  <a:cubicBezTo>
                    <a:pt x="257" y="290"/>
                    <a:pt x="281" y="192"/>
                    <a:pt x="323" y="102"/>
                  </a:cubicBezTo>
                  <a:cubicBezTo>
                    <a:pt x="290" y="102"/>
                    <a:pt x="254" y="102"/>
                    <a:pt x="223" y="89"/>
                  </a:cubicBezTo>
                  <a:cubicBezTo>
                    <a:pt x="175" y="65"/>
                    <a:pt x="167" y="34"/>
                    <a:pt x="17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67" name="Google Shape;38967;p69"/>
          <p:cNvSpPr/>
          <p:nvPr/>
        </p:nvSpPr>
        <p:spPr>
          <a:xfrm flipH="1">
            <a:off x="7646527" y="1134826"/>
            <a:ext cx="862099" cy="862099"/>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68" name="Google Shape;38968;p69"/>
          <p:cNvGrpSpPr/>
          <p:nvPr/>
        </p:nvGrpSpPr>
        <p:grpSpPr>
          <a:xfrm flipH="1" rot="526331">
            <a:off x="7352204" y="593887"/>
            <a:ext cx="383317" cy="223540"/>
            <a:chOff x="8120762" y="5581287"/>
            <a:chExt cx="880392" cy="513420"/>
          </a:xfrm>
        </p:grpSpPr>
        <p:sp>
          <p:nvSpPr>
            <p:cNvPr id="38969" name="Google Shape;38969;p69"/>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0" name="Google Shape;38970;p69"/>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1" name="Google Shape;38971;p69"/>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2" name="Google Shape;38972;p69"/>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3" name="Google Shape;38973;p69"/>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4" name="Google Shape;38974;p69"/>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5" name="Google Shape;38975;p69"/>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6" name="Google Shape;38976;p69"/>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7" name="Google Shape;38977;p69"/>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8" name="Google Shape;38978;p69"/>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9" name="Google Shape;38979;p69"/>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0" name="Google Shape;38980;p69"/>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1" name="Google Shape;38981;p69"/>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2" name="Google Shape;38982;p69"/>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3" name="Google Shape;38983;p69"/>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4" name="Google Shape;38984;p69"/>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5" name="Google Shape;38985;p69"/>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6" name="Google Shape;38986;p69"/>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7" name="Google Shape;38987;p69"/>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8" name="Google Shape;38988;p69"/>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9" name="Google Shape;38989;p69"/>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0" name="Google Shape;38990;p69"/>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1" name="Google Shape;38991;p69"/>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2" name="Google Shape;38992;p69"/>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3" name="Google Shape;38993;p69"/>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4" name="Google Shape;38994;p69"/>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5" name="Google Shape;38995;p69"/>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6" name="Google Shape;38996;p69"/>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7" name="Google Shape;38997;p69"/>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8" name="Google Shape;38998;p69"/>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9" name="Google Shape;38999;p69"/>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0" name="Google Shape;39000;p69"/>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1" name="Google Shape;39001;p69"/>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2" name="Google Shape;39002;p69"/>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3" name="Google Shape;39003;p69"/>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4" name="Google Shape;39004;p69"/>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5" name="Google Shape;39005;p69"/>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6" name="Google Shape;39006;p69"/>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7" name="Google Shape;39007;p69"/>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8" name="Google Shape;39008;p69"/>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9" name="Google Shape;39009;p69"/>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0" name="Google Shape;39010;p69"/>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11" name="Google Shape;39011;p69"/>
          <p:cNvSpPr/>
          <p:nvPr/>
        </p:nvSpPr>
        <p:spPr>
          <a:xfrm>
            <a:off x="7199862" y="1010757"/>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015" name="Shape 39015"/>
        <p:cNvGrpSpPr/>
        <p:nvPr/>
      </p:nvGrpSpPr>
      <p:grpSpPr>
        <a:xfrm>
          <a:off x="0" y="0"/>
          <a:ext cx="0" cy="0"/>
          <a:chOff x="0" y="0"/>
          <a:chExt cx="0" cy="0"/>
        </a:xfrm>
      </p:grpSpPr>
      <p:sp>
        <p:nvSpPr>
          <p:cNvPr id="39016" name="Google Shape;39016;p70"/>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Composition of a meteor</a:t>
            </a:r>
            <a:endParaRPr/>
          </a:p>
        </p:txBody>
      </p:sp>
      <p:sp>
        <p:nvSpPr>
          <p:cNvPr id="39017" name="Google Shape;39017;p70"/>
          <p:cNvSpPr/>
          <p:nvPr/>
        </p:nvSpPr>
        <p:spPr>
          <a:xfrm>
            <a:off x="3254050" y="1574550"/>
            <a:ext cx="2635800" cy="26358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18" name="Google Shape;39018;p70"/>
          <p:cNvGrpSpPr/>
          <p:nvPr/>
        </p:nvGrpSpPr>
        <p:grpSpPr>
          <a:xfrm>
            <a:off x="3643550" y="2078597"/>
            <a:ext cx="1856937" cy="1627775"/>
            <a:chOff x="-2724421" y="1898700"/>
            <a:chExt cx="2047565" cy="1794878"/>
          </a:xfrm>
        </p:grpSpPr>
        <p:sp>
          <p:nvSpPr>
            <p:cNvPr id="39019" name="Google Shape;39019;p70"/>
            <p:cNvSpPr/>
            <p:nvPr/>
          </p:nvSpPr>
          <p:spPr>
            <a:xfrm flipH="1">
              <a:off x="-2724413" y="1898700"/>
              <a:ext cx="2047556" cy="1793649"/>
            </a:xfrm>
            <a:custGeom>
              <a:rect b="b" l="l" r="r" t="t"/>
              <a:pathLst>
                <a:path extrusionOk="0" h="4250" w="4852">
                  <a:moveTo>
                    <a:pt x="3200" y="1"/>
                  </a:moveTo>
                  <a:lnTo>
                    <a:pt x="1830" y="228"/>
                  </a:lnTo>
                  <a:lnTo>
                    <a:pt x="1280" y="941"/>
                  </a:lnTo>
                  <a:lnTo>
                    <a:pt x="0" y="1687"/>
                  </a:lnTo>
                  <a:lnTo>
                    <a:pt x="0" y="3017"/>
                  </a:lnTo>
                  <a:lnTo>
                    <a:pt x="1280" y="4250"/>
                  </a:lnTo>
                  <a:lnTo>
                    <a:pt x="3515" y="4250"/>
                  </a:lnTo>
                  <a:lnTo>
                    <a:pt x="4033" y="3017"/>
                  </a:lnTo>
                  <a:lnTo>
                    <a:pt x="4851" y="2012"/>
                  </a:lnTo>
                  <a:lnTo>
                    <a:pt x="4602" y="667"/>
                  </a:lnTo>
                  <a:lnTo>
                    <a:pt x="32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0" name="Google Shape;39020;p70"/>
            <p:cNvSpPr/>
            <p:nvPr/>
          </p:nvSpPr>
          <p:spPr>
            <a:xfrm flipH="1">
              <a:off x="-2648453" y="2039660"/>
              <a:ext cx="1807015" cy="1466572"/>
            </a:xfrm>
            <a:custGeom>
              <a:rect b="b" l="l" r="r" t="t"/>
              <a:pathLst>
                <a:path extrusionOk="0" h="3475" w="4282">
                  <a:moveTo>
                    <a:pt x="2719" y="0"/>
                  </a:moveTo>
                  <a:lnTo>
                    <a:pt x="1925" y="73"/>
                  </a:lnTo>
                  <a:lnTo>
                    <a:pt x="1558" y="770"/>
                  </a:lnTo>
                  <a:lnTo>
                    <a:pt x="98" y="1353"/>
                  </a:lnTo>
                  <a:lnTo>
                    <a:pt x="0" y="1856"/>
                  </a:lnTo>
                  <a:lnTo>
                    <a:pt x="870" y="3226"/>
                  </a:lnTo>
                  <a:lnTo>
                    <a:pt x="1719" y="3475"/>
                  </a:lnTo>
                  <a:lnTo>
                    <a:pt x="3280" y="3226"/>
                  </a:lnTo>
                  <a:lnTo>
                    <a:pt x="4282" y="1493"/>
                  </a:lnTo>
                  <a:lnTo>
                    <a:pt x="3936" y="201"/>
                  </a:lnTo>
                  <a:lnTo>
                    <a:pt x="271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1" name="Google Shape;39021;p70"/>
            <p:cNvSpPr/>
            <p:nvPr/>
          </p:nvSpPr>
          <p:spPr>
            <a:xfrm flipH="1">
              <a:off x="-1877880" y="3171559"/>
              <a:ext cx="447745" cy="459596"/>
            </a:xfrm>
            <a:custGeom>
              <a:rect b="b" l="l" r="r" t="t"/>
              <a:pathLst>
                <a:path extrusionOk="0" h="1089" w="1061">
                  <a:moveTo>
                    <a:pt x="641" y="1"/>
                  </a:moveTo>
                  <a:lnTo>
                    <a:pt x="1" y="909"/>
                  </a:lnTo>
                  <a:lnTo>
                    <a:pt x="530" y="1088"/>
                  </a:lnTo>
                  <a:lnTo>
                    <a:pt x="973" y="796"/>
                  </a:lnTo>
                  <a:lnTo>
                    <a:pt x="1060" y="229"/>
                  </a:lnTo>
                  <a:lnTo>
                    <a:pt x="6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2" name="Google Shape;39022;p70"/>
            <p:cNvSpPr/>
            <p:nvPr/>
          </p:nvSpPr>
          <p:spPr>
            <a:xfrm flipH="1">
              <a:off x="-2060188" y="3381733"/>
              <a:ext cx="182727" cy="249423"/>
            </a:xfrm>
            <a:custGeom>
              <a:rect b="b" l="l" r="r" t="t"/>
              <a:pathLst>
                <a:path extrusionOk="0" h="591" w="433">
                  <a:moveTo>
                    <a:pt x="379" y="1"/>
                  </a:moveTo>
                  <a:lnTo>
                    <a:pt x="173" y="46"/>
                  </a:lnTo>
                  <a:lnTo>
                    <a:pt x="0" y="465"/>
                  </a:lnTo>
                  <a:lnTo>
                    <a:pt x="291" y="590"/>
                  </a:lnTo>
                  <a:lnTo>
                    <a:pt x="433" y="317"/>
                  </a:lnTo>
                  <a:lnTo>
                    <a:pt x="379" y="1"/>
                  </a:lnTo>
                  <a:close/>
                </a:path>
              </a:pathLst>
            </a:custGeom>
            <a:solidFill>
              <a:srgbClr val="270C2A">
                <a:alpha val="49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3" name="Google Shape;39023;p70"/>
            <p:cNvSpPr/>
            <p:nvPr/>
          </p:nvSpPr>
          <p:spPr>
            <a:xfrm flipH="1">
              <a:off x="-2160617" y="2610674"/>
              <a:ext cx="1483761" cy="1081676"/>
            </a:xfrm>
            <a:custGeom>
              <a:rect b="b" l="l" r="r" t="t"/>
              <a:pathLst>
                <a:path extrusionOk="0" h="2563" w="3516">
                  <a:moveTo>
                    <a:pt x="0" y="0"/>
                  </a:moveTo>
                  <a:lnTo>
                    <a:pt x="0" y="1330"/>
                  </a:lnTo>
                  <a:lnTo>
                    <a:pt x="1280" y="2563"/>
                  </a:lnTo>
                  <a:lnTo>
                    <a:pt x="3515" y="2563"/>
                  </a:lnTo>
                  <a:lnTo>
                    <a:pt x="1523" y="2457"/>
                  </a:lnTo>
                  <a:lnTo>
                    <a:pt x="131" y="1241"/>
                  </a:lnTo>
                  <a:lnTo>
                    <a:pt x="0" y="0"/>
                  </a:lnTo>
                  <a:close/>
                </a:path>
              </a:pathLst>
            </a:custGeom>
            <a:solidFill>
              <a:srgbClr val="8258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4" name="Google Shape;39024;p70"/>
            <p:cNvSpPr/>
            <p:nvPr/>
          </p:nvSpPr>
          <p:spPr>
            <a:xfrm flipH="1">
              <a:off x="-2186016" y="2999753"/>
              <a:ext cx="970606" cy="693826"/>
            </a:xfrm>
            <a:custGeom>
              <a:rect b="b" l="l" r="r" t="t"/>
              <a:pathLst>
                <a:path extrusionOk="0" h="1644" w="2300">
                  <a:moveTo>
                    <a:pt x="1889" y="1"/>
                  </a:moveTo>
                  <a:lnTo>
                    <a:pt x="1146" y="86"/>
                  </a:lnTo>
                  <a:lnTo>
                    <a:pt x="0" y="1644"/>
                  </a:lnTo>
                  <a:lnTo>
                    <a:pt x="2235" y="1644"/>
                  </a:lnTo>
                  <a:lnTo>
                    <a:pt x="2105" y="714"/>
                  </a:lnTo>
                  <a:lnTo>
                    <a:pt x="2299" y="542"/>
                  </a:lnTo>
                  <a:lnTo>
                    <a:pt x="1889"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5" name="Google Shape;39025;p70"/>
            <p:cNvSpPr/>
            <p:nvPr/>
          </p:nvSpPr>
          <p:spPr>
            <a:xfrm flipH="1">
              <a:off x="-1740303" y="1994502"/>
              <a:ext cx="1063446" cy="739827"/>
            </a:xfrm>
            <a:custGeom>
              <a:rect b="b" l="l" r="r" t="t"/>
              <a:pathLst>
                <a:path extrusionOk="0" h="1753" w="2520">
                  <a:moveTo>
                    <a:pt x="1830" y="1"/>
                  </a:moveTo>
                  <a:lnTo>
                    <a:pt x="1280" y="714"/>
                  </a:lnTo>
                  <a:lnTo>
                    <a:pt x="0" y="1460"/>
                  </a:lnTo>
                  <a:lnTo>
                    <a:pt x="731" y="1752"/>
                  </a:lnTo>
                  <a:lnTo>
                    <a:pt x="2066" y="1320"/>
                  </a:lnTo>
                  <a:lnTo>
                    <a:pt x="2520" y="440"/>
                  </a:lnTo>
                  <a:lnTo>
                    <a:pt x="1959" y="440"/>
                  </a:lnTo>
                  <a:lnTo>
                    <a:pt x="183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6" name="Google Shape;39026;p70"/>
            <p:cNvSpPr/>
            <p:nvPr/>
          </p:nvSpPr>
          <p:spPr>
            <a:xfrm flipH="1">
              <a:off x="-2619342" y="1898700"/>
              <a:ext cx="741880" cy="712395"/>
            </a:xfrm>
            <a:custGeom>
              <a:rect b="b" l="l" r="r" t="t"/>
              <a:pathLst>
                <a:path extrusionOk="0" h="1688" w="1758">
                  <a:moveTo>
                    <a:pt x="355" y="1"/>
                  </a:moveTo>
                  <a:lnTo>
                    <a:pt x="0" y="1308"/>
                  </a:lnTo>
                  <a:lnTo>
                    <a:pt x="540" y="1687"/>
                  </a:lnTo>
                  <a:lnTo>
                    <a:pt x="1049" y="1266"/>
                  </a:lnTo>
                  <a:lnTo>
                    <a:pt x="1049" y="667"/>
                  </a:lnTo>
                  <a:lnTo>
                    <a:pt x="1757" y="667"/>
                  </a:lnTo>
                  <a:lnTo>
                    <a:pt x="35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7" name="Google Shape;39027;p70"/>
            <p:cNvSpPr/>
            <p:nvPr/>
          </p:nvSpPr>
          <p:spPr>
            <a:xfrm flipH="1">
              <a:off x="-2724421" y="2669759"/>
              <a:ext cx="664654" cy="502222"/>
            </a:xfrm>
            <a:custGeom>
              <a:rect b="b" l="l" r="r" t="t"/>
              <a:pathLst>
                <a:path extrusionOk="0" h="1190" w="1575">
                  <a:moveTo>
                    <a:pt x="129" y="0"/>
                  </a:moveTo>
                  <a:lnTo>
                    <a:pt x="1" y="185"/>
                  </a:lnTo>
                  <a:lnTo>
                    <a:pt x="519" y="299"/>
                  </a:lnTo>
                  <a:lnTo>
                    <a:pt x="302" y="693"/>
                  </a:lnTo>
                  <a:lnTo>
                    <a:pt x="756" y="1190"/>
                  </a:lnTo>
                  <a:lnTo>
                    <a:pt x="1574" y="185"/>
                  </a:lnTo>
                  <a:lnTo>
                    <a:pt x="1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8" name="Google Shape;39028;p70"/>
            <p:cNvSpPr/>
            <p:nvPr/>
          </p:nvSpPr>
          <p:spPr>
            <a:xfrm flipH="1">
              <a:off x="-1430556" y="2920870"/>
              <a:ext cx="221973" cy="175989"/>
            </a:xfrm>
            <a:custGeom>
              <a:rect b="b" l="l" r="r" t="t"/>
              <a:pathLst>
                <a:path extrusionOk="0" h="417" w="526">
                  <a:moveTo>
                    <a:pt x="152" y="0"/>
                  </a:moveTo>
                  <a:lnTo>
                    <a:pt x="0" y="311"/>
                  </a:lnTo>
                  <a:lnTo>
                    <a:pt x="266" y="417"/>
                  </a:lnTo>
                  <a:lnTo>
                    <a:pt x="526" y="209"/>
                  </a:lnTo>
                  <a:lnTo>
                    <a:pt x="1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9" name="Google Shape;39029;p70"/>
            <p:cNvSpPr/>
            <p:nvPr/>
          </p:nvSpPr>
          <p:spPr>
            <a:xfrm flipH="1">
              <a:off x="-1430555" y="2332131"/>
              <a:ext cx="474753" cy="251111"/>
            </a:xfrm>
            <a:custGeom>
              <a:rect b="b" l="l" r="r" t="t"/>
              <a:pathLst>
                <a:path extrusionOk="0" h="595" w="1125">
                  <a:moveTo>
                    <a:pt x="619" y="1"/>
                  </a:moveTo>
                  <a:lnTo>
                    <a:pt x="561" y="250"/>
                  </a:lnTo>
                  <a:lnTo>
                    <a:pt x="193" y="298"/>
                  </a:lnTo>
                  <a:lnTo>
                    <a:pt x="0" y="433"/>
                  </a:lnTo>
                  <a:lnTo>
                    <a:pt x="291" y="595"/>
                  </a:lnTo>
                  <a:lnTo>
                    <a:pt x="1125" y="347"/>
                  </a:lnTo>
                  <a:lnTo>
                    <a:pt x="112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0" name="Google Shape;39030;p70"/>
            <p:cNvSpPr/>
            <p:nvPr/>
          </p:nvSpPr>
          <p:spPr>
            <a:xfrm flipH="1">
              <a:off x="-2247980" y="2141793"/>
              <a:ext cx="279366" cy="342692"/>
            </a:xfrm>
            <a:custGeom>
              <a:rect b="b" l="l" r="r" t="t"/>
              <a:pathLst>
                <a:path extrusionOk="0" h="812" w="662">
                  <a:moveTo>
                    <a:pt x="313" y="1"/>
                  </a:moveTo>
                  <a:lnTo>
                    <a:pt x="45" y="212"/>
                  </a:lnTo>
                  <a:lnTo>
                    <a:pt x="1" y="528"/>
                  </a:lnTo>
                  <a:lnTo>
                    <a:pt x="313" y="812"/>
                  </a:lnTo>
                  <a:lnTo>
                    <a:pt x="662" y="495"/>
                  </a:lnTo>
                  <a:lnTo>
                    <a:pt x="402" y="268"/>
                  </a:lnTo>
                  <a:lnTo>
                    <a:pt x="475" y="99"/>
                  </a:lnTo>
                  <a:lnTo>
                    <a:pt x="31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1" name="Google Shape;39031;p70"/>
            <p:cNvSpPr/>
            <p:nvPr/>
          </p:nvSpPr>
          <p:spPr>
            <a:xfrm flipH="1">
              <a:off x="-2392305" y="1954409"/>
              <a:ext cx="332538" cy="170502"/>
            </a:xfrm>
            <a:custGeom>
              <a:rect b="b" l="l" r="r" t="t"/>
              <a:pathLst>
                <a:path extrusionOk="0" h="404" w="788">
                  <a:moveTo>
                    <a:pt x="201" y="1"/>
                  </a:moveTo>
                  <a:lnTo>
                    <a:pt x="1" y="226"/>
                  </a:lnTo>
                  <a:lnTo>
                    <a:pt x="235" y="403"/>
                  </a:lnTo>
                  <a:lnTo>
                    <a:pt x="446" y="298"/>
                  </a:lnTo>
                  <a:lnTo>
                    <a:pt x="567" y="403"/>
                  </a:lnTo>
                  <a:lnTo>
                    <a:pt x="787" y="280"/>
                  </a:lnTo>
                  <a:lnTo>
                    <a:pt x="20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2" name="Google Shape;39032;p70"/>
            <p:cNvSpPr/>
            <p:nvPr/>
          </p:nvSpPr>
          <p:spPr>
            <a:xfrm flipH="1">
              <a:off x="-1851295" y="2442704"/>
              <a:ext cx="222817" cy="227477"/>
            </a:xfrm>
            <a:custGeom>
              <a:rect b="b" l="l" r="r" t="t"/>
              <a:pathLst>
                <a:path extrusionOk="0" h="539" w="528">
                  <a:moveTo>
                    <a:pt x="265" y="0"/>
                  </a:moveTo>
                  <a:lnTo>
                    <a:pt x="1" y="188"/>
                  </a:lnTo>
                  <a:lnTo>
                    <a:pt x="60" y="447"/>
                  </a:lnTo>
                  <a:lnTo>
                    <a:pt x="326" y="538"/>
                  </a:lnTo>
                  <a:lnTo>
                    <a:pt x="527" y="147"/>
                  </a:lnTo>
                  <a:lnTo>
                    <a:pt x="265"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33" name="Google Shape;39033;p70"/>
          <p:cNvSpPr/>
          <p:nvPr/>
        </p:nvSpPr>
        <p:spPr>
          <a:xfrm flipH="1">
            <a:off x="2281713" y="2423333"/>
            <a:ext cx="2039116" cy="2039695"/>
          </a:xfrm>
          <a:custGeom>
            <a:rect b="b" l="l" r="r" t="t"/>
            <a:pathLst>
              <a:path extrusionOk="0" h="4833" w="4832">
                <a:moveTo>
                  <a:pt x="4832" y="517"/>
                </a:moveTo>
                <a:lnTo>
                  <a:pt x="659" y="4691"/>
                </a:lnTo>
                <a:cubicBezTo>
                  <a:pt x="516" y="4833"/>
                  <a:pt x="285" y="4833"/>
                  <a:pt x="143" y="4691"/>
                </a:cubicBezTo>
                <a:lnTo>
                  <a:pt x="143" y="4691"/>
                </a:lnTo>
                <a:cubicBezTo>
                  <a:pt x="1" y="4548"/>
                  <a:pt x="1" y="4317"/>
                  <a:pt x="143" y="4175"/>
                </a:cubicBezTo>
                <a:lnTo>
                  <a:pt x="4316"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4" name="Google Shape;39034;p70"/>
          <p:cNvSpPr/>
          <p:nvPr/>
        </p:nvSpPr>
        <p:spPr>
          <a:xfrm flipH="1">
            <a:off x="2575627" y="2163526"/>
            <a:ext cx="1123150" cy="1123479"/>
          </a:xfrm>
          <a:custGeom>
            <a:rect b="b" l="l" r="r" t="t"/>
            <a:pathLst>
              <a:path extrusionOk="0" h="4833" w="4832">
                <a:moveTo>
                  <a:pt x="4832" y="517"/>
                </a:moveTo>
                <a:lnTo>
                  <a:pt x="659" y="4691"/>
                </a:lnTo>
                <a:cubicBezTo>
                  <a:pt x="516" y="4833"/>
                  <a:pt x="285" y="4833"/>
                  <a:pt x="143" y="4691"/>
                </a:cubicBezTo>
                <a:lnTo>
                  <a:pt x="143" y="4691"/>
                </a:lnTo>
                <a:cubicBezTo>
                  <a:pt x="1" y="4548"/>
                  <a:pt x="1" y="4317"/>
                  <a:pt x="143" y="4175"/>
                </a:cubicBezTo>
                <a:lnTo>
                  <a:pt x="4316"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5" name="Google Shape;39035;p70"/>
          <p:cNvSpPr/>
          <p:nvPr/>
        </p:nvSpPr>
        <p:spPr>
          <a:xfrm flipH="1">
            <a:off x="5335952" y="2212126"/>
            <a:ext cx="1123150" cy="1123479"/>
          </a:xfrm>
          <a:custGeom>
            <a:rect b="b" l="l" r="r" t="t"/>
            <a:pathLst>
              <a:path extrusionOk="0" h="4833" w="4832">
                <a:moveTo>
                  <a:pt x="4832" y="517"/>
                </a:moveTo>
                <a:lnTo>
                  <a:pt x="659" y="4691"/>
                </a:lnTo>
                <a:cubicBezTo>
                  <a:pt x="516" y="4833"/>
                  <a:pt x="285" y="4833"/>
                  <a:pt x="143" y="4691"/>
                </a:cubicBezTo>
                <a:lnTo>
                  <a:pt x="143" y="4691"/>
                </a:lnTo>
                <a:cubicBezTo>
                  <a:pt x="1" y="4548"/>
                  <a:pt x="1" y="4317"/>
                  <a:pt x="143" y="4175"/>
                </a:cubicBezTo>
                <a:lnTo>
                  <a:pt x="4316"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6" name="Google Shape;39036;p70"/>
          <p:cNvSpPr txBox="1"/>
          <p:nvPr/>
        </p:nvSpPr>
        <p:spPr>
          <a:xfrm>
            <a:off x="721325" y="3778200"/>
            <a:ext cx="1532400" cy="82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Mercury is the closest planet to the Sun</a:t>
            </a:r>
            <a:endParaRPr>
              <a:solidFill>
                <a:schemeClr val="dk1"/>
              </a:solidFill>
              <a:latin typeface="Cabin"/>
              <a:ea typeface="Cabin"/>
              <a:cs typeface="Cabin"/>
              <a:sym typeface="Cabin"/>
            </a:endParaRPr>
          </a:p>
        </p:txBody>
      </p:sp>
      <p:sp>
        <p:nvSpPr>
          <p:cNvPr id="39037" name="Google Shape;39037;p70"/>
          <p:cNvSpPr txBox="1"/>
          <p:nvPr/>
        </p:nvSpPr>
        <p:spPr>
          <a:xfrm>
            <a:off x="720155" y="3345750"/>
            <a:ext cx="1534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Mercury</a:t>
            </a:r>
            <a:endParaRPr b="1" sz="2000">
              <a:solidFill>
                <a:schemeClr val="accent5"/>
              </a:solidFill>
              <a:latin typeface="Quicksand"/>
              <a:ea typeface="Quicksand"/>
              <a:cs typeface="Quicksand"/>
              <a:sym typeface="Quicksand"/>
            </a:endParaRPr>
          </a:p>
        </p:txBody>
      </p:sp>
      <p:sp>
        <p:nvSpPr>
          <p:cNvPr id="39038" name="Google Shape;39038;p70"/>
          <p:cNvSpPr txBox="1"/>
          <p:nvPr/>
        </p:nvSpPr>
        <p:spPr>
          <a:xfrm>
            <a:off x="721225" y="2028600"/>
            <a:ext cx="1532400" cy="82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Despite being red, Mars is a very cold place</a:t>
            </a:r>
            <a:endParaRPr>
              <a:solidFill>
                <a:schemeClr val="dk1"/>
              </a:solidFill>
              <a:latin typeface="Cabin"/>
              <a:ea typeface="Cabin"/>
              <a:cs typeface="Cabin"/>
              <a:sym typeface="Cabin"/>
            </a:endParaRPr>
          </a:p>
        </p:txBody>
      </p:sp>
      <p:sp>
        <p:nvSpPr>
          <p:cNvPr id="39039" name="Google Shape;39039;p70"/>
          <p:cNvSpPr txBox="1"/>
          <p:nvPr/>
        </p:nvSpPr>
        <p:spPr>
          <a:xfrm>
            <a:off x="720055" y="1596150"/>
            <a:ext cx="1534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Mars</a:t>
            </a:r>
            <a:endParaRPr b="1" sz="2000">
              <a:solidFill>
                <a:schemeClr val="accent5"/>
              </a:solidFill>
              <a:latin typeface="Quicksand"/>
              <a:ea typeface="Quicksand"/>
              <a:cs typeface="Quicksand"/>
              <a:sym typeface="Quicksand"/>
            </a:endParaRPr>
          </a:p>
        </p:txBody>
      </p:sp>
      <p:sp>
        <p:nvSpPr>
          <p:cNvPr id="39040" name="Google Shape;39040;p70"/>
          <p:cNvSpPr txBox="1"/>
          <p:nvPr/>
        </p:nvSpPr>
        <p:spPr>
          <a:xfrm>
            <a:off x="6890125" y="3770850"/>
            <a:ext cx="1532400" cy="82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Venus is the second planet from the Sun</a:t>
            </a:r>
            <a:endParaRPr>
              <a:solidFill>
                <a:schemeClr val="dk1"/>
              </a:solidFill>
              <a:latin typeface="Cabin"/>
              <a:ea typeface="Cabin"/>
              <a:cs typeface="Cabin"/>
              <a:sym typeface="Cabin"/>
            </a:endParaRPr>
          </a:p>
        </p:txBody>
      </p:sp>
      <p:sp>
        <p:nvSpPr>
          <p:cNvPr id="39041" name="Google Shape;39041;p70"/>
          <p:cNvSpPr txBox="1"/>
          <p:nvPr/>
        </p:nvSpPr>
        <p:spPr>
          <a:xfrm>
            <a:off x="6888955" y="3338400"/>
            <a:ext cx="1534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Venus</a:t>
            </a:r>
            <a:endParaRPr b="1" sz="2000">
              <a:solidFill>
                <a:schemeClr val="accent5"/>
              </a:solidFill>
              <a:latin typeface="Quicksand"/>
              <a:ea typeface="Quicksand"/>
              <a:cs typeface="Quicksand"/>
              <a:sym typeface="Quicksand"/>
            </a:endParaRPr>
          </a:p>
        </p:txBody>
      </p:sp>
      <p:sp>
        <p:nvSpPr>
          <p:cNvPr id="39042" name="Google Shape;39042;p70"/>
          <p:cNvSpPr txBox="1"/>
          <p:nvPr/>
        </p:nvSpPr>
        <p:spPr>
          <a:xfrm>
            <a:off x="6890225" y="1808700"/>
            <a:ext cx="1532400" cy="82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Earth is the third planet from the Sun and has life</a:t>
            </a:r>
            <a:endParaRPr>
              <a:solidFill>
                <a:schemeClr val="dk1"/>
              </a:solidFill>
              <a:latin typeface="Cabin"/>
              <a:ea typeface="Cabin"/>
              <a:cs typeface="Cabin"/>
              <a:sym typeface="Cabin"/>
            </a:endParaRPr>
          </a:p>
        </p:txBody>
      </p:sp>
      <p:sp>
        <p:nvSpPr>
          <p:cNvPr id="39043" name="Google Shape;39043;p70"/>
          <p:cNvSpPr txBox="1"/>
          <p:nvPr/>
        </p:nvSpPr>
        <p:spPr>
          <a:xfrm>
            <a:off x="6889055" y="1376250"/>
            <a:ext cx="15348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Earth</a:t>
            </a:r>
            <a:endParaRPr b="1" sz="2000">
              <a:solidFill>
                <a:schemeClr val="accent5"/>
              </a:solidFill>
              <a:latin typeface="Quicksand"/>
              <a:ea typeface="Quicksand"/>
              <a:cs typeface="Quicksand"/>
              <a:sym typeface="Quicksand"/>
            </a:endParaRPr>
          </a:p>
        </p:txBody>
      </p:sp>
      <p:cxnSp>
        <p:nvCxnSpPr>
          <p:cNvPr id="39044" name="Google Shape;39044;p70"/>
          <p:cNvCxnSpPr>
            <a:endCxn id="39039" idx="3"/>
          </p:cNvCxnSpPr>
          <p:nvPr/>
        </p:nvCxnSpPr>
        <p:spPr>
          <a:xfrm rot="10800000">
            <a:off x="2254855" y="1860000"/>
            <a:ext cx="1292700" cy="579600"/>
          </a:xfrm>
          <a:prstGeom prst="curvedConnector3">
            <a:avLst>
              <a:gd fmla="val 49994" name="adj1"/>
            </a:avLst>
          </a:prstGeom>
          <a:noFill/>
          <a:ln cap="rnd" cmpd="sng" w="28575">
            <a:solidFill>
              <a:schemeClr val="accent6"/>
            </a:solidFill>
            <a:prstDash val="solid"/>
            <a:round/>
            <a:headEnd len="med" w="med" type="oval"/>
            <a:tailEnd len="med" w="med" type="none"/>
          </a:ln>
        </p:spPr>
      </p:cxnSp>
      <p:cxnSp>
        <p:nvCxnSpPr>
          <p:cNvPr id="39045" name="Google Shape;39045;p70"/>
          <p:cNvCxnSpPr>
            <a:endCxn id="39037" idx="3"/>
          </p:cNvCxnSpPr>
          <p:nvPr/>
        </p:nvCxnSpPr>
        <p:spPr>
          <a:xfrm flipH="1">
            <a:off x="2254955" y="3421200"/>
            <a:ext cx="1632900" cy="188400"/>
          </a:xfrm>
          <a:prstGeom prst="curvedConnector3">
            <a:avLst>
              <a:gd fmla="val 49995" name="adj1"/>
            </a:avLst>
          </a:prstGeom>
          <a:noFill/>
          <a:ln cap="rnd" cmpd="sng" w="28575">
            <a:solidFill>
              <a:schemeClr val="accent6"/>
            </a:solidFill>
            <a:prstDash val="solid"/>
            <a:round/>
            <a:headEnd len="med" w="med" type="oval"/>
            <a:tailEnd len="med" w="med" type="none"/>
          </a:ln>
        </p:spPr>
      </p:cxnSp>
      <p:cxnSp>
        <p:nvCxnSpPr>
          <p:cNvPr id="39046" name="Google Shape;39046;p70"/>
          <p:cNvCxnSpPr>
            <a:endCxn id="39041" idx="1"/>
          </p:cNvCxnSpPr>
          <p:nvPr/>
        </p:nvCxnSpPr>
        <p:spPr>
          <a:xfrm>
            <a:off x="5472055" y="3226950"/>
            <a:ext cx="1416900" cy="375300"/>
          </a:xfrm>
          <a:prstGeom prst="curvedConnector3">
            <a:avLst>
              <a:gd fmla="val 49995" name="adj1"/>
            </a:avLst>
          </a:prstGeom>
          <a:noFill/>
          <a:ln cap="rnd" cmpd="sng" w="28575">
            <a:solidFill>
              <a:schemeClr val="accent6"/>
            </a:solidFill>
            <a:prstDash val="solid"/>
            <a:round/>
            <a:headEnd len="med" w="med" type="oval"/>
            <a:tailEnd len="med" w="med" type="none"/>
          </a:ln>
        </p:spPr>
      </p:cxnSp>
      <p:cxnSp>
        <p:nvCxnSpPr>
          <p:cNvPr id="39047" name="Google Shape;39047;p70"/>
          <p:cNvCxnSpPr>
            <a:endCxn id="39043" idx="1"/>
          </p:cNvCxnSpPr>
          <p:nvPr/>
        </p:nvCxnSpPr>
        <p:spPr>
          <a:xfrm flipH="1" rot="10800000">
            <a:off x="5199755" y="1640100"/>
            <a:ext cx="1689300" cy="750900"/>
          </a:xfrm>
          <a:prstGeom prst="curvedConnector3">
            <a:avLst>
              <a:gd fmla="val 49996" name="adj1"/>
            </a:avLst>
          </a:prstGeom>
          <a:noFill/>
          <a:ln cap="rnd" cmpd="sng" w="28575">
            <a:solidFill>
              <a:schemeClr val="accent6"/>
            </a:solidFill>
            <a:prstDash val="solid"/>
            <a:round/>
            <a:headEnd len="med" w="med" type="oval"/>
            <a:tailEnd len="med" w="med" type="none"/>
          </a:ln>
        </p:spPr>
      </p:cxnSp>
      <p:sp>
        <p:nvSpPr>
          <p:cNvPr id="39048" name="Google Shape;39048;p70"/>
          <p:cNvSpPr/>
          <p:nvPr/>
        </p:nvSpPr>
        <p:spPr>
          <a:xfrm flipH="1">
            <a:off x="6966912" y="203959"/>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9" name="Google Shape;39049;p70"/>
          <p:cNvSpPr/>
          <p:nvPr/>
        </p:nvSpPr>
        <p:spPr>
          <a:xfrm flipH="1">
            <a:off x="6890221" y="949269"/>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0" name="Google Shape;39050;p70"/>
          <p:cNvSpPr/>
          <p:nvPr/>
        </p:nvSpPr>
        <p:spPr>
          <a:xfrm flipH="1">
            <a:off x="7951328" y="9744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51" name="Google Shape;39051;p70"/>
          <p:cNvGrpSpPr/>
          <p:nvPr/>
        </p:nvGrpSpPr>
        <p:grpSpPr>
          <a:xfrm>
            <a:off x="4884159" y="1498556"/>
            <a:ext cx="315604" cy="283088"/>
            <a:chOff x="9122209" y="4733906"/>
            <a:chExt cx="315604" cy="283088"/>
          </a:xfrm>
        </p:grpSpPr>
        <p:sp>
          <p:nvSpPr>
            <p:cNvPr id="39052" name="Google Shape;39052;p70"/>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3" name="Google Shape;39053;p70"/>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4" name="Google Shape;39054;p70"/>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5" name="Google Shape;39055;p70"/>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6" name="Google Shape;39056;p70"/>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7" name="Google Shape;39057;p70"/>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8" name="Google Shape;39058;p70"/>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9" name="Google Shape;39059;p70"/>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0" name="Google Shape;39060;p70"/>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1" name="Google Shape;39061;p70"/>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2" name="Google Shape;39062;p70"/>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3" name="Google Shape;39063;p70"/>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4" name="Google Shape;39064;p70"/>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5" name="Google Shape;39065;p70"/>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6" name="Google Shape;39066;p70"/>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7" name="Google Shape;39067;p70"/>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8" name="Google Shape;39068;p70"/>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9" name="Google Shape;39069;p70"/>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0" name="Google Shape;39070;p70"/>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1" name="Google Shape;39071;p70"/>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2" name="Google Shape;39072;p70"/>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3" name="Google Shape;39073;p70"/>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4" name="Google Shape;39074;p70"/>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5" name="Google Shape;39075;p70"/>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6" name="Google Shape;39076;p70"/>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7" name="Google Shape;39077;p70"/>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8" name="Google Shape;39078;p70"/>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9" name="Google Shape;39079;p70"/>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0" name="Google Shape;39080;p70"/>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1" name="Google Shape;39081;p70"/>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2" name="Google Shape;39082;p70"/>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3" name="Google Shape;39083;p70"/>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4" name="Google Shape;39084;p70"/>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5" name="Google Shape;39085;p70"/>
          <p:cNvGrpSpPr/>
          <p:nvPr/>
        </p:nvGrpSpPr>
        <p:grpSpPr>
          <a:xfrm>
            <a:off x="3643559" y="4136869"/>
            <a:ext cx="384653" cy="326145"/>
            <a:chOff x="8483468" y="3859206"/>
            <a:chExt cx="650520" cy="551573"/>
          </a:xfrm>
        </p:grpSpPr>
        <p:sp>
          <p:nvSpPr>
            <p:cNvPr id="39086" name="Google Shape;39086;p70"/>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7" name="Google Shape;39087;p70"/>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8" name="Google Shape;39088;p70"/>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9" name="Google Shape;39089;p70"/>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0" name="Google Shape;39090;p70"/>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1" name="Google Shape;39091;p70"/>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2" name="Google Shape;39092;p70"/>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3" name="Google Shape;39093;p70"/>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4" name="Google Shape;39094;p70"/>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5" name="Google Shape;39095;p70"/>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6" name="Google Shape;39096;p70"/>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7" name="Google Shape;39097;p70"/>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8" name="Google Shape;39098;p70"/>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9" name="Google Shape;39099;p70"/>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0" name="Google Shape;39100;p70"/>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1" name="Google Shape;39101;p70"/>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2" name="Google Shape;39102;p70"/>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3" name="Google Shape;39103;p70"/>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4" name="Google Shape;39104;p70"/>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5" name="Google Shape;39105;p70"/>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6" name="Google Shape;39106;p70"/>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7" name="Google Shape;39107;p70"/>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8" name="Google Shape;39108;p70"/>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9" name="Google Shape;39109;p70"/>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0" name="Google Shape;39110;p70"/>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1" name="Google Shape;39111;p70"/>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2" name="Google Shape;39112;p70"/>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3" name="Google Shape;39113;p70"/>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4" name="Google Shape;39114;p70"/>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5" name="Google Shape;39115;p70"/>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16" name="Google Shape;39116;p70"/>
          <p:cNvSpPr/>
          <p:nvPr/>
        </p:nvSpPr>
        <p:spPr>
          <a:xfrm flipH="1">
            <a:off x="5941253" y="40531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0" name="Shape 39120"/>
        <p:cNvGrpSpPr/>
        <p:nvPr/>
      </p:nvGrpSpPr>
      <p:grpSpPr>
        <a:xfrm>
          <a:off x="0" y="0"/>
          <a:ext cx="0" cy="0"/>
          <a:chOff x="0" y="0"/>
          <a:chExt cx="0" cy="0"/>
        </a:xfrm>
      </p:grpSpPr>
      <p:sp>
        <p:nvSpPr>
          <p:cNvPr id="39121" name="Google Shape;39121;p7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 famous meteor showers</a:t>
            </a:r>
            <a:endParaRPr/>
          </a:p>
        </p:txBody>
      </p:sp>
      <p:graphicFrame>
        <p:nvGraphicFramePr>
          <p:cNvPr id="39122" name="Google Shape;39122;p71"/>
          <p:cNvGraphicFramePr/>
          <p:nvPr/>
        </p:nvGraphicFramePr>
        <p:xfrm>
          <a:off x="720000" y="1248050"/>
          <a:ext cx="3000000" cy="3000000"/>
        </p:xfrm>
        <a:graphic>
          <a:graphicData uri="http://schemas.openxmlformats.org/drawingml/2006/table">
            <a:tbl>
              <a:tblPr>
                <a:noFill/>
                <a:tableStyleId>{3E4D6DFE-BE5B-4B7D-81F8-1687CCEA1348}</a:tableStyleId>
              </a:tblPr>
              <a:tblGrid>
                <a:gridCol w="2568000"/>
                <a:gridCol w="2568000"/>
                <a:gridCol w="2568000"/>
              </a:tblGrid>
              <a:tr h="479350">
                <a:tc>
                  <a:txBody>
                    <a:bodyPr/>
                    <a:lstStyle/>
                    <a:p>
                      <a:pPr indent="0" lvl="0" marL="0" rtl="0" algn="ctr">
                        <a:spcBef>
                          <a:spcPts val="0"/>
                        </a:spcBef>
                        <a:spcAft>
                          <a:spcPts val="0"/>
                        </a:spcAft>
                        <a:buNone/>
                      </a:pPr>
                      <a:r>
                        <a:rPr b="1" lang="en" sz="1600">
                          <a:solidFill>
                            <a:schemeClr val="dk1"/>
                          </a:solidFill>
                          <a:latin typeface="Quicksand"/>
                          <a:ea typeface="Quicksand"/>
                          <a:cs typeface="Quicksand"/>
                          <a:sym typeface="Quicksand"/>
                        </a:rPr>
                        <a:t>Shower</a:t>
                      </a:r>
                      <a:endParaRPr b="1" sz="1600">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rPr b="1" lang="en" sz="1600">
                          <a:solidFill>
                            <a:schemeClr val="dk1"/>
                          </a:solidFill>
                          <a:latin typeface="Quicksand"/>
                          <a:ea typeface="Quicksand"/>
                          <a:cs typeface="Quicksand"/>
                          <a:sym typeface="Quicksand"/>
                        </a:rPr>
                        <a:t>Time</a:t>
                      </a:r>
                      <a:endParaRPr b="1" sz="1600">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rPr b="1" lang="en" sz="1600">
                          <a:solidFill>
                            <a:schemeClr val="dk1"/>
                          </a:solidFill>
                          <a:latin typeface="Quicksand"/>
                          <a:ea typeface="Quicksand"/>
                          <a:cs typeface="Quicksand"/>
                          <a:sym typeface="Quicksand"/>
                        </a:rPr>
                        <a:t>Parent object</a:t>
                      </a:r>
                      <a:endParaRPr b="1" sz="1600">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r>
              <a:tr h="479350">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Perseids</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Mid-August</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Comet Swift-Turtle</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79350">
                <a:tc>
                  <a:txBody>
                    <a:bodyPr/>
                    <a:lstStyle/>
                    <a:p>
                      <a:pPr indent="0" lvl="0" marL="0" rtl="0" algn="ctr">
                        <a:spcBef>
                          <a:spcPts val="0"/>
                        </a:spcBef>
                        <a:spcAft>
                          <a:spcPts val="0"/>
                        </a:spcAft>
                        <a:buClr>
                          <a:schemeClr val="hlink"/>
                        </a:buClr>
                        <a:buSzPts val="1100"/>
                        <a:buFont typeface="Arial"/>
                        <a:buNone/>
                      </a:pPr>
                      <a:r>
                        <a:rPr lang="en">
                          <a:solidFill>
                            <a:schemeClr val="dk1"/>
                          </a:solidFill>
                          <a:latin typeface="Cabin"/>
                          <a:ea typeface="Cabin"/>
                          <a:cs typeface="Cabin"/>
                          <a:sym typeface="Cabin"/>
                        </a:rPr>
                        <a:t>Lyrids</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Clr>
                          <a:schemeClr val="hlink"/>
                        </a:buClr>
                        <a:buSzPts val="1100"/>
                        <a:buFont typeface="Arial"/>
                        <a:buNone/>
                      </a:pPr>
                      <a:r>
                        <a:rPr lang="en">
                          <a:solidFill>
                            <a:schemeClr val="dk1"/>
                          </a:solidFill>
                          <a:latin typeface="Cabin"/>
                          <a:ea typeface="Cabin"/>
                          <a:cs typeface="Cabin"/>
                          <a:sym typeface="Cabin"/>
                        </a:rPr>
                        <a:t>Late April</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Comet Thatcher</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79350">
                <a:tc>
                  <a:txBody>
                    <a:bodyPr/>
                    <a:lstStyle/>
                    <a:p>
                      <a:pPr indent="0" lvl="0" marL="0" rtl="0" algn="ctr">
                        <a:spcBef>
                          <a:spcPts val="0"/>
                        </a:spcBef>
                        <a:spcAft>
                          <a:spcPts val="0"/>
                        </a:spcAft>
                        <a:buClr>
                          <a:schemeClr val="hlink"/>
                        </a:buClr>
                        <a:buSzPts val="1100"/>
                        <a:buFont typeface="Arial"/>
                        <a:buNone/>
                      </a:pPr>
                      <a:r>
                        <a:rPr lang="en">
                          <a:solidFill>
                            <a:schemeClr val="dk1"/>
                          </a:solidFill>
                          <a:latin typeface="Cabin"/>
                          <a:ea typeface="Cabin"/>
                          <a:cs typeface="Cabin"/>
                          <a:sym typeface="Cabin"/>
                        </a:rPr>
                        <a:t>Pi Puppids</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Late April</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Comet 26P/Grigg-Skjellerup</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79350">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Arietids</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Mid-June</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Comet 96P/Machholz</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79350">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Orionids</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Late October</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Comet 1/Halley</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79350">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Andromedids</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Mid-November</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Comet 3D/Beta</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bl>
          </a:graphicData>
        </a:graphic>
      </p:graphicFrame>
      <p:sp>
        <p:nvSpPr>
          <p:cNvPr id="39123" name="Google Shape;39123;p71"/>
          <p:cNvSpPr/>
          <p:nvPr/>
        </p:nvSpPr>
        <p:spPr>
          <a:xfrm>
            <a:off x="8157001" y="5208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24" name="Google Shape;39124;p71"/>
          <p:cNvGrpSpPr/>
          <p:nvPr/>
        </p:nvGrpSpPr>
        <p:grpSpPr>
          <a:xfrm>
            <a:off x="7133342" y="379345"/>
            <a:ext cx="732046" cy="426909"/>
            <a:chOff x="8120762" y="5581287"/>
            <a:chExt cx="880392" cy="513420"/>
          </a:xfrm>
        </p:grpSpPr>
        <p:sp>
          <p:nvSpPr>
            <p:cNvPr id="39125" name="Google Shape;39125;p71"/>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6" name="Google Shape;39126;p71"/>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7" name="Google Shape;39127;p71"/>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8" name="Google Shape;39128;p71"/>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9" name="Google Shape;39129;p71"/>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0" name="Google Shape;39130;p71"/>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1" name="Google Shape;39131;p71"/>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2" name="Google Shape;39132;p71"/>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3" name="Google Shape;39133;p71"/>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4" name="Google Shape;39134;p71"/>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5" name="Google Shape;39135;p71"/>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6" name="Google Shape;39136;p71"/>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7" name="Google Shape;39137;p71"/>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8" name="Google Shape;39138;p71"/>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9" name="Google Shape;39139;p71"/>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0" name="Google Shape;39140;p71"/>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1" name="Google Shape;39141;p71"/>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2" name="Google Shape;39142;p71"/>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3" name="Google Shape;39143;p71"/>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4" name="Google Shape;39144;p71"/>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5" name="Google Shape;39145;p71"/>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6" name="Google Shape;39146;p71"/>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7" name="Google Shape;39147;p71"/>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8" name="Google Shape;39148;p71"/>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9" name="Google Shape;39149;p71"/>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0" name="Google Shape;39150;p71"/>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1" name="Google Shape;39151;p71"/>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2" name="Google Shape;39152;p71"/>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3" name="Google Shape;39153;p71"/>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4" name="Google Shape;39154;p71"/>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5" name="Google Shape;39155;p71"/>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6" name="Google Shape;39156;p71"/>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7" name="Google Shape;39157;p71"/>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8" name="Google Shape;39158;p71"/>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9" name="Google Shape;39159;p71"/>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0" name="Google Shape;39160;p71"/>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1" name="Google Shape;39161;p71"/>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2" name="Google Shape;39162;p71"/>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3" name="Google Shape;39163;p71"/>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4" name="Google Shape;39164;p71"/>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5" name="Google Shape;39165;p71"/>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6" name="Google Shape;39166;p71"/>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70" name="Shape 39170"/>
        <p:cNvGrpSpPr/>
        <p:nvPr/>
      </p:nvGrpSpPr>
      <p:grpSpPr>
        <a:xfrm>
          <a:off x="0" y="0"/>
          <a:ext cx="0" cy="0"/>
          <a:chOff x="0" y="0"/>
          <a:chExt cx="0" cy="0"/>
        </a:xfrm>
      </p:grpSpPr>
      <p:sp>
        <p:nvSpPr>
          <p:cNvPr id="39171" name="Google Shape;39171;p7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Let’s check this data</a:t>
            </a:r>
            <a:endParaRPr/>
          </a:p>
        </p:txBody>
      </p:sp>
      <p:sp>
        <p:nvSpPr>
          <p:cNvPr id="39172" name="Google Shape;39172;p72"/>
          <p:cNvSpPr txBox="1"/>
          <p:nvPr/>
        </p:nvSpPr>
        <p:spPr>
          <a:xfrm>
            <a:off x="797238" y="4130750"/>
            <a:ext cx="3566400" cy="447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ato"/>
                <a:ea typeface="Lato"/>
                <a:cs typeface="Lato"/>
                <a:sym typeface="Lato"/>
              </a:rPr>
              <a:t>Follow the link in the graph to modify its data and then paste the new one here. </a:t>
            </a:r>
            <a:r>
              <a:rPr b="1" lang="en" sz="1000">
                <a:solidFill>
                  <a:schemeClr val="dk1"/>
                </a:solidFill>
                <a:uFill>
                  <a:noFill/>
                </a:uFill>
                <a:latin typeface="Lato"/>
                <a:ea typeface="Lato"/>
                <a:cs typeface="Lato"/>
                <a:sym typeface="Lato"/>
                <a:hlinkClick r:id="rId3">
                  <a:extLst>
                    <a:ext uri="{A12FA001-AC4F-418D-AE19-62706E023703}">
                      <ahyp:hlinkClr val="tx"/>
                    </a:ext>
                  </a:extLst>
                </a:hlinkClick>
              </a:rPr>
              <a:t>For more info, click here</a:t>
            </a:r>
            <a:endParaRPr b="1" sz="1000">
              <a:solidFill>
                <a:schemeClr val="dk1"/>
              </a:solidFill>
              <a:latin typeface="Lato"/>
              <a:ea typeface="Lato"/>
              <a:cs typeface="Lato"/>
              <a:sym typeface="Lato"/>
            </a:endParaRPr>
          </a:p>
        </p:txBody>
      </p:sp>
      <p:sp>
        <p:nvSpPr>
          <p:cNvPr id="39173" name="Google Shape;39173;p72"/>
          <p:cNvSpPr txBox="1"/>
          <p:nvPr/>
        </p:nvSpPr>
        <p:spPr>
          <a:xfrm>
            <a:off x="4666950" y="2815672"/>
            <a:ext cx="1837200" cy="56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Despite being red, it’s actually a cold place</a:t>
            </a:r>
            <a:endParaRPr>
              <a:solidFill>
                <a:schemeClr val="dk1"/>
              </a:solidFill>
              <a:latin typeface="Cabin"/>
              <a:ea typeface="Cabin"/>
              <a:cs typeface="Cabin"/>
              <a:sym typeface="Cabin"/>
            </a:endParaRPr>
          </a:p>
        </p:txBody>
      </p:sp>
      <p:sp>
        <p:nvSpPr>
          <p:cNvPr id="39174" name="Google Shape;39174;p72"/>
          <p:cNvSpPr txBox="1"/>
          <p:nvPr/>
        </p:nvSpPr>
        <p:spPr>
          <a:xfrm>
            <a:off x="4665583" y="2383217"/>
            <a:ext cx="18405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Mars</a:t>
            </a:r>
            <a:endParaRPr b="1" sz="2000">
              <a:solidFill>
                <a:schemeClr val="accent5"/>
              </a:solidFill>
              <a:latin typeface="Quicksand"/>
              <a:ea typeface="Quicksand"/>
              <a:cs typeface="Quicksand"/>
              <a:sym typeface="Quicksand"/>
            </a:endParaRPr>
          </a:p>
        </p:txBody>
      </p:sp>
      <p:sp>
        <p:nvSpPr>
          <p:cNvPr id="39175" name="Google Shape;39175;p72"/>
          <p:cNvSpPr txBox="1"/>
          <p:nvPr/>
        </p:nvSpPr>
        <p:spPr>
          <a:xfrm>
            <a:off x="4666825" y="1616224"/>
            <a:ext cx="1837200" cy="56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Mercury is the closest planet to the Sun</a:t>
            </a:r>
            <a:endParaRPr>
              <a:solidFill>
                <a:schemeClr val="dk1"/>
              </a:solidFill>
              <a:latin typeface="Cabin"/>
              <a:ea typeface="Cabin"/>
              <a:cs typeface="Cabin"/>
              <a:sym typeface="Cabin"/>
            </a:endParaRPr>
          </a:p>
        </p:txBody>
      </p:sp>
      <p:sp>
        <p:nvSpPr>
          <p:cNvPr id="39176" name="Google Shape;39176;p72"/>
          <p:cNvSpPr txBox="1"/>
          <p:nvPr/>
        </p:nvSpPr>
        <p:spPr>
          <a:xfrm>
            <a:off x="4665463" y="1183775"/>
            <a:ext cx="18405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Mercury</a:t>
            </a:r>
            <a:endParaRPr b="1" sz="2000">
              <a:solidFill>
                <a:schemeClr val="accent5"/>
              </a:solidFill>
              <a:latin typeface="Quicksand"/>
              <a:ea typeface="Quicksand"/>
              <a:cs typeface="Quicksand"/>
              <a:sym typeface="Quicksand"/>
            </a:endParaRPr>
          </a:p>
        </p:txBody>
      </p:sp>
      <p:sp>
        <p:nvSpPr>
          <p:cNvPr id="39177" name="Google Shape;39177;p72"/>
          <p:cNvSpPr txBox="1"/>
          <p:nvPr/>
        </p:nvSpPr>
        <p:spPr>
          <a:xfrm>
            <a:off x="6584748" y="2815680"/>
            <a:ext cx="1837200" cy="56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Jupiter was named after a Roman god</a:t>
            </a:r>
            <a:endParaRPr>
              <a:solidFill>
                <a:schemeClr val="dk1"/>
              </a:solidFill>
              <a:latin typeface="Cabin"/>
              <a:ea typeface="Cabin"/>
              <a:cs typeface="Cabin"/>
              <a:sym typeface="Cabin"/>
            </a:endParaRPr>
          </a:p>
        </p:txBody>
      </p:sp>
      <p:sp>
        <p:nvSpPr>
          <p:cNvPr id="39178" name="Google Shape;39178;p72"/>
          <p:cNvSpPr txBox="1"/>
          <p:nvPr/>
        </p:nvSpPr>
        <p:spPr>
          <a:xfrm>
            <a:off x="6583379" y="2383229"/>
            <a:ext cx="18405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Jupiter</a:t>
            </a:r>
            <a:endParaRPr b="1" sz="2000">
              <a:solidFill>
                <a:schemeClr val="accent5"/>
              </a:solidFill>
              <a:latin typeface="Quicksand"/>
              <a:ea typeface="Quicksand"/>
              <a:cs typeface="Quicksand"/>
              <a:sym typeface="Quicksand"/>
            </a:endParaRPr>
          </a:p>
        </p:txBody>
      </p:sp>
      <p:sp>
        <p:nvSpPr>
          <p:cNvPr id="39179" name="Google Shape;39179;p72"/>
          <p:cNvSpPr txBox="1"/>
          <p:nvPr/>
        </p:nvSpPr>
        <p:spPr>
          <a:xfrm>
            <a:off x="6584868" y="1616233"/>
            <a:ext cx="1837200" cy="56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Venus is the second planet from the Sun</a:t>
            </a:r>
            <a:endParaRPr>
              <a:solidFill>
                <a:schemeClr val="dk1"/>
              </a:solidFill>
              <a:latin typeface="Cabin"/>
              <a:ea typeface="Cabin"/>
              <a:cs typeface="Cabin"/>
              <a:sym typeface="Cabin"/>
            </a:endParaRPr>
          </a:p>
        </p:txBody>
      </p:sp>
      <p:sp>
        <p:nvSpPr>
          <p:cNvPr id="39180" name="Google Shape;39180;p72"/>
          <p:cNvSpPr txBox="1"/>
          <p:nvPr/>
        </p:nvSpPr>
        <p:spPr>
          <a:xfrm>
            <a:off x="6583499" y="1183787"/>
            <a:ext cx="18405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Venus</a:t>
            </a:r>
            <a:endParaRPr b="1" sz="2000">
              <a:solidFill>
                <a:schemeClr val="accent5"/>
              </a:solidFill>
              <a:latin typeface="Quicksand"/>
              <a:ea typeface="Quicksand"/>
              <a:cs typeface="Quicksand"/>
              <a:sym typeface="Quicksand"/>
            </a:endParaRPr>
          </a:p>
        </p:txBody>
      </p:sp>
      <p:sp>
        <p:nvSpPr>
          <p:cNvPr id="39181" name="Google Shape;39181;p72"/>
          <p:cNvSpPr txBox="1"/>
          <p:nvPr/>
        </p:nvSpPr>
        <p:spPr>
          <a:xfrm>
            <a:off x="4666950" y="4015122"/>
            <a:ext cx="1837200" cy="56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Saturn is a gas giant and has several rings</a:t>
            </a:r>
            <a:endParaRPr>
              <a:solidFill>
                <a:schemeClr val="dk1"/>
              </a:solidFill>
              <a:latin typeface="Cabin"/>
              <a:ea typeface="Cabin"/>
              <a:cs typeface="Cabin"/>
              <a:sym typeface="Cabin"/>
            </a:endParaRPr>
          </a:p>
        </p:txBody>
      </p:sp>
      <p:sp>
        <p:nvSpPr>
          <p:cNvPr id="39182" name="Google Shape;39182;p72"/>
          <p:cNvSpPr txBox="1"/>
          <p:nvPr/>
        </p:nvSpPr>
        <p:spPr>
          <a:xfrm>
            <a:off x="4665583" y="3582667"/>
            <a:ext cx="18405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Saturn</a:t>
            </a:r>
            <a:endParaRPr b="1" sz="2000">
              <a:solidFill>
                <a:schemeClr val="accent5"/>
              </a:solidFill>
              <a:latin typeface="Quicksand"/>
              <a:ea typeface="Quicksand"/>
              <a:cs typeface="Quicksand"/>
              <a:sym typeface="Quicksand"/>
            </a:endParaRPr>
          </a:p>
        </p:txBody>
      </p:sp>
      <p:sp>
        <p:nvSpPr>
          <p:cNvPr id="39183" name="Google Shape;39183;p72"/>
          <p:cNvSpPr txBox="1"/>
          <p:nvPr/>
        </p:nvSpPr>
        <p:spPr>
          <a:xfrm>
            <a:off x="6584748" y="4015130"/>
            <a:ext cx="1837200" cy="56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Neptune is very far from the Sun</a:t>
            </a:r>
            <a:endParaRPr>
              <a:solidFill>
                <a:schemeClr val="dk1"/>
              </a:solidFill>
              <a:latin typeface="Cabin"/>
              <a:ea typeface="Cabin"/>
              <a:cs typeface="Cabin"/>
              <a:sym typeface="Cabin"/>
            </a:endParaRPr>
          </a:p>
        </p:txBody>
      </p:sp>
      <p:sp>
        <p:nvSpPr>
          <p:cNvPr id="39184" name="Google Shape;39184;p72"/>
          <p:cNvSpPr txBox="1"/>
          <p:nvPr/>
        </p:nvSpPr>
        <p:spPr>
          <a:xfrm>
            <a:off x="6583379" y="3582679"/>
            <a:ext cx="1840500" cy="527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Neptune</a:t>
            </a:r>
            <a:endParaRPr b="1" sz="2000">
              <a:solidFill>
                <a:schemeClr val="accent5"/>
              </a:solidFill>
              <a:latin typeface="Quicksand"/>
              <a:ea typeface="Quicksand"/>
              <a:cs typeface="Quicksand"/>
              <a:sym typeface="Quicksand"/>
            </a:endParaRPr>
          </a:p>
        </p:txBody>
      </p:sp>
      <p:pic>
        <p:nvPicPr>
          <p:cNvPr id="39185" name="Google Shape;39185;p72" title="Chart">
            <a:hlinkClick r:id="rId4"/>
          </p:cNvPr>
          <p:cNvPicPr preferRelativeResize="0"/>
          <p:nvPr/>
        </p:nvPicPr>
        <p:blipFill>
          <a:blip r:embed="rId5">
            <a:alphaModFix/>
          </a:blip>
          <a:stretch>
            <a:fillRect/>
          </a:stretch>
        </p:blipFill>
        <p:spPr>
          <a:xfrm>
            <a:off x="719989" y="1256700"/>
            <a:ext cx="3720878" cy="2721651"/>
          </a:xfrm>
          <a:prstGeom prst="rect">
            <a:avLst/>
          </a:prstGeom>
          <a:noFill/>
          <a:ln>
            <a:noFill/>
          </a:ln>
        </p:spPr>
      </p:pic>
      <p:grpSp>
        <p:nvGrpSpPr>
          <p:cNvPr id="39186" name="Google Shape;39186;p72"/>
          <p:cNvGrpSpPr/>
          <p:nvPr/>
        </p:nvGrpSpPr>
        <p:grpSpPr>
          <a:xfrm flipH="1" rot="-1495258">
            <a:off x="7580235" y="741209"/>
            <a:ext cx="463840" cy="270452"/>
            <a:chOff x="8120762" y="5581287"/>
            <a:chExt cx="880392" cy="513420"/>
          </a:xfrm>
        </p:grpSpPr>
        <p:sp>
          <p:nvSpPr>
            <p:cNvPr id="39187" name="Google Shape;39187;p72"/>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8" name="Google Shape;39188;p72"/>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9" name="Google Shape;39189;p72"/>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0" name="Google Shape;39190;p72"/>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1" name="Google Shape;39191;p72"/>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2" name="Google Shape;39192;p72"/>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3" name="Google Shape;39193;p72"/>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4" name="Google Shape;39194;p72"/>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5" name="Google Shape;39195;p72"/>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6" name="Google Shape;39196;p72"/>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7" name="Google Shape;39197;p72"/>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8" name="Google Shape;39198;p72"/>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9" name="Google Shape;39199;p72"/>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0" name="Google Shape;39200;p72"/>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1" name="Google Shape;39201;p72"/>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2" name="Google Shape;39202;p72"/>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3" name="Google Shape;39203;p72"/>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4" name="Google Shape;39204;p72"/>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5" name="Google Shape;39205;p72"/>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6" name="Google Shape;39206;p72"/>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7" name="Google Shape;39207;p72"/>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8" name="Google Shape;39208;p72"/>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9" name="Google Shape;39209;p72"/>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0" name="Google Shape;39210;p72"/>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1" name="Google Shape;39211;p72"/>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2" name="Google Shape;39212;p72"/>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3" name="Google Shape;39213;p72"/>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4" name="Google Shape;39214;p72"/>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5" name="Google Shape;39215;p72"/>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6" name="Google Shape;39216;p72"/>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7" name="Google Shape;39217;p72"/>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8" name="Google Shape;39218;p72"/>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9" name="Google Shape;39219;p72"/>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0" name="Google Shape;39220;p72"/>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1" name="Google Shape;39221;p72"/>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2" name="Google Shape;39222;p72"/>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3" name="Google Shape;39223;p72"/>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4" name="Google Shape;39224;p72"/>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5" name="Google Shape;39225;p72"/>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6" name="Google Shape;39226;p72"/>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7" name="Google Shape;39227;p72"/>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8" name="Google Shape;39228;p72"/>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29" name="Google Shape;39229;p72"/>
          <p:cNvSpPr/>
          <p:nvPr/>
        </p:nvSpPr>
        <p:spPr>
          <a:xfrm flipH="1" rot="-581979">
            <a:off x="5864725" y="-32295"/>
            <a:ext cx="1019573" cy="1019573"/>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233" name="Shape 39233"/>
        <p:cNvGrpSpPr/>
        <p:nvPr/>
      </p:nvGrpSpPr>
      <p:grpSpPr>
        <a:xfrm>
          <a:off x="0" y="0"/>
          <a:ext cx="0" cy="0"/>
          <a:chOff x="0" y="0"/>
          <a:chExt cx="0" cy="0"/>
        </a:xfrm>
      </p:grpSpPr>
      <p:sp>
        <p:nvSpPr>
          <p:cNvPr id="39234" name="Google Shape;39234;p73"/>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team</a:t>
            </a:r>
            <a:endParaRPr/>
          </a:p>
        </p:txBody>
      </p:sp>
      <p:pic>
        <p:nvPicPr>
          <p:cNvPr id="39235" name="Google Shape;39235;p73"/>
          <p:cNvPicPr preferRelativeResize="0"/>
          <p:nvPr>
            <p:ph idx="2" type="pic"/>
          </p:nvPr>
        </p:nvPicPr>
        <p:blipFill rotWithShape="1">
          <a:blip r:embed="rId3">
            <a:alphaModFix/>
          </a:blip>
          <a:srcRect b="26612" l="0" r="0" t="6738"/>
          <a:stretch/>
        </p:blipFill>
        <p:spPr>
          <a:xfrm>
            <a:off x="2073332" y="1644427"/>
            <a:ext cx="1500000" cy="1500000"/>
          </a:xfrm>
          <a:prstGeom prst="ellipse">
            <a:avLst/>
          </a:prstGeom>
          <a:noFill/>
          <a:ln>
            <a:noFill/>
          </a:ln>
        </p:spPr>
      </p:pic>
      <p:pic>
        <p:nvPicPr>
          <p:cNvPr id="39236" name="Google Shape;39236;p73"/>
          <p:cNvPicPr preferRelativeResize="0"/>
          <p:nvPr>
            <p:ph idx="3" type="pic"/>
          </p:nvPr>
        </p:nvPicPr>
        <p:blipFill rotWithShape="1">
          <a:blip r:embed="rId4">
            <a:alphaModFix/>
          </a:blip>
          <a:srcRect b="46842" l="29763" r="29759" t="26180"/>
          <a:stretch/>
        </p:blipFill>
        <p:spPr>
          <a:xfrm>
            <a:off x="5572827" y="1644434"/>
            <a:ext cx="1500000" cy="1500000"/>
          </a:xfrm>
          <a:prstGeom prst="ellipse">
            <a:avLst/>
          </a:prstGeom>
          <a:noFill/>
          <a:ln>
            <a:noFill/>
          </a:ln>
        </p:spPr>
      </p:pic>
      <p:grpSp>
        <p:nvGrpSpPr>
          <p:cNvPr id="39237" name="Google Shape;39237;p73"/>
          <p:cNvGrpSpPr/>
          <p:nvPr/>
        </p:nvGrpSpPr>
        <p:grpSpPr>
          <a:xfrm flipH="1">
            <a:off x="5290053" y="1360648"/>
            <a:ext cx="2065641" cy="2067460"/>
            <a:chOff x="6319100" y="5477342"/>
            <a:chExt cx="1271477" cy="1272675"/>
          </a:xfrm>
        </p:grpSpPr>
        <p:sp>
          <p:nvSpPr>
            <p:cNvPr id="39238" name="Google Shape;39238;p73"/>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9" name="Google Shape;39239;p73"/>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40" name="Google Shape;39240;p73"/>
          <p:cNvGrpSpPr/>
          <p:nvPr/>
        </p:nvGrpSpPr>
        <p:grpSpPr>
          <a:xfrm flipH="1">
            <a:off x="1790578" y="1360551"/>
            <a:ext cx="2065641" cy="2067460"/>
            <a:chOff x="6319100" y="5477342"/>
            <a:chExt cx="1271477" cy="1272675"/>
          </a:xfrm>
        </p:grpSpPr>
        <p:sp>
          <p:nvSpPr>
            <p:cNvPr id="39241" name="Google Shape;39241;p73"/>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2" name="Google Shape;39242;p73"/>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43" name="Google Shape;39243;p73"/>
          <p:cNvSpPr txBox="1"/>
          <p:nvPr>
            <p:ph idx="1" type="subTitle"/>
          </p:nvPr>
        </p:nvSpPr>
        <p:spPr>
          <a:xfrm>
            <a:off x="1531763" y="3739375"/>
            <a:ext cx="2583000" cy="61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speak a bit about this person here</a:t>
            </a:r>
            <a:endParaRPr/>
          </a:p>
        </p:txBody>
      </p:sp>
      <p:sp>
        <p:nvSpPr>
          <p:cNvPr id="39244" name="Google Shape;39244;p73"/>
          <p:cNvSpPr txBox="1"/>
          <p:nvPr>
            <p:ph idx="2" type="subTitle"/>
          </p:nvPr>
        </p:nvSpPr>
        <p:spPr>
          <a:xfrm>
            <a:off x="5031259" y="3739375"/>
            <a:ext cx="2583000" cy="611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speak a bit about this person here</a:t>
            </a:r>
            <a:endParaRPr/>
          </a:p>
        </p:txBody>
      </p:sp>
      <p:sp>
        <p:nvSpPr>
          <p:cNvPr id="39245" name="Google Shape;39245;p73"/>
          <p:cNvSpPr txBox="1"/>
          <p:nvPr>
            <p:ph idx="3" type="title"/>
          </p:nvPr>
        </p:nvSpPr>
        <p:spPr>
          <a:xfrm>
            <a:off x="1529876" y="3306925"/>
            <a:ext cx="2586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Gabriella Jones</a:t>
            </a:r>
            <a:endParaRPr/>
          </a:p>
        </p:txBody>
      </p:sp>
      <p:sp>
        <p:nvSpPr>
          <p:cNvPr id="39246" name="Google Shape;39246;p73"/>
          <p:cNvSpPr txBox="1"/>
          <p:nvPr>
            <p:ph idx="4" type="title"/>
          </p:nvPr>
        </p:nvSpPr>
        <p:spPr>
          <a:xfrm>
            <a:off x="5035378" y="3306925"/>
            <a:ext cx="2574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Jonathan Green</a:t>
            </a:r>
            <a:endParaRPr/>
          </a:p>
        </p:txBody>
      </p:sp>
      <p:grpSp>
        <p:nvGrpSpPr>
          <p:cNvPr id="39247" name="Google Shape;39247;p73"/>
          <p:cNvGrpSpPr/>
          <p:nvPr/>
        </p:nvGrpSpPr>
        <p:grpSpPr>
          <a:xfrm>
            <a:off x="7493752" y="1216919"/>
            <a:ext cx="244246" cy="219081"/>
            <a:chOff x="9122209" y="4733906"/>
            <a:chExt cx="315604" cy="283088"/>
          </a:xfrm>
        </p:grpSpPr>
        <p:sp>
          <p:nvSpPr>
            <p:cNvPr id="39248" name="Google Shape;39248;p73"/>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9" name="Google Shape;39249;p73"/>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0" name="Google Shape;39250;p73"/>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1" name="Google Shape;39251;p73"/>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2" name="Google Shape;39252;p73"/>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3" name="Google Shape;39253;p73"/>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4" name="Google Shape;39254;p73"/>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5" name="Google Shape;39255;p73"/>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6" name="Google Shape;39256;p73"/>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7" name="Google Shape;39257;p73"/>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8" name="Google Shape;39258;p73"/>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9" name="Google Shape;39259;p73"/>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0" name="Google Shape;39260;p73"/>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1" name="Google Shape;39261;p73"/>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2" name="Google Shape;39262;p73"/>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3" name="Google Shape;39263;p73"/>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4" name="Google Shape;39264;p73"/>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5" name="Google Shape;39265;p73"/>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6" name="Google Shape;39266;p73"/>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7" name="Google Shape;39267;p73"/>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8" name="Google Shape;39268;p73"/>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9" name="Google Shape;39269;p73"/>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0" name="Google Shape;39270;p73"/>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1" name="Google Shape;39271;p73"/>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2" name="Google Shape;39272;p73"/>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3" name="Google Shape;39273;p73"/>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4" name="Google Shape;39274;p73"/>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5" name="Google Shape;39275;p73"/>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6" name="Google Shape;39276;p73"/>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7" name="Google Shape;39277;p73"/>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8" name="Google Shape;39278;p73"/>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9" name="Google Shape;39279;p73"/>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0" name="Google Shape;39280;p73"/>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1" name="Google Shape;39281;p73"/>
          <p:cNvGrpSpPr/>
          <p:nvPr/>
        </p:nvGrpSpPr>
        <p:grpSpPr>
          <a:xfrm>
            <a:off x="6999430" y="539989"/>
            <a:ext cx="503437" cy="426863"/>
            <a:chOff x="8483468" y="3859206"/>
            <a:chExt cx="650520" cy="551573"/>
          </a:xfrm>
        </p:grpSpPr>
        <p:sp>
          <p:nvSpPr>
            <p:cNvPr id="39282" name="Google Shape;39282;p73"/>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3" name="Google Shape;39283;p73"/>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4" name="Google Shape;39284;p73"/>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5" name="Google Shape;39285;p73"/>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6" name="Google Shape;39286;p73"/>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7" name="Google Shape;39287;p73"/>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8" name="Google Shape;39288;p73"/>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9" name="Google Shape;39289;p73"/>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0" name="Google Shape;39290;p73"/>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1" name="Google Shape;39291;p73"/>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2" name="Google Shape;39292;p73"/>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3" name="Google Shape;39293;p73"/>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4" name="Google Shape;39294;p73"/>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5" name="Google Shape;39295;p73"/>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6" name="Google Shape;39296;p73"/>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7" name="Google Shape;39297;p73"/>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8" name="Google Shape;39298;p73"/>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9" name="Google Shape;39299;p73"/>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0" name="Google Shape;39300;p73"/>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1" name="Google Shape;39301;p73"/>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2" name="Google Shape;39302;p73"/>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3" name="Google Shape;39303;p73"/>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4" name="Google Shape;39304;p73"/>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5" name="Google Shape;39305;p73"/>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6" name="Google Shape;39306;p73"/>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7" name="Google Shape;39307;p73"/>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8" name="Google Shape;39308;p73"/>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9" name="Google Shape;39309;p73"/>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0" name="Google Shape;39310;p73"/>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1" name="Google Shape;39311;p73"/>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12" name="Google Shape;39312;p73"/>
          <p:cNvSpPr/>
          <p:nvPr/>
        </p:nvSpPr>
        <p:spPr>
          <a:xfrm>
            <a:off x="7839887" y="-254761"/>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3" name="Google Shape;39313;p73"/>
          <p:cNvSpPr/>
          <p:nvPr/>
        </p:nvSpPr>
        <p:spPr>
          <a:xfrm flipH="1">
            <a:off x="6543268" y="8130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4" name="Google Shape;39314;p73"/>
          <p:cNvSpPr/>
          <p:nvPr/>
        </p:nvSpPr>
        <p:spPr>
          <a:xfrm flipH="1">
            <a:off x="8122536" y="1981206"/>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5" name="Google Shape;39315;p73"/>
          <p:cNvSpPr/>
          <p:nvPr/>
        </p:nvSpPr>
        <p:spPr>
          <a:xfrm>
            <a:off x="1104789" y="39220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6" name="Google Shape;39316;p73"/>
          <p:cNvSpPr/>
          <p:nvPr/>
        </p:nvSpPr>
        <p:spPr>
          <a:xfrm>
            <a:off x="363600" y="3553614"/>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0" name="Shape 39320"/>
        <p:cNvGrpSpPr/>
        <p:nvPr/>
      </p:nvGrpSpPr>
      <p:grpSpPr>
        <a:xfrm>
          <a:off x="0" y="0"/>
          <a:ext cx="0" cy="0"/>
          <a:chOff x="0" y="0"/>
          <a:chExt cx="0" cy="0"/>
        </a:xfrm>
      </p:grpSpPr>
      <p:cxnSp>
        <p:nvCxnSpPr>
          <p:cNvPr id="39321" name="Google Shape;39321;p74"/>
          <p:cNvCxnSpPr>
            <a:stCxn id="39322" idx="0"/>
            <a:endCxn id="39323" idx="0"/>
          </p:cNvCxnSpPr>
          <p:nvPr/>
        </p:nvCxnSpPr>
        <p:spPr>
          <a:xfrm rot="-5400000">
            <a:off x="2187605" y="1989450"/>
            <a:ext cx="656400" cy="2056200"/>
          </a:xfrm>
          <a:prstGeom prst="curvedConnector3">
            <a:avLst>
              <a:gd fmla="val 136293" name="adj1"/>
            </a:avLst>
          </a:prstGeom>
          <a:noFill/>
          <a:ln cap="rnd" cmpd="sng" w="28575">
            <a:solidFill>
              <a:schemeClr val="accent5"/>
            </a:solidFill>
            <a:prstDash val="solid"/>
            <a:round/>
            <a:headEnd len="med" w="med" type="oval"/>
            <a:tailEnd len="med" w="med" type="none"/>
          </a:ln>
        </p:spPr>
      </p:cxnSp>
      <p:sp>
        <p:nvSpPr>
          <p:cNvPr id="39324" name="Google Shape;39324;p74"/>
          <p:cNvSpPr/>
          <p:nvPr/>
        </p:nvSpPr>
        <p:spPr>
          <a:xfrm>
            <a:off x="1784725" y="2114850"/>
            <a:ext cx="913800" cy="9138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5" name="Google Shape;39325;p74"/>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trajectory of a meteor</a:t>
            </a:r>
            <a:endParaRPr/>
          </a:p>
        </p:txBody>
      </p:sp>
      <p:sp>
        <p:nvSpPr>
          <p:cNvPr id="39326" name="Google Shape;39326;p74"/>
          <p:cNvSpPr txBox="1"/>
          <p:nvPr/>
        </p:nvSpPr>
        <p:spPr>
          <a:xfrm>
            <a:off x="721325" y="3778200"/>
            <a:ext cx="1532400" cy="82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Mercury is the closest planet to the Sun</a:t>
            </a:r>
            <a:endParaRPr>
              <a:solidFill>
                <a:schemeClr val="dk1"/>
              </a:solidFill>
              <a:latin typeface="Cabin"/>
              <a:ea typeface="Cabin"/>
              <a:cs typeface="Cabin"/>
              <a:sym typeface="Cabin"/>
            </a:endParaRPr>
          </a:p>
        </p:txBody>
      </p:sp>
      <p:sp>
        <p:nvSpPr>
          <p:cNvPr id="39322" name="Google Shape;39322;p74"/>
          <p:cNvSpPr txBox="1"/>
          <p:nvPr/>
        </p:nvSpPr>
        <p:spPr>
          <a:xfrm>
            <a:off x="720155" y="3345750"/>
            <a:ext cx="1534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Mercury</a:t>
            </a:r>
            <a:endParaRPr b="1" sz="2000">
              <a:solidFill>
                <a:schemeClr val="accent5"/>
              </a:solidFill>
              <a:latin typeface="Quicksand"/>
              <a:ea typeface="Quicksand"/>
              <a:cs typeface="Quicksand"/>
              <a:sym typeface="Quicksand"/>
            </a:endParaRPr>
          </a:p>
        </p:txBody>
      </p:sp>
      <p:sp>
        <p:nvSpPr>
          <p:cNvPr id="39327" name="Google Shape;39327;p74"/>
          <p:cNvSpPr txBox="1"/>
          <p:nvPr/>
        </p:nvSpPr>
        <p:spPr>
          <a:xfrm>
            <a:off x="2777625" y="3121700"/>
            <a:ext cx="1532400" cy="82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Despite being red, Mars is a very cold place</a:t>
            </a:r>
            <a:endParaRPr>
              <a:solidFill>
                <a:schemeClr val="dk1"/>
              </a:solidFill>
              <a:latin typeface="Cabin"/>
              <a:ea typeface="Cabin"/>
              <a:cs typeface="Cabin"/>
              <a:sym typeface="Cabin"/>
            </a:endParaRPr>
          </a:p>
        </p:txBody>
      </p:sp>
      <p:sp>
        <p:nvSpPr>
          <p:cNvPr id="39323" name="Google Shape;39323;p74"/>
          <p:cNvSpPr txBox="1"/>
          <p:nvPr/>
        </p:nvSpPr>
        <p:spPr>
          <a:xfrm>
            <a:off x="2776455" y="2689250"/>
            <a:ext cx="1534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Mars</a:t>
            </a:r>
            <a:endParaRPr b="1" sz="2000">
              <a:solidFill>
                <a:schemeClr val="accent5"/>
              </a:solidFill>
              <a:latin typeface="Quicksand"/>
              <a:ea typeface="Quicksand"/>
              <a:cs typeface="Quicksand"/>
              <a:sym typeface="Quicksand"/>
            </a:endParaRPr>
          </a:p>
        </p:txBody>
      </p:sp>
      <p:sp>
        <p:nvSpPr>
          <p:cNvPr id="39328" name="Google Shape;39328;p74"/>
          <p:cNvSpPr txBox="1"/>
          <p:nvPr/>
        </p:nvSpPr>
        <p:spPr>
          <a:xfrm>
            <a:off x="4833925" y="2465200"/>
            <a:ext cx="1532400" cy="82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Venus is the second planet from the Sun</a:t>
            </a:r>
            <a:endParaRPr>
              <a:solidFill>
                <a:schemeClr val="dk1"/>
              </a:solidFill>
              <a:latin typeface="Cabin"/>
              <a:ea typeface="Cabin"/>
              <a:cs typeface="Cabin"/>
              <a:sym typeface="Cabin"/>
            </a:endParaRPr>
          </a:p>
        </p:txBody>
      </p:sp>
      <p:sp>
        <p:nvSpPr>
          <p:cNvPr id="39329" name="Google Shape;39329;p74"/>
          <p:cNvSpPr txBox="1"/>
          <p:nvPr/>
        </p:nvSpPr>
        <p:spPr>
          <a:xfrm>
            <a:off x="4832755" y="2032750"/>
            <a:ext cx="1534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Venus</a:t>
            </a:r>
            <a:endParaRPr b="1" sz="2000">
              <a:solidFill>
                <a:schemeClr val="accent5"/>
              </a:solidFill>
              <a:latin typeface="Quicksand"/>
              <a:ea typeface="Quicksand"/>
              <a:cs typeface="Quicksand"/>
              <a:sym typeface="Quicksand"/>
            </a:endParaRPr>
          </a:p>
        </p:txBody>
      </p:sp>
      <p:sp>
        <p:nvSpPr>
          <p:cNvPr id="39330" name="Google Shape;39330;p74"/>
          <p:cNvSpPr txBox="1"/>
          <p:nvPr/>
        </p:nvSpPr>
        <p:spPr>
          <a:xfrm>
            <a:off x="6890225" y="1808700"/>
            <a:ext cx="1532400" cy="82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Earth is the third planet from the Sun and has life</a:t>
            </a:r>
            <a:endParaRPr>
              <a:solidFill>
                <a:schemeClr val="dk1"/>
              </a:solidFill>
              <a:latin typeface="Cabin"/>
              <a:ea typeface="Cabin"/>
              <a:cs typeface="Cabin"/>
              <a:sym typeface="Cabin"/>
            </a:endParaRPr>
          </a:p>
        </p:txBody>
      </p:sp>
      <p:sp>
        <p:nvSpPr>
          <p:cNvPr id="39331" name="Google Shape;39331;p74"/>
          <p:cNvSpPr txBox="1"/>
          <p:nvPr/>
        </p:nvSpPr>
        <p:spPr>
          <a:xfrm>
            <a:off x="6889055" y="1376250"/>
            <a:ext cx="1534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Earth</a:t>
            </a:r>
            <a:endParaRPr b="1" sz="2000">
              <a:solidFill>
                <a:schemeClr val="accent5"/>
              </a:solidFill>
              <a:latin typeface="Quicksand"/>
              <a:ea typeface="Quicksand"/>
              <a:cs typeface="Quicksand"/>
              <a:sym typeface="Quicksand"/>
            </a:endParaRPr>
          </a:p>
        </p:txBody>
      </p:sp>
      <p:cxnSp>
        <p:nvCxnSpPr>
          <p:cNvPr id="39332" name="Google Shape;39332;p74"/>
          <p:cNvCxnSpPr>
            <a:stCxn id="39323" idx="0"/>
            <a:endCxn id="39329" idx="0"/>
          </p:cNvCxnSpPr>
          <p:nvPr/>
        </p:nvCxnSpPr>
        <p:spPr>
          <a:xfrm rot="-5400000">
            <a:off x="4243905" y="1332950"/>
            <a:ext cx="656400" cy="2056200"/>
          </a:xfrm>
          <a:prstGeom prst="curvedConnector3">
            <a:avLst>
              <a:gd fmla="val 136293" name="adj1"/>
            </a:avLst>
          </a:prstGeom>
          <a:noFill/>
          <a:ln cap="rnd" cmpd="sng" w="28575">
            <a:solidFill>
              <a:schemeClr val="accent5"/>
            </a:solidFill>
            <a:prstDash val="solid"/>
            <a:round/>
            <a:headEnd len="med" w="med" type="none"/>
            <a:tailEnd len="med" w="med" type="none"/>
          </a:ln>
        </p:spPr>
      </p:cxnSp>
      <p:cxnSp>
        <p:nvCxnSpPr>
          <p:cNvPr id="39333" name="Google Shape;39333;p74"/>
          <p:cNvCxnSpPr>
            <a:stCxn id="39329" idx="0"/>
            <a:endCxn id="39331" idx="0"/>
          </p:cNvCxnSpPr>
          <p:nvPr/>
        </p:nvCxnSpPr>
        <p:spPr>
          <a:xfrm rot="-5400000">
            <a:off x="6300205" y="676450"/>
            <a:ext cx="656400" cy="2056200"/>
          </a:xfrm>
          <a:prstGeom prst="curvedConnector3">
            <a:avLst>
              <a:gd fmla="val 136293" name="adj1"/>
            </a:avLst>
          </a:prstGeom>
          <a:noFill/>
          <a:ln cap="rnd" cmpd="sng" w="28575">
            <a:solidFill>
              <a:schemeClr val="accent5"/>
            </a:solidFill>
            <a:prstDash val="solid"/>
            <a:round/>
            <a:headEnd len="med" w="med" type="none"/>
            <a:tailEnd len="med" w="med" type="oval"/>
          </a:ln>
        </p:spPr>
      </p:cxnSp>
      <p:grpSp>
        <p:nvGrpSpPr>
          <p:cNvPr id="39334" name="Google Shape;39334;p74"/>
          <p:cNvGrpSpPr/>
          <p:nvPr/>
        </p:nvGrpSpPr>
        <p:grpSpPr>
          <a:xfrm>
            <a:off x="1919753" y="2289592"/>
            <a:ext cx="643755" cy="564310"/>
            <a:chOff x="-2724423" y="1898700"/>
            <a:chExt cx="2047566" cy="1794878"/>
          </a:xfrm>
        </p:grpSpPr>
        <p:sp>
          <p:nvSpPr>
            <p:cNvPr id="39335" name="Google Shape;39335;p74"/>
            <p:cNvSpPr/>
            <p:nvPr/>
          </p:nvSpPr>
          <p:spPr>
            <a:xfrm flipH="1">
              <a:off x="-2724417" y="1898700"/>
              <a:ext cx="2047560" cy="1793654"/>
            </a:xfrm>
            <a:custGeom>
              <a:rect b="b" l="l" r="r" t="t"/>
              <a:pathLst>
                <a:path extrusionOk="0" h="4250" w="4852">
                  <a:moveTo>
                    <a:pt x="3200" y="1"/>
                  </a:moveTo>
                  <a:lnTo>
                    <a:pt x="1830" y="228"/>
                  </a:lnTo>
                  <a:lnTo>
                    <a:pt x="1280" y="941"/>
                  </a:lnTo>
                  <a:lnTo>
                    <a:pt x="0" y="1687"/>
                  </a:lnTo>
                  <a:lnTo>
                    <a:pt x="0" y="3017"/>
                  </a:lnTo>
                  <a:lnTo>
                    <a:pt x="1280" y="4250"/>
                  </a:lnTo>
                  <a:lnTo>
                    <a:pt x="3515" y="4250"/>
                  </a:lnTo>
                  <a:lnTo>
                    <a:pt x="4033" y="3017"/>
                  </a:lnTo>
                  <a:lnTo>
                    <a:pt x="4851" y="2012"/>
                  </a:lnTo>
                  <a:lnTo>
                    <a:pt x="4602" y="667"/>
                  </a:lnTo>
                  <a:lnTo>
                    <a:pt x="32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6" name="Google Shape;39336;p74"/>
            <p:cNvSpPr/>
            <p:nvPr/>
          </p:nvSpPr>
          <p:spPr>
            <a:xfrm flipH="1">
              <a:off x="-2648457" y="2039660"/>
              <a:ext cx="1807018" cy="1466576"/>
            </a:xfrm>
            <a:custGeom>
              <a:rect b="b" l="l" r="r" t="t"/>
              <a:pathLst>
                <a:path extrusionOk="0" h="3475" w="4282">
                  <a:moveTo>
                    <a:pt x="2719" y="0"/>
                  </a:moveTo>
                  <a:lnTo>
                    <a:pt x="1925" y="73"/>
                  </a:lnTo>
                  <a:lnTo>
                    <a:pt x="1558" y="770"/>
                  </a:lnTo>
                  <a:lnTo>
                    <a:pt x="98" y="1353"/>
                  </a:lnTo>
                  <a:lnTo>
                    <a:pt x="0" y="1856"/>
                  </a:lnTo>
                  <a:lnTo>
                    <a:pt x="870" y="3226"/>
                  </a:lnTo>
                  <a:lnTo>
                    <a:pt x="1719" y="3475"/>
                  </a:lnTo>
                  <a:lnTo>
                    <a:pt x="3280" y="3226"/>
                  </a:lnTo>
                  <a:lnTo>
                    <a:pt x="4282" y="1493"/>
                  </a:lnTo>
                  <a:lnTo>
                    <a:pt x="3936" y="201"/>
                  </a:lnTo>
                  <a:lnTo>
                    <a:pt x="271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7" name="Google Shape;39337;p74"/>
            <p:cNvSpPr/>
            <p:nvPr/>
          </p:nvSpPr>
          <p:spPr>
            <a:xfrm flipH="1">
              <a:off x="-1877881" y="3171559"/>
              <a:ext cx="447746" cy="459597"/>
            </a:xfrm>
            <a:custGeom>
              <a:rect b="b" l="l" r="r" t="t"/>
              <a:pathLst>
                <a:path extrusionOk="0" h="1089" w="1061">
                  <a:moveTo>
                    <a:pt x="641" y="1"/>
                  </a:moveTo>
                  <a:lnTo>
                    <a:pt x="1" y="909"/>
                  </a:lnTo>
                  <a:lnTo>
                    <a:pt x="530" y="1088"/>
                  </a:lnTo>
                  <a:lnTo>
                    <a:pt x="973" y="796"/>
                  </a:lnTo>
                  <a:lnTo>
                    <a:pt x="1060" y="229"/>
                  </a:lnTo>
                  <a:lnTo>
                    <a:pt x="6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8" name="Google Shape;39338;p74"/>
            <p:cNvSpPr/>
            <p:nvPr/>
          </p:nvSpPr>
          <p:spPr>
            <a:xfrm flipH="1">
              <a:off x="-2060189" y="3381733"/>
              <a:ext cx="182727" cy="249423"/>
            </a:xfrm>
            <a:custGeom>
              <a:rect b="b" l="l" r="r" t="t"/>
              <a:pathLst>
                <a:path extrusionOk="0" h="591" w="433">
                  <a:moveTo>
                    <a:pt x="379" y="1"/>
                  </a:moveTo>
                  <a:lnTo>
                    <a:pt x="173" y="46"/>
                  </a:lnTo>
                  <a:lnTo>
                    <a:pt x="0" y="465"/>
                  </a:lnTo>
                  <a:lnTo>
                    <a:pt x="291" y="590"/>
                  </a:lnTo>
                  <a:lnTo>
                    <a:pt x="433" y="317"/>
                  </a:lnTo>
                  <a:lnTo>
                    <a:pt x="379" y="1"/>
                  </a:lnTo>
                  <a:close/>
                </a:path>
              </a:pathLst>
            </a:custGeom>
            <a:solidFill>
              <a:srgbClr val="270C2A">
                <a:alpha val="49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9" name="Google Shape;39339;p74"/>
            <p:cNvSpPr/>
            <p:nvPr/>
          </p:nvSpPr>
          <p:spPr>
            <a:xfrm flipH="1">
              <a:off x="-2160620" y="2610674"/>
              <a:ext cx="1483764" cy="1081679"/>
            </a:xfrm>
            <a:custGeom>
              <a:rect b="b" l="l" r="r" t="t"/>
              <a:pathLst>
                <a:path extrusionOk="0" h="2563" w="3516">
                  <a:moveTo>
                    <a:pt x="0" y="0"/>
                  </a:moveTo>
                  <a:lnTo>
                    <a:pt x="0" y="1330"/>
                  </a:lnTo>
                  <a:lnTo>
                    <a:pt x="1280" y="2563"/>
                  </a:lnTo>
                  <a:lnTo>
                    <a:pt x="3515" y="2563"/>
                  </a:lnTo>
                  <a:lnTo>
                    <a:pt x="1523" y="2457"/>
                  </a:lnTo>
                  <a:lnTo>
                    <a:pt x="131" y="1241"/>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0" name="Google Shape;39340;p74"/>
            <p:cNvSpPr/>
            <p:nvPr/>
          </p:nvSpPr>
          <p:spPr>
            <a:xfrm flipH="1">
              <a:off x="-2185959" y="2999753"/>
              <a:ext cx="970606" cy="693826"/>
            </a:xfrm>
            <a:custGeom>
              <a:rect b="b" l="l" r="r" t="t"/>
              <a:pathLst>
                <a:path extrusionOk="0" h="1644" w="2300">
                  <a:moveTo>
                    <a:pt x="1889" y="1"/>
                  </a:moveTo>
                  <a:lnTo>
                    <a:pt x="1146" y="86"/>
                  </a:lnTo>
                  <a:lnTo>
                    <a:pt x="0" y="1644"/>
                  </a:lnTo>
                  <a:lnTo>
                    <a:pt x="2235" y="1644"/>
                  </a:lnTo>
                  <a:lnTo>
                    <a:pt x="2105" y="714"/>
                  </a:lnTo>
                  <a:lnTo>
                    <a:pt x="2299" y="542"/>
                  </a:lnTo>
                  <a:lnTo>
                    <a:pt x="1889"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1" name="Google Shape;39341;p74"/>
            <p:cNvSpPr/>
            <p:nvPr/>
          </p:nvSpPr>
          <p:spPr>
            <a:xfrm flipH="1">
              <a:off x="-1740305" y="1994502"/>
              <a:ext cx="1063449" cy="739829"/>
            </a:xfrm>
            <a:custGeom>
              <a:rect b="b" l="l" r="r" t="t"/>
              <a:pathLst>
                <a:path extrusionOk="0" h="1753" w="2520">
                  <a:moveTo>
                    <a:pt x="1830" y="1"/>
                  </a:moveTo>
                  <a:lnTo>
                    <a:pt x="1280" y="714"/>
                  </a:lnTo>
                  <a:lnTo>
                    <a:pt x="0" y="1460"/>
                  </a:lnTo>
                  <a:lnTo>
                    <a:pt x="731" y="1752"/>
                  </a:lnTo>
                  <a:lnTo>
                    <a:pt x="2066" y="1320"/>
                  </a:lnTo>
                  <a:lnTo>
                    <a:pt x="2520" y="440"/>
                  </a:lnTo>
                  <a:lnTo>
                    <a:pt x="1959" y="440"/>
                  </a:lnTo>
                  <a:lnTo>
                    <a:pt x="183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2" name="Google Shape;39342;p74"/>
            <p:cNvSpPr/>
            <p:nvPr/>
          </p:nvSpPr>
          <p:spPr>
            <a:xfrm flipH="1">
              <a:off x="-2619343" y="1898700"/>
              <a:ext cx="741882" cy="712397"/>
            </a:xfrm>
            <a:custGeom>
              <a:rect b="b" l="l" r="r" t="t"/>
              <a:pathLst>
                <a:path extrusionOk="0" h="1688" w="1758">
                  <a:moveTo>
                    <a:pt x="355" y="1"/>
                  </a:moveTo>
                  <a:lnTo>
                    <a:pt x="0" y="1308"/>
                  </a:lnTo>
                  <a:lnTo>
                    <a:pt x="540" y="1687"/>
                  </a:lnTo>
                  <a:lnTo>
                    <a:pt x="1049" y="1266"/>
                  </a:lnTo>
                  <a:lnTo>
                    <a:pt x="1049" y="667"/>
                  </a:lnTo>
                  <a:lnTo>
                    <a:pt x="1757" y="667"/>
                  </a:lnTo>
                  <a:lnTo>
                    <a:pt x="35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3" name="Google Shape;39343;p74"/>
            <p:cNvSpPr/>
            <p:nvPr/>
          </p:nvSpPr>
          <p:spPr>
            <a:xfrm flipH="1">
              <a:off x="-2724423" y="2669759"/>
              <a:ext cx="664655" cy="502223"/>
            </a:xfrm>
            <a:custGeom>
              <a:rect b="b" l="l" r="r" t="t"/>
              <a:pathLst>
                <a:path extrusionOk="0" h="1190" w="1575">
                  <a:moveTo>
                    <a:pt x="129" y="0"/>
                  </a:moveTo>
                  <a:lnTo>
                    <a:pt x="1" y="185"/>
                  </a:lnTo>
                  <a:lnTo>
                    <a:pt x="519" y="299"/>
                  </a:lnTo>
                  <a:lnTo>
                    <a:pt x="302" y="693"/>
                  </a:lnTo>
                  <a:lnTo>
                    <a:pt x="756" y="1190"/>
                  </a:lnTo>
                  <a:lnTo>
                    <a:pt x="1574" y="185"/>
                  </a:lnTo>
                  <a:lnTo>
                    <a:pt x="1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4" name="Google Shape;39344;p74"/>
            <p:cNvSpPr/>
            <p:nvPr/>
          </p:nvSpPr>
          <p:spPr>
            <a:xfrm flipH="1">
              <a:off x="-1430556" y="2920870"/>
              <a:ext cx="221973" cy="175989"/>
            </a:xfrm>
            <a:custGeom>
              <a:rect b="b" l="l" r="r" t="t"/>
              <a:pathLst>
                <a:path extrusionOk="0" h="417" w="526">
                  <a:moveTo>
                    <a:pt x="152" y="0"/>
                  </a:moveTo>
                  <a:lnTo>
                    <a:pt x="0" y="311"/>
                  </a:lnTo>
                  <a:lnTo>
                    <a:pt x="266" y="417"/>
                  </a:lnTo>
                  <a:lnTo>
                    <a:pt x="526" y="209"/>
                  </a:lnTo>
                  <a:lnTo>
                    <a:pt x="1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5" name="Google Shape;39345;p74"/>
            <p:cNvSpPr/>
            <p:nvPr/>
          </p:nvSpPr>
          <p:spPr>
            <a:xfrm flipH="1">
              <a:off x="-1430556" y="2332131"/>
              <a:ext cx="474754" cy="251112"/>
            </a:xfrm>
            <a:custGeom>
              <a:rect b="b" l="l" r="r" t="t"/>
              <a:pathLst>
                <a:path extrusionOk="0" h="595" w="1125">
                  <a:moveTo>
                    <a:pt x="619" y="1"/>
                  </a:moveTo>
                  <a:lnTo>
                    <a:pt x="561" y="250"/>
                  </a:lnTo>
                  <a:lnTo>
                    <a:pt x="193" y="298"/>
                  </a:lnTo>
                  <a:lnTo>
                    <a:pt x="0" y="433"/>
                  </a:lnTo>
                  <a:lnTo>
                    <a:pt x="291" y="595"/>
                  </a:lnTo>
                  <a:lnTo>
                    <a:pt x="1125" y="347"/>
                  </a:lnTo>
                  <a:lnTo>
                    <a:pt x="112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6" name="Google Shape;39346;p74"/>
            <p:cNvSpPr/>
            <p:nvPr/>
          </p:nvSpPr>
          <p:spPr>
            <a:xfrm flipH="1">
              <a:off x="-2247980" y="2141793"/>
              <a:ext cx="279366" cy="342693"/>
            </a:xfrm>
            <a:custGeom>
              <a:rect b="b" l="l" r="r" t="t"/>
              <a:pathLst>
                <a:path extrusionOk="0" h="812" w="662">
                  <a:moveTo>
                    <a:pt x="313" y="1"/>
                  </a:moveTo>
                  <a:lnTo>
                    <a:pt x="45" y="212"/>
                  </a:lnTo>
                  <a:lnTo>
                    <a:pt x="1" y="528"/>
                  </a:lnTo>
                  <a:lnTo>
                    <a:pt x="313" y="812"/>
                  </a:lnTo>
                  <a:lnTo>
                    <a:pt x="662" y="495"/>
                  </a:lnTo>
                  <a:lnTo>
                    <a:pt x="402" y="268"/>
                  </a:lnTo>
                  <a:lnTo>
                    <a:pt x="475" y="99"/>
                  </a:lnTo>
                  <a:lnTo>
                    <a:pt x="31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7" name="Google Shape;39347;p74"/>
            <p:cNvSpPr/>
            <p:nvPr/>
          </p:nvSpPr>
          <p:spPr>
            <a:xfrm flipH="1">
              <a:off x="-2392306" y="1954409"/>
              <a:ext cx="332539" cy="170503"/>
            </a:xfrm>
            <a:custGeom>
              <a:rect b="b" l="l" r="r" t="t"/>
              <a:pathLst>
                <a:path extrusionOk="0" h="404" w="788">
                  <a:moveTo>
                    <a:pt x="201" y="1"/>
                  </a:moveTo>
                  <a:lnTo>
                    <a:pt x="1" y="226"/>
                  </a:lnTo>
                  <a:lnTo>
                    <a:pt x="235" y="403"/>
                  </a:lnTo>
                  <a:lnTo>
                    <a:pt x="446" y="298"/>
                  </a:lnTo>
                  <a:lnTo>
                    <a:pt x="567" y="403"/>
                  </a:lnTo>
                  <a:lnTo>
                    <a:pt x="787" y="280"/>
                  </a:lnTo>
                  <a:lnTo>
                    <a:pt x="20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8" name="Google Shape;39348;p74"/>
            <p:cNvSpPr/>
            <p:nvPr/>
          </p:nvSpPr>
          <p:spPr>
            <a:xfrm flipH="1">
              <a:off x="-1851296" y="2442704"/>
              <a:ext cx="222818" cy="227478"/>
            </a:xfrm>
            <a:custGeom>
              <a:rect b="b" l="l" r="r" t="t"/>
              <a:pathLst>
                <a:path extrusionOk="0" h="539" w="528">
                  <a:moveTo>
                    <a:pt x="265" y="0"/>
                  </a:moveTo>
                  <a:lnTo>
                    <a:pt x="1" y="188"/>
                  </a:lnTo>
                  <a:lnTo>
                    <a:pt x="60" y="447"/>
                  </a:lnTo>
                  <a:lnTo>
                    <a:pt x="326" y="538"/>
                  </a:lnTo>
                  <a:lnTo>
                    <a:pt x="527" y="147"/>
                  </a:lnTo>
                  <a:lnTo>
                    <a:pt x="265"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9" name="Google Shape;39349;p74"/>
          <p:cNvGrpSpPr/>
          <p:nvPr/>
        </p:nvGrpSpPr>
        <p:grpSpPr>
          <a:xfrm flipH="1">
            <a:off x="7875641" y="4249202"/>
            <a:ext cx="594970" cy="468334"/>
            <a:chOff x="-3803792" y="3311439"/>
            <a:chExt cx="826347" cy="650464"/>
          </a:xfrm>
        </p:grpSpPr>
        <p:sp>
          <p:nvSpPr>
            <p:cNvPr id="39350" name="Google Shape;39350;p74"/>
            <p:cNvSpPr/>
            <p:nvPr/>
          </p:nvSpPr>
          <p:spPr>
            <a:xfrm>
              <a:off x="-3803792" y="3311439"/>
              <a:ext cx="826347" cy="650464"/>
            </a:xfrm>
            <a:custGeom>
              <a:rect b="b" l="l" r="r" t="t"/>
              <a:pathLst>
                <a:path extrusionOk="0" h="799" w="1015">
                  <a:moveTo>
                    <a:pt x="457" y="0"/>
                  </a:moveTo>
                  <a:cubicBezTo>
                    <a:pt x="439" y="0"/>
                    <a:pt x="420" y="4"/>
                    <a:pt x="402" y="8"/>
                  </a:cubicBezTo>
                  <a:cubicBezTo>
                    <a:pt x="315" y="29"/>
                    <a:pt x="244" y="104"/>
                    <a:pt x="231" y="190"/>
                  </a:cubicBezTo>
                  <a:cubicBezTo>
                    <a:pt x="226" y="230"/>
                    <a:pt x="116" y="267"/>
                    <a:pt x="105" y="305"/>
                  </a:cubicBezTo>
                  <a:cubicBezTo>
                    <a:pt x="86" y="367"/>
                    <a:pt x="143" y="411"/>
                    <a:pt x="98" y="458"/>
                  </a:cubicBezTo>
                  <a:cubicBezTo>
                    <a:pt x="40" y="519"/>
                    <a:pt x="0" y="623"/>
                    <a:pt x="103" y="672"/>
                  </a:cubicBezTo>
                  <a:cubicBezTo>
                    <a:pt x="130" y="685"/>
                    <a:pt x="185" y="751"/>
                    <a:pt x="214" y="751"/>
                  </a:cubicBezTo>
                  <a:cubicBezTo>
                    <a:pt x="214" y="751"/>
                    <a:pt x="215" y="751"/>
                    <a:pt x="215" y="751"/>
                  </a:cubicBezTo>
                  <a:cubicBezTo>
                    <a:pt x="269" y="747"/>
                    <a:pt x="305" y="743"/>
                    <a:pt x="332" y="743"/>
                  </a:cubicBezTo>
                  <a:cubicBezTo>
                    <a:pt x="376" y="743"/>
                    <a:pt x="401" y="753"/>
                    <a:pt x="450" y="790"/>
                  </a:cubicBezTo>
                  <a:cubicBezTo>
                    <a:pt x="459" y="796"/>
                    <a:pt x="468" y="799"/>
                    <a:pt x="477" y="799"/>
                  </a:cubicBezTo>
                  <a:cubicBezTo>
                    <a:pt x="488" y="799"/>
                    <a:pt x="498" y="795"/>
                    <a:pt x="505" y="788"/>
                  </a:cubicBezTo>
                  <a:cubicBezTo>
                    <a:pt x="572" y="728"/>
                    <a:pt x="731" y="725"/>
                    <a:pt x="779" y="654"/>
                  </a:cubicBezTo>
                  <a:cubicBezTo>
                    <a:pt x="801" y="625"/>
                    <a:pt x="806" y="585"/>
                    <a:pt x="815" y="548"/>
                  </a:cubicBezTo>
                  <a:cubicBezTo>
                    <a:pt x="843" y="433"/>
                    <a:pt x="1015" y="410"/>
                    <a:pt x="1015" y="266"/>
                  </a:cubicBezTo>
                  <a:cubicBezTo>
                    <a:pt x="1001" y="231"/>
                    <a:pt x="987" y="205"/>
                    <a:pt x="972" y="183"/>
                  </a:cubicBezTo>
                  <a:cubicBezTo>
                    <a:pt x="927" y="122"/>
                    <a:pt x="872" y="108"/>
                    <a:pt x="816" y="108"/>
                  </a:cubicBezTo>
                  <a:cubicBezTo>
                    <a:pt x="771" y="108"/>
                    <a:pt x="725" y="117"/>
                    <a:pt x="681" y="117"/>
                  </a:cubicBezTo>
                  <a:cubicBezTo>
                    <a:pt x="671" y="117"/>
                    <a:pt x="662" y="116"/>
                    <a:pt x="653" y="115"/>
                  </a:cubicBezTo>
                  <a:cubicBezTo>
                    <a:pt x="668" y="29"/>
                    <a:pt x="545" y="4"/>
                    <a:pt x="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1" name="Google Shape;39351;p74"/>
            <p:cNvSpPr/>
            <p:nvPr/>
          </p:nvSpPr>
          <p:spPr>
            <a:xfrm>
              <a:off x="-3803792" y="3317138"/>
              <a:ext cx="826347" cy="644765"/>
            </a:xfrm>
            <a:custGeom>
              <a:rect b="b" l="l" r="r" t="t"/>
              <a:pathLst>
                <a:path extrusionOk="0" h="792" w="1015">
                  <a:moveTo>
                    <a:pt x="402" y="1"/>
                  </a:moveTo>
                  <a:lnTo>
                    <a:pt x="402" y="1"/>
                  </a:lnTo>
                  <a:cubicBezTo>
                    <a:pt x="315" y="22"/>
                    <a:pt x="244" y="97"/>
                    <a:pt x="231" y="183"/>
                  </a:cubicBezTo>
                  <a:cubicBezTo>
                    <a:pt x="226" y="223"/>
                    <a:pt x="116" y="260"/>
                    <a:pt x="105" y="298"/>
                  </a:cubicBezTo>
                  <a:cubicBezTo>
                    <a:pt x="86" y="360"/>
                    <a:pt x="143" y="404"/>
                    <a:pt x="98" y="451"/>
                  </a:cubicBezTo>
                  <a:cubicBezTo>
                    <a:pt x="40" y="512"/>
                    <a:pt x="0" y="616"/>
                    <a:pt x="103" y="665"/>
                  </a:cubicBezTo>
                  <a:cubicBezTo>
                    <a:pt x="130" y="678"/>
                    <a:pt x="185" y="744"/>
                    <a:pt x="214" y="744"/>
                  </a:cubicBezTo>
                  <a:cubicBezTo>
                    <a:pt x="214" y="744"/>
                    <a:pt x="215" y="744"/>
                    <a:pt x="215" y="744"/>
                  </a:cubicBezTo>
                  <a:cubicBezTo>
                    <a:pt x="269" y="740"/>
                    <a:pt x="305" y="736"/>
                    <a:pt x="332" y="736"/>
                  </a:cubicBezTo>
                  <a:cubicBezTo>
                    <a:pt x="376" y="736"/>
                    <a:pt x="401" y="746"/>
                    <a:pt x="450" y="783"/>
                  </a:cubicBezTo>
                  <a:cubicBezTo>
                    <a:pt x="459" y="789"/>
                    <a:pt x="468" y="792"/>
                    <a:pt x="477" y="792"/>
                  </a:cubicBezTo>
                  <a:cubicBezTo>
                    <a:pt x="488" y="792"/>
                    <a:pt x="498" y="788"/>
                    <a:pt x="505" y="781"/>
                  </a:cubicBezTo>
                  <a:cubicBezTo>
                    <a:pt x="572" y="721"/>
                    <a:pt x="731" y="718"/>
                    <a:pt x="779" y="647"/>
                  </a:cubicBezTo>
                  <a:cubicBezTo>
                    <a:pt x="801" y="618"/>
                    <a:pt x="806" y="578"/>
                    <a:pt x="815" y="541"/>
                  </a:cubicBezTo>
                  <a:cubicBezTo>
                    <a:pt x="843" y="426"/>
                    <a:pt x="1015" y="403"/>
                    <a:pt x="1015" y="259"/>
                  </a:cubicBezTo>
                  <a:cubicBezTo>
                    <a:pt x="1001" y="224"/>
                    <a:pt x="987" y="198"/>
                    <a:pt x="972" y="176"/>
                  </a:cubicBezTo>
                  <a:cubicBezTo>
                    <a:pt x="962" y="206"/>
                    <a:pt x="943" y="235"/>
                    <a:pt x="924" y="260"/>
                  </a:cubicBezTo>
                  <a:cubicBezTo>
                    <a:pt x="921" y="264"/>
                    <a:pt x="919" y="267"/>
                    <a:pt x="916" y="271"/>
                  </a:cubicBezTo>
                  <a:cubicBezTo>
                    <a:pt x="871" y="328"/>
                    <a:pt x="822" y="388"/>
                    <a:pt x="752" y="408"/>
                  </a:cubicBezTo>
                  <a:cubicBezTo>
                    <a:pt x="726" y="415"/>
                    <a:pt x="697" y="417"/>
                    <a:pt x="674" y="433"/>
                  </a:cubicBezTo>
                  <a:cubicBezTo>
                    <a:pt x="648" y="451"/>
                    <a:pt x="637" y="486"/>
                    <a:pt x="618" y="512"/>
                  </a:cubicBezTo>
                  <a:cubicBezTo>
                    <a:pt x="604" y="529"/>
                    <a:pt x="581" y="542"/>
                    <a:pt x="561" y="542"/>
                  </a:cubicBezTo>
                  <a:cubicBezTo>
                    <a:pt x="550" y="542"/>
                    <a:pt x="540" y="539"/>
                    <a:pt x="534" y="529"/>
                  </a:cubicBezTo>
                  <a:cubicBezTo>
                    <a:pt x="523" y="514"/>
                    <a:pt x="523" y="496"/>
                    <a:pt x="516" y="481"/>
                  </a:cubicBezTo>
                  <a:cubicBezTo>
                    <a:pt x="492" y="428"/>
                    <a:pt x="398" y="449"/>
                    <a:pt x="370" y="397"/>
                  </a:cubicBezTo>
                  <a:cubicBezTo>
                    <a:pt x="345" y="352"/>
                    <a:pt x="398" y="301"/>
                    <a:pt x="399" y="250"/>
                  </a:cubicBezTo>
                  <a:cubicBezTo>
                    <a:pt x="399" y="223"/>
                    <a:pt x="387" y="199"/>
                    <a:pt x="379" y="175"/>
                  </a:cubicBezTo>
                  <a:cubicBezTo>
                    <a:pt x="357" y="104"/>
                    <a:pt x="376" y="50"/>
                    <a:pt x="40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2" name="Google Shape;39352;p74"/>
            <p:cNvSpPr/>
            <p:nvPr/>
          </p:nvSpPr>
          <p:spPr>
            <a:xfrm>
              <a:off x="-3411380" y="3442510"/>
              <a:ext cx="47220" cy="35820"/>
            </a:xfrm>
            <a:custGeom>
              <a:rect b="b" l="l" r="r" t="t"/>
              <a:pathLst>
                <a:path extrusionOk="0" h="44" w="58">
                  <a:moveTo>
                    <a:pt x="24" y="1"/>
                  </a:moveTo>
                  <a:cubicBezTo>
                    <a:pt x="1" y="1"/>
                    <a:pt x="1" y="43"/>
                    <a:pt x="25" y="43"/>
                  </a:cubicBezTo>
                  <a:cubicBezTo>
                    <a:pt x="25" y="43"/>
                    <a:pt x="26" y="43"/>
                    <a:pt x="26" y="43"/>
                  </a:cubicBezTo>
                  <a:lnTo>
                    <a:pt x="31" y="43"/>
                  </a:lnTo>
                  <a:cubicBezTo>
                    <a:pt x="57" y="39"/>
                    <a:pt x="57" y="3"/>
                    <a:pt x="31" y="1"/>
                  </a:cubicBezTo>
                  <a:lnTo>
                    <a:pt x="26" y="1"/>
                  </a:lnTo>
                  <a:cubicBezTo>
                    <a:pt x="26" y="1"/>
                    <a:pt x="25" y="1"/>
                    <a:pt x="2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3" name="Google Shape;39353;p74"/>
            <p:cNvSpPr/>
            <p:nvPr/>
          </p:nvSpPr>
          <p:spPr>
            <a:xfrm>
              <a:off x="-3425221" y="3554041"/>
              <a:ext cx="35008" cy="27679"/>
            </a:xfrm>
            <a:custGeom>
              <a:rect b="b" l="l" r="r" t="t"/>
              <a:pathLst>
                <a:path extrusionOk="0" h="34" w="43">
                  <a:moveTo>
                    <a:pt x="20" y="1"/>
                  </a:moveTo>
                  <a:cubicBezTo>
                    <a:pt x="0" y="1"/>
                    <a:pt x="1" y="34"/>
                    <a:pt x="21" y="34"/>
                  </a:cubicBezTo>
                  <a:cubicBezTo>
                    <a:pt x="42" y="34"/>
                    <a:pt x="42" y="1"/>
                    <a:pt x="21" y="1"/>
                  </a:cubicBezTo>
                  <a:cubicBezTo>
                    <a:pt x="21" y="1"/>
                    <a:pt x="21" y="1"/>
                    <a:pt x="2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4" name="Google Shape;39354;p74"/>
            <p:cNvSpPr/>
            <p:nvPr/>
          </p:nvSpPr>
          <p:spPr>
            <a:xfrm>
              <a:off x="-3312056" y="3511708"/>
              <a:ext cx="64317" cy="71641"/>
            </a:xfrm>
            <a:custGeom>
              <a:rect b="b" l="l" r="r" t="t"/>
              <a:pathLst>
                <a:path extrusionOk="0" h="88" w="79">
                  <a:moveTo>
                    <a:pt x="39" y="0"/>
                  </a:moveTo>
                  <a:cubicBezTo>
                    <a:pt x="28" y="0"/>
                    <a:pt x="17" y="5"/>
                    <a:pt x="11" y="16"/>
                  </a:cubicBezTo>
                  <a:cubicBezTo>
                    <a:pt x="5" y="28"/>
                    <a:pt x="4" y="38"/>
                    <a:pt x="1" y="52"/>
                  </a:cubicBezTo>
                  <a:cubicBezTo>
                    <a:pt x="0" y="76"/>
                    <a:pt x="20" y="87"/>
                    <a:pt x="40" y="87"/>
                  </a:cubicBezTo>
                  <a:cubicBezTo>
                    <a:pt x="59" y="87"/>
                    <a:pt x="79" y="76"/>
                    <a:pt x="77" y="52"/>
                  </a:cubicBezTo>
                  <a:cubicBezTo>
                    <a:pt x="75" y="38"/>
                    <a:pt x="74" y="28"/>
                    <a:pt x="68" y="16"/>
                  </a:cubicBezTo>
                  <a:cubicBezTo>
                    <a:pt x="62" y="5"/>
                    <a:pt x="51" y="0"/>
                    <a:pt x="3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5" name="Google Shape;39355;p74"/>
            <p:cNvSpPr/>
            <p:nvPr/>
          </p:nvSpPr>
          <p:spPr>
            <a:xfrm>
              <a:off x="-3183423" y="3501939"/>
              <a:ext cx="21982" cy="16282"/>
            </a:xfrm>
            <a:custGeom>
              <a:rect b="b" l="l" r="r" t="t"/>
              <a:pathLst>
                <a:path extrusionOk="0" h="20" w="27">
                  <a:moveTo>
                    <a:pt x="14" y="1"/>
                  </a:moveTo>
                  <a:cubicBezTo>
                    <a:pt x="1" y="1"/>
                    <a:pt x="1" y="20"/>
                    <a:pt x="14" y="20"/>
                  </a:cubicBezTo>
                  <a:cubicBezTo>
                    <a:pt x="27" y="20"/>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6" name="Google Shape;39356;p74"/>
            <p:cNvSpPr/>
            <p:nvPr/>
          </p:nvSpPr>
          <p:spPr>
            <a:xfrm>
              <a:off x="-3172026" y="3541830"/>
              <a:ext cx="28495" cy="22795"/>
            </a:xfrm>
            <a:custGeom>
              <a:rect b="b" l="l" r="r" t="t"/>
              <a:pathLst>
                <a:path extrusionOk="0" h="28" w="35">
                  <a:moveTo>
                    <a:pt x="17" y="0"/>
                  </a:moveTo>
                  <a:cubicBezTo>
                    <a:pt x="0" y="0"/>
                    <a:pt x="0" y="28"/>
                    <a:pt x="17" y="28"/>
                  </a:cubicBezTo>
                  <a:cubicBezTo>
                    <a:pt x="34" y="28"/>
                    <a:pt x="34" y="0"/>
                    <a:pt x="1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7" name="Google Shape;39357;p74"/>
            <p:cNvSpPr/>
            <p:nvPr/>
          </p:nvSpPr>
          <p:spPr>
            <a:xfrm>
              <a:off x="-3162256" y="3435183"/>
              <a:ext cx="65945" cy="50474"/>
            </a:xfrm>
            <a:custGeom>
              <a:rect b="b" l="l" r="r" t="t"/>
              <a:pathLst>
                <a:path extrusionOk="0" h="62" w="81">
                  <a:moveTo>
                    <a:pt x="41" y="0"/>
                  </a:moveTo>
                  <a:cubicBezTo>
                    <a:pt x="1" y="0"/>
                    <a:pt x="1" y="61"/>
                    <a:pt x="41" y="61"/>
                  </a:cubicBezTo>
                  <a:cubicBezTo>
                    <a:pt x="80" y="61"/>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8" name="Google Shape;39358;p74"/>
            <p:cNvSpPr/>
            <p:nvPr/>
          </p:nvSpPr>
          <p:spPr>
            <a:xfrm>
              <a:off x="-3438247" y="3356215"/>
              <a:ext cx="45592" cy="35820"/>
            </a:xfrm>
            <a:custGeom>
              <a:rect b="b" l="l" r="r" t="t"/>
              <a:pathLst>
                <a:path extrusionOk="0" h="44" w="56">
                  <a:moveTo>
                    <a:pt x="28" y="0"/>
                  </a:moveTo>
                  <a:cubicBezTo>
                    <a:pt x="0" y="0"/>
                    <a:pt x="0" y="44"/>
                    <a:pt x="28" y="44"/>
                  </a:cubicBezTo>
                  <a:cubicBezTo>
                    <a:pt x="55" y="44"/>
                    <a:pt x="55"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9" name="Google Shape;39359;p74"/>
            <p:cNvSpPr/>
            <p:nvPr/>
          </p:nvSpPr>
          <p:spPr>
            <a:xfrm>
              <a:off x="-3386142" y="3647663"/>
              <a:ext cx="70016" cy="54545"/>
            </a:xfrm>
            <a:custGeom>
              <a:rect b="b" l="l" r="r" t="t"/>
              <a:pathLst>
                <a:path extrusionOk="0" h="67" w="86">
                  <a:moveTo>
                    <a:pt x="43" y="1"/>
                  </a:moveTo>
                  <a:cubicBezTo>
                    <a:pt x="1" y="1"/>
                    <a:pt x="1" y="66"/>
                    <a:pt x="43" y="66"/>
                  </a:cubicBezTo>
                  <a:cubicBezTo>
                    <a:pt x="85" y="66"/>
                    <a:pt x="85" y="1"/>
                    <a:pt x="4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0" name="Google Shape;39360;p74"/>
            <p:cNvSpPr/>
            <p:nvPr/>
          </p:nvSpPr>
          <p:spPr>
            <a:xfrm>
              <a:off x="-3345436" y="3447394"/>
              <a:ext cx="32565" cy="25237"/>
            </a:xfrm>
            <a:custGeom>
              <a:rect b="b" l="l" r="r" t="t"/>
              <a:pathLst>
                <a:path extrusionOk="0" h="31" w="40">
                  <a:moveTo>
                    <a:pt x="19" y="0"/>
                  </a:moveTo>
                  <a:cubicBezTo>
                    <a:pt x="0" y="1"/>
                    <a:pt x="0" y="31"/>
                    <a:pt x="19" y="31"/>
                  </a:cubicBezTo>
                  <a:cubicBezTo>
                    <a:pt x="37" y="31"/>
                    <a:pt x="39" y="0"/>
                    <a:pt x="19"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1" name="Google Shape;39361;p74"/>
            <p:cNvSpPr/>
            <p:nvPr/>
          </p:nvSpPr>
          <p:spPr>
            <a:xfrm>
              <a:off x="-3594560" y="3732329"/>
              <a:ext cx="82228" cy="70012"/>
            </a:xfrm>
            <a:custGeom>
              <a:rect b="b" l="l" r="r" t="t"/>
              <a:pathLst>
                <a:path extrusionOk="0" h="86" w="101">
                  <a:moveTo>
                    <a:pt x="47" y="0"/>
                  </a:moveTo>
                  <a:cubicBezTo>
                    <a:pt x="46" y="0"/>
                    <a:pt x="45" y="0"/>
                    <a:pt x="45" y="0"/>
                  </a:cubicBezTo>
                  <a:lnTo>
                    <a:pt x="41" y="0"/>
                  </a:lnTo>
                  <a:cubicBezTo>
                    <a:pt x="18" y="2"/>
                    <a:pt x="4" y="18"/>
                    <a:pt x="3" y="38"/>
                  </a:cubicBezTo>
                  <a:lnTo>
                    <a:pt x="3" y="42"/>
                  </a:lnTo>
                  <a:cubicBezTo>
                    <a:pt x="0" y="68"/>
                    <a:pt x="24" y="85"/>
                    <a:pt x="47" y="85"/>
                  </a:cubicBezTo>
                  <a:cubicBezTo>
                    <a:pt x="57" y="85"/>
                    <a:pt x="68" y="81"/>
                    <a:pt x="76" y="73"/>
                  </a:cubicBezTo>
                  <a:cubicBezTo>
                    <a:pt x="100" y="50"/>
                    <a:pt x="83" y="0"/>
                    <a:pt x="4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2" name="Google Shape;39362;p74"/>
            <p:cNvSpPr/>
            <p:nvPr/>
          </p:nvSpPr>
          <p:spPr>
            <a:xfrm>
              <a:off x="-3445574" y="3836534"/>
              <a:ext cx="44777" cy="33378"/>
            </a:xfrm>
            <a:custGeom>
              <a:rect b="b" l="l" r="r" t="t"/>
              <a:pathLst>
                <a:path extrusionOk="0" h="41" w="55">
                  <a:moveTo>
                    <a:pt x="28" y="1"/>
                  </a:moveTo>
                  <a:cubicBezTo>
                    <a:pt x="2" y="1"/>
                    <a:pt x="1" y="41"/>
                    <a:pt x="28" y="41"/>
                  </a:cubicBezTo>
                  <a:cubicBezTo>
                    <a:pt x="55" y="41"/>
                    <a:pt x="55" y="1"/>
                    <a:pt x="2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3" name="Google Shape;39363;p74"/>
            <p:cNvSpPr/>
            <p:nvPr/>
          </p:nvSpPr>
          <p:spPr>
            <a:xfrm>
              <a:off x="-3494422" y="3736400"/>
              <a:ext cx="43963" cy="34192"/>
            </a:xfrm>
            <a:custGeom>
              <a:rect b="b" l="l" r="r" t="t"/>
              <a:pathLst>
                <a:path extrusionOk="0" h="42" w="54">
                  <a:moveTo>
                    <a:pt x="27" y="0"/>
                  </a:moveTo>
                  <a:cubicBezTo>
                    <a:pt x="1" y="0"/>
                    <a:pt x="1" y="42"/>
                    <a:pt x="27" y="42"/>
                  </a:cubicBezTo>
                  <a:cubicBezTo>
                    <a:pt x="54" y="42"/>
                    <a:pt x="54" y="0"/>
                    <a:pt x="2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4" name="Google Shape;39364;p74"/>
            <p:cNvSpPr/>
            <p:nvPr/>
          </p:nvSpPr>
          <p:spPr>
            <a:xfrm>
              <a:off x="-3699583" y="3812111"/>
              <a:ext cx="65945" cy="53730"/>
            </a:xfrm>
            <a:custGeom>
              <a:rect b="b" l="l" r="r" t="t"/>
              <a:pathLst>
                <a:path extrusionOk="0" h="66" w="81">
                  <a:moveTo>
                    <a:pt x="41" y="1"/>
                  </a:moveTo>
                  <a:cubicBezTo>
                    <a:pt x="36" y="1"/>
                    <a:pt x="31" y="2"/>
                    <a:pt x="28" y="4"/>
                  </a:cubicBezTo>
                  <a:cubicBezTo>
                    <a:pt x="27" y="6"/>
                    <a:pt x="26" y="6"/>
                    <a:pt x="24" y="7"/>
                  </a:cubicBezTo>
                  <a:cubicBezTo>
                    <a:pt x="1" y="23"/>
                    <a:pt x="7" y="66"/>
                    <a:pt x="40" y="66"/>
                  </a:cubicBezTo>
                  <a:cubicBezTo>
                    <a:pt x="75" y="65"/>
                    <a:pt x="81" y="23"/>
                    <a:pt x="58" y="7"/>
                  </a:cubicBezTo>
                  <a:cubicBezTo>
                    <a:pt x="56" y="6"/>
                    <a:pt x="55" y="6"/>
                    <a:pt x="54" y="4"/>
                  </a:cubicBezTo>
                  <a:cubicBezTo>
                    <a:pt x="50" y="2"/>
                    <a:pt x="46"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5" name="Google Shape;39365;p74"/>
            <p:cNvSpPr/>
            <p:nvPr/>
          </p:nvSpPr>
          <p:spPr>
            <a:xfrm>
              <a:off x="-3675973" y="3647663"/>
              <a:ext cx="48034" cy="39891"/>
            </a:xfrm>
            <a:custGeom>
              <a:rect b="b" l="l" r="r" t="t"/>
              <a:pathLst>
                <a:path extrusionOk="0" h="49" w="59">
                  <a:moveTo>
                    <a:pt x="30" y="1"/>
                  </a:moveTo>
                  <a:cubicBezTo>
                    <a:pt x="23" y="1"/>
                    <a:pt x="16" y="5"/>
                    <a:pt x="10" y="14"/>
                  </a:cubicBezTo>
                  <a:cubicBezTo>
                    <a:pt x="0" y="28"/>
                    <a:pt x="13" y="48"/>
                    <a:pt x="30" y="48"/>
                  </a:cubicBezTo>
                  <a:cubicBezTo>
                    <a:pt x="47" y="48"/>
                    <a:pt x="58" y="28"/>
                    <a:pt x="50" y="14"/>
                  </a:cubicBezTo>
                  <a:cubicBezTo>
                    <a:pt x="45" y="5"/>
                    <a:pt x="37" y="1"/>
                    <a:pt x="3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6" name="Google Shape;39366;p74"/>
            <p:cNvSpPr/>
            <p:nvPr/>
          </p:nvSpPr>
          <p:spPr>
            <a:xfrm>
              <a:off x="-3591303" y="3614285"/>
              <a:ext cx="36636" cy="30936"/>
            </a:xfrm>
            <a:custGeom>
              <a:rect b="b" l="l" r="r" t="t"/>
              <a:pathLst>
                <a:path extrusionOk="0" h="38" w="45">
                  <a:moveTo>
                    <a:pt x="23" y="0"/>
                  </a:moveTo>
                  <a:cubicBezTo>
                    <a:pt x="20" y="0"/>
                    <a:pt x="18" y="1"/>
                    <a:pt x="16" y="2"/>
                  </a:cubicBezTo>
                  <a:cubicBezTo>
                    <a:pt x="10" y="6"/>
                    <a:pt x="9" y="10"/>
                    <a:pt x="6" y="17"/>
                  </a:cubicBezTo>
                  <a:cubicBezTo>
                    <a:pt x="0" y="31"/>
                    <a:pt x="11" y="38"/>
                    <a:pt x="23" y="38"/>
                  </a:cubicBezTo>
                  <a:cubicBezTo>
                    <a:pt x="34" y="38"/>
                    <a:pt x="45" y="31"/>
                    <a:pt x="39" y="17"/>
                  </a:cubicBezTo>
                  <a:cubicBezTo>
                    <a:pt x="37" y="10"/>
                    <a:pt x="33" y="6"/>
                    <a:pt x="28" y="2"/>
                  </a:cubicBezTo>
                  <a:cubicBezTo>
                    <a:pt x="27" y="1"/>
                    <a:pt x="25" y="0"/>
                    <a:pt x="2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7" name="Google Shape;39367;p74"/>
            <p:cNvSpPr/>
            <p:nvPr/>
          </p:nvSpPr>
          <p:spPr>
            <a:xfrm>
              <a:off x="-3582348" y="3483215"/>
              <a:ext cx="33380" cy="25237"/>
            </a:xfrm>
            <a:custGeom>
              <a:rect b="b" l="l" r="r" t="t"/>
              <a:pathLst>
                <a:path extrusionOk="0" h="31" w="41">
                  <a:moveTo>
                    <a:pt x="20" y="0"/>
                  </a:moveTo>
                  <a:cubicBezTo>
                    <a:pt x="0" y="0"/>
                    <a:pt x="0" y="31"/>
                    <a:pt x="20" y="31"/>
                  </a:cubicBezTo>
                  <a:cubicBezTo>
                    <a:pt x="40" y="31"/>
                    <a:pt x="40" y="0"/>
                    <a:pt x="2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8" name="Google Shape;39368;p74"/>
            <p:cNvSpPr/>
            <p:nvPr/>
          </p:nvSpPr>
          <p:spPr>
            <a:xfrm>
              <a:off x="-3302287" y="3749425"/>
              <a:ext cx="45592" cy="36634"/>
            </a:xfrm>
            <a:custGeom>
              <a:rect b="b" l="l" r="r" t="t"/>
              <a:pathLst>
                <a:path extrusionOk="0" h="45" w="56">
                  <a:moveTo>
                    <a:pt x="28" y="0"/>
                  </a:moveTo>
                  <a:cubicBezTo>
                    <a:pt x="0" y="0"/>
                    <a:pt x="0" y="45"/>
                    <a:pt x="28" y="45"/>
                  </a:cubicBezTo>
                  <a:cubicBezTo>
                    <a:pt x="56" y="45"/>
                    <a:pt x="56" y="0"/>
                    <a:pt x="2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9" name="Google Shape;39369;p74"/>
            <p:cNvSpPr/>
            <p:nvPr/>
          </p:nvSpPr>
          <p:spPr>
            <a:xfrm>
              <a:off x="-3290889" y="3837348"/>
              <a:ext cx="22796" cy="18724"/>
            </a:xfrm>
            <a:custGeom>
              <a:rect b="b" l="l" r="r" t="t"/>
              <a:pathLst>
                <a:path extrusionOk="0" h="23" w="28">
                  <a:moveTo>
                    <a:pt x="14" y="1"/>
                  </a:moveTo>
                  <a:cubicBezTo>
                    <a:pt x="1" y="1"/>
                    <a:pt x="1" y="22"/>
                    <a:pt x="14" y="22"/>
                  </a:cubicBezTo>
                  <a:cubicBezTo>
                    <a:pt x="27" y="22"/>
                    <a:pt x="27" y="1"/>
                    <a:pt x="1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0" name="Google Shape;39370;p74"/>
            <p:cNvSpPr/>
            <p:nvPr/>
          </p:nvSpPr>
          <p:spPr>
            <a:xfrm>
              <a:off x="-3215175" y="3741284"/>
              <a:ext cx="28495" cy="24423"/>
            </a:xfrm>
            <a:custGeom>
              <a:rect b="b" l="l" r="r" t="t"/>
              <a:pathLst>
                <a:path extrusionOk="0" h="30" w="35">
                  <a:moveTo>
                    <a:pt x="17" y="1"/>
                  </a:moveTo>
                  <a:cubicBezTo>
                    <a:pt x="1" y="2"/>
                    <a:pt x="1" y="29"/>
                    <a:pt x="17" y="29"/>
                  </a:cubicBezTo>
                  <a:cubicBezTo>
                    <a:pt x="34" y="29"/>
                    <a:pt x="34" y="1"/>
                    <a:pt x="1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1" name="Google Shape;39371;p74"/>
            <p:cNvSpPr/>
            <p:nvPr/>
          </p:nvSpPr>
          <p:spPr>
            <a:xfrm>
              <a:off x="-3532686" y="3847117"/>
              <a:ext cx="35008" cy="27679"/>
            </a:xfrm>
            <a:custGeom>
              <a:rect b="b" l="l" r="r" t="t"/>
              <a:pathLst>
                <a:path extrusionOk="0" h="34" w="43">
                  <a:moveTo>
                    <a:pt x="21" y="1"/>
                  </a:moveTo>
                  <a:cubicBezTo>
                    <a:pt x="0" y="1"/>
                    <a:pt x="0" y="33"/>
                    <a:pt x="21" y="33"/>
                  </a:cubicBezTo>
                  <a:cubicBezTo>
                    <a:pt x="43" y="33"/>
                    <a:pt x="43" y="1"/>
                    <a:pt x="2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72" name="Google Shape;39372;p74"/>
          <p:cNvSpPr/>
          <p:nvPr/>
        </p:nvSpPr>
        <p:spPr>
          <a:xfrm>
            <a:off x="6367712" y="3413402"/>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3" name="Google Shape;39373;p74"/>
          <p:cNvSpPr/>
          <p:nvPr/>
        </p:nvSpPr>
        <p:spPr>
          <a:xfrm>
            <a:off x="7320206" y="3636971"/>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74" name="Google Shape;39374;p74"/>
          <p:cNvGrpSpPr/>
          <p:nvPr/>
        </p:nvGrpSpPr>
        <p:grpSpPr>
          <a:xfrm flipH="1">
            <a:off x="5435144" y="4137025"/>
            <a:ext cx="650444" cy="650270"/>
            <a:chOff x="-2803224" y="-453774"/>
            <a:chExt cx="3660351" cy="3659368"/>
          </a:xfrm>
        </p:grpSpPr>
        <p:sp>
          <p:nvSpPr>
            <p:cNvPr id="39375" name="Google Shape;39375;p74"/>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6" name="Google Shape;39376;p74"/>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7" name="Google Shape;39377;p74"/>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8" name="Google Shape;39378;p74"/>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9" name="Google Shape;39379;p74"/>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0" name="Google Shape;39380;p74"/>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1" name="Google Shape;39381;p74"/>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2" name="Google Shape;39382;p74"/>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3" name="Google Shape;39383;p74"/>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4" name="Google Shape;39384;p74"/>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5" name="Google Shape;39385;p74"/>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6" name="Google Shape;39386;p74"/>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7" name="Google Shape;39387;p74"/>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8" name="Google Shape;39388;p74"/>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9" name="Google Shape;39389;p74"/>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0" name="Google Shape;39390;p74"/>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1" name="Google Shape;39391;p74"/>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2" name="Google Shape;39392;p74"/>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3" name="Google Shape;39393;p74"/>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4" name="Google Shape;39394;p74"/>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5" name="Google Shape;39395;p74"/>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6" name="Google Shape;39396;p74"/>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7" name="Google Shape;39397;p74"/>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8" name="Google Shape;39398;p74"/>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9" name="Google Shape;39399;p74"/>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0" name="Google Shape;39400;p74"/>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1" name="Google Shape;39401;p74"/>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2" name="Google Shape;39402;p74"/>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3" name="Google Shape;39403;p74"/>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4" name="Google Shape;39404;p74"/>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5" name="Google Shape;39405;p74"/>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6" name="Google Shape;39406;p74"/>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7" name="Google Shape;39407;p74"/>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8" name="Google Shape;39408;p74"/>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9" name="Google Shape;39409;p74"/>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0" name="Google Shape;39410;p74"/>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1" name="Google Shape;39411;p74"/>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2" name="Google Shape;39412;p74"/>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3" name="Google Shape;39413;p74"/>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4" name="Google Shape;39414;p74"/>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5" name="Google Shape;39415;p74"/>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6" name="Google Shape;39416;p74"/>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7" name="Google Shape;39417;p74"/>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8" name="Google Shape;39418;p74"/>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19" name="Google Shape;39419;p74"/>
          <p:cNvSpPr/>
          <p:nvPr/>
        </p:nvSpPr>
        <p:spPr>
          <a:xfrm>
            <a:off x="6346271" y="3722945"/>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423" name="Shape 39423"/>
        <p:cNvGrpSpPr/>
        <p:nvPr/>
      </p:nvGrpSpPr>
      <p:grpSpPr>
        <a:xfrm>
          <a:off x="0" y="0"/>
          <a:ext cx="0" cy="0"/>
          <a:chOff x="0" y="0"/>
          <a:chExt cx="0" cy="0"/>
        </a:xfrm>
      </p:grpSpPr>
      <p:sp>
        <p:nvSpPr>
          <p:cNvPr id="39424" name="Google Shape;39424;p75"/>
          <p:cNvSpPr/>
          <p:nvPr/>
        </p:nvSpPr>
        <p:spPr>
          <a:xfrm>
            <a:off x="1196625" y="1836875"/>
            <a:ext cx="1469700" cy="1469700"/>
          </a:xfrm>
          <a:prstGeom prst="ellipse">
            <a:avLst/>
          </a:prstGeom>
          <a:gradFill>
            <a:gsLst>
              <a:gs pos="0">
                <a:srgbClr val="FFFFFF">
                  <a:alpha val="18431"/>
                </a:srgbClr>
              </a:gs>
              <a:gs pos="100000">
                <a:srgbClr val="270C2A">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25" name="Google Shape;39425;p75"/>
          <p:cNvGrpSpPr/>
          <p:nvPr/>
        </p:nvGrpSpPr>
        <p:grpSpPr>
          <a:xfrm rot="-5400000">
            <a:off x="721068" y="1359592"/>
            <a:ext cx="2421909" cy="2424063"/>
            <a:chOff x="6319100" y="5477342"/>
            <a:chExt cx="1271477" cy="1272675"/>
          </a:xfrm>
        </p:grpSpPr>
        <p:sp>
          <p:nvSpPr>
            <p:cNvPr id="39426" name="Google Shape;39426;p75"/>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7" name="Google Shape;39427;p75"/>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25882"/>
                  </a:srgbClr>
                </a:gs>
                <a:gs pos="100000">
                  <a:srgbClr val="270C2A">
                    <a:alpha val="38823"/>
                  </a:srgbClr>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28" name="Google Shape;39428;p75"/>
          <p:cNvSpPr txBox="1"/>
          <p:nvPr>
            <p:ph type="title"/>
          </p:nvPr>
        </p:nvSpPr>
        <p:spPr>
          <a:xfrm>
            <a:off x="3005300" y="1994750"/>
            <a:ext cx="36633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Celebrate!</a:t>
            </a:r>
            <a:endParaRPr/>
          </a:p>
        </p:txBody>
      </p:sp>
      <p:sp>
        <p:nvSpPr>
          <p:cNvPr id="39429" name="Google Shape;39429;p75"/>
          <p:cNvSpPr txBox="1"/>
          <p:nvPr>
            <p:ph idx="2" type="title"/>
          </p:nvPr>
        </p:nvSpPr>
        <p:spPr>
          <a:xfrm>
            <a:off x="1400725" y="2031350"/>
            <a:ext cx="1061700" cy="108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a:t>
            </a:r>
            <a:endParaRPr/>
          </a:p>
        </p:txBody>
      </p:sp>
      <p:sp>
        <p:nvSpPr>
          <p:cNvPr id="39430" name="Google Shape;39430;p75"/>
          <p:cNvSpPr txBox="1"/>
          <p:nvPr>
            <p:ph idx="1" type="subTitle"/>
          </p:nvPr>
        </p:nvSpPr>
        <p:spPr>
          <a:xfrm rot="282">
            <a:off x="3005300" y="2764650"/>
            <a:ext cx="3663300" cy="383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hlink"/>
              </a:buClr>
              <a:buSzPts val="1100"/>
              <a:buFont typeface="Arial"/>
              <a:buNone/>
            </a:pPr>
            <a:r>
              <a:rPr lang="en"/>
              <a:t>You can enter a subtitle here if you need it</a:t>
            </a:r>
            <a:endParaRPr/>
          </a:p>
        </p:txBody>
      </p:sp>
      <p:grpSp>
        <p:nvGrpSpPr>
          <p:cNvPr id="39431" name="Google Shape;39431;p75"/>
          <p:cNvGrpSpPr/>
          <p:nvPr/>
        </p:nvGrpSpPr>
        <p:grpSpPr>
          <a:xfrm>
            <a:off x="6373286" y="950533"/>
            <a:ext cx="3732849" cy="3724647"/>
            <a:chOff x="6673624" y="2086450"/>
            <a:chExt cx="2729888" cy="2723691"/>
          </a:xfrm>
        </p:grpSpPr>
        <p:sp>
          <p:nvSpPr>
            <p:cNvPr id="39432" name="Google Shape;39432;p75"/>
            <p:cNvSpPr/>
            <p:nvPr/>
          </p:nvSpPr>
          <p:spPr>
            <a:xfrm>
              <a:off x="6673624" y="2086450"/>
              <a:ext cx="2729888" cy="2723691"/>
            </a:xfrm>
            <a:custGeom>
              <a:rect b="b" l="l" r="r" t="t"/>
              <a:pathLst>
                <a:path extrusionOk="0" h="11323" w="11349">
                  <a:moveTo>
                    <a:pt x="7521" y="1"/>
                  </a:moveTo>
                  <a:lnTo>
                    <a:pt x="1050" y="6472"/>
                  </a:lnTo>
                  <a:cubicBezTo>
                    <a:pt x="0" y="7522"/>
                    <a:pt x="0" y="9225"/>
                    <a:pt x="1050" y="10273"/>
                  </a:cubicBezTo>
                  <a:cubicBezTo>
                    <a:pt x="2099" y="11323"/>
                    <a:pt x="3802" y="11323"/>
                    <a:pt x="4851" y="10273"/>
                  </a:cubicBezTo>
                  <a:lnTo>
                    <a:pt x="11349" y="3776"/>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3" name="Google Shape;39433;p75"/>
            <p:cNvSpPr/>
            <p:nvPr/>
          </p:nvSpPr>
          <p:spPr>
            <a:xfrm>
              <a:off x="6886262" y="3517931"/>
              <a:ext cx="1167100" cy="1022316"/>
            </a:xfrm>
            <a:custGeom>
              <a:rect b="b" l="l" r="r" t="t"/>
              <a:pathLst>
                <a:path extrusionOk="0" h="4250" w="4852">
                  <a:moveTo>
                    <a:pt x="3200" y="1"/>
                  </a:moveTo>
                  <a:lnTo>
                    <a:pt x="1830" y="228"/>
                  </a:lnTo>
                  <a:lnTo>
                    <a:pt x="1280" y="941"/>
                  </a:lnTo>
                  <a:lnTo>
                    <a:pt x="0" y="1687"/>
                  </a:lnTo>
                  <a:lnTo>
                    <a:pt x="0" y="3017"/>
                  </a:lnTo>
                  <a:lnTo>
                    <a:pt x="1280" y="4250"/>
                  </a:lnTo>
                  <a:lnTo>
                    <a:pt x="3515" y="4250"/>
                  </a:lnTo>
                  <a:lnTo>
                    <a:pt x="4033" y="3017"/>
                  </a:lnTo>
                  <a:lnTo>
                    <a:pt x="4851" y="2012"/>
                  </a:lnTo>
                  <a:lnTo>
                    <a:pt x="4602" y="667"/>
                  </a:lnTo>
                  <a:lnTo>
                    <a:pt x="32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4" name="Google Shape;39434;p75"/>
            <p:cNvSpPr/>
            <p:nvPr/>
          </p:nvSpPr>
          <p:spPr>
            <a:xfrm>
              <a:off x="6980073" y="3598272"/>
              <a:ext cx="1029992" cy="835894"/>
            </a:xfrm>
            <a:custGeom>
              <a:rect b="b" l="l" r="r" t="t"/>
              <a:pathLst>
                <a:path extrusionOk="0" h="3475" w="4282">
                  <a:moveTo>
                    <a:pt x="2719" y="0"/>
                  </a:moveTo>
                  <a:lnTo>
                    <a:pt x="1925" y="73"/>
                  </a:lnTo>
                  <a:lnTo>
                    <a:pt x="1558" y="770"/>
                  </a:lnTo>
                  <a:lnTo>
                    <a:pt x="98" y="1353"/>
                  </a:lnTo>
                  <a:lnTo>
                    <a:pt x="0" y="1856"/>
                  </a:lnTo>
                  <a:lnTo>
                    <a:pt x="870" y="3226"/>
                  </a:lnTo>
                  <a:lnTo>
                    <a:pt x="1719" y="3475"/>
                  </a:lnTo>
                  <a:lnTo>
                    <a:pt x="3280" y="3226"/>
                  </a:lnTo>
                  <a:lnTo>
                    <a:pt x="4282" y="1493"/>
                  </a:lnTo>
                  <a:lnTo>
                    <a:pt x="3936" y="201"/>
                  </a:lnTo>
                  <a:lnTo>
                    <a:pt x="271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5" name="Google Shape;39435;p75"/>
            <p:cNvSpPr/>
            <p:nvPr/>
          </p:nvSpPr>
          <p:spPr>
            <a:xfrm>
              <a:off x="7315628" y="4243413"/>
              <a:ext cx="255213" cy="261954"/>
            </a:xfrm>
            <a:custGeom>
              <a:rect b="b" l="l" r="r" t="t"/>
              <a:pathLst>
                <a:path extrusionOk="0" h="1089" w="1061">
                  <a:moveTo>
                    <a:pt x="641" y="1"/>
                  </a:moveTo>
                  <a:lnTo>
                    <a:pt x="1" y="909"/>
                  </a:lnTo>
                  <a:lnTo>
                    <a:pt x="530" y="1088"/>
                  </a:lnTo>
                  <a:lnTo>
                    <a:pt x="973" y="796"/>
                  </a:lnTo>
                  <a:lnTo>
                    <a:pt x="1060" y="229"/>
                  </a:lnTo>
                  <a:lnTo>
                    <a:pt x="6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6" name="Google Shape;39436;p75"/>
            <p:cNvSpPr/>
            <p:nvPr/>
          </p:nvSpPr>
          <p:spPr>
            <a:xfrm>
              <a:off x="7570602" y="4363204"/>
              <a:ext cx="104154" cy="142162"/>
            </a:xfrm>
            <a:custGeom>
              <a:rect b="b" l="l" r="r" t="t"/>
              <a:pathLst>
                <a:path extrusionOk="0" h="591" w="433">
                  <a:moveTo>
                    <a:pt x="379" y="1"/>
                  </a:moveTo>
                  <a:lnTo>
                    <a:pt x="173" y="46"/>
                  </a:lnTo>
                  <a:lnTo>
                    <a:pt x="0" y="465"/>
                  </a:lnTo>
                  <a:lnTo>
                    <a:pt x="291" y="590"/>
                  </a:lnTo>
                  <a:lnTo>
                    <a:pt x="433" y="317"/>
                  </a:lnTo>
                  <a:lnTo>
                    <a:pt x="379" y="1"/>
                  </a:lnTo>
                  <a:close/>
                </a:path>
              </a:pathLst>
            </a:custGeom>
            <a:solidFill>
              <a:srgbClr val="270C2A">
                <a:alpha val="49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7" name="Google Shape;39437;p75"/>
            <p:cNvSpPr/>
            <p:nvPr/>
          </p:nvSpPr>
          <p:spPr>
            <a:xfrm>
              <a:off x="6886262" y="3923729"/>
              <a:ext cx="845739" cy="616517"/>
            </a:xfrm>
            <a:custGeom>
              <a:rect b="b" l="l" r="r" t="t"/>
              <a:pathLst>
                <a:path extrusionOk="0" h="2563" w="3516">
                  <a:moveTo>
                    <a:pt x="0" y="0"/>
                  </a:moveTo>
                  <a:lnTo>
                    <a:pt x="0" y="1330"/>
                  </a:lnTo>
                  <a:lnTo>
                    <a:pt x="1280" y="2563"/>
                  </a:lnTo>
                  <a:lnTo>
                    <a:pt x="3515" y="2563"/>
                  </a:lnTo>
                  <a:lnTo>
                    <a:pt x="1523" y="2457"/>
                  </a:lnTo>
                  <a:lnTo>
                    <a:pt x="131" y="1241"/>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8" name="Google Shape;39438;p75"/>
            <p:cNvSpPr/>
            <p:nvPr/>
          </p:nvSpPr>
          <p:spPr>
            <a:xfrm>
              <a:off x="7193195" y="4145490"/>
              <a:ext cx="553242" cy="395456"/>
            </a:xfrm>
            <a:custGeom>
              <a:rect b="b" l="l" r="r" t="t"/>
              <a:pathLst>
                <a:path extrusionOk="0" h="1644" w="2300">
                  <a:moveTo>
                    <a:pt x="1889" y="1"/>
                  </a:moveTo>
                  <a:lnTo>
                    <a:pt x="1146" y="86"/>
                  </a:lnTo>
                  <a:lnTo>
                    <a:pt x="0" y="1644"/>
                  </a:lnTo>
                  <a:lnTo>
                    <a:pt x="2235" y="1644"/>
                  </a:lnTo>
                  <a:lnTo>
                    <a:pt x="2105" y="714"/>
                  </a:lnTo>
                  <a:lnTo>
                    <a:pt x="2299" y="542"/>
                  </a:lnTo>
                  <a:lnTo>
                    <a:pt x="1889"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9" name="Google Shape;39439;p75"/>
            <p:cNvSpPr/>
            <p:nvPr/>
          </p:nvSpPr>
          <p:spPr>
            <a:xfrm>
              <a:off x="6886262" y="3572534"/>
              <a:ext cx="606161" cy="421675"/>
            </a:xfrm>
            <a:custGeom>
              <a:rect b="b" l="l" r="r" t="t"/>
              <a:pathLst>
                <a:path extrusionOk="0" h="1753" w="2520">
                  <a:moveTo>
                    <a:pt x="1830" y="1"/>
                  </a:moveTo>
                  <a:lnTo>
                    <a:pt x="1280" y="714"/>
                  </a:lnTo>
                  <a:lnTo>
                    <a:pt x="0" y="1460"/>
                  </a:lnTo>
                  <a:lnTo>
                    <a:pt x="731" y="1752"/>
                  </a:lnTo>
                  <a:lnTo>
                    <a:pt x="2066" y="1320"/>
                  </a:lnTo>
                  <a:lnTo>
                    <a:pt x="2520" y="440"/>
                  </a:lnTo>
                  <a:lnTo>
                    <a:pt x="1959" y="440"/>
                  </a:lnTo>
                  <a:lnTo>
                    <a:pt x="183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0" name="Google Shape;39440;p75"/>
            <p:cNvSpPr/>
            <p:nvPr/>
          </p:nvSpPr>
          <p:spPr>
            <a:xfrm>
              <a:off x="7570602" y="3517931"/>
              <a:ext cx="422869" cy="406040"/>
            </a:xfrm>
            <a:custGeom>
              <a:rect b="b" l="l" r="r" t="t"/>
              <a:pathLst>
                <a:path extrusionOk="0" h="1688" w="1758">
                  <a:moveTo>
                    <a:pt x="355" y="1"/>
                  </a:moveTo>
                  <a:lnTo>
                    <a:pt x="0" y="1308"/>
                  </a:lnTo>
                  <a:lnTo>
                    <a:pt x="540" y="1687"/>
                  </a:lnTo>
                  <a:lnTo>
                    <a:pt x="1049" y="1266"/>
                  </a:lnTo>
                  <a:lnTo>
                    <a:pt x="1049" y="667"/>
                  </a:lnTo>
                  <a:lnTo>
                    <a:pt x="1757" y="667"/>
                  </a:lnTo>
                  <a:lnTo>
                    <a:pt x="35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1" name="Google Shape;39441;p75"/>
            <p:cNvSpPr/>
            <p:nvPr/>
          </p:nvSpPr>
          <p:spPr>
            <a:xfrm>
              <a:off x="7674515" y="3957405"/>
              <a:ext cx="378851" cy="286249"/>
            </a:xfrm>
            <a:custGeom>
              <a:rect b="b" l="l" r="r" t="t"/>
              <a:pathLst>
                <a:path extrusionOk="0" h="1190" w="1575">
                  <a:moveTo>
                    <a:pt x="129" y="0"/>
                  </a:moveTo>
                  <a:lnTo>
                    <a:pt x="1" y="185"/>
                  </a:lnTo>
                  <a:lnTo>
                    <a:pt x="519" y="299"/>
                  </a:lnTo>
                  <a:lnTo>
                    <a:pt x="302" y="693"/>
                  </a:lnTo>
                  <a:lnTo>
                    <a:pt x="756" y="1190"/>
                  </a:lnTo>
                  <a:lnTo>
                    <a:pt x="1574" y="185"/>
                  </a:lnTo>
                  <a:lnTo>
                    <a:pt x="1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2" name="Google Shape;39442;p75"/>
            <p:cNvSpPr/>
            <p:nvPr/>
          </p:nvSpPr>
          <p:spPr>
            <a:xfrm>
              <a:off x="7189344" y="4100529"/>
              <a:ext cx="126524" cy="100307"/>
            </a:xfrm>
            <a:custGeom>
              <a:rect b="b" l="l" r="r" t="t"/>
              <a:pathLst>
                <a:path extrusionOk="0" h="417" w="526">
                  <a:moveTo>
                    <a:pt x="152" y="0"/>
                  </a:moveTo>
                  <a:lnTo>
                    <a:pt x="0" y="311"/>
                  </a:lnTo>
                  <a:lnTo>
                    <a:pt x="266" y="417"/>
                  </a:lnTo>
                  <a:lnTo>
                    <a:pt x="526" y="209"/>
                  </a:lnTo>
                  <a:lnTo>
                    <a:pt x="1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3" name="Google Shape;39443;p75"/>
            <p:cNvSpPr/>
            <p:nvPr/>
          </p:nvSpPr>
          <p:spPr>
            <a:xfrm>
              <a:off x="7045260" y="3764970"/>
              <a:ext cx="270607" cy="143124"/>
            </a:xfrm>
            <a:custGeom>
              <a:rect b="b" l="l" r="r" t="t"/>
              <a:pathLst>
                <a:path extrusionOk="0" h="595" w="1125">
                  <a:moveTo>
                    <a:pt x="619" y="1"/>
                  </a:moveTo>
                  <a:lnTo>
                    <a:pt x="561" y="250"/>
                  </a:lnTo>
                  <a:lnTo>
                    <a:pt x="193" y="298"/>
                  </a:lnTo>
                  <a:lnTo>
                    <a:pt x="0" y="433"/>
                  </a:lnTo>
                  <a:lnTo>
                    <a:pt x="291" y="595"/>
                  </a:lnTo>
                  <a:lnTo>
                    <a:pt x="1125" y="347"/>
                  </a:lnTo>
                  <a:lnTo>
                    <a:pt x="112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4" name="Google Shape;39444;p75"/>
            <p:cNvSpPr/>
            <p:nvPr/>
          </p:nvSpPr>
          <p:spPr>
            <a:xfrm>
              <a:off x="7622558" y="3656484"/>
              <a:ext cx="159237" cy="195323"/>
            </a:xfrm>
            <a:custGeom>
              <a:rect b="b" l="l" r="r" t="t"/>
              <a:pathLst>
                <a:path extrusionOk="0" h="812" w="662">
                  <a:moveTo>
                    <a:pt x="313" y="1"/>
                  </a:moveTo>
                  <a:lnTo>
                    <a:pt x="45" y="212"/>
                  </a:lnTo>
                  <a:lnTo>
                    <a:pt x="1" y="528"/>
                  </a:lnTo>
                  <a:lnTo>
                    <a:pt x="313" y="812"/>
                  </a:lnTo>
                  <a:lnTo>
                    <a:pt x="662" y="495"/>
                  </a:lnTo>
                  <a:lnTo>
                    <a:pt x="402" y="268"/>
                  </a:lnTo>
                  <a:lnTo>
                    <a:pt x="475" y="99"/>
                  </a:lnTo>
                  <a:lnTo>
                    <a:pt x="31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5" name="Google Shape;39445;p75"/>
            <p:cNvSpPr/>
            <p:nvPr/>
          </p:nvSpPr>
          <p:spPr>
            <a:xfrm>
              <a:off x="7674515" y="3549682"/>
              <a:ext cx="189546" cy="97180"/>
            </a:xfrm>
            <a:custGeom>
              <a:rect b="b" l="l" r="r" t="t"/>
              <a:pathLst>
                <a:path extrusionOk="0" h="404" w="788">
                  <a:moveTo>
                    <a:pt x="201" y="1"/>
                  </a:moveTo>
                  <a:lnTo>
                    <a:pt x="1" y="226"/>
                  </a:lnTo>
                  <a:lnTo>
                    <a:pt x="235" y="403"/>
                  </a:lnTo>
                  <a:lnTo>
                    <a:pt x="446" y="298"/>
                  </a:lnTo>
                  <a:lnTo>
                    <a:pt x="567" y="403"/>
                  </a:lnTo>
                  <a:lnTo>
                    <a:pt x="787" y="280"/>
                  </a:lnTo>
                  <a:lnTo>
                    <a:pt x="20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6" name="Google Shape;39446;p75"/>
            <p:cNvSpPr/>
            <p:nvPr/>
          </p:nvSpPr>
          <p:spPr>
            <a:xfrm>
              <a:off x="7428682" y="3827992"/>
              <a:ext cx="127005" cy="129654"/>
            </a:xfrm>
            <a:custGeom>
              <a:rect b="b" l="l" r="r" t="t"/>
              <a:pathLst>
                <a:path extrusionOk="0" h="539" w="528">
                  <a:moveTo>
                    <a:pt x="265" y="0"/>
                  </a:moveTo>
                  <a:lnTo>
                    <a:pt x="1" y="188"/>
                  </a:lnTo>
                  <a:lnTo>
                    <a:pt x="60" y="447"/>
                  </a:lnTo>
                  <a:lnTo>
                    <a:pt x="326" y="538"/>
                  </a:lnTo>
                  <a:lnTo>
                    <a:pt x="527" y="147"/>
                  </a:lnTo>
                  <a:lnTo>
                    <a:pt x="265"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7" name="Google Shape;39447;p75"/>
            <p:cNvSpPr/>
            <p:nvPr/>
          </p:nvSpPr>
          <p:spPr>
            <a:xfrm>
              <a:off x="7162163" y="2267821"/>
              <a:ext cx="1162289" cy="1162554"/>
            </a:xfrm>
            <a:custGeom>
              <a:rect b="b" l="l" r="r" t="t"/>
              <a:pathLst>
                <a:path extrusionOk="0" h="4833" w="4832">
                  <a:moveTo>
                    <a:pt x="4832" y="517"/>
                  </a:moveTo>
                  <a:lnTo>
                    <a:pt x="659" y="4691"/>
                  </a:lnTo>
                  <a:cubicBezTo>
                    <a:pt x="516" y="4833"/>
                    <a:pt x="285" y="4833"/>
                    <a:pt x="143" y="4691"/>
                  </a:cubicBezTo>
                  <a:lnTo>
                    <a:pt x="143" y="4691"/>
                  </a:lnTo>
                  <a:cubicBezTo>
                    <a:pt x="1" y="4548"/>
                    <a:pt x="1" y="4317"/>
                    <a:pt x="143" y="4175"/>
                  </a:cubicBezTo>
                  <a:lnTo>
                    <a:pt x="4316"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8" name="Google Shape;39448;p75"/>
            <p:cNvSpPr/>
            <p:nvPr/>
          </p:nvSpPr>
          <p:spPr>
            <a:xfrm>
              <a:off x="8383630" y="3287008"/>
              <a:ext cx="744712" cy="744727"/>
            </a:xfrm>
            <a:custGeom>
              <a:rect b="b" l="l" r="r" t="t"/>
              <a:pathLst>
                <a:path extrusionOk="0" h="3096" w="3096">
                  <a:moveTo>
                    <a:pt x="3095" y="330"/>
                  </a:moveTo>
                  <a:lnTo>
                    <a:pt x="422" y="3004"/>
                  </a:lnTo>
                  <a:cubicBezTo>
                    <a:pt x="331" y="3095"/>
                    <a:pt x="184" y="3095"/>
                    <a:pt x="91" y="3004"/>
                  </a:cubicBezTo>
                  <a:lnTo>
                    <a:pt x="91" y="3004"/>
                  </a:lnTo>
                  <a:cubicBezTo>
                    <a:pt x="0" y="2913"/>
                    <a:pt x="0" y="2765"/>
                    <a:pt x="91" y="2673"/>
                  </a:cubicBezTo>
                  <a:lnTo>
                    <a:pt x="2764"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9" name="Google Shape;39449;p75"/>
            <p:cNvSpPr/>
            <p:nvPr/>
          </p:nvSpPr>
          <p:spPr>
            <a:xfrm>
              <a:off x="7910967" y="2493451"/>
              <a:ext cx="744712" cy="744727"/>
            </a:xfrm>
            <a:custGeom>
              <a:rect b="b" l="l" r="r" t="t"/>
              <a:pathLst>
                <a:path extrusionOk="0" h="3096" w="3096">
                  <a:moveTo>
                    <a:pt x="3096" y="332"/>
                  </a:moveTo>
                  <a:lnTo>
                    <a:pt x="422" y="3005"/>
                  </a:lnTo>
                  <a:cubicBezTo>
                    <a:pt x="332" y="3096"/>
                    <a:pt x="184" y="3096"/>
                    <a:pt x="92" y="3005"/>
                  </a:cubicBezTo>
                  <a:lnTo>
                    <a:pt x="92" y="3005"/>
                  </a:lnTo>
                  <a:cubicBezTo>
                    <a:pt x="1" y="2914"/>
                    <a:pt x="1" y="2767"/>
                    <a:pt x="92" y="2674"/>
                  </a:cubicBezTo>
                  <a:lnTo>
                    <a:pt x="2766"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0" name="Google Shape;39450;p75"/>
            <p:cNvSpPr/>
            <p:nvPr/>
          </p:nvSpPr>
          <p:spPr>
            <a:xfrm>
              <a:off x="7229033" y="2631765"/>
              <a:ext cx="1746080" cy="1746116"/>
            </a:xfrm>
            <a:custGeom>
              <a:rect b="b" l="l" r="r" t="t"/>
              <a:pathLst>
                <a:path extrusionOk="0" h="7259" w="7259">
                  <a:moveTo>
                    <a:pt x="7259" y="775"/>
                  </a:moveTo>
                  <a:lnTo>
                    <a:pt x="989" y="7045"/>
                  </a:lnTo>
                  <a:cubicBezTo>
                    <a:pt x="776" y="7259"/>
                    <a:pt x="428" y="7259"/>
                    <a:pt x="214" y="7045"/>
                  </a:cubicBezTo>
                  <a:lnTo>
                    <a:pt x="214" y="7045"/>
                  </a:lnTo>
                  <a:cubicBezTo>
                    <a:pt x="1" y="6832"/>
                    <a:pt x="1" y="6484"/>
                    <a:pt x="214" y="6270"/>
                  </a:cubicBezTo>
                  <a:lnTo>
                    <a:pt x="6483" y="0"/>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1" name="Google Shape;39451;p75"/>
            <p:cNvSpPr/>
            <p:nvPr/>
          </p:nvSpPr>
          <p:spPr>
            <a:xfrm>
              <a:off x="7738499" y="3461162"/>
              <a:ext cx="653547" cy="653561"/>
            </a:xfrm>
            <a:custGeom>
              <a:rect b="b" l="l" r="r" t="t"/>
              <a:pathLst>
                <a:path extrusionOk="0" h="2717" w="2717">
                  <a:moveTo>
                    <a:pt x="2716" y="557"/>
                  </a:moveTo>
                  <a:lnTo>
                    <a:pt x="711" y="2562"/>
                  </a:lnTo>
                  <a:cubicBezTo>
                    <a:pt x="557" y="2716"/>
                    <a:pt x="307" y="2716"/>
                    <a:pt x="156" y="2562"/>
                  </a:cubicBezTo>
                  <a:lnTo>
                    <a:pt x="156" y="2562"/>
                  </a:lnTo>
                  <a:cubicBezTo>
                    <a:pt x="1" y="2408"/>
                    <a:pt x="1" y="2158"/>
                    <a:pt x="156" y="2005"/>
                  </a:cubicBezTo>
                  <a:lnTo>
                    <a:pt x="2160" y="1"/>
                  </a:ln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2" name="Google Shape;39452;p75"/>
          <p:cNvGrpSpPr/>
          <p:nvPr/>
        </p:nvGrpSpPr>
        <p:grpSpPr>
          <a:xfrm>
            <a:off x="7750418" y="950606"/>
            <a:ext cx="600170" cy="508881"/>
            <a:chOff x="8483468" y="3859206"/>
            <a:chExt cx="650520" cy="551573"/>
          </a:xfrm>
        </p:grpSpPr>
        <p:sp>
          <p:nvSpPr>
            <p:cNvPr id="39453" name="Google Shape;39453;p75"/>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4" name="Google Shape;39454;p75"/>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5" name="Google Shape;39455;p75"/>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6" name="Google Shape;39456;p75"/>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7" name="Google Shape;39457;p75"/>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8" name="Google Shape;39458;p75"/>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9" name="Google Shape;39459;p75"/>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0" name="Google Shape;39460;p75"/>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1" name="Google Shape;39461;p75"/>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2" name="Google Shape;39462;p75"/>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3" name="Google Shape;39463;p75"/>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4" name="Google Shape;39464;p75"/>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5" name="Google Shape;39465;p75"/>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6" name="Google Shape;39466;p75"/>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7" name="Google Shape;39467;p75"/>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8" name="Google Shape;39468;p75"/>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9" name="Google Shape;39469;p75"/>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0" name="Google Shape;39470;p75"/>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1" name="Google Shape;39471;p75"/>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2" name="Google Shape;39472;p75"/>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3" name="Google Shape;39473;p75"/>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4" name="Google Shape;39474;p75"/>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5" name="Google Shape;39475;p75"/>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6" name="Google Shape;39476;p75"/>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7" name="Google Shape;39477;p75"/>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8" name="Google Shape;39478;p75"/>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9" name="Google Shape;39479;p75"/>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0" name="Google Shape;39480;p75"/>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1" name="Google Shape;39481;p75"/>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2" name="Google Shape;39482;p75"/>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83" name="Google Shape;39483;p75"/>
          <p:cNvSpPr/>
          <p:nvPr/>
        </p:nvSpPr>
        <p:spPr>
          <a:xfrm>
            <a:off x="6795693" y="684230"/>
            <a:ext cx="45221" cy="35380"/>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4" name="Google Shape;39484;p75"/>
          <p:cNvSpPr/>
          <p:nvPr/>
        </p:nvSpPr>
        <p:spPr>
          <a:xfrm>
            <a:off x="7331193" y="868596"/>
            <a:ext cx="81739" cy="81923"/>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85" name="Google Shape;39485;p75"/>
          <p:cNvGrpSpPr/>
          <p:nvPr/>
        </p:nvGrpSpPr>
        <p:grpSpPr>
          <a:xfrm flipH="1">
            <a:off x="379032" y="793800"/>
            <a:ext cx="650444" cy="650270"/>
            <a:chOff x="-2803224" y="-453774"/>
            <a:chExt cx="3660351" cy="3659368"/>
          </a:xfrm>
        </p:grpSpPr>
        <p:sp>
          <p:nvSpPr>
            <p:cNvPr id="39486" name="Google Shape;39486;p75"/>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7" name="Google Shape;39487;p75"/>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8" name="Google Shape;39488;p75"/>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9" name="Google Shape;39489;p75"/>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0" name="Google Shape;39490;p75"/>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1" name="Google Shape;39491;p75"/>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2" name="Google Shape;39492;p75"/>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3" name="Google Shape;39493;p75"/>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4" name="Google Shape;39494;p75"/>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5" name="Google Shape;39495;p75"/>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6" name="Google Shape;39496;p75"/>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7" name="Google Shape;39497;p75"/>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8" name="Google Shape;39498;p75"/>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9" name="Google Shape;39499;p75"/>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0" name="Google Shape;39500;p75"/>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1" name="Google Shape;39501;p75"/>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2" name="Google Shape;39502;p75"/>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3" name="Google Shape;39503;p75"/>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4" name="Google Shape;39504;p75"/>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5" name="Google Shape;39505;p75"/>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6" name="Google Shape;39506;p75"/>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7" name="Google Shape;39507;p75"/>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8" name="Google Shape;39508;p75"/>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9" name="Google Shape;39509;p75"/>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0" name="Google Shape;39510;p75"/>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1" name="Google Shape;39511;p75"/>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2" name="Google Shape;39512;p75"/>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3" name="Google Shape;39513;p75"/>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4" name="Google Shape;39514;p75"/>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5" name="Google Shape;39515;p75"/>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6" name="Google Shape;39516;p75"/>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7" name="Google Shape;39517;p75"/>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8" name="Google Shape;39518;p75"/>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9" name="Google Shape;39519;p75"/>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0" name="Google Shape;39520;p75"/>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1" name="Google Shape;39521;p75"/>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2" name="Google Shape;39522;p75"/>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3" name="Google Shape;39523;p75"/>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4" name="Google Shape;39524;p75"/>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5" name="Google Shape;39525;p75"/>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6" name="Google Shape;39526;p75"/>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7" name="Google Shape;39527;p75"/>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8" name="Google Shape;39528;p75"/>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9" name="Google Shape;39529;p75"/>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0" name="Google Shape;39530;p75"/>
          <p:cNvGrpSpPr/>
          <p:nvPr/>
        </p:nvGrpSpPr>
        <p:grpSpPr>
          <a:xfrm>
            <a:off x="-502693" y="3553683"/>
            <a:ext cx="1222705" cy="1121498"/>
            <a:chOff x="10394090" y="4418785"/>
            <a:chExt cx="995850" cy="913347"/>
          </a:xfrm>
        </p:grpSpPr>
        <p:sp>
          <p:nvSpPr>
            <p:cNvPr id="39531" name="Google Shape;39531;p75"/>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2" name="Google Shape;39532;p75"/>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3" name="Google Shape;39533;p75"/>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4" name="Google Shape;39534;p75"/>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5" name="Google Shape;39535;p75"/>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6" name="Google Shape;39536;p75"/>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7" name="Google Shape;39537;p75"/>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8" name="Google Shape;39538;p75"/>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9" name="Google Shape;39539;p75"/>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0" name="Google Shape;39540;p75"/>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1" name="Google Shape;39541;p75"/>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2" name="Google Shape;39542;p75"/>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3" name="Google Shape;39543;p75"/>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4" name="Google Shape;39544;p75"/>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5" name="Google Shape;39545;p75"/>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6" name="Google Shape;39546;p75"/>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7" name="Google Shape;39547;p75"/>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8" name="Google Shape;39548;p75"/>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9" name="Google Shape;39549;p75"/>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0" name="Google Shape;39550;p75"/>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1" name="Google Shape;39551;p75"/>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2" name="Google Shape;39552;p75"/>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3" name="Google Shape;39553;p75"/>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4" name="Google Shape;39554;p75"/>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5" name="Google Shape;39555;p75"/>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6" name="Google Shape;39556;p75"/>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57" name="Google Shape;39557;p75"/>
          <p:cNvSpPr/>
          <p:nvPr/>
        </p:nvSpPr>
        <p:spPr>
          <a:xfrm>
            <a:off x="1907523" y="9505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8" name="Google Shape;39558;p75"/>
          <p:cNvSpPr/>
          <p:nvPr/>
        </p:nvSpPr>
        <p:spPr>
          <a:xfrm>
            <a:off x="5544773" y="3904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9" name="Google Shape;39559;p75"/>
          <p:cNvSpPr/>
          <p:nvPr/>
        </p:nvSpPr>
        <p:spPr>
          <a:xfrm>
            <a:off x="2080148" y="-51086"/>
            <a:ext cx="1495150" cy="1495150"/>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0" name="Google Shape;39560;p75"/>
          <p:cNvSpPr/>
          <p:nvPr/>
        </p:nvSpPr>
        <p:spPr>
          <a:xfrm>
            <a:off x="3203449" y="48888"/>
            <a:ext cx="995845" cy="995845"/>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61" name="Google Shape;39561;p75"/>
          <p:cNvGrpSpPr/>
          <p:nvPr/>
        </p:nvGrpSpPr>
        <p:grpSpPr>
          <a:xfrm>
            <a:off x="2630534" y="1587119"/>
            <a:ext cx="315604" cy="283088"/>
            <a:chOff x="9122209" y="4733906"/>
            <a:chExt cx="315604" cy="283088"/>
          </a:xfrm>
        </p:grpSpPr>
        <p:sp>
          <p:nvSpPr>
            <p:cNvPr id="39562" name="Google Shape;39562;p75"/>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3" name="Google Shape;39563;p75"/>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4" name="Google Shape;39564;p75"/>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5" name="Google Shape;39565;p75"/>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6" name="Google Shape;39566;p75"/>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7" name="Google Shape;39567;p75"/>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8" name="Google Shape;39568;p75"/>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9" name="Google Shape;39569;p75"/>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0" name="Google Shape;39570;p75"/>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1" name="Google Shape;39571;p75"/>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2" name="Google Shape;39572;p75"/>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3" name="Google Shape;39573;p75"/>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4" name="Google Shape;39574;p75"/>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5" name="Google Shape;39575;p75"/>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6" name="Google Shape;39576;p75"/>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7" name="Google Shape;39577;p75"/>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8" name="Google Shape;39578;p75"/>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9" name="Google Shape;39579;p75"/>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0" name="Google Shape;39580;p75"/>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1" name="Google Shape;39581;p75"/>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2" name="Google Shape;39582;p75"/>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3" name="Google Shape;39583;p75"/>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4" name="Google Shape;39584;p75"/>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5" name="Google Shape;39585;p75"/>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6" name="Google Shape;39586;p75"/>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7" name="Google Shape;39587;p75"/>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8" name="Google Shape;39588;p75"/>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9" name="Google Shape;39589;p75"/>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0" name="Google Shape;39590;p75"/>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1" name="Google Shape;39591;p75"/>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2" name="Google Shape;39592;p75"/>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3" name="Google Shape;39593;p75"/>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4" name="Google Shape;39594;p75"/>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95" name="Google Shape;39595;p75"/>
          <p:cNvSpPr/>
          <p:nvPr/>
        </p:nvSpPr>
        <p:spPr>
          <a:xfrm>
            <a:off x="2666327" y="3522588"/>
            <a:ext cx="1080901" cy="1080901"/>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6" name="Google Shape;39596;p75"/>
          <p:cNvSpPr/>
          <p:nvPr/>
        </p:nvSpPr>
        <p:spPr>
          <a:xfrm>
            <a:off x="3794661" y="3553664"/>
            <a:ext cx="557060" cy="557050"/>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7" name="Google Shape;39597;p75"/>
          <p:cNvSpPr/>
          <p:nvPr/>
        </p:nvSpPr>
        <p:spPr>
          <a:xfrm>
            <a:off x="2763811" y="390496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01" name="Shape 39601"/>
        <p:cNvGrpSpPr/>
        <p:nvPr/>
      </p:nvGrpSpPr>
      <p:grpSpPr>
        <a:xfrm>
          <a:off x="0" y="0"/>
          <a:ext cx="0" cy="0"/>
          <a:chOff x="0" y="0"/>
          <a:chExt cx="0" cy="0"/>
        </a:xfrm>
      </p:grpSpPr>
      <p:sp>
        <p:nvSpPr>
          <p:cNvPr id="39602" name="Google Shape;39602;p76"/>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Mark the date!</a:t>
            </a:r>
            <a:endParaRPr/>
          </a:p>
        </p:txBody>
      </p:sp>
      <p:graphicFrame>
        <p:nvGraphicFramePr>
          <p:cNvPr id="39603" name="Google Shape;39603;p76"/>
          <p:cNvGraphicFramePr/>
          <p:nvPr/>
        </p:nvGraphicFramePr>
        <p:xfrm>
          <a:off x="720000" y="1504410"/>
          <a:ext cx="3000000" cy="3000000"/>
        </p:xfrm>
        <a:graphic>
          <a:graphicData uri="http://schemas.openxmlformats.org/drawingml/2006/table">
            <a:tbl>
              <a:tblPr>
                <a:noFill/>
                <a:tableStyleId>{3E4D6DFE-BE5B-4B7D-81F8-1687CCEA1348}</a:tableStyleId>
              </a:tblPr>
              <a:tblGrid>
                <a:gridCol w="662500"/>
                <a:gridCol w="662500"/>
                <a:gridCol w="662500"/>
                <a:gridCol w="662500"/>
                <a:gridCol w="662500"/>
                <a:gridCol w="662500"/>
                <a:gridCol w="662500"/>
              </a:tblGrid>
              <a:tr h="454625">
                <a:tc gridSpan="7">
                  <a:txBody>
                    <a:bodyPr/>
                    <a:lstStyle/>
                    <a:p>
                      <a:pPr indent="0" lvl="0" marL="0" rtl="0" algn="ctr">
                        <a:spcBef>
                          <a:spcPts val="0"/>
                        </a:spcBef>
                        <a:spcAft>
                          <a:spcPts val="0"/>
                        </a:spcAft>
                        <a:buNone/>
                      </a:pPr>
                      <a:r>
                        <a:rPr b="1" lang="en" sz="2000">
                          <a:solidFill>
                            <a:schemeClr val="dk1"/>
                          </a:solidFill>
                          <a:latin typeface="Quicksand"/>
                          <a:ea typeface="Quicksand"/>
                          <a:cs typeface="Quicksand"/>
                          <a:sym typeface="Quicksand"/>
                        </a:rPr>
                        <a:t>June</a:t>
                      </a:r>
                      <a:endParaRPr b="1" sz="2000">
                        <a:solidFill>
                          <a:schemeClr val="dk1"/>
                        </a:solidFill>
                        <a:latin typeface="Quicksand"/>
                        <a:ea typeface="Quicksand"/>
                        <a:cs typeface="Quicksand"/>
                        <a:sym typeface="Quicksand"/>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hMerge="1"/>
                <a:tc hMerge="1"/>
                <a:tc hMerge="1"/>
                <a:tc hMerge="1"/>
                <a:tc hMerge="1"/>
                <a:tc hMerge="1"/>
              </a:tr>
              <a:tr h="382500">
                <a:tc>
                  <a:txBody>
                    <a:bodyPr/>
                    <a:lstStyle/>
                    <a:p>
                      <a:pPr indent="0" lvl="0" marL="0" rtl="0" algn="ctr">
                        <a:spcBef>
                          <a:spcPts val="0"/>
                        </a:spcBef>
                        <a:spcAft>
                          <a:spcPts val="0"/>
                        </a:spcAft>
                        <a:buNone/>
                      </a:pPr>
                      <a:r>
                        <a:rPr b="1" lang="en">
                          <a:solidFill>
                            <a:schemeClr val="accent5"/>
                          </a:solidFill>
                          <a:latin typeface="Quicksand"/>
                          <a:ea typeface="Quicksand"/>
                          <a:cs typeface="Quicksand"/>
                          <a:sym typeface="Quicksand"/>
                        </a:rPr>
                        <a:t>Mon</a:t>
                      </a:r>
                      <a:endParaRPr b="1">
                        <a:solidFill>
                          <a:schemeClr val="accent5"/>
                        </a:solidFill>
                        <a:latin typeface="Quicksand"/>
                        <a:ea typeface="Quicksand"/>
                        <a:cs typeface="Quicksand"/>
                        <a:sym typeface="Quicksand"/>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b="1" lang="en">
                          <a:solidFill>
                            <a:schemeClr val="accent5"/>
                          </a:solidFill>
                          <a:latin typeface="Quicksand"/>
                          <a:ea typeface="Quicksand"/>
                          <a:cs typeface="Quicksand"/>
                          <a:sym typeface="Quicksand"/>
                        </a:rPr>
                        <a:t>Tue</a:t>
                      </a:r>
                      <a:endParaRPr b="1">
                        <a:solidFill>
                          <a:schemeClr val="accent5"/>
                        </a:solidFill>
                        <a:latin typeface="Quicksand"/>
                        <a:ea typeface="Quicksand"/>
                        <a:cs typeface="Quicksand"/>
                        <a:sym typeface="Quicksand"/>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b="1" lang="en">
                          <a:solidFill>
                            <a:schemeClr val="accent5"/>
                          </a:solidFill>
                          <a:latin typeface="Quicksand"/>
                          <a:ea typeface="Quicksand"/>
                          <a:cs typeface="Quicksand"/>
                          <a:sym typeface="Quicksand"/>
                        </a:rPr>
                        <a:t>Wed</a:t>
                      </a:r>
                      <a:endParaRPr b="1">
                        <a:solidFill>
                          <a:schemeClr val="accent5"/>
                        </a:solidFill>
                        <a:latin typeface="Quicksand"/>
                        <a:ea typeface="Quicksand"/>
                        <a:cs typeface="Quicksand"/>
                        <a:sym typeface="Quicksand"/>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b="1" lang="en">
                          <a:solidFill>
                            <a:schemeClr val="accent5"/>
                          </a:solidFill>
                          <a:latin typeface="Quicksand"/>
                          <a:ea typeface="Quicksand"/>
                          <a:cs typeface="Quicksand"/>
                          <a:sym typeface="Quicksand"/>
                        </a:rPr>
                        <a:t>Thu</a:t>
                      </a:r>
                      <a:endParaRPr b="1">
                        <a:solidFill>
                          <a:schemeClr val="accent5"/>
                        </a:solidFill>
                        <a:latin typeface="Quicksand"/>
                        <a:ea typeface="Quicksand"/>
                        <a:cs typeface="Quicksand"/>
                        <a:sym typeface="Quicksand"/>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b="1" lang="en">
                          <a:solidFill>
                            <a:schemeClr val="accent5"/>
                          </a:solidFill>
                          <a:latin typeface="Quicksand"/>
                          <a:ea typeface="Quicksand"/>
                          <a:cs typeface="Quicksand"/>
                          <a:sym typeface="Quicksand"/>
                        </a:rPr>
                        <a:t>Fri</a:t>
                      </a:r>
                      <a:endParaRPr b="1">
                        <a:solidFill>
                          <a:schemeClr val="accent5"/>
                        </a:solidFill>
                        <a:latin typeface="Quicksand"/>
                        <a:ea typeface="Quicksand"/>
                        <a:cs typeface="Quicksand"/>
                        <a:sym typeface="Quicksand"/>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b="1" lang="en">
                          <a:solidFill>
                            <a:schemeClr val="accent5"/>
                          </a:solidFill>
                          <a:latin typeface="Quicksand"/>
                          <a:ea typeface="Quicksand"/>
                          <a:cs typeface="Quicksand"/>
                          <a:sym typeface="Quicksand"/>
                        </a:rPr>
                        <a:t>Sat</a:t>
                      </a:r>
                      <a:endParaRPr b="1">
                        <a:solidFill>
                          <a:schemeClr val="accent5"/>
                        </a:solidFill>
                        <a:latin typeface="Quicksand"/>
                        <a:ea typeface="Quicksand"/>
                        <a:cs typeface="Quicksand"/>
                        <a:sym typeface="Quicksand"/>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b="1" lang="en">
                          <a:solidFill>
                            <a:schemeClr val="accent5"/>
                          </a:solidFill>
                          <a:latin typeface="Quicksand"/>
                          <a:ea typeface="Quicksand"/>
                          <a:cs typeface="Quicksand"/>
                          <a:sym typeface="Quicksand"/>
                        </a:rPr>
                        <a:t>Sun</a:t>
                      </a:r>
                      <a:endParaRPr b="1">
                        <a:solidFill>
                          <a:schemeClr val="accent5"/>
                        </a:solidFill>
                        <a:latin typeface="Quicksand"/>
                        <a:ea typeface="Quicksand"/>
                        <a:cs typeface="Quicksand"/>
                        <a:sym typeface="Quicksand"/>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96225">
                <a:tc>
                  <a:txBody>
                    <a:bodyPr/>
                    <a:lstStyle/>
                    <a:p>
                      <a:pPr indent="0" lvl="0" marL="0" rtl="0" algn="ctr">
                        <a:spcBef>
                          <a:spcPts val="0"/>
                        </a:spcBef>
                        <a:spcAft>
                          <a:spcPts val="0"/>
                        </a:spcAft>
                        <a:buNone/>
                      </a:pPr>
                      <a:r>
                        <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3</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4</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96225">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5</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6</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7</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8</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9</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10</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11</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96225">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12</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13</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14</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15</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16</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17</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18</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96225">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19</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20</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21</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22</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23</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24</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25</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396225">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26</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27</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28</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29</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b="1" lang="en" sz="1200">
                          <a:solidFill>
                            <a:schemeClr val="dk1"/>
                          </a:solidFill>
                          <a:latin typeface="Cabin"/>
                          <a:ea typeface="Cabin"/>
                          <a:cs typeface="Cabin"/>
                          <a:sym typeface="Cabin"/>
                        </a:rPr>
                        <a:t>30</a:t>
                      </a:r>
                      <a:endParaRPr>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l">
                        <a:spcBef>
                          <a:spcPts val="0"/>
                        </a:spcBef>
                        <a:spcAft>
                          <a:spcPts val="0"/>
                        </a:spcAft>
                        <a:buNone/>
                      </a:pPr>
                      <a:r>
                        <a:t/>
                      </a:r>
                      <a:endParaRPr>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t/>
                      </a:r>
                      <a:endParaRPr sz="1200">
                        <a:solidFill>
                          <a:schemeClr val="dk1"/>
                        </a:solidFill>
                        <a:latin typeface="Cabin"/>
                        <a:ea typeface="Cabin"/>
                        <a:cs typeface="Cabin"/>
                        <a:sym typeface="Cabin"/>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bl>
          </a:graphicData>
        </a:graphic>
      </p:graphicFrame>
      <p:sp>
        <p:nvSpPr>
          <p:cNvPr id="39604" name="Google Shape;39604;p76"/>
          <p:cNvSpPr txBox="1"/>
          <p:nvPr/>
        </p:nvSpPr>
        <p:spPr>
          <a:xfrm>
            <a:off x="5739150" y="2755925"/>
            <a:ext cx="2583000" cy="79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Cabin"/>
                <a:ea typeface="Cabin"/>
                <a:cs typeface="Cabin"/>
                <a:sym typeface="Cabin"/>
              </a:rPr>
              <a:t>Mercury is the closest planet to the Sun and the smallest one in the Solar System</a:t>
            </a:r>
            <a:endParaRPr>
              <a:solidFill>
                <a:schemeClr val="dk1"/>
              </a:solidFill>
              <a:latin typeface="Cabin"/>
              <a:ea typeface="Cabin"/>
              <a:cs typeface="Cabin"/>
              <a:sym typeface="Cabin"/>
            </a:endParaRPr>
          </a:p>
        </p:txBody>
      </p:sp>
      <p:sp>
        <p:nvSpPr>
          <p:cNvPr id="39605" name="Google Shape;39605;p76"/>
          <p:cNvSpPr txBox="1"/>
          <p:nvPr/>
        </p:nvSpPr>
        <p:spPr>
          <a:xfrm>
            <a:off x="5737264" y="2323475"/>
            <a:ext cx="25869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5"/>
                </a:solidFill>
                <a:latin typeface="Quicksand"/>
                <a:ea typeface="Quicksand"/>
                <a:cs typeface="Quicksand"/>
                <a:sym typeface="Quicksand"/>
              </a:rPr>
              <a:t>June 30</a:t>
            </a:r>
            <a:endParaRPr b="1" sz="2000">
              <a:solidFill>
                <a:schemeClr val="accent5"/>
              </a:solidFill>
              <a:latin typeface="Quicksand"/>
              <a:ea typeface="Quicksand"/>
              <a:cs typeface="Quicksand"/>
              <a:sym typeface="Quicksand"/>
            </a:endParaRPr>
          </a:p>
        </p:txBody>
      </p:sp>
      <p:grpSp>
        <p:nvGrpSpPr>
          <p:cNvPr id="39606" name="Google Shape;39606;p76"/>
          <p:cNvGrpSpPr/>
          <p:nvPr/>
        </p:nvGrpSpPr>
        <p:grpSpPr>
          <a:xfrm>
            <a:off x="6846585" y="1886094"/>
            <a:ext cx="368266" cy="332046"/>
            <a:chOff x="1544398" y="3841544"/>
            <a:chExt cx="368266" cy="332046"/>
          </a:xfrm>
        </p:grpSpPr>
        <p:sp>
          <p:nvSpPr>
            <p:cNvPr id="39607" name="Google Shape;39607;p76"/>
            <p:cNvSpPr/>
            <p:nvPr/>
          </p:nvSpPr>
          <p:spPr>
            <a:xfrm>
              <a:off x="1855145" y="3846492"/>
              <a:ext cx="57519" cy="82760"/>
            </a:xfrm>
            <a:custGeom>
              <a:rect b="b" l="l" r="r" t="t"/>
              <a:pathLst>
                <a:path extrusionOk="0" h="2141" w="1488">
                  <a:moveTo>
                    <a:pt x="281" y="0"/>
                  </a:moveTo>
                  <a:cubicBezTo>
                    <a:pt x="188" y="0"/>
                    <a:pt x="94" y="12"/>
                    <a:pt x="0" y="38"/>
                  </a:cubicBezTo>
                  <a:lnTo>
                    <a:pt x="563" y="2140"/>
                  </a:lnTo>
                  <a:cubicBezTo>
                    <a:pt x="1144" y="1984"/>
                    <a:pt x="1488" y="1388"/>
                    <a:pt x="1331" y="808"/>
                  </a:cubicBezTo>
                  <a:cubicBezTo>
                    <a:pt x="1202" y="322"/>
                    <a:pt x="762" y="0"/>
                    <a:pt x="2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8" name="Google Shape;39608;p76"/>
            <p:cNvSpPr/>
            <p:nvPr/>
          </p:nvSpPr>
          <p:spPr>
            <a:xfrm>
              <a:off x="1544398" y="3946260"/>
              <a:ext cx="38926" cy="46270"/>
            </a:xfrm>
            <a:custGeom>
              <a:rect b="b" l="l" r="r" t="t"/>
              <a:pathLst>
                <a:path extrusionOk="0" h="1197" w="1007">
                  <a:moveTo>
                    <a:pt x="739" y="0"/>
                  </a:moveTo>
                  <a:lnTo>
                    <a:pt x="0" y="198"/>
                  </a:lnTo>
                  <a:lnTo>
                    <a:pt x="268" y="1197"/>
                  </a:lnTo>
                  <a:lnTo>
                    <a:pt x="1007" y="998"/>
                  </a:lnTo>
                  <a:lnTo>
                    <a:pt x="7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9" name="Google Shape;39609;p76"/>
            <p:cNvSpPr/>
            <p:nvPr/>
          </p:nvSpPr>
          <p:spPr>
            <a:xfrm>
              <a:off x="1865968" y="3877686"/>
              <a:ext cx="46695" cy="51566"/>
            </a:xfrm>
            <a:custGeom>
              <a:rect b="b" l="l" r="r" t="t"/>
              <a:pathLst>
                <a:path extrusionOk="0" h="1334" w="1208">
                  <a:moveTo>
                    <a:pt x="1051" y="1"/>
                  </a:moveTo>
                  <a:lnTo>
                    <a:pt x="1" y="284"/>
                  </a:lnTo>
                  <a:lnTo>
                    <a:pt x="283" y="1333"/>
                  </a:lnTo>
                  <a:cubicBezTo>
                    <a:pt x="864" y="1177"/>
                    <a:pt x="1208" y="581"/>
                    <a:pt x="105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0" name="Google Shape;39610;p76"/>
            <p:cNvSpPr/>
            <p:nvPr/>
          </p:nvSpPr>
          <p:spPr>
            <a:xfrm>
              <a:off x="1549539" y="3965549"/>
              <a:ext cx="33746" cy="26981"/>
            </a:xfrm>
            <a:custGeom>
              <a:rect b="b" l="l" r="r" t="t"/>
              <a:pathLst>
                <a:path extrusionOk="0" h="698" w="873">
                  <a:moveTo>
                    <a:pt x="739" y="0"/>
                  </a:moveTo>
                  <a:lnTo>
                    <a:pt x="0" y="199"/>
                  </a:lnTo>
                  <a:lnTo>
                    <a:pt x="134" y="698"/>
                  </a:lnTo>
                  <a:lnTo>
                    <a:pt x="873" y="499"/>
                  </a:lnTo>
                  <a:lnTo>
                    <a:pt x="73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1" name="Google Shape;39611;p76"/>
            <p:cNvSpPr/>
            <p:nvPr/>
          </p:nvSpPr>
          <p:spPr>
            <a:xfrm>
              <a:off x="1564189" y="3898753"/>
              <a:ext cx="149634" cy="101006"/>
            </a:xfrm>
            <a:custGeom>
              <a:rect b="b" l="l" r="r" t="t"/>
              <a:pathLst>
                <a:path extrusionOk="0" h="2613" w="3871">
                  <a:moveTo>
                    <a:pt x="3415" y="0"/>
                  </a:moveTo>
                  <a:lnTo>
                    <a:pt x="0" y="916"/>
                  </a:lnTo>
                  <a:lnTo>
                    <a:pt x="455" y="2613"/>
                  </a:lnTo>
                  <a:lnTo>
                    <a:pt x="3870" y="1698"/>
                  </a:lnTo>
                  <a:lnTo>
                    <a:pt x="3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2" name="Google Shape;39612;p76"/>
            <p:cNvSpPr/>
            <p:nvPr/>
          </p:nvSpPr>
          <p:spPr>
            <a:xfrm>
              <a:off x="1572925" y="3931571"/>
              <a:ext cx="140897" cy="68187"/>
            </a:xfrm>
            <a:custGeom>
              <a:rect b="b" l="l" r="r" t="t"/>
              <a:pathLst>
                <a:path extrusionOk="0" h="1764" w="3645">
                  <a:moveTo>
                    <a:pt x="3416" y="1"/>
                  </a:moveTo>
                  <a:lnTo>
                    <a:pt x="1" y="915"/>
                  </a:lnTo>
                  <a:lnTo>
                    <a:pt x="229" y="1764"/>
                  </a:lnTo>
                  <a:lnTo>
                    <a:pt x="3644" y="849"/>
                  </a:lnTo>
                  <a:lnTo>
                    <a:pt x="3416"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3" name="Google Shape;39613;p76"/>
            <p:cNvSpPr/>
            <p:nvPr/>
          </p:nvSpPr>
          <p:spPr>
            <a:xfrm>
              <a:off x="1678685" y="3898792"/>
              <a:ext cx="35099" cy="70313"/>
            </a:xfrm>
            <a:custGeom>
              <a:rect b="b" l="l" r="r" t="t"/>
              <a:pathLst>
                <a:path extrusionOk="0" h="1819" w="908">
                  <a:moveTo>
                    <a:pt x="452" y="0"/>
                  </a:moveTo>
                  <a:lnTo>
                    <a:pt x="1" y="121"/>
                  </a:lnTo>
                  <a:lnTo>
                    <a:pt x="456" y="1818"/>
                  </a:lnTo>
                  <a:lnTo>
                    <a:pt x="907" y="1697"/>
                  </a:lnTo>
                  <a:lnTo>
                    <a:pt x="4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4" name="Google Shape;39614;p76"/>
            <p:cNvSpPr/>
            <p:nvPr/>
          </p:nvSpPr>
          <p:spPr>
            <a:xfrm>
              <a:off x="1687498" y="3931571"/>
              <a:ext cx="26324" cy="37534"/>
            </a:xfrm>
            <a:custGeom>
              <a:rect b="b" l="l" r="r" t="t"/>
              <a:pathLst>
                <a:path extrusionOk="0" h="971" w="681">
                  <a:moveTo>
                    <a:pt x="453" y="1"/>
                  </a:moveTo>
                  <a:lnTo>
                    <a:pt x="1" y="122"/>
                  </a:lnTo>
                  <a:lnTo>
                    <a:pt x="229" y="970"/>
                  </a:lnTo>
                  <a:lnTo>
                    <a:pt x="680" y="849"/>
                  </a:lnTo>
                  <a:lnTo>
                    <a:pt x="453" y="1"/>
                  </a:lnTo>
                  <a:close/>
                </a:path>
              </a:pathLst>
            </a:custGeom>
            <a:solidFill>
              <a:srgbClr val="9B9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5" name="Google Shape;39615;p76"/>
            <p:cNvSpPr/>
            <p:nvPr/>
          </p:nvSpPr>
          <p:spPr>
            <a:xfrm>
              <a:off x="1686648" y="3841621"/>
              <a:ext cx="208196" cy="133978"/>
            </a:xfrm>
            <a:custGeom>
              <a:rect b="b" l="l" r="r" t="t"/>
              <a:pathLst>
                <a:path extrusionOk="0" h="3466" w="5386">
                  <a:moveTo>
                    <a:pt x="4802" y="0"/>
                  </a:moveTo>
                  <a:lnTo>
                    <a:pt x="1" y="1286"/>
                  </a:lnTo>
                  <a:lnTo>
                    <a:pt x="584" y="3466"/>
                  </a:lnTo>
                  <a:lnTo>
                    <a:pt x="5386" y="2180"/>
                  </a:lnTo>
                  <a:lnTo>
                    <a:pt x="4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6" name="Google Shape;39616;p76"/>
            <p:cNvSpPr/>
            <p:nvPr/>
          </p:nvSpPr>
          <p:spPr>
            <a:xfrm>
              <a:off x="1828125" y="3850589"/>
              <a:ext cx="33050" cy="87090"/>
            </a:xfrm>
            <a:custGeom>
              <a:rect b="b" l="l" r="r" t="t"/>
              <a:pathLst>
                <a:path extrusionOk="0" h="2253" w="855">
                  <a:moveTo>
                    <a:pt x="271" y="0"/>
                  </a:moveTo>
                  <a:lnTo>
                    <a:pt x="1" y="73"/>
                  </a:lnTo>
                  <a:lnTo>
                    <a:pt x="584" y="2253"/>
                  </a:lnTo>
                  <a:lnTo>
                    <a:pt x="854" y="2180"/>
                  </a:lnTo>
                  <a:lnTo>
                    <a:pt x="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7" name="Google Shape;39617;p76"/>
            <p:cNvSpPr/>
            <p:nvPr/>
          </p:nvSpPr>
          <p:spPr>
            <a:xfrm>
              <a:off x="1854256" y="3841544"/>
              <a:ext cx="40588" cy="89138"/>
            </a:xfrm>
            <a:custGeom>
              <a:rect b="b" l="l" r="r" t="t"/>
              <a:pathLst>
                <a:path extrusionOk="0" h="2306" w="1050">
                  <a:moveTo>
                    <a:pt x="465" y="1"/>
                  </a:moveTo>
                  <a:lnTo>
                    <a:pt x="1" y="127"/>
                  </a:lnTo>
                  <a:lnTo>
                    <a:pt x="584" y="2305"/>
                  </a:lnTo>
                  <a:lnTo>
                    <a:pt x="1050" y="2181"/>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8" name="Google Shape;39618;p76"/>
            <p:cNvSpPr/>
            <p:nvPr/>
          </p:nvSpPr>
          <p:spPr>
            <a:xfrm>
              <a:off x="1697935" y="3883717"/>
              <a:ext cx="196947" cy="91922"/>
            </a:xfrm>
            <a:custGeom>
              <a:rect b="b" l="l" r="r" t="t"/>
              <a:pathLst>
                <a:path extrusionOk="0" h="2378" w="5095">
                  <a:moveTo>
                    <a:pt x="4802" y="1"/>
                  </a:moveTo>
                  <a:lnTo>
                    <a:pt x="1" y="1287"/>
                  </a:lnTo>
                  <a:lnTo>
                    <a:pt x="293" y="2378"/>
                  </a:lnTo>
                  <a:lnTo>
                    <a:pt x="5095" y="1091"/>
                  </a:lnTo>
                  <a:lnTo>
                    <a:pt x="4802"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9" name="Google Shape;39619;p76"/>
            <p:cNvSpPr/>
            <p:nvPr/>
          </p:nvSpPr>
          <p:spPr>
            <a:xfrm>
              <a:off x="1839412" y="3892723"/>
              <a:ext cx="21801" cy="44956"/>
            </a:xfrm>
            <a:custGeom>
              <a:rect b="b" l="l" r="r" t="t"/>
              <a:pathLst>
                <a:path extrusionOk="0" h="1163" w="564">
                  <a:moveTo>
                    <a:pt x="271" y="0"/>
                  </a:moveTo>
                  <a:lnTo>
                    <a:pt x="1" y="73"/>
                  </a:lnTo>
                  <a:lnTo>
                    <a:pt x="293" y="1163"/>
                  </a:lnTo>
                  <a:lnTo>
                    <a:pt x="563" y="1091"/>
                  </a:lnTo>
                  <a:lnTo>
                    <a:pt x="271"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0" name="Google Shape;39620;p76"/>
            <p:cNvSpPr/>
            <p:nvPr/>
          </p:nvSpPr>
          <p:spPr>
            <a:xfrm>
              <a:off x="1865582" y="3883678"/>
              <a:ext cx="29262" cy="47043"/>
            </a:xfrm>
            <a:custGeom>
              <a:rect b="b" l="l" r="r" t="t"/>
              <a:pathLst>
                <a:path extrusionOk="0" h="1217" w="757">
                  <a:moveTo>
                    <a:pt x="465" y="1"/>
                  </a:moveTo>
                  <a:lnTo>
                    <a:pt x="0" y="125"/>
                  </a:lnTo>
                  <a:lnTo>
                    <a:pt x="292" y="1216"/>
                  </a:lnTo>
                  <a:lnTo>
                    <a:pt x="757" y="1092"/>
                  </a:lnTo>
                  <a:lnTo>
                    <a:pt x="46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1" name="Google Shape;39621;p76"/>
            <p:cNvSpPr/>
            <p:nvPr/>
          </p:nvSpPr>
          <p:spPr>
            <a:xfrm>
              <a:off x="1601143" y="3953141"/>
              <a:ext cx="186317" cy="220449"/>
            </a:xfrm>
            <a:custGeom>
              <a:rect b="b" l="l" r="r" t="t"/>
              <a:pathLst>
                <a:path extrusionOk="0" h="5703" w="4820">
                  <a:moveTo>
                    <a:pt x="2244" y="1330"/>
                  </a:moveTo>
                  <a:lnTo>
                    <a:pt x="2244" y="3380"/>
                  </a:lnTo>
                  <a:lnTo>
                    <a:pt x="1355" y="3380"/>
                  </a:lnTo>
                  <a:lnTo>
                    <a:pt x="2244" y="1330"/>
                  </a:lnTo>
                  <a:close/>
                  <a:moveTo>
                    <a:pt x="2574" y="1330"/>
                  </a:moveTo>
                  <a:lnTo>
                    <a:pt x="3464" y="3380"/>
                  </a:lnTo>
                  <a:lnTo>
                    <a:pt x="2574" y="3380"/>
                  </a:lnTo>
                  <a:lnTo>
                    <a:pt x="2574" y="1330"/>
                  </a:lnTo>
                  <a:close/>
                  <a:moveTo>
                    <a:pt x="2410" y="1"/>
                  </a:moveTo>
                  <a:lnTo>
                    <a:pt x="0" y="5554"/>
                  </a:lnTo>
                  <a:lnTo>
                    <a:pt x="343" y="5702"/>
                  </a:lnTo>
                  <a:lnTo>
                    <a:pt x="1187" y="3746"/>
                  </a:lnTo>
                  <a:lnTo>
                    <a:pt x="2242" y="3746"/>
                  </a:lnTo>
                  <a:lnTo>
                    <a:pt x="2242" y="5621"/>
                  </a:lnTo>
                  <a:lnTo>
                    <a:pt x="2592" y="5621"/>
                  </a:lnTo>
                  <a:lnTo>
                    <a:pt x="2592" y="3746"/>
                  </a:lnTo>
                  <a:lnTo>
                    <a:pt x="3633" y="3746"/>
                  </a:lnTo>
                  <a:lnTo>
                    <a:pt x="4477" y="5702"/>
                  </a:lnTo>
                  <a:lnTo>
                    <a:pt x="4820" y="5554"/>
                  </a:lnTo>
                  <a:lnTo>
                    <a:pt x="2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2" name="Google Shape;39622;p76"/>
            <p:cNvSpPr/>
            <p:nvPr/>
          </p:nvSpPr>
          <p:spPr>
            <a:xfrm>
              <a:off x="1694224" y="3953141"/>
              <a:ext cx="93236" cy="220449"/>
            </a:xfrm>
            <a:custGeom>
              <a:rect b="b" l="l" r="r" t="t"/>
              <a:pathLst>
                <a:path extrusionOk="0" h="5703" w="2412">
                  <a:moveTo>
                    <a:pt x="166" y="1330"/>
                  </a:moveTo>
                  <a:lnTo>
                    <a:pt x="1056" y="3380"/>
                  </a:lnTo>
                  <a:lnTo>
                    <a:pt x="166" y="3380"/>
                  </a:lnTo>
                  <a:lnTo>
                    <a:pt x="166" y="1330"/>
                  </a:lnTo>
                  <a:close/>
                  <a:moveTo>
                    <a:pt x="1" y="1"/>
                  </a:moveTo>
                  <a:lnTo>
                    <a:pt x="1" y="5621"/>
                  </a:lnTo>
                  <a:lnTo>
                    <a:pt x="165" y="5621"/>
                  </a:lnTo>
                  <a:lnTo>
                    <a:pt x="165" y="3746"/>
                  </a:lnTo>
                  <a:lnTo>
                    <a:pt x="1225" y="3746"/>
                  </a:lnTo>
                  <a:lnTo>
                    <a:pt x="2069" y="5702"/>
                  </a:lnTo>
                  <a:lnTo>
                    <a:pt x="2412" y="5554"/>
                  </a:lnTo>
                  <a:lnTo>
                    <a:pt x="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3" name="Google Shape;39623;p76"/>
            <p:cNvSpPr/>
            <p:nvPr/>
          </p:nvSpPr>
          <p:spPr>
            <a:xfrm>
              <a:off x="1674858" y="3949894"/>
              <a:ext cx="40085" cy="40124"/>
            </a:xfrm>
            <a:custGeom>
              <a:rect b="b" l="l" r="r" t="t"/>
              <a:pathLst>
                <a:path extrusionOk="0" h="1038" w="1037">
                  <a:moveTo>
                    <a:pt x="519" y="0"/>
                  </a:moveTo>
                  <a:cubicBezTo>
                    <a:pt x="233" y="0"/>
                    <a:pt x="1" y="232"/>
                    <a:pt x="1" y="519"/>
                  </a:cubicBezTo>
                  <a:cubicBezTo>
                    <a:pt x="1" y="805"/>
                    <a:pt x="233" y="1037"/>
                    <a:pt x="519" y="1037"/>
                  </a:cubicBezTo>
                  <a:cubicBezTo>
                    <a:pt x="805" y="1037"/>
                    <a:pt x="1037" y="805"/>
                    <a:pt x="1037" y="519"/>
                  </a:cubicBezTo>
                  <a:cubicBezTo>
                    <a:pt x="1037" y="232"/>
                    <a:pt x="805" y="0"/>
                    <a:pt x="5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4" name="Google Shape;39624;p76"/>
            <p:cNvSpPr/>
            <p:nvPr/>
          </p:nvSpPr>
          <p:spPr>
            <a:xfrm>
              <a:off x="1683633" y="3958669"/>
              <a:ext cx="22536" cy="22575"/>
            </a:xfrm>
            <a:custGeom>
              <a:rect b="b" l="l" r="r" t="t"/>
              <a:pathLst>
                <a:path extrusionOk="0" h="584" w="583">
                  <a:moveTo>
                    <a:pt x="292" y="0"/>
                  </a:moveTo>
                  <a:cubicBezTo>
                    <a:pt x="130" y="0"/>
                    <a:pt x="0" y="131"/>
                    <a:pt x="0" y="292"/>
                  </a:cubicBezTo>
                  <a:cubicBezTo>
                    <a:pt x="0" y="453"/>
                    <a:pt x="130" y="584"/>
                    <a:pt x="292" y="584"/>
                  </a:cubicBezTo>
                  <a:cubicBezTo>
                    <a:pt x="453" y="584"/>
                    <a:pt x="583" y="453"/>
                    <a:pt x="583" y="292"/>
                  </a:cubicBezTo>
                  <a:cubicBezTo>
                    <a:pt x="583" y="131"/>
                    <a:pt x="453" y="0"/>
                    <a:pt x="292"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25" name="Google Shape;39625;p76"/>
          <p:cNvSpPr/>
          <p:nvPr/>
        </p:nvSpPr>
        <p:spPr>
          <a:xfrm>
            <a:off x="7321237" y="142213"/>
            <a:ext cx="1206140" cy="1206120"/>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6" name="Google Shape;39626;p76"/>
          <p:cNvSpPr/>
          <p:nvPr/>
        </p:nvSpPr>
        <p:spPr>
          <a:xfrm>
            <a:off x="5681076" y="39453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7" name="Google Shape;39627;p76"/>
          <p:cNvSpPr/>
          <p:nvPr/>
        </p:nvSpPr>
        <p:spPr>
          <a:xfrm>
            <a:off x="4939887" y="3576952"/>
            <a:ext cx="1304127" cy="1304127"/>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28" name="Google Shape;39628;p76"/>
          <p:cNvGrpSpPr/>
          <p:nvPr/>
        </p:nvGrpSpPr>
        <p:grpSpPr>
          <a:xfrm>
            <a:off x="4839473" y="4227068"/>
            <a:ext cx="315597" cy="305130"/>
            <a:chOff x="7104606" y="3870108"/>
            <a:chExt cx="452664" cy="437650"/>
          </a:xfrm>
        </p:grpSpPr>
        <p:sp>
          <p:nvSpPr>
            <p:cNvPr id="39629" name="Google Shape;39629;p76"/>
            <p:cNvSpPr/>
            <p:nvPr/>
          </p:nvSpPr>
          <p:spPr>
            <a:xfrm>
              <a:off x="7104606" y="3870108"/>
              <a:ext cx="452664" cy="437650"/>
            </a:xfrm>
            <a:custGeom>
              <a:rect b="b" l="l" r="r" t="t"/>
              <a:pathLst>
                <a:path extrusionOk="0" h="523" w="541">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2" y="475"/>
                  </a:cubicBezTo>
                  <a:cubicBezTo>
                    <a:pt x="541" y="400"/>
                    <a:pt x="481" y="342"/>
                    <a:pt x="465" y="277"/>
                  </a:cubicBezTo>
                  <a:cubicBezTo>
                    <a:pt x="519" y="268"/>
                    <a:pt x="507" y="191"/>
                    <a:pt x="491" y="139"/>
                  </a:cubicBezTo>
                  <a:cubicBezTo>
                    <a:pt x="488" y="129"/>
                    <a:pt x="483" y="11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0" name="Google Shape;39630;p76"/>
            <p:cNvSpPr/>
            <p:nvPr/>
          </p:nvSpPr>
          <p:spPr>
            <a:xfrm>
              <a:off x="7104606" y="3870108"/>
              <a:ext cx="411665" cy="437650"/>
            </a:xfrm>
            <a:custGeom>
              <a:rect b="b" l="l" r="r" t="t"/>
              <a:pathLst>
                <a:path extrusionOk="0" h="523" w="492">
                  <a:moveTo>
                    <a:pt x="244" y="0"/>
                  </a:moveTo>
                  <a:cubicBezTo>
                    <a:pt x="244" y="0"/>
                    <a:pt x="244" y="0"/>
                    <a:pt x="243" y="0"/>
                  </a:cubicBezTo>
                  <a:cubicBezTo>
                    <a:pt x="210" y="1"/>
                    <a:pt x="195" y="31"/>
                    <a:pt x="170" y="31"/>
                  </a:cubicBezTo>
                  <a:cubicBezTo>
                    <a:pt x="165" y="31"/>
                    <a:pt x="160" y="30"/>
                    <a:pt x="154" y="28"/>
                  </a:cubicBezTo>
                  <a:cubicBezTo>
                    <a:pt x="137" y="20"/>
                    <a:pt x="117" y="15"/>
                    <a:pt x="98" y="15"/>
                  </a:cubicBezTo>
                  <a:cubicBezTo>
                    <a:pt x="65" y="15"/>
                    <a:pt x="36" y="31"/>
                    <a:pt x="31" y="75"/>
                  </a:cubicBezTo>
                  <a:cubicBezTo>
                    <a:pt x="28" y="94"/>
                    <a:pt x="1" y="139"/>
                    <a:pt x="8" y="155"/>
                  </a:cubicBezTo>
                  <a:cubicBezTo>
                    <a:pt x="44" y="233"/>
                    <a:pt x="54" y="240"/>
                    <a:pt x="35" y="300"/>
                  </a:cubicBezTo>
                  <a:cubicBezTo>
                    <a:pt x="31" y="312"/>
                    <a:pt x="37" y="326"/>
                    <a:pt x="48" y="331"/>
                  </a:cubicBezTo>
                  <a:cubicBezTo>
                    <a:pt x="97" y="356"/>
                    <a:pt x="133" y="448"/>
                    <a:pt x="182" y="461"/>
                  </a:cubicBezTo>
                  <a:cubicBezTo>
                    <a:pt x="190" y="464"/>
                    <a:pt x="198" y="465"/>
                    <a:pt x="206" y="465"/>
                  </a:cubicBezTo>
                  <a:cubicBezTo>
                    <a:pt x="222" y="465"/>
                    <a:pt x="237" y="461"/>
                    <a:pt x="253" y="460"/>
                  </a:cubicBezTo>
                  <a:cubicBezTo>
                    <a:pt x="256" y="460"/>
                    <a:pt x="258" y="460"/>
                    <a:pt x="261" y="460"/>
                  </a:cubicBezTo>
                  <a:cubicBezTo>
                    <a:pt x="319" y="460"/>
                    <a:pt x="363" y="522"/>
                    <a:pt x="425" y="522"/>
                  </a:cubicBezTo>
                  <a:cubicBezTo>
                    <a:pt x="435" y="522"/>
                    <a:pt x="445" y="521"/>
                    <a:pt x="456" y="517"/>
                  </a:cubicBezTo>
                  <a:cubicBezTo>
                    <a:pt x="472" y="502"/>
                    <a:pt x="486" y="487"/>
                    <a:pt x="491" y="475"/>
                  </a:cubicBezTo>
                  <a:cubicBezTo>
                    <a:pt x="472" y="475"/>
                    <a:pt x="451" y="471"/>
                    <a:pt x="433" y="464"/>
                  </a:cubicBezTo>
                  <a:cubicBezTo>
                    <a:pt x="430" y="463"/>
                    <a:pt x="428" y="463"/>
                    <a:pt x="425" y="461"/>
                  </a:cubicBezTo>
                  <a:cubicBezTo>
                    <a:pt x="383" y="447"/>
                    <a:pt x="338" y="432"/>
                    <a:pt x="312" y="396"/>
                  </a:cubicBezTo>
                  <a:cubicBezTo>
                    <a:pt x="302" y="382"/>
                    <a:pt x="295" y="365"/>
                    <a:pt x="281" y="356"/>
                  </a:cubicBezTo>
                  <a:cubicBezTo>
                    <a:pt x="264" y="344"/>
                    <a:pt x="243" y="345"/>
                    <a:pt x="223" y="339"/>
                  </a:cubicBezTo>
                  <a:cubicBezTo>
                    <a:pt x="205" y="332"/>
                    <a:pt x="186" y="311"/>
                    <a:pt x="197" y="294"/>
                  </a:cubicBezTo>
                  <a:cubicBezTo>
                    <a:pt x="203" y="285"/>
                    <a:pt x="214" y="282"/>
                    <a:pt x="222" y="274"/>
                  </a:cubicBezTo>
                  <a:cubicBezTo>
                    <a:pt x="249" y="249"/>
                    <a:pt x="217" y="200"/>
                    <a:pt x="240" y="173"/>
                  </a:cubicBezTo>
                  <a:cubicBezTo>
                    <a:pt x="249" y="163"/>
                    <a:pt x="261" y="161"/>
                    <a:pt x="275" y="161"/>
                  </a:cubicBezTo>
                  <a:cubicBezTo>
                    <a:pt x="286" y="161"/>
                    <a:pt x="299" y="162"/>
                    <a:pt x="310" y="162"/>
                  </a:cubicBezTo>
                  <a:cubicBezTo>
                    <a:pt x="318" y="162"/>
                    <a:pt x="325" y="162"/>
                    <a:pt x="332" y="159"/>
                  </a:cubicBezTo>
                  <a:cubicBezTo>
                    <a:pt x="348" y="155"/>
                    <a:pt x="358" y="143"/>
                    <a:pt x="371" y="133"/>
                  </a:cubicBezTo>
                  <a:cubicBezTo>
                    <a:pt x="397" y="114"/>
                    <a:pt x="422" y="107"/>
                    <a:pt x="447" y="107"/>
                  </a:cubicBezTo>
                  <a:cubicBezTo>
                    <a:pt x="457" y="107"/>
                    <a:pt x="467" y="108"/>
                    <a:pt x="476" y="110"/>
                  </a:cubicBezTo>
                  <a:cubicBezTo>
                    <a:pt x="450" y="71"/>
                    <a:pt x="404" y="46"/>
                    <a:pt x="359" y="46"/>
                  </a:cubicBezTo>
                  <a:cubicBezTo>
                    <a:pt x="351" y="46"/>
                    <a:pt x="343" y="47"/>
                    <a:pt x="335" y="49"/>
                  </a:cubicBezTo>
                  <a:cubicBezTo>
                    <a:pt x="334" y="49"/>
                    <a:pt x="333" y="49"/>
                    <a:pt x="332" y="49"/>
                  </a:cubicBezTo>
                  <a:cubicBezTo>
                    <a:pt x="308" y="49"/>
                    <a:pt x="266" y="0"/>
                    <a:pt x="2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1" name="Google Shape;39631;p76"/>
            <p:cNvSpPr/>
            <p:nvPr/>
          </p:nvSpPr>
          <p:spPr>
            <a:xfrm>
              <a:off x="7425068" y="4032449"/>
              <a:ext cx="26775" cy="24267"/>
            </a:xfrm>
            <a:custGeom>
              <a:rect b="b" l="l" r="r" t="t"/>
              <a:pathLst>
                <a:path extrusionOk="0" h="29" w="32">
                  <a:moveTo>
                    <a:pt x="18" y="1"/>
                  </a:moveTo>
                  <a:cubicBezTo>
                    <a:pt x="10" y="1"/>
                    <a:pt x="0" y="8"/>
                    <a:pt x="5" y="18"/>
                  </a:cubicBezTo>
                  <a:cubicBezTo>
                    <a:pt x="5" y="19"/>
                    <a:pt x="7" y="19"/>
                    <a:pt x="7" y="21"/>
                  </a:cubicBezTo>
                  <a:cubicBezTo>
                    <a:pt x="9" y="26"/>
                    <a:pt x="13" y="28"/>
                    <a:pt x="18" y="28"/>
                  </a:cubicBezTo>
                  <a:cubicBezTo>
                    <a:pt x="25" y="28"/>
                    <a:pt x="32" y="22"/>
                    <a:pt x="29" y="12"/>
                  </a:cubicBezTo>
                  <a:lnTo>
                    <a:pt x="29" y="9"/>
                  </a:lnTo>
                  <a:cubicBezTo>
                    <a:pt x="28" y="3"/>
                    <a:pt x="23" y="1"/>
                    <a:pt x="1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2" name="Google Shape;39632;p76"/>
            <p:cNvSpPr/>
            <p:nvPr/>
          </p:nvSpPr>
          <p:spPr>
            <a:xfrm>
              <a:off x="7360641" y="4046675"/>
              <a:ext cx="21755" cy="17573"/>
            </a:xfrm>
            <a:custGeom>
              <a:rect b="b" l="l" r="r" t="t"/>
              <a:pathLst>
                <a:path extrusionOk="0" h="21" w="26">
                  <a:moveTo>
                    <a:pt x="13" y="1"/>
                  </a:moveTo>
                  <a:cubicBezTo>
                    <a:pt x="7" y="1"/>
                    <a:pt x="1" y="6"/>
                    <a:pt x="3" y="15"/>
                  </a:cubicBezTo>
                  <a:cubicBezTo>
                    <a:pt x="4" y="19"/>
                    <a:pt x="8" y="21"/>
                    <a:pt x="12" y="21"/>
                  </a:cubicBezTo>
                  <a:cubicBezTo>
                    <a:pt x="18" y="21"/>
                    <a:pt x="25" y="16"/>
                    <a:pt x="23" y="8"/>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3" name="Google Shape;39633;p76"/>
            <p:cNvSpPr/>
            <p:nvPr/>
          </p:nvSpPr>
          <p:spPr>
            <a:xfrm>
              <a:off x="7378212" y="4107762"/>
              <a:ext cx="60244" cy="41840"/>
            </a:xfrm>
            <a:custGeom>
              <a:rect b="b" l="l" r="r" t="t"/>
              <a:pathLst>
                <a:path extrusionOk="0" h="50" w="72">
                  <a:moveTo>
                    <a:pt x="43" y="1"/>
                  </a:moveTo>
                  <a:cubicBezTo>
                    <a:pt x="37" y="1"/>
                    <a:pt x="32" y="2"/>
                    <a:pt x="27" y="3"/>
                  </a:cubicBezTo>
                  <a:cubicBezTo>
                    <a:pt x="1" y="11"/>
                    <a:pt x="12" y="49"/>
                    <a:pt x="34" y="49"/>
                  </a:cubicBezTo>
                  <a:cubicBezTo>
                    <a:pt x="37" y="49"/>
                    <a:pt x="40" y="49"/>
                    <a:pt x="43" y="47"/>
                  </a:cubicBezTo>
                  <a:cubicBezTo>
                    <a:pt x="50" y="43"/>
                    <a:pt x="56" y="40"/>
                    <a:pt x="61" y="34"/>
                  </a:cubicBezTo>
                  <a:cubicBezTo>
                    <a:pt x="71" y="23"/>
                    <a:pt x="64" y="3"/>
                    <a:pt x="49" y="1"/>
                  </a:cubicBezTo>
                  <a:cubicBezTo>
                    <a:pt x="47" y="1"/>
                    <a:pt x="45" y="1"/>
                    <a:pt x="4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4" name="Google Shape;39634;p76"/>
            <p:cNvSpPr/>
            <p:nvPr/>
          </p:nvSpPr>
          <p:spPr>
            <a:xfrm>
              <a:off x="7448496" y="4178054"/>
              <a:ext cx="13387" cy="11715"/>
            </a:xfrm>
            <a:custGeom>
              <a:rect b="b" l="l" r="r" t="t"/>
              <a:pathLst>
                <a:path extrusionOk="0" h="14" w="16">
                  <a:moveTo>
                    <a:pt x="8" y="1"/>
                  </a:moveTo>
                  <a:cubicBezTo>
                    <a:pt x="5" y="1"/>
                    <a:pt x="1" y="4"/>
                    <a:pt x="2" y="9"/>
                  </a:cubicBezTo>
                  <a:cubicBezTo>
                    <a:pt x="3" y="12"/>
                    <a:pt x="6" y="13"/>
                    <a:pt x="8" y="13"/>
                  </a:cubicBezTo>
                  <a:cubicBezTo>
                    <a:pt x="12" y="13"/>
                    <a:pt x="16" y="10"/>
                    <a:pt x="14" y="6"/>
                  </a:cubicBezTo>
                  <a:cubicBezTo>
                    <a:pt x="13" y="2"/>
                    <a:pt x="11" y="1"/>
                    <a:pt x="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5" name="Google Shape;39635;p76"/>
            <p:cNvSpPr/>
            <p:nvPr/>
          </p:nvSpPr>
          <p:spPr>
            <a:xfrm>
              <a:off x="7424231" y="4193954"/>
              <a:ext cx="17571" cy="14226"/>
            </a:xfrm>
            <a:custGeom>
              <a:rect b="b" l="l" r="r" t="t"/>
              <a:pathLst>
                <a:path extrusionOk="0" h="17" w="21">
                  <a:moveTo>
                    <a:pt x="12" y="0"/>
                  </a:moveTo>
                  <a:cubicBezTo>
                    <a:pt x="7" y="0"/>
                    <a:pt x="1" y="5"/>
                    <a:pt x="3" y="11"/>
                  </a:cubicBezTo>
                  <a:cubicBezTo>
                    <a:pt x="4" y="15"/>
                    <a:pt x="7" y="16"/>
                    <a:pt x="10" y="16"/>
                  </a:cubicBezTo>
                  <a:cubicBezTo>
                    <a:pt x="15" y="16"/>
                    <a:pt x="20" y="12"/>
                    <a:pt x="18" y="6"/>
                  </a:cubicBezTo>
                  <a:cubicBezTo>
                    <a:pt x="17"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6" name="Google Shape;39636;p76"/>
            <p:cNvSpPr/>
            <p:nvPr/>
          </p:nvSpPr>
          <p:spPr>
            <a:xfrm>
              <a:off x="7475270" y="4183075"/>
              <a:ext cx="39326" cy="31799"/>
            </a:xfrm>
            <a:custGeom>
              <a:rect b="b" l="l" r="r" t="t"/>
              <a:pathLst>
                <a:path extrusionOk="0" h="38" w="47">
                  <a:moveTo>
                    <a:pt x="24" y="0"/>
                  </a:moveTo>
                  <a:cubicBezTo>
                    <a:pt x="12" y="0"/>
                    <a:pt x="0" y="11"/>
                    <a:pt x="6" y="26"/>
                  </a:cubicBezTo>
                  <a:cubicBezTo>
                    <a:pt x="9" y="34"/>
                    <a:pt x="15" y="38"/>
                    <a:pt x="22" y="38"/>
                  </a:cubicBezTo>
                  <a:cubicBezTo>
                    <a:pt x="34" y="38"/>
                    <a:pt x="46" y="27"/>
                    <a:pt x="42" y="12"/>
                  </a:cubicBezTo>
                  <a:cubicBezTo>
                    <a:pt x="38" y="4"/>
                    <a:pt x="31"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7" name="Google Shape;39637;p76"/>
            <p:cNvSpPr/>
            <p:nvPr/>
          </p:nvSpPr>
          <p:spPr>
            <a:xfrm>
              <a:off x="7470250" y="3998977"/>
              <a:ext cx="27612" cy="21757"/>
            </a:xfrm>
            <a:custGeom>
              <a:rect b="b" l="l" r="r" t="t"/>
              <a:pathLst>
                <a:path extrusionOk="0" h="26" w="33">
                  <a:moveTo>
                    <a:pt x="17" y="0"/>
                  </a:moveTo>
                  <a:cubicBezTo>
                    <a:pt x="9" y="0"/>
                    <a:pt x="0" y="7"/>
                    <a:pt x="4" y="17"/>
                  </a:cubicBezTo>
                  <a:cubicBezTo>
                    <a:pt x="6" y="23"/>
                    <a:pt x="10" y="26"/>
                    <a:pt x="15" y="26"/>
                  </a:cubicBezTo>
                  <a:cubicBezTo>
                    <a:pt x="23" y="26"/>
                    <a:pt x="32" y="19"/>
                    <a:pt x="29" y="9"/>
                  </a:cubicBezTo>
                  <a:cubicBezTo>
                    <a:pt x="27" y="3"/>
                    <a:pt x="22"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8" name="Google Shape;39638;p76"/>
            <p:cNvSpPr/>
            <p:nvPr/>
          </p:nvSpPr>
          <p:spPr>
            <a:xfrm>
              <a:off x="7298724" y="4096047"/>
              <a:ext cx="41836" cy="33472"/>
            </a:xfrm>
            <a:custGeom>
              <a:rect b="b" l="l" r="r" t="t"/>
              <a:pathLst>
                <a:path extrusionOk="0" h="40" w="50">
                  <a:moveTo>
                    <a:pt x="25" y="0"/>
                  </a:moveTo>
                  <a:cubicBezTo>
                    <a:pt x="12" y="0"/>
                    <a:pt x="0" y="11"/>
                    <a:pt x="6" y="27"/>
                  </a:cubicBezTo>
                  <a:cubicBezTo>
                    <a:pt x="10" y="36"/>
                    <a:pt x="17" y="40"/>
                    <a:pt x="24" y="40"/>
                  </a:cubicBezTo>
                  <a:cubicBezTo>
                    <a:pt x="37" y="40"/>
                    <a:pt x="50" y="29"/>
                    <a:pt x="44" y="14"/>
                  </a:cubicBezTo>
                  <a:cubicBezTo>
                    <a:pt x="40" y="4"/>
                    <a:pt x="33"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9" name="Google Shape;39639;p76"/>
            <p:cNvSpPr/>
            <p:nvPr/>
          </p:nvSpPr>
          <p:spPr>
            <a:xfrm>
              <a:off x="7442639" y="4071779"/>
              <a:ext cx="19245" cy="15063"/>
            </a:xfrm>
            <a:custGeom>
              <a:rect b="b" l="l" r="r" t="t"/>
              <a:pathLst>
                <a:path extrusionOk="0" h="18" w="23">
                  <a:moveTo>
                    <a:pt x="12" y="1"/>
                  </a:moveTo>
                  <a:cubicBezTo>
                    <a:pt x="6" y="1"/>
                    <a:pt x="0" y="6"/>
                    <a:pt x="3" y="12"/>
                  </a:cubicBezTo>
                  <a:cubicBezTo>
                    <a:pt x="4" y="16"/>
                    <a:pt x="8" y="18"/>
                    <a:pt x="11" y="18"/>
                  </a:cubicBezTo>
                  <a:cubicBezTo>
                    <a:pt x="17" y="18"/>
                    <a:pt x="22" y="13"/>
                    <a:pt x="20" y="6"/>
                  </a:cubicBezTo>
                  <a:cubicBezTo>
                    <a:pt x="18" y="2"/>
                    <a:pt x="1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0" name="Google Shape;39640;p76"/>
            <p:cNvSpPr/>
            <p:nvPr/>
          </p:nvSpPr>
          <p:spPr>
            <a:xfrm>
              <a:off x="7193298" y="3985588"/>
              <a:ext cx="54387" cy="46024"/>
            </a:xfrm>
            <a:custGeom>
              <a:rect b="b" l="l" r="r" t="t"/>
              <a:pathLst>
                <a:path extrusionOk="0" h="55" w="65">
                  <a:moveTo>
                    <a:pt x="31" y="1"/>
                  </a:moveTo>
                  <a:cubicBezTo>
                    <a:pt x="29" y="1"/>
                    <a:pt x="27" y="1"/>
                    <a:pt x="24" y="1"/>
                  </a:cubicBezTo>
                  <a:cubicBezTo>
                    <a:pt x="23" y="1"/>
                    <a:pt x="23" y="1"/>
                    <a:pt x="22" y="4"/>
                  </a:cubicBezTo>
                  <a:cubicBezTo>
                    <a:pt x="0" y="10"/>
                    <a:pt x="0" y="43"/>
                    <a:pt x="20" y="52"/>
                  </a:cubicBezTo>
                  <a:cubicBezTo>
                    <a:pt x="24" y="54"/>
                    <a:pt x="28" y="54"/>
                    <a:pt x="31" y="54"/>
                  </a:cubicBezTo>
                  <a:cubicBezTo>
                    <a:pt x="49" y="54"/>
                    <a:pt x="64" y="38"/>
                    <a:pt x="57" y="19"/>
                  </a:cubicBezTo>
                  <a:cubicBezTo>
                    <a:pt x="57" y="17"/>
                    <a:pt x="55" y="17"/>
                    <a:pt x="55" y="16"/>
                  </a:cubicBezTo>
                  <a:cubicBezTo>
                    <a:pt x="51" y="7"/>
                    <a:pt x="42"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1" name="Google Shape;39641;p76"/>
            <p:cNvSpPr/>
            <p:nvPr/>
          </p:nvSpPr>
          <p:spPr>
            <a:xfrm>
              <a:off x="7184931" y="4097720"/>
              <a:ext cx="25938" cy="21757"/>
            </a:xfrm>
            <a:custGeom>
              <a:rect b="b" l="l" r="r" t="t"/>
              <a:pathLst>
                <a:path extrusionOk="0" h="26" w="31">
                  <a:moveTo>
                    <a:pt x="16" y="0"/>
                  </a:moveTo>
                  <a:cubicBezTo>
                    <a:pt x="8" y="0"/>
                    <a:pt x="1" y="7"/>
                    <a:pt x="4" y="17"/>
                  </a:cubicBezTo>
                  <a:cubicBezTo>
                    <a:pt x="5" y="23"/>
                    <a:pt x="10" y="25"/>
                    <a:pt x="14" y="25"/>
                  </a:cubicBezTo>
                  <a:cubicBezTo>
                    <a:pt x="22" y="25"/>
                    <a:pt x="30" y="18"/>
                    <a:pt x="27" y="9"/>
                  </a:cubicBezTo>
                  <a:cubicBezTo>
                    <a:pt x="25" y="3"/>
                    <a:pt x="21" y="0"/>
                    <a:pt x="1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2" name="Google Shape;39642;p76"/>
            <p:cNvSpPr/>
            <p:nvPr/>
          </p:nvSpPr>
          <p:spPr>
            <a:xfrm>
              <a:off x="7234297" y="4045838"/>
              <a:ext cx="25938" cy="22594"/>
            </a:xfrm>
            <a:custGeom>
              <a:rect b="b" l="l" r="r" t="t"/>
              <a:pathLst>
                <a:path extrusionOk="0" h="27" w="31">
                  <a:moveTo>
                    <a:pt x="15" y="1"/>
                  </a:moveTo>
                  <a:cubicBezTo>
                    <a:pt x="7" y="1"/>
                    <a:pt x="0" y="8"/>
                    <a:pt x="4" y="18"/>
                  </a:cubicBezTo>
                  <a:cubicBezTo>
                    <a:pt x="6" y="24"/>
                    <a:pt x="10" y="26"/>
                    <a:pt x="15" y="26"/>
                  </a:cubicBezTo>
                  <a:cubicBezTo>
                    <a:pt x="22" y="26"/>
                    <a:pt x="30" y="19"/>
                    <a:pt x="27" y="11"/>
                  </a:cubicBezTo>
                  <a:cubicBezTo>
                    <a:pt x="25" y="4"/>
                    <a:pt x="20"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3" name="Google Shape;39643;p76"/>
            <p:cNvSpPr/>
            <p:nvPr/>
          </p:nvSpPr>
          <p:spPr>
            <a:xfrm>
              <a:off x="7134728" y="3944584"/>
              <a:ext cx="38489" cy="31799"/>
            </a:xfrm>
            <a:custGeom>
              <a:rect b="b" l="l" r="r" t="t"/>
              <a:pathLst>
                <a:path extrusionOk="0" h="38" w="46">
                  <a:moveTo>
                    <a:pt x="26" y="0"/>
                  </a:moveTo>
                  <a:cubicBezTo>
                    <a:pt x="13" y="0"/>
                    <a:pt x="1" y="12"/>
                    <a:pt x="7" y="26"/>
                  </a:cubicBezTo>
                  <a:cubicBezTo>
                    <a:pt x="9" y="34"/>
                    <a:pt x="16" y="38"/>
                    <a:pt x="23" y="38"/>
                  </a:cubicBezTo>
                  <a:cubicBezTo>
                    <a:pt x="32" y="38"/>
                    <a:pt x="41" y="32"/>
                    <a:pt x="44" y="23"/>
                  </a:cubicBezTo>
                  <a:cubicBezTo>
                    <a:pt x="44" y="22"/>
                    <a:pt x="44" y="22"/>
                    <a:pt x="45" y="21"/>
                  </a:cubicBezTo>
                  <a:cubicBezTo>
                    <a:pt x="46" y="16"/>
                    <a:pt x="44" y="8"/>
                    <a:pt x="40" y="6"/>
                  </a:cubicBezTo>
                  <a:cubicBezTo>
                    <a:pt x="39" y="6"/>
                    <a:pt x="39" y="4"/>
                    <a:pt x="38" y="4"/>
                  </a:cubicBezTo>
                  <a:cubicBezTo>
                    <a:pt x="34" y="1"/>
                    <a:pt x="30" y="0"/>
                    <a:pt x="2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4" name="Google Shape;39644;p76"/>
            <p:cNvSpPr/>
            <p:nvPr/>
          </p:nvSpPr>
          <p:spPr>
            <a:xfrm>
              <a:off x="7245174" y="3920316"/>
              <a:ext cx="30122" cy="24267"/>
            </a:xfrm>
            <a:custGeom>
              <a:rect b="b" l="l" r="r" t="t"/>
              <a:pathLst>
                <a:path extrusionOk="0" h="29" w="36">
                  <a:moveTo>
                    <a:pt x="17" y="0"/>
                  </a:moveTo>
                  <a:cubicBezTo>
                    <a:pt x="8" y="0"/>
                    <a:pt x="1" y="11"/>
                    <a:pt x="4" y="19"/>
                  </a:cubicBezTo>
                  <a:cubicBezTo>
                    <a:pt x="6" y="25"/>
                    <a:pt x="12" y="28"/>
                    <a:pt x="18" y="28"/>
                  </a:cubicBezTo>
                  <a:cubicBezTo>
                    <a:pt x="22" y="28"/>
                    <a:pt x="26" y="27"/>
                    <a:pt x="28" y="24"/>
                  </a:cubicBezTo>
                  <a:cubicBezTo>
                    <a:pt x="35" y="13"/>
                    <a:pt x="32" y="3"/>
                    <a:pt x="19" y="0"/>
                  </a:cubicBezTo>
                  <a:cubicBezTo>
                    <a:pt x="19" y="0"/>
                    <a:pt x="18"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5" name="Google Shape;39645;p76"/>
            <p:cNvSpPr/>
            <p:nvPr/>
          </p:nvSpPr>
          <p:spPr>
            <a:xfrm>
              <a:off x="7284500" y="3962994"/>
              <a:ext cx="25938" cy="19247"/>
            </a:xfrm>
            <a:custGeom>
              <a:rect b="b" l="l" r="r" t="t"/>
              <a:pathLst>
                <a:path extrusionOk="0" h="23" w="31">
                  <a:moveTo>
                    <a:pt x="15" y="1"/>
                  </a:moveTo>
                  <a:cubicBezTo>
                    <a:pt x="0" y="1"/>
                    <a:pt x="6" y="22"/>
                    <a:pt x="17" y="22"/>
                  </a:cubicBezTo>
                  <a:cubicBezTo>
                    <a:pt x="19" y="22"/>
                    <a:pt x="21" y="22"/>
                    <a:pt x="23" y="20"/>
                  </a:cubicBezTo>
                  <a:cubicBezTo>
                    <a:pt x="25" y="17"/>
                    <a:pt x="28" y="15"/>
                    <a:pt x="29" y="10"/>
                  </a:cubicBezTo>
                  <a:cubicBezTo>
                    <a:pt x="30" y="7"/>
                    <a:pt x="29" y="5"/>
                    <a:pt x="27" y="4"/>
                  </a:cubicBezTo>
                  <a:cubicBezTo>
                    <a:pt x="23" y="1"/>
                    <a:pt x="20" y="1"/>
                    <a:pt x="17" y="1"/>
                  </a:cubicBezTo>
                  <a:cubicBezTo>
                    <a:pt x="16" y="1"/>
                    <a:pt x="16"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6" name="Google Shape;39646;p76"/>
            <p:cNvSpPr/>
            <p:nvPr/>
          </p:nvSpPr>
          <p:spPr>
            <a:xfrm>
              <a:off x="7370681" y="3939563"/>
              <a:ext cx="19245" cy="15899"/>
            </a:xfrm>
            <a:custGeom>
              <a:rect b="b" l="l" r="r" t="t"/>
              <a:pathLst>
                <a:path extrusionOk="0" h="19" w="23">
                  <a:moveTo>
                    <a:pt x="12" y="0"/>
                  </a:moveTo>
                  <a:cubicBezTo>
                    <a:pt x="6" y="0"/>
                    <a:pt x="1" y="5"/>
                    <a:pt x="3" y="12"/>
                  </a:cubicBezTo>
                  <a:cubicBezTo>
                    <a:pt x="5" y="16"/>
                    <a:pt x="8" y="18"/>
                    <a:pt x="11" y="18"/>
                  </a:cubicBezTo>
                  <a:cubicBezTo>
                    <a:pt x="17" y="18"/>
                    <a:pt x="23" y="13"/>
                    <a:pt x="20" y="6"/>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7" name="Google Shape;39647;p76"/>
            <p:cNvSpPr/>
            <p:nvPr/>
          </p:nvSpPr>
          <p:spPr>
            <a:xfrm>
              <a:off x="7265255" y="4163828"/>
              <a:ext cx="28448" cy="22594"/>
            </a:xfrm>
            <a:custGeom>
              <a:rect b="b" l="l" r="r" t="t"/>
              <a:pathLst>
                <a:path extrusionOk="0" h="27" w="34">
                  <a:moveTo>
                    <a:pt x="18" y="0"/>
                  </a:moveTo>
                  <a:cubicBezTo>
                    <a:pt x="9" y="0"/>
                    <a:pt x="1" y="8"/>
                    <a:pt x="5" y="18"/>
                  </a:cubicBezTo>
                  <a:cubicBezTo>
                    <a:pt x="7" y="24"/>
                    <a:pt x="11" y="26"/>
                    <a:pt x="16" y="26"/>
                  </a:cubicBezTo>
                  <a:cubicBezTo>
                    <a:pt x="25" y="26"/>
                    <a:pt x="34" y="19"/>
                    <a:pt x="30" y="9"/>
                  </a:cubicBezTo>
                  <a:cubicBezTo>
                    <a:pt x="28" y="3"/>
                    <a:pt x="23"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8" name="Google Shape;39648;p76"/>
            <p:cNvSpPr/>
            <p:nvPr/>
          </p:nvSpPr>
          <p:spPr>
            <a:xfrm>
              <a:off x="7225930" y="4186422"/>
              <a:ext cx="14224" cy="10878"/>
            </a:xfrm>
            <a:custGeom>
              <a:rect b="b" l="l" r="r" t="t"/>
              <a:pathLst>
                <a:path extrusionOk="0" h="13" w="17">
                  <a:moveTo>
                    <a:pt x="8" y="0"/>
                  </a:moveTo>
                  <a:cubicBezTo>
                    <a:pt x="4" y="0"/>
                    <a:pt x="0" y="4"/>
                    <a:pt x="2" y="8"/>
                  </a:cubicBezTo>
                  <a:cubicBezTo>
                    <a:pt x="3" y="11"/>
                    <a:pt x="6" y="13"/>
                    <a:pt x="8" y="13"/>
                  </a:cubicBezTo>
                  <a:cubicBezTo>
                    <a:pt x="12" y="13"/>
                    <a:pt x="17" y="9"/>
                    <a:pt x="14" y="4"/>
                  </a:cubicBezTo>
                  <a:cubicBezTo>
                    <a:pt x="13" y="1"/>
                    <a:pt x="11" y="0"/>
                    <a:pt x="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9" name="Google Shape;39649;p76"/>
            <p:cNvSpPr/>
            <p:nvPr/>
          </p:nvSpPr>
          <p:spPr>
            <a:xfrm>
              <a:off x="7296214" y="4210690"/>
              <a:ext cx="17571" cy="15063"/>
            </a:xfrm>
            <a:custGeom>
              <a:rect b="b" l="l" r="r" t="t"/>
              <a:pathLst>
                <a:path extrusionOk="0" h="18" w="21">
                  <a:moveTo>
                    <a:pt x="10" y="1"/>
                  </a:moveTo>
                  <a:cubicBezTo>
                    <a:pt x="5" y="1"/>
                    <a:pt x="0" y="5"/>
                    <a:pt x="3" y="12"/>
                  </a:cubicBezTo>
                  <a:cubicBezTo>
                    <a:pt x="4" y="16"/>
                    <a:pt x="7" y="17"/>
                    <a:pt x="10" y="17"/>
                  </a:cubicBezTo>
                  <a:cubicBezTo>
                    <a:pt x="15" y="17"/>
                    <a:pt x="21" y="13"/>
                    <a:pt x="19" y="7"/>
                  </a:cubicBezTo>
                  <a:cubicBezTo>
                    <a:pt x="17" y="3"/>
                    <a:pt x="14" y="1"/>
                    <a:pt x="1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0" name="Google Shape;39650;p76"/>
            <p:cNvSpPr/>
            <p:nvPr/>
          </p:nvSpPr>
          <p:spPr>
            <a:xfrm>
              <a:off x="7163176" y="4045838"/>
              <a:ext cx="21755" cy="17573"/>
            </a:xfrm>
            <a:custGeom>
              <a:rect b="b" l="l" r="r" t="t"/>
              <a:pathLst>
                <a:path extrusionOk="0" h="21" w="26">
                  <a:moveTo>
                    <a:pt x="13" y="1"/>
                  </a:moveTo>
                  <a:cubicBezTo>
                    <a:pt x="7" y="1"/>
                    <a:pt x="1" y="6"/>
                    <a:pt x="4" y="14"/>
                  </a:cubicBezTo>
                  <a:cubicBezTo>
                    <a:pt x="5" y="18"/>
                    <a:pt x="8" y="20"/>
                    <a:pt x="12" y="20"/>
                  </a:cubicBezTo>
                  <a:cubicBezTo>
                    <a:pt x="18" y="20"/>
                    <a:pt x="25" y="15"/>
                    <a:pt x="23" y="7"/>
                  </a:cubicBezTo>
                  <a:cubicBezTo>
                    <a:pt x="21" y="3"/>
                    <a:pt x="17"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51" name="Google Shape;39651;p76"/>
          <p:cNvSpPr/>
          <p:nvPr/>
        </p:nvSpPr>
        <p:spPr>
          <a:xfrm>
            <a:off x="5681076" y="453668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52" name="Google Shape;39652;p76"/>
          <p:cNvGrpSpPr/>
          <p:nvPr/>
        </p:nvGrpSpPr>
        <p:grpSpPr>
          <a:xfrm flipH="1">
            <a:off x="8010759" y="4022058"/>
            <a:ext cx="794662" cy="794449"/>
            <a:chOff x="-2803224" y="-453774"/>
            <a:chExt cx="3660351" cy="3659368"/>
          </a:xfrm>
        </p:grpSpPr>
        <p:sp>
          <p:nvSpPr>
            <p:cNvPr id="39653" name="Google Shape;39653;p76"/>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4" name="Google Shape;39654;p76"/>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5" name="Google Shape;39655;p76"/>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6" name="Google Shape;39656;p76"/>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7" name="Google Shape;39657;p76"/>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8" name="Google Shape;39658;p76"/>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9" name="Google Shape;39659;p76"/>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0" name="Google Shape;39660;p76"/>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1" name="Google Shape;39661;p76"/>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2" name="Google Shape;39662;p76"/>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3" name="Google Shape;39663;p76"/>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4" name="Google Shape;39664;p76"/>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5" name="Google Shape;39665;p76"/>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6" name="Google Shape;39666;p76"/>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7" name="Google Shape;39667;p76"/>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8" name="Google Shape;39668;p76"/>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9" name="Google Shape;39669;p76"/>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0" name="Google Shape;39670;p76"/>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1" name="Google Shape;39671;p76"/>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2" name="Google Shape;39672;p76"/>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3" name="Google Shape;39673;p76"/>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4" name="Google Shape;39674;p76"/>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5" name="Google Shape;39675;p76"/>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6" name="Google Shape;39676;p76"/>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7" name="Google Shape;39677;p76"/>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8" name="Google Shape;39678;p76"/>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9" name="Google Shape;39679;p76"/>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0" name="Google Shape;39680;p76"/>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1" name="Google Shape;39681;p76"/>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2" name="Google Shape;39682;p76"/>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3" name="Google Shape;39683;p76"/>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4" name="Google Shape;39684;p76"/>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5" name="Google Shape;39685;p76"/>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6" name="Google Shape;39686;p76"/>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7" name="Google Shape;39687;p76"/>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8" name="Google Shape;39688;p76"/>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9" name="Google Shape;39689;p76"/>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0" name="Google Shape;39690;p76"/>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1" name="Google Shape;39691;p76"/>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2" name="Google Shape;39692;p76"/>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3" name="Google Shape;39693;p76"/>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4" name="Google Shape;39694;p76"/>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5" name="Google Shape;39695;p76"/>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6" name="Google Shape;39696;p76"/>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97" name="Google Shape;39697;p76"/>
          <p:cNvSpPr/>
          <p:nvPr/>
        </p:nvSpPr>
        <p:spPr>
          <a:xfrm>
            <a:off x="7599287" y="3361488"/>
            <a:ext cx="1206140" cy="1206120"/>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01" name="Shape 39701"/>
        <p:cNvGrpSpPr/>
        <p:nvPr/>
      </p:nvGrpSpPr>
      <p:grpSpPr>
        <a:xfrm>
          <a:off x="0" y="0"/>
          <a:ext cx="0" cy="0"/>
          <a:chOff x="0" y="0"/>
          <a:chExt cx="0" cy="0"/>
        </a:xfrm>
      </p:grpSpPr>
      <p:sp>
        <p:nvSpPr>
          <p:cNvPr id="39702" name="Google Shape;39702;p77"/>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Let’s brainstorm some ideas</a:t>
            </a:r>
            <a:endParaRPr/>
          </a:p>
        </p:txBody>
      </p:sp>
      <p:graphicFrame>
        <p:nvGraphicFramePr>
          <p:cNvPr id="39703" name="Google Shape;39703;p77"/>
          <p:cNvGraphicFramePr/>
          <p:nvPr/>
        </p:nvGraphicFramePr>
        <p:xfrm>
          <a:off x="720000" y="1363675"/>
          <a:ext cx="3000000" cy="3000000"/>
        </p:xfrm>
        <a:graphic>
          <a:graphicData uri="http://schemas.openxmlformats.org/drawingml/2006/table">
            <a:tbl>
              <a:tblPr>
                <a:noFill/>
                <a:tableStyleId>{3E4D6DFE-BE5B-4B7D-81F8-1687CCEA1348}</a:tableStyleId>
              </a:tblPr>
              <a:tblGrid>
                <a:gridCol w="485000"/>
                <a:gridCol w="1962350"/>
              </a:tblGrid>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A</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B</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Bonfire</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C</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Camping!</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D</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E</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F</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G</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H</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bl>
          </a:graphicData>
        </a:graphic>
      </p:graphicFrame>
      <p:graphicFrame>
        <p:nvGraphicFramePr>
          <p:cNvPr id="39704" name="Google Shape;39704;p77"/>
          <p:cNvGraphicFramePr/>
          <p:nvPr/>
        </p:nvGraphicFramePr>
        <p:xfrm>
          <a:off x="3348325" y="1363675"/>
          <a:ext cx="3000000" cy="3000000"/>
        </p:xfrm>
        <a:graphic>
          <a:graphicData uri="http://schemas.openxmlformats.org/drawingml/2006/table">
            <a:tbl>
              <a:tblPr>
                <a:noFill/>
                <a:tableStyleId>{3E4D6DFE-BE5B-4B7D-81F8-1687CCEA1348}</a:tableStyleId>
              </a:tblPr>
              <a:tblGrid>
                <a:gridCol w="485000"/>
                <a:gridCol w="1962350"/>
              </a:tblGrid>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I</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J</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K</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L</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M</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Meteor movie night</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N</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O</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P</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Picnic night</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bl>
          </a:graphicData>
        </a:graphic>
      </p:graphicFrame>
      <p:graphicFrame>
        <p:nvGraphicFramePr>
          <p:cNvPr id="39705" name="Google Shape;39705;p77"/>
          <p:cNvGraphicFramePr/>
          <p:nvPr/>
        </p:nvGraphicFramePr>
        <p:xfrm>
          <a:off x="5976650" y="1363675"/>
          <a:ext cx="3000000" cy="3000000"/>
        </p:xfrm>
        <a:graphic>
          <a:graphicData uri="http://schemas.openxmlformats.org/drawingml/2006/table">
            <a:tbl>
              <a:tblPr>
                <a:noFill/>
                <a:tableStyleId>{3E4D6DFE-BE5B-4B7D-81F8-1687CCEA1348}</a:tableStyleId>
              </a:tblPr>
              <a:tblGrid>
                <a:gridCol w="485000"/>
                <a:gridCol w="1962350"/>
              </a:tblGrid>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R</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S</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Stargazing</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T</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U</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V</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W</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Y</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404975">
                <a:tc>
                  <a:txBody>
                    <a:bodyPr/>
                    <a:lstStyle/>
                    <a:p>
                      <a:pPr indent="0" lvl="0" marL="0" rtl="0" algn="ctr">
                        <a:spcBef>
                          <a:spcPts val="0"/>
                        </a:spcBef>
                        <a:spcAft>
                          <a:spcPts val="0"/>
                        </a:spcAft>
                        <a:buNone/>
                      </a:pPr>
                      <a:r>
                        <a:rPr b="1" lang="en">
                          <a:solidFill>
                            <a:schemeClr val="dk1"/>
                          </a:solidFill>
                          <a:latin typeface="Quicksand"/>
                          <a:ea typeface="Quicksand"/>
                          <a:cs typeface="Quicksand"/>
                          <a:sym typeface="Quicksand"/>
                        </a:rPr>
                        <a:t>Z</a:t>
                      </a:r>
                      <a:endParaRPr b="1">
                        <a:solidFill>
                          <a:schemeClr val="dk1"/>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45910"/>
                      </a:srgbClr>
                    </a:solidFill>
                  </a:tcPr>
                </a:tc>
                <a:tc>
                  <a:txBody>
                    <a:bodyPr/>
                    <a:lstStyle/>
                    <a:p>
                      <a:pPr indent="0" lvl="0" marL="0" rtl="0" algn="ctr">
                        <a:spcBef>
                          <a:spcPts val="0"/>
                        </a:spcBef>
                        <a:spcAft>
                          <a:spcPts val="0"/>
                        </a:spcAft>
                        <a:buNone/>
                      </a:pPr>
                      <a:r>
                        <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bl>
          </a:graphicData>
        </a:graphic>
      </p:graphicFrame>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09" name="Shape 39709"/>
        <p:cNvGrpSpPr/>
        <p:nvPr/>
      </p:nvGrpSpPr>
      <p:grpSpPr>
        <a:xfrm>
          <a:off x="0" y="0"/>
          <a:ext cx="0" cy="0"/>
          <a:chOff x="0" y="0"/>
          <a:chExt cx="0" cy="0"/>
        </a:xfrm>
      </p:grpSpPr>
      <p:sp>
        <p:nvSpPr>
          <p:cNvPr id="39710" name="Google Shape;39710;p78"/>
          <p:cNvSpPr txBox="1"/>
          <p:nvPr>
            <p:ph type="title"/>
          </p:nvPr>
        </p:nvSpPr>
        <p:spPr>
          <a:xfrm>
            <a:off x="720000" y="889925"/>
            <a:ext cx="2847000" cy="111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Make it a day to remember!</a:t>
            </a:r>
            <a:endParaRPr/>
          </a:p>
        </p:txBody>
      </p:sp>
      <p:pic>
        <p:nvPicPr>
          <p:cNvPr id="39711" name="Google Shape;39711;p78"/>
          <p:cNvPicPr preferRelativeResize="0"/>
          <p:nvPr/>
        </p:nvPicPr>
        <p:blipFill rotWithShape="1">
          <a:blip r:embed="rId3">
            <a:alphaModFix/>
          </a:blip>
          <a:srcRect b="0" l="25113" r="25118" t="0"/>
          <a:stretch/>
        </p:blipFill>
        <p:spPr>
          <a:xfrm rot="283597">
            <a:off x="5137147" y="650812"/>
            <a:ext cx="2846647" cy="3806644"/>
          </a:xfrm>
          <a:prstGeom prst="rect">
            <a:avLst/>
          </a:prstGeom>
          <a:noFill/>
          <a:ln cap="flat" cmpd="sng" w="76200">
            <a:solidFill>
              <a:schemeClr val="dk1"/>
            </a:solidFill>
            <a:prstDash val="solid"/>
            <a:round/>
            <a:headEnd len="sm" w="sm" type="none"/>
            <a:tailEnd len="sm" w="sm" type="none"/>
          </a:ln>
        </p:spPr>
      </p:pic>
      <p:sp>
        <p:nvSpPr>
          <p:cNvPr id="39712" name="Google Shape;39712;p78"/>
          <p:cNvSpPr/>
          <p:nvPr/>
        </p:nvSpPr>
        <p:spPr>
          <a:xfrm rot="-1438851">
            <a:off x="6904785" y="4183587"/>
            <a:ext cx="1330908" cy="547588"/>
          </a:xfrm>
          <a:custGeom>
            <a:rect b="b" l="l" r="r" t="t"/>
            <a:pathLst>
              <a:path extrusionOk="0" h="4165" w="10123">
                <a:moveTo>
                  <a:pt x="278" y="0"/>
                </a:moveTo>
                <a:cubicBezTo>
                  <a:pt x="278" y="0"/>
                  <a:pt x="608" y="283"/>
                  <a:pt x="585" y="546"/>
                </a:cubicBezTo>
                <a:cubicBezTo>
                  <a:pt x="562" y="809"/>
                  <a:pt x="256" y="970"/>
                  <a:pt x="256" y="970"/>
                </a:cubicBezTo>
                <a:cubicBezTo>
                  <a:pt x="256" y="970"/>
                  <a:pt x="576" y="1249"/>
                  <a:pt x="552" y="1530"/>
                </a:cubicBezTo>
                <a:cubicBezTo>
                  <a:pt x="528" y="1810"/>
                  <a:pt x="94" y="2117"/>
                  <a:pt x="94" y="2117"/>
                </a:cubicBezTo>
                <a:cubicBezTo>
                  <a:pt x="94" y="2117"/>
                  <a:pt x="408" y="2459"/>
                  <a:pt x="392" y="2645"/>
                </a:cubicBezTo>
                <a:cubicBezTo>
                  <a:pt x="375" y="2832"/>
                  <a:pt x="1" y="3177"/>
                  <a:pt x="1" y="3177"/>
                </a:cubicBezTo>
                <a:lnTo>
                  <a:pt x="9753" y="4164"/>
                </a:lnTo>
                <a:cubicBezTo>
                  <a:pt x="9235" y="3617"/>
                  <a:pt x="9845" y="3105"/>
                  <a:pt x="9845" y="3105"/>
                </a:cubicBezTo>
                <a:cubicBezTo>
                  <a:pt x="9845" y="3105"/>
                  <a:pt x="9664" y="2791"/>
                  <a:pt x="9639" y="2554"/>
                </a:cubicBezTo>
                <a:cubicBezTo>
                  <a:pt x="9613" y="2317"/>
                  <a:pt x="10033" y="2023"/>
                  <a:pt x="10033" y="2023"/>
                </a:cubicBezTo>
                <a:cubicBezTo>
                  <a:pt x="10033" y="2023"/>
                  <a:pt x="9684" y="1711"/>
                  <a:pt x="9704" y="1477"/>
                </a:cubicBezTo>
                <a:cubicBezTo>
                  <a:pt x="9724" y="1244"/>
                  <a:pt x="10123" y="997"/>
                  <a:pt x="10123" y="997"/>
                </a:cubicBezTo>
                <a:lnTo>
                  <a:pt x="278" y="0"/>
                </a:lnTo>
                <a:close/>
              </a:path>
            </a:pathLst>
          </a:custGeom>
          <a:solidFill>
            <a:srgbClr val="E09230">
              <a:alpha val="80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39713" name="Google Shape;39713;p78"/>
          <p:cNvGraphicFramePr/>
          <p:nvPr/>
        </p:nvGraphicFramePr>
        <p:xfrm>
          <a:off x="720000" y="2086700"/>
          <a:ext cx="3000000" cy="3000000"/>
        </p:xfrm>
        <a:graphic>
          <a:graphicData uri="http://schemas.openxmlformats.org/drawingml/2006/table">
            <a:tbl>
              <a:tblPr>
                <a:noFill/>
                <a:tableStyleId>{3E4D6DFE-BE5B-4B7D-81F8-1687CCEA1348}</a:tableStyleId>
              </a:tblPr>
              <a:tblGrid>
                <a:gridCol w="1018600"/>
                <a:gridCol w="2770975"/>
              </a:tblGrid>
              <a:tr h="609575">
                <a:tc>
                  <a:txBody>
                    <a:bodyPr/>
                    <a:lstStyle/>
                    <a:p>
                      <a:pPr indent="0" lvl="0" marL="0" rtl="0" algn="ctr">
                        <a:spcBef>
                          <a:spcPts val="0"/>
                        </a:spcBef>
                        <a:spcAft>
                          <a:spcPts val="0"/>
                        </a:spcAft>
                        <a:buNone/>
                      </a:pPr>
                      <a:r>
                        <a:rPr b="1" lang="en" sz="2000">
                          <a:solidFill>
                            <a:schemeClr val="accent4"/>
                          </a:solidFill>
                          <a:latin typeface="Quicksand"/>
                          <a:ea typeface="Quicksand"/>
                          <a:cs typeface="Quicksand"/>
                          <a:sym typeface="Quicksand"/>
                        </a:rPr>
                        <a:t>01</a:t>
                      </a:r>
                      <a:endParaRPr b="1" sz="2000">
                        <a:solidFill>
                          <a:schemeClr val="accent4"/>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Choose the perfect outdoors place</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575400">
                <a:tc>
                  <a:txBody>
                    <a:bodyPr/>
                    <a:lstStyle/>
                    <a:p>
                      <a:pPr indent="0" lvl="0" marL="0" rtl="0" algn="ctr">
                        <a:spcBef>
                          <a:spcPts val="0"/>
                        </a:spcBef>
                        <a:spcAft>
                          <a:spcPts val="0"/>
                        </a:spcAft>
                        <a:buNone/>
                      </a:pPr>
                      <a:r>
                        <a:rPr b="1" lang="en" sz="2000">
                          <a:solidFill>
                            <a:schemeClr val="accent4"/>
                          </a:solidFill>
                          <a:latin typeface="Quicksand"/>
                          <a:ea typeface="Quicksand"/>
                          <a:cs typeface="Quicksand"/>
                          <a:sym typeface="Quicksand"/>
                        </a:rPr>
                        <a:t>02</a:t>
                      </a:r>
                      <a:endParaRPr b="1" sz="2000">
                        <a:solidFill>
                          <a:schemeClr val="accent4"/>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None/>
                      </a:pPr>
                      <a:r>
                        <a:rPr lang="en">
                          <a:solidFill>
                            <a:schemeClr val="dk1"/>
                          </a:solidFill>
                          <a:latin typeface="Cabin"/>
                          <a:ea typeface="Cabin"/>
                          <a:cs typeface="Cabin"/>
                          <a:sym typeface="Cabin"/>
                        </a:rPr>
                        <a:t>Take your telescope with you</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575400">
                <a:tc>
                  <a:txBody>
                    <a:bodyPr/>
                    <a:lstStyle/>
                    <a:p>
                      <a:pPr indent="0" lvl="0" marL="0" rtl="0" algn="ctr">
                        <a:spcBef>
                          <a:spcPts val="0"/>
                        </a:spcBef>
                        <a:spcAft>
                          <a:spcPts val="0"/>
                        </a:spcAft>
                        <a:buNone/>
                      </a:pPr>
                      <a:r>
                        <a:rPr b="1" lang="en" sz="2000">
                          <a:solidFill>
                            <a:schemeClr val="accent4"/>
                          </a:solidFill>
                          <a:latin typeface="Quicksand"/>
                          <a:ea typeface="Quicksand"/>
                          <a:cs typeface="Quicksand"/>
                          <a:sym typeface="Quicksand"/>
                        </a:rPr>
                        <a:t>03</a:t>
                      </a:r>
                      <a:endParaRPr b="1" sz="2000">
                        <a:solidFill>
                          <a:schemeClr val="accent4"/>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Clr>
                          <a:schemeClr val="hlink"/>
                        </a:buClr>
                        <a:buSzPts val="1100"/>
                        <a:buFont typeface="Arial"/>
                        <a:buNone/>
                      </a:pPr>
                      <a:r>
                        <a:rPr lang="en">
                          <a:solidFill>
                            <a:schemeClr val="dk1"/>
                          </a:solidFill>
                          <a:latin typeface="Cabin"/>
                          <a:ea typeface="Cabin"/>
                          <a:cs typeface="Cabin"/>
                          <a:sym typeface="Cabin"/>
                        </a:rPr>
                        <a:t>Get your favorite people</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r h="575400">
                <a:tc>
                  <a:txBody>
                    <a:bodyPr/>
                    <a:lstStyle/>
                    <a:p>
                      <a:pPr indent="0" lvl="0" marL="0" rtl="0" algn="ctr">
                        <a:spcBef>
                          <a:spcPts val="0"/>
                        </a:spcBef>
                        <a:spcAft>
                          <a:spcPts val="0"/>
                        </a:spcAft>
                        <a:buNone/>
                      </a:pPr>
                      <a:r>
                        <a:rPr b="1" lang="en" sz="2000">
                          <a:solidFill>
                            <a:schemeClr val="accent4"/>
                          </a:solidFill>
                          <a:latin typeface="Quicksand"/>
                          <a:ea typeface="Quicksand"/>
                          <a:cs typeface="Quicksand"/>
                          <a:sym typeface="Quicksand"/>
                        </a:rPr>
                        <a:t>04</a:t>
                      </a:r>
                      <a:endParaRPr b="1" sz="2000">
                        <a:solidFill>
                          <a:schemeClr val="accent4"/>
                        </a:solidFill>
                        <a:latin typeface="Quicksand"/>
                        <a:ea typeface="Quicksand"/>
                        <a:cs typeface="Quicksand"/>
                        <a:sym typeface="Quicksand"/>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c>
                  <a:txBody>
                    <a:bodyPr/>
                    <a:lstStyle/>
                    <a:p>
                      <a:pPr indent="0" lvl="0" marL="0" rtl="0" algn="ctr">
                        <a:spcBef>
                          <a:spcPts val="0"/>
                        </a:spcBef>
                        <a:spcAft>
                          <a:spcPts val="0"/>
                        </a:spcAft>
                        <a:buClr>
                          <a:schemeClr val="hlink"/>
                        </a:buClr>
                        <a:buSzPts val="1100"/>
                        <a:buFont typeface="Arial"/>
                        <a:buNone/>
                      </a:pPr>
                      <a:r>
                        <a:rPr lang="en">
                          <a:solidFill>
                            <a:schemeClr val="dk1"/>
                          </a:solidFill>
                          <a:latin typeface="Cabin"/>
                          <a:ea typeface="Cabin"/>
                          <a:cs typeface="Cabin"/>
                          <a:sym typeface="Cabin"/>
                        </a:rPr>
                        <a:t>Don’t forget the snacks!</a:t>
                      </a:r>
                      <a:endParaRPr>
                        <a:solidFill>
                          <a:schemeClr val="dk1"/>
                        </a:solidFill>
                        <a:latin typeface="Cabin"/>
                        <a:ea typeface="Cabin"/>
                        <a:cs typeface="Cabin"/>
                        <a:sym typeface="Cabin"/>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C65E47">
                        <a:alpha val="9430"/>
                      </a:srgbClr>
                    </a:solidFill>
                  </a:tcPr>
                </a:tc>
              </a:tr>
            </a:tbl>
          </a:graphicData>
        </a:graphic>
      </p:graphicFrame>
      <p:sp>
        <p:nvSpPr>
          <p:cNvPr id="39714" name="Google Shape;39714;p78"/>
          <p:cNvSpPr/>
          <p:nvPr/>
        </p:nvSpPr>
        <p:spPr>
          <a:xfrm flipH="1">
            <a:off x="4212150" y="403984"/>
            <a:ext cx="672102" cy="672092"/>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15" name="Google Shape;39715;p78"/>
          <p:cNvGrpSpPr/>
          <p:nvPr/>
        </p:nvGrpSpPr>
        <p:grpSpPr>
          <a:xfrm flipH="1" rot="526331">
            <a:off x="7942754" y="917837"/>
            <a:ext cx="383317" cy="223540"/>
            <a:chOff x="8120762" y="5581287"/>
            <a:chExt cx="880392" cy="513420"/>
          </a:xfrm>
        </p:grpSpPr>
        <p:sp>
          <p:nvSpPr>
            <p:cNvPr id="39716" name="Google Shape;39716;p78"/>
            <p:cNvSpPr/>
            <p:nvPr/>
          </p:nvSpPr>
          <p:spPr>
            <a:xfrm>
              <a:off x="8120762" y="5581287"/>
              <a:ext cx="880392" cy="513420"/>
            </a:xfrm>
            <a:custGeom>
              <a:rect b="b" l="l" r="r" t="t"/>
              <a:pathLst>
                <a:path extrusionOk="0" h="1090" w="1869">
                  <a:moveTo>
                    <a:pt x="918" y="1"/>
                  </a:moveTo>
                  <a:cubicBezTo>
                    <a:pt x="794" y="1"/>
                    <a:pt x="671" y="34"/>
                    <a:pt x="549" y="100"/>
                  </a:cubicBezTo>
                  <a:cubicBezTo>
                    <a:pt x="533" y="109"/>
                    <a:pt x="519" y="119"/>
                    <a:pt x="503" y="127"/>
                  </a:cubicBezTo>
                  <a:cubicBezTo>
                    <a:pt x="469" y="148"/>
                    <a:pt x="435" y="173"/>
                    <a:pt x="416" y="206"/>
                  </a:cubicBezTo>
                  <a:cubicBezTo>
                    <a:pt x="390" y="247"/>
                    <a:pt x="386" y="300"/>
                    <a:pt x="359" y="341"/>
                  </a:cubicBezTo>
                  <a:cubicBezTo>
                    <a:pt x="317" y="406"/>
                    <a:pt x="233" y="423"/>
                    <a:pt x="165" y="462"/>
                  </a:cubicBezTo>
                  <a:cubicBezTo>
                    <a:pt x="77" y="513"/>
                    <a:pt x="13" y="607"/>
                    <a:pt x="3" y="709"/>
                  </a:cubicBezTo>
                  <a:cubicBezTo>
                    <a:pt x="1" y="725"/>
                    <a:pt x="1" y="743"/>
                    <a:pt x="8" y="758"/>
                  </a:cubicBezTo>
                  <a:cubicBezTo>
                    <a:pt x="15" y="771"/>
                    <a:pt x="27" y="780"/>
                    <a:pt x="40" y="788"/>
                  </a:cubicBezTo>
                  <a:cubicBezTo>
                    <a:pt x="108" y="833"/>
                    <a:pt x="189" y="859"/>
                    <a:pt x="271" y="865"/>
                  </a:cubicBezTo>
                  <a:cubicBezTo>
                    <a:pt x="361" y="873"/>
                    <a:pt x="461" y="855"/>
                    <a:pt x="534" y="910"/>
                  </a:cubicBezTo>
                  <a:cubicBezTo>
                    <a:pt x="569" y="935"/>
                    <a:pt x="592" y="973"/>
                    <a:pt x="623" y="1003"/>
                  </a:cubicBezTo>
                  <a:cubicBezTo>
                    <a:pt x="686" y="1066"/>
                    <a:pt x="770" y="1090"/>
                    <a:pt x="860" y="1090"/>
                  </a:cubicBezTo>
                  <a:cubicBezTo>
                    <a:pt x="947" y="1090"/>
                    <a:pt x="1038" y="1067"/>
                    <a:pt x="1119" y="1036"/>
                  </a:cubicBezTo>
                  <a:cubicBezTo>
                    <a:pt x="1336" y="952"/>
                    <a:pt x="1535" y="817"/>
                    <a:pt x="1695" y="648"/>
                  </a:cubicBezTo>
                  <a:cubicBezTo>
                    <a:pt x="1787" y="552"/>
                    <a:pt x="1868" y="406"/>
                    <a:pt x="1799" y="295"/>
                  </a:cubicBezTo>
                  <a:cubicBezTo>
                    <a:pt x="1785" y="275"/>
                    <a:pt x="1771" y="261"/>
                    <a:pt x="1756" y="251"/>
                  </a:cubicBezTo>
                  <a:cubicBezTo>
                    <a:pt x="1688" y="201"/>
                    <a:pt x="1601" y="221"/>
                    <a:pt x="1519" y="199"/>
                  </a:cubicBezTo>
                  <a:cubicBezTo>
                    <a:pt x="1403" y="167"/>
                    <a:pt x="1350" y="124"/>
                    <a:pt x="1240" y="75"/>
                  </a:cubicBezTo>
                  <a:cubicBezTo>
                    <a:pt x="1133" y="26"/>
                    <a:pt x="1025" y="1"/>
                    <a:pt x="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7" name="Google Shape;39717;p78"/>
            <p:cNvSpPr/>
            <p:nvPr/>
          </p:nvSpPr>
          <p:spPr>
            <a:xfrm>
              <a:off x="8120762" y="5627919"/>
              <a:ext cx="880392" cy="466788"/>
            </a:xfrm>
            <a:custGeom>
              <a:rect b="b" l="l" r="r" t="t"/>
              <a:pathLst>
                <a:path extrusionOk="0" h="991" w="1869">
                  <a:moveTo>
                    <a:pt x="549" y="1"/>
                  </a:moveTo>
                  <a:cubicBezTo>
                    <a:pt x="533" y="10"/>
                    <a:pt x="519" y="20"/>
                    <a:pt x="503" y="28"/>
                  </a:cubicBezTo>
                  <a:cubicBezTo>
                    <a:pt x="469" y="49"/>
                    <a:pt x="435" y="74"/>
                    <a:pt x="416" y="107"/>
                  </a:cubicBezTo>
                  <a:cubicBezTo>
                    <a:pt x="390" y="148"/>
                    <a:pt x="386" y="201"/>
                    <a:pt x="359" y="242"/>
                  </a:cubicBezTo>
                  <a:cubicBezTo>
                    <a:pt x="317" y="307"/>
                    <a:pt x="233" y="324"/>
                    <a:pt x="165" y="363"/>
                  </a:cubicBezTo>
                  <a:cubicBezTo>
                    <a:pt x="77" y="414"/>
                    <a:pt x="13" y="508"/>
                    <a:pt x="3" y="610"/>
                  </a:cubicBezTo>
                  <a:cubicBezTo>
                    <a:pt x="1" y="626"/>
                    <a:pt x="1" y="644"/>
                    <a:pt x="8" y="659"/>
                  </a:cubicBezTo>
                  <a:cubicBezTo>
                    <a:pt x="15" y="672"/>
                    <a:pt x="27" y="681"/>
                    <a:pt x="40" y="689"/>
                  </a:cubicBezTo>
                  <a:cubicBezTo>
                    <a:pt x="108" y="734"/>
                    <a:pt x="189" y="760"/>
                    <a:pt x="271" y="766"/>
                  </a:cubicBezTo>
                  <a:cubicBezTo>
                    <a:pt x="361" y="774"/>
                    <a:pt x="461" y="756"/>
                    <a:pt x="534" y="811"/>
                  </a:cubicBezTo>
                  <a:cubicBezTo>
                    <a:pt x="569" y="836"/>
                    <a:pt x="592" y="874"/>
                    <a:pt x="623" y="904"/>
                  </a:cubicBezTo>
                  <a:cubicBezTo>
                    <a:pt x="686" y="967"/>
                    <a:pt x="770" y="991"/>
                    <a:pt x="860" y="991"/>
                  </a:cubicBezTo>
                  <a:cubicBezTo>
                    <a:pt x="947" y="991"/>
                    <a:pt x="1038" y="968"/>
                    <a:pt x="1119" y="937"/>
                  </a:cubicBezTo>
                  <a:cubicBezTo>
                    <a:pt x="1336" y="853"/>
                    <a:pt x="1535" y="718"/>
                    <a:pt x="1695" y="549"/>
                  </a:cubicBezTo>
                  <a:cubicBezTo>
                    <a:pt x="1787" y="453"/>
                    <a:pt x="1868" y="307"/>
                    <a:pt x="1799" y="195"/>
                  </a:cubicBezTo>
                  <a:cubicBezTo>
                    <a:pt x="1785" y="175"/>
                    <a:pt x="1771" y="160"/>
                    <a:pt x="1756" y="150"/>
                  </a:cubicBezTo>
                  <a:cubicBezTo>
                    <a:pt x="1677" y="181"/>
                    <a:pt x="1601" y="222"/>
                    <a:pt x="1521" y="247"/>
                  </a:cubicBezTo>
                  <a:cubicBezTo>
                    <a:pt x="1498" y="290"/>
                    <a:pt x="1476" y="335"/>
                    <a:pt x="1452" y="379"/>
                  </a:cubicBezTo>
                  <a:cubicBezTo>
                    <a:pt x="1399" y="424"/>
                    <a:pt x="1330" y="448"/>
                    <a:pt x="1262" y="448"/>
                  </a:cubicBezTo>
                  <a:cubicBezTo>
                    <a:pt x="1233" y="448"/>
                    <a:pt x="1203" y="443"/>
                    <a:pt x="1176" y="434"/>
                  </a:cubicBezTo>
                  <a:cubicBezTo>
                    <a:pt x="1154" y="427"/>
                    <a:pt x="1130" y="418"/>
                    <a:pt x="1108" y="418"/>
                  </a:cubicBezTo>
                  <a:cubicBezTo>
                    <a:pt x="1097" y="418"/>
                    <a:pt x="1086" y="421"/>
                    <a:pt x="1076" y="428"/>
                  </a:cubicBezTo>
                  <a:cubicBezTo>
                    <a:pt x="1049" y="448"/>
                    <a:pt x="1049" y="486"/>
                    <a:pt x="1044" y="519"/>
                  </a:cubicBezTo>
                  <a:cubicBezTo>
                    <a:pt x="1027" y="615"/>
                    <a:pt x="936" y="689"/>
                    <a:pt x="840" y="689"/>
                  </a:cubicBezTo>
                  <a:cubicBezTo>
                    <a:pt x="832" y="689"/>
                    <a:pt x="823" y="689"/>
                    <a:pt x="815" y="687"/>
                  </a:cubicBezTo>
                  <a:cubicBezTo>
                    <a:pt x="712" y="674"/>
                    <a:pt x="629" y="566"/>
                    <a:pt x="641" y="463"/>
                  </a:cubicBezTo>
                  <a:cubicBezTo>
                    <a:pt x="651" y="379"/>
                    <a:pt x="739" y="268"/>
                    <a:pt x="715" y="183"/>
                  </a:cubicBezTo>
                  <a:cubicBezTo>
                    <a:pt x="691" y="100"/>
                    <a:pt x="572" y="94"/>
                    <a:pt x="554" y="25"/>
                  </a:cubicBezTo>
                  <a:cubicBezTo>
                    <a:pt x="551" y="16"/>
                    <a:pt x="550" y="9"/>
                    <a:pt x="54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8" name="Google Shape;39718;p78"/>
            <p:cNvSpPr/>
            <p:nvPr/>
          </p:nvSpPr>
          <p:spPr>
            <a:xfrm>
              <a:off x="8476402" y="5610020"/>
              <a:ext cx="24495" cy="19312"/>
            </a:xfrm>
            <a:custGeom>
              <a:rect b="b" l="l" r="r" t="t"/>
              <a:pathLst>
                <a:path extrusionOk="0" h="41" w="52">
                  <a:moveTo>
                    <a:pt x="26" y="1"/>
                  </a:moveTo>
                  <a:cubicBezTo>
                    <a:pt x="1" y="1"/>
                    <a:pt x="1" y="41"/>
                    <a:pt x="26" y="41"/>
                  </a:cubicBezTo>
                  <a:cubicBezTo>
                    <a:pt x="51" y="41"/>
                    <a:pt x="51"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9" name="Google Shape;39719;p78"/>
            <p:cNvSpPr/>
            <p:nvPr/>
          </p:nvSpPr>
          <p:spPr>
            <a:xfrm>
              <a:off x="8512202" y="5683029"/>
              <a:ext cx="28263" cy="21667"/>
            </a:xfrm>
            <a:custGeom>
              <a:rect b="b" l="l" r="r" t="t"/>
              <a:pathLst>
                <a:path extrusionOk="0" h="46" w="60">
                  <a:moveTo>
                    <a:pt x="32" y="1"/>
                  </a:moveTo>
                  <a:cubicBezTo>
                    <a:pt x="2" y="1"/>
                    <a:pt x="1" y="46"/>
                    <a:pt x="29" y="46"/>
                  </a:cubicBezTo>
                  <a:cubicBezTo>
                    <a:pt x="31" y="46"/>
                    <a:pt x="33" y="46"/>
                    <a:pt x="36" y="45"/>
                  </a:cubicBezTo>
                  <a:cubicBezTo>
                    <a:pt x="37" y="45"/>
                    <a:pt x="39" y="45"/>
                    <a:pt x="40" y="44"/>
                  </a:cubicBezTo>
                  <a:cubicBezTo>
                    <a:pt x="60" y="40"/>
                    <a:pt x="60" y="7"/>
                    <a:pt x="40" y="3"/>
                  </a:cubicBezTo>
                  <a:cubicBezTo>
                    <a:pt x="39" y="3"/>
                    <a:pt x="37" y="3"/>
                    <a:pt x="36" y="1"/>
                  </a:cubicBezTo>
                  <a:cubicBezTo>
                    <a:pt x="34" y="1"/>
                    <a:pt x="33"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0" name="Google Shape;39720;p78"/>
            <p:cNvSpPr/>
            <p:nvPr/>
          </p:nvSpPr>
          <p:spPr>
            <a:xfrm>
              <a:off x="8484410" y="5833758"/>
              <a:ext cx="57468" cy="44748"/>
            </a:xfrm>
            <a:custGeom>
              <a:rect b="b" l="l" r="r" t="t"/>
              <a:pathLst>
                <a:path extrusionOk="0" h="95" w="122">
                  <a:moveTo>
                    <a:pt x="62" y="0"/>
                  </a:moveTo>
                  <a:cubicBezTo>
                    <a:pt x="3" y="0"/>
                    <a:pt x="1" y="94"/>
                    <a:pt x="62" y="94"/>
                  </a:cubicBezTo>
                  <a:cubicBezTo>
                    <a:pt x="122" y="94"/>
                    <a:pt x="122" y="0"/>
                    <a:pt x="6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1" name="Google Shape;39721;p78"/>
            <p:cNvSpPr/>
            <p:nvPr/>
          </p:nvSpPr>
          <p:spPr>
            <a:xfrm>
              <a:off x="8517855" y="5741908"/>
              <a:ext cx="58410" cy="45690"/>
            </a:xfrm>
            <a:custGeom>
              <a:rect b="b" l="l" r="r" t="t"/>
              <a:pathLst>
                <a:path extrusionOk="0" h="97" w="124">
                  <a:moveTo>
                    <a:pt x="61" y="0"/>
                  </a:moveTo>
                  <a:cubicBezTo>
                    <a:pt x="0" y="0"/>
                    <a:pt x="0" y="96"/>
                    <a:pt x="61" y="96"/>
                  </a:cubicBezTo>
                  <a:cubicBezTo>
                    <a:pt x="124" y="96"/>
                    <a:pt x="12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2" name="Google Shape;39722;p78"/>
            <p:cNvSpPr/>
            <p:nvPr/>
          </p:nvSpPr>
          <p:spPr>
            <a:xfrm>
              <a:off x="8607825" y="5749915"/>
              <a:ext cx="27792" cy="21667"/>
            </a:xfrm>
            <a:custGeom>
              <a:rect b="b" l="l" r="r" t="t"/>
              <a:pathLst>
                <a:path extrusionOk="0" h="46" w="59">
                  <a:moveTo>
                    <a:pt x="29" y="0"/>
                  </a:moveTo>
                  <a:cubicBezTo>
                    <a:pt x="0" y="0"/>
                    <a:pt x="0" y="46"/>
                    <a:pt x="29" y="46"/>
                  </a:cubicBezTo>
                  <a:cubicBezTo>
                    <a:pt x="58" y="46"/>
                    <a:pt x="58"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3" name="Google Shape;39723;p78"/>
            <p:cNvSpPr/>
            <p:nvPr/>
          </p:nvSpPr>
          <p:spPr>
            <a:xfrm>
              <a:off x="8666706" y="5752270"/>
              <a:ext cx="42866" cy="33914"/>
            </a:xfrm>
            <a:custGeom>
              <a:rect b="b" l="l" r="r" t="t"/>
              <a:pathLst>
                <a:path extrusionOk="0" h="72" w="91">
                  <a:moveTo>
                    <a:pt x="45" y="0"/>
                  </a:moveTo>
                  <a:cubicBezTo>
                    <a:pt x="1" y="0"/>
                    <a:pt x="1" y="71"/>
                    <a:pt x="45" y="71"/>
                  </a:cubicBezTo>
                  <a:cubicBezTo>
                    <a:pt x="90" y="71"/>
                    <a:pt x="90"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4" name="Google Shape;39724;p78"/>
            <p:cNvSpPr/>
            <p:nvPr/>
          </p:nvSpPr>
          <p:spPr>
            <a:xfrm>
              <a:off x="8588983" y="5661833"/>
              <a:ext cx="31560" cy="24964"/>
            </a:xfrm>
            <a:custGeom>
              <a:rect b="b" l="l" r="r" t="t"/>
              <a:pathLst>
                <a:path extrusionOk="0" h="53" w="67">
                  <a:moveTo>
                    <a:pt x="33" y="1"/>
                  </a:moveTo>
                  <a:cubicBezTo>
                    <a:pt x="0" y="1"/>
                    <a:pt x="0" y="52"/>
                    <a:pt x="34" y="52"/>
                  </a:cubicBezTo>
                  <a:cubicBezTo>
                    <a:pt x="67" y="52"/>
                    <a:pt x="67" y="1"/>
                    <a:pt x="34" y="1"/>
                  </a:cubicBezTo>
                  <a:cubicBezTo>
                    <a:pt x="34" y="1"/>
                    <a:pt x="3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5" name="Google Shape;39725;p78"/>
            <p:cNvSpPr/>
            <p:nvPr/>
          </p:nvSpPr>
          <p:spPr>
            <a:xfrm>
              <a:off x="8667648" y="5660420"/>
              <a:ext cx="23081" cy="17899"/>
            </a:xfrm>
            <a:custGeom>
              <a:rect b="b" l="l" r="r" t="t"/>
              <a:pathLst>
                <a:path extrusionOk="0" h="38" w="49">
                  <a:moveTo>
                    <a:pt x="25" y="0"/>
                  </a:moveTo>
                  <a:cubicBezTo>
                    <a:pt x="1" y="0"/>
                    <a:pt x="1" y="37"/>
                    <a:pt x="25" y="37"/>
                  </a:cubicBezTo>
                  <a:cubicBezTo>
                    <a:pt x="48" y="37"/>
                    <a:pt x="48"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6" name="Google Shape;39726;p78"/>
            <p:cNvSpPr/>
            <p:nvPr/>
          </p:nvSpPr>
          <p:spPr>
            <a:xfrm>
              <a:off x="8742073" y="5706109"/>
              <a:ext cx="56997" cy="43806"/>
            </a:xfrm>
            <a:custGeom>
              <a:rect b="b" l="l" r="r" t="t"/>
              <a:pathLst>
                <a:path extrusionOk="0" h="93" w="121">
                  <a:moveTo>
                    <a:pt x="58" y="0"/>
                  </a:moveTo>
                  <a:cubicBezTo>
                    <a:pt x="1" y="0"/>
                    <a:pt x="2" y="92"/>
                    <a:pt x="60" y="92"/>
                  </a:cubicBezTo>
                  <a:cubicBezTo>
                    <a:pt x="120" y="92"/>
                    <a:pt x="120" y="0"/>
                    <a:pt x="60" y="0"/>
                  </a:cubicBezTo>
                  <a:cubicBezTo>
                    <a:pt x="59" y="0"/>
                    <a:pt x="59"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7" name="Google Shape;39727;p78"/>
            <p:cNvSpPr/>
            <p:nvPr/>
          </p:nvSpPr>
          <p:spPr>
            <a:xfrm>
              <a:off x="8706274" y="5679261"/>
              <a:ext cx="20726" cy="20254"/>
            </a:xfrm>
            <a:custGeom>
              <a:rect b="b" l="l" r="r" t="t"/>
              <a:pathLst>
                <a:path extrusionOk="0" h="43" w="44">
                  <a:moveTo>
                    <a:pt x="23" y="0"/>
                  </a:moveTo>
                  <a:cubicBezTo>
                    <a:pt x="19" y="0"/>
                    <a:pt x="15" y="2"/>
                    <a:pt x="12" y="4"/>
                  </a:cubicBezTo>
                  <a:cubicBezTo>
                    <a:pt x="6" y="8"/>
                    <a:pt x="4" y="12"/>
                    <a:pt x="3" y="18"/>
                  </a:cubicBezTo>
                  <a:cubicBezTo>
                    <a:pt x="1" y="34"/>
                    <a:pt x="11" y="42"/>
                    <a:pt x="22" y="42"/>
                  </a:cubicBezTo>
                  <a:cubicBezTo>
                    <a:pt x="32" y="42"/>
                    <a:pt x="43" y="34"/>
                    <a:pt x="41" y="18"/>
                  </a:cubicBezTo>
                  <a:cubicBezTo>
                    <a:pt x="40" y="12"/>
                    <a:pt x="39" y="8"/>
                    <a:pt x="34" y="4"/>
                  </a:cubicBezTo>
                  <a:cubicBezTo>
                    <a:pt x="30" y="2"/>
                    <a:pt x="2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8" name="Google Shape;39728;p78"/>
            <p:cNvSpPr/>
            <p:nvPr/>
          </p:nvSpPr>
          <p:spPr>
            <a:xfrm>
              <a:off x="8598404" y="5616614"/>
              <a:ext cx="20726" cy="16015"/>
            </a:xfrm>
            <a:custGeom>
              <a:rect b="b" l="l" r="r" t="t"/>
              <a:pathLst>
                <a:path extrusionOk="0" h="34" w="44">
                  <a:moveTo>
                    <a:pt x="20" y="1"/>
                  </a:moveTo>
                  <a:cubicBezTo>
                    <a:pt x="0" y="1"/>
                    <a:pt x="1" y="33"/>
                    <a:pt x="22" y="33"/>
                  </a:cubicBezTo>
                  <a:cubicBezTo>
                    <a:pt x="43" y="33"/>
                    <a:pt x="43" y="1"/>
                    <a:pt x="22" y="1"/>
                  </a:cubicBezTo>
                  <a:cubicBezTo>
                    <a:pt x="22" y="1"/>
                    <a:pt x="2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9" name="Google Shape;39729;p78"/>
            <p:cNvSpPr/>
            <p:nvPr/>
          </p:nvSpPr>
          <p:spPr>
            <a:xfrm>
              <a:off x="8725116" y="5776293"/>
              <a:ext cx="24966" cy="19783"/>
            </a:xfrm>
            <a:custGeom>
              <a:rect b="b" l="l" r="r" t="t"/>
              <a:pathLst>
                <a:path extrusionOk="0" h="42" w="53">
                  <a:moveTo>
                    <a:pt x="25" y="0"/>
                  </a:moveTo>
                  <a:cubicBezTo>
                    <a:pt x="0" y="0"/>
                    <a:pt x="0" y="41"/>
                    <a:pt x="26" y="41"/>
                  </a:cubicBezTo>
                  <a:cubicBezTo>
                    <a:pt x="53" y="41"/>
                    <a:pt x="53" y="0"/>
                    <a:pt x="26" y="0"/>
                  </a:cubicBezTo>
                  <a:cubicBezTo>
                    <a:pt x="26" y="0"/>
                    <a:pt x="26" y="0"/>
                    <a:pt x="2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0" name="Google Shape;39730;p78"/>
            <p:cNvSpPr/>
            <p:nvPr/>
          </p:nvSpPr>
          <p:spPr>
            <a:xfrm>
              <a:off x="8532457" y="5889811"/>
              <a:ext cx="20726" cy="16015"/>
            </a:xfrm>
            <a:custGeom>
              <a:rect b="b" l="l" r="r" t="t"/>
              <a:pathLst>
                <a:path extrusionOk="0" h="34" w="44">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1" name="Google Shape;39731;p78"/>
            <p:cNvSpPr/>
            <p:nvPr/>
          </p:nvSpPr>
          <p:spPr>
            <a:xfrm>
              <a:off x="8477816" y="5910065"/>
              <a:ext cx="30147" cy="24022"/>
            </a:xfrm>
            <a:custGeom>
              <a:rect b="b" l="l" r="r" t="t"/>
              <a:pathLst>
                <a:path extrusionOk="0" h="51" w="64">
                  <a:moveTo>
                    <a:pt x="33" y="1"/>
                  </a:moveTo>
                  <a:cubicBezTo>
                    <a:pt x="1" y="1"/>
                    <a:pt x="1" y="50"/>
                    <a:pt x="33" y="50"/>
                  </a:cubicBezTo>
                  <a:cubicBezTo>
                    <a:pt x="63" y="50"/>
                    <a:pt x="63" y="1"/>
                    <a:pt x="3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2" name="Google Shape;39732;p78"/>
            <p:cNvSpPr/>
            <p:nvPr/>
          </p:nvSpPr>
          <p:spPr>
            <a:xfrm>
              <a:off x="8440603" y="5830932"/>
              <a:ext cx="21668" cy="16957"/>
            </a:xfrm>
            <a:custGeom>
              <a:rect b="b" l="l" r="r" t="t"/>
              <a:pathLst>
                <a:path extrusionOk="0" h="36" w="46">
                  <a:moveTo>
                    <a:pt x="23" y="0"/>
                  </a:moveTo>
                  <a:cubicBezTo>
                    <a:pt x="1" y="0"/>
                    <a:pt x="1" y="36"/>
                    <a:pt x="23" y="36"/>
                  </a:cubicBezTo>
                  <a:cubicBezTo>
                    <a:pt x="45" y="36"/>
                    <a:pt x="45"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3" name="Google Shape;39733;p78"/>
            <p:cNvSpPr/>
            <p:nvPr/>
          </p:nvSpPr>
          <p:spPr>
            <a:xfrm>
              <a:off x="8556009" y="5825751"/>
              <a:ext cx="15074" cy="11305"/>
            </a:xfrm>
            <a:custGeom>
              <a:rect b="b" l="l" r="r" t="t"/>
              <a:pathLst>
                <a:path extrusionOk="0" h="24" w="32">
                  <a:moveTo>
                    <a:pt x="14" y="1"/>
                  </a:moveTo>
                  <a:cubicBezTo>
                    <a:pt x="1" y="1"/>
                    <a:pt x="1" y="24"/>
                    <a:pt x="15" y="24"/>
                  </a:cubicBezTo>
                  <a:cubicBezTo>
                    <a:pt x="31" y="24"/>
                    <a:pt x="31" y="1"/>
                    <a:pt x="15" y="1"/>
                  </a:cubicBezTo>
                  <a:cubicBezTo>
                    <a:pt x="15" y="1"/>
                    <a:pt x="1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4" name="Google Shape;39734;p78"/>
            <p:cNvSpPr/>
            <p:nvPr/>
          </p:nvSpPr>
          <p:spPr>
            <a:xfrm>
              <a:off x="8429769" y="5634513"/>
              <a:ext cx="26850" cy="20725"/>
            </a:xfrm>
            <a:custGeom>
              <a:rect b="b" l="l" r="r" t="t"/>
              <a:pathLst>
                <a:path extrusionOk="0" h="44" w="57">
                  <a:moveTo>
                    <a:pt x="29" y="1"/>
                  </a:moveTo>
                  <a:cubicBezTo>
                    <a:pt x="1" y="1"/>
                    <a:pt x="1" y="44"/>
                    <a:pt x="29" y="44"/>
                  </a:cubicBezTo>
                  <a:cubicBezTo>
                    <a:pt x="57" y="44"/>
                    <a:pt x="57" y="1"/>
                    <a:pt x="2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5" name="Google Shape;39735;p78"/>
            <p:cNvSpPr/>
            <p:nvPr/>
          </p:nvSpPr>
          <p:spPr>
            <a:xfrm>
              <a:off x="8316717" y="5823867"/>
              <a:ext cx="58881" cy="48987"/>
            </a:xfrm>
            <a:custGeom>
              <a:rect b="b" l="l" r="r" t="t"/>
              <a:pathLst>
                <a:path extrusionOk="0" h="104" w="125">
                  <a:moveTo>
                    <a:pt x="59" y="0"/>
                  </a:moveTo>
                  <a:cubicBezTo>
                    <a:pt x="36" y="0"/>
                    <a:pt x="13" y="11"/>
                    <a:pt x="8" y="35"/>
                  </a:cubicBezTo>
                  <a:cubicBezTo>
                    <a:pt x="0" y="63"/>
                    <a:pt x="19" y="83"/>
                    <a:pt x="40" y="96"/>
                  </a:cubicBezTo>
                  <a:cubicBezTo>
                    <a:pt x="48" y="102"/>
                    <a:pt x="57" y="104"/>
                    <a:pt x="66" y="104"/>
                  </a:cubicBezTo>
                  <a:cubicBezTo>
                    <a:pt x="88" y="104"/>
                    <a:pt x="110" y="88"/>
                    <a:pt x="116" y="67"/>
                  </a:cubicBezTo>
                  <a:cubicBezTo>
                    <a:pt x="125" y="32"/>
                    <a:pt x="98" y="5"/>
                    <a:pt x="66" y="0"/>
                  </a:cubicBezTo>
                  <a:cubicBezTo>
                    <a:pt x="64" y="0"/>
                    <a:pt x="61" y="0"/>
                    <a:pt x="5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6" name="Google Shape;39736;p78"/>
            <p:cNvSpPr/>
            <p:nvPr/>
          </p:nvSpPr>
          <p:spPr>
            <a:xfrm>
              <a:off x="8322841" y="5727306"/>
              <a:ext cx="74897" cy="57936"/>
            </a:xfrm>
            <a:custGeom>
              <a:rect b="b" l="l" r="r" t="t"/>
              <a:pathLst>
                <a:path extrusionOk="0" h="123" w="159">
                  <a:moveTo>
                    <a:pt x="80" y="1"/>
                  </a:moveTo>
                  <a:cubicBezTo>
                    <a:pt x="3" y="3"/>
                    <a:pt x="1" y="122"/>
                    <a:pt x="80" y="122"/>
                  </a:cubicBezTo>
                  <a:cubicBezTo>
                    <a:pt x="158" y="122"/>
                    <a:pt x="158" y="1"/>
                    <a:pt x="8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7" name="Google Shape;39737;p78"/>
            <p:cNvSpPr/>
            <p:nvPr/>
          </p:nvSpPr>
          <p:spPr>
            <a:xfrm>
              <a:off x="8215913" y="5847418"/>
              <a:ext cx="32502" cy="25435"/>
            </a:xfrm>
            <a:custGeom>
              <a:rect b="b" l="l" r="r" t="t"/>
              <a:pathLst>
                <a:path extrusionOk="0" h="54" w="69">
                  <a:moveTo>
                    <a:pt x="35" y="1"/>
                  </a:moveTo>
                  <a:cubicBezTo>
                    <a:pt x="0" y="1"/>
                    <a:pt x="0" y="54"/>
                    <a:pt x="35" y="54"/>
                  </a:cubicBezTo>
                  <a:cubicBezTo>
                    <a:pt x="69" y="54"/>
                    <a:pt x="69" y="1"/>
                    <a:pt x="3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8" name="Google Shape;39738;p78"/>
            <p:cNvSpPr/>
            <p:nvPr/>
          </p:nvSpPr>
          <p:spPr>
            <a:xfrm>
              <a:off x="8187650" y="5895463"/>
              <a:ext cx="40039" cy="36269"/>
            </a:xfrm>
            <a:custGeom>
              <a:rect b="b" l="l" r="r" t="t"/>
              <a:pathLst>
                <a:path extrusionOk="0" h="77" w="85">
                  <a:moveTo>
                    <a:pt x="45" y="0"/>
                  </a:moveTo>
                  <a:cubicBezTo>
                    <a:pt x="39" y="0"/>
                    <a:pt x="32" y="2"/>
                    <a:pt x="26" y="5"/>
                  </a:cubicBezTo>
                  <a:cubicBezTo>
                    <a:pt x="24" y="5"/>
                    <a:pt x="23" y="7"/>
                    <a:pt x="23" y="7"/>
                  </a:cubicBezTo>
                  <a:cubicBezTo>
                    <a:pt x="0" y="22"/>
                    <a:pt x="0" y="57"/>
                    <a:pt x="23" y="70"/>
                  </a:cubicBezTo>
                  <a:cubicBezTo>
                    <a:pt x="24" y="70"/>
                    <a:pt x="26" y="71"/>
                    <a:pt x="26" y="71"/>
                  </a:cubicBezTo>
                  <a:cubicBezTo>
                    <a:pt x="32" y="74"/>
                    <a:pt x="39" y="76"/>
                    <a:pt x="45" y="76"/>
                  </a:cubicBezTo>
                  <a:cubicBezTo>
                    <a:pt x="65" y="76"/>
                    <a:pt x="84" y="60"/>
                    <a:pt x="84" y="38"/>
                  </a:cubicBezTo>
                  <a:cubicBezTo>
                    <a:pt x="84" y="17"/>
                    <a:pt x="65" y="0"/>
                    <a:pt x="4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9" name="Google Shape;39739;p78"/>
            <p:cNvSpPr/>
            <p:nvPr/>
          </p:nvSpPr>
          <p:spPr>
            <a:xfrm>
              <a:off x="8294578" y="5910065"/>
              <a:ext cx="31560" cy="24964"/>
            </a:xfrm>
            <a:custGeom>
              <a:rect b="b" l="l" r="r" t="t"/>
              <a:pathLst>
                <a:path extrusionOk="0" h="53" w="67">
                  <a:moveTo>
                    <a:pt x="34" y="1"/>
                  </a:moveTo>
                  <a:cubicBezTo>
                    <a:pt x="2" y="1"/>
                    <a:pt x="1" y="53"/>
                    <a:pt x="34" y="53"/>
                  </a:cubicBezTo>
                  <a:cubicBezTo>
                    <a:pt x="66" y="53"/>
                    <a:pt x="66" y="1"/>
                    <a:pt x="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0" name="Google Shape;39740;p78"/>
            <p:cNvSpPr/>
            <p:nvPr/>
          </p:nvSpPr>
          <p:spPr>
            <a:xfrm>
              <a:off x="8392085" y="5956697"/>
              <a:ext cx="27792" cy="22138"/>
            </a:xfrm>
            <a:custGeom>
              <a:rect b="b" l="l" r="r" t="t"/>
              <a:pathLst>
                <a:path extrusionOk="0" h="47" w="59">
                  <a:moveTo>
                    <a:pt x="30" y="1"/>
                  </a:moveTo>
                  <a:cubicBezTo>
                    <a:pt x="1" y="1"/>
                    <a:pt x="1" y="46"/>
                    <a:pt x="30" y="46"/>
                  </a:cubicBezTo>
                  <a:cubicBezTo>
                    <a:pt x="59" y="46"/>
                    <a:pt x="5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1" name="Google Shape;39741;p78"/>
            <p:cNvSpPr/>
            <p:nvPr/>
          </p:nvSpPr>
          <p:spPr>
            <a:xfrm>
              <a:off x="8462742" y="5989669"/>
              <a:ext cx="21197" cy="14131"/>
            </a:xfrm>
            <a:custGeom>
              <a:rect b="b" l="l" r="r" t="t"/>
              <a:pathLst>
                <a:path extrusionOk="0" h="30" w="45">
                  <a:moveTo>
                    <a:pt x="21" y="0"/>
                  </a:moveTo>
                  <a:cubicBezTo>
                    <a:pt x="3" y="0"/>
                    <a:pt x="1" y="30"/>
                    <a:pt x="19" y="30"/>
                  </a:cubicBezTo>
                  <a:cubicBezTo>
                    <a:pt x="21" y="30"/>
                    <a:pt x="22" y="30"/>
                    <a:pt x="25" y="29"/>
                  </a:cubicBezTo>
                  <a:cubicBezTo>
                    <a:pt x="28" y="28"/>
                    <a:pt x="30" y="28"/>
                    <a:pt x="33" y="27"/>
                  </a:cubicBezTo>
                  <a:cubicBezTo>
                    <a:pt x="45" y="24"/>
                    <a:pt x="45" y="6"/>
                    <a:pt x="33" y="3"/>
                  </a:cubicBezTo>
                  <a:cubicBezTo>
                    <a:pt x="30" y="2"/>
                    <a:pt x="28" y="2"/>
                    <a:pt x="25" y="1"/>
                  </a:cubicBezTo>
                  <a:cubicBezTo>
                    <a:pt x="23" y="0"/>
                    <a:pt x="22" y="0"/>
                    <a:pt x="2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2" name="Google Shape;39742;p78"/>
            <p:cNvSpPr/>
            <p:nvPr/>
          </p:nvSpPr>
          <p:spPr>
            <a:xfrm>
              <a:off x="8524449" y="6026409"/>
              <a:ext cx="19784" cy="15544"/>
            </a:xfrm>
            <a:custGeom>
              <a:rect b="b" l="l" r="r" t="t"/>
              <a:pathLst>
                <a:path extrusionOk="0" h="33" w="42">
                  <a:moveTo>
                    <a:pt x="21" y="1"/>
                  </a:moveTo>
                  <a:cubicBezTo>
                    <a:pt x="0" y="1"/>
                    <a:pt x="0" y="32"/>
                    <a:pt x="21" y="32"/>
                  </a:cubicBezTo>
                  <a:cubicBezTo>
                    <a:pt x="41" y="32"/>
                    <a:pt x="41" y="1"/>
                    <a:pt x="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3" name="Google Shape;39743;p78"/>
            <p:cNvSpPr/>
            <p:nvPr/>
          </p:nvSpPr>
          <p:spPr>
            <a:xfrm>
              <a:off x="8628551" y="5923725"/>
              <a:ext cx="64534" cy="56052"/>
            </a:xfrm>
            <a:custGeom>
              <a:rect b="b" l="l" r="r" t="t"/>
              <a:pathLst>
                <a:path extrusionOk="0" h="119" w="137">
                  <a:moveTo>
                    <a:pt x="35" y="11"/>
                  </a:moveTo>
                  <a:cubicBezTo>
                    <a:pt x="35" y="11"/>
                    <a:pt x="35" y="12"/>
                    <a:pt x="34" y="12"/>
                  </a:cubicBezTo>
                  <a:lnTo>
                    <a:pt x="34" y="12"/>
                  </a:lnTo>
                  <a:cubicBezTo>
                    <a:pt x="35" y="12"/>
                    <a:pt x="35" y="11"/>
                    <a:pt x="35" y="11"/>
                  </a:cubicBezTo>
                  <a:close/>
                  <a:moveTo>
                    <a:pt x="67" y="0"/>
                  </a:moveTo>
                  <a:cubicBezTo>
                    <a:pt x="47" y="0"/>
                    <a:pt x="27" y="9"/>
                    <a:pt x="16" y="28"/>
                  </a:cubicBezTo>
                  <a:lnTo>
                    <a:pt x="16" y="28"/>
                  </a:lnTo>
                  <a:cubicBezTo>
                    <a:pt x="4" y="44"/>
                    <a:pt x="0" y="64"/>
                    <a:pt x="9" y="84"/>
                  </a:cubicBezTo>
                  <a:cubicBezTo>
                    <a:pt x="17" y="101"/>
                    <a:pt x="38" y="116"/>
                    <a:pt x="59" y="118"/>
                  </a:cubicBezTo>
                  <a:lnTo>
                    <a:pt x="59" y="118"/>
                  </a:lnTo>
                  <a:cubicBezTo>
                    <a:pt x="62" y="118"/>
                    <a:pt x="66" y="119"/>
                    <a:pt x="69" y="119"/>
                  </a:cubicBezTo>
                  <a:cubicBezTo>
                    <a:pt x="77" y="119"/>
                    <a:pt x="85" y="117"/>
                    <a:pt x="92" y="114"/>
                  </a:cubicBezTo>
                  <a:cubicBezTo>
                    <a:pt x="119" y="104"/>
                    <a:pt x="137" y="72"/>
                    <a:pt x="126" y="43"/>
                  </a:cubicBezTo>
                  <a:cubicBezTo>
                    <a:pt x="117" y="15"/>
                    <a:pt x="92" y="0"/>
                    <a:pt x="6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4" name="Google Shape;39744;p78"/>
            <p:cNvSpPr/>
            <p:nvPr/>
          </p:nvSpPr>
          <p:spPr>
            <a:xfrm>
              <a:off x="8736892" y="5904883"/>
              <a:ext cx="33916" cy="26849"/>
            </a:xfrm>
            <a:custGeom>
              <a:rect b="b" l="l" r="r" t="t"/>
              <a:pathLst>
                <a:path extrusionOk="0" h="57" w="72">
                  <a:moveTo>
                    <a:pt x="36" y="0"/>
                  </a:moveTo>
                  <a:cubicBezTo>
                    <a:pt x="0" y="0"/>
                    <a:pt x="0" y="56"/>
                    <a:pt x="36" y="56"/>
                  </a:cubicBezTo>
                  <a:cubicBezTo>
                    <a:pt x="71" y="56"/>
                    <a:pt x="71" y="0"/>
                    <a:pt x="3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5" name="Google Shape;39745;p78"/>
            <p:cNvSpPr/>
            <p:nvPr/>
          </p:nvSpPr>
          <p:spPr>
            <a:xfrm>
              <a:off x="8664821" y="5857781"/>
              <a:ext cx="28734" cy="21667"/>
            </a:xfrm>
            <a:custGeom>
              <a:rect b="b" l="l" r="r" t="t"/>
              <a:pathLst>
                <a:path extrusionOk="0" h="46" w="61">
                  <a:moveTo>
                    <a:pt x="31" y="0"/>
                  </a:moveTo>
                  <a:cubicBezTo>
                    <a:pt x="0" y="0"/>
                    <a:pt x="0" y="45"/>
                    <a:pt x="31" y="45"/>
                  </a:cubicBezTo>
                  <a:cubicBezTo>
                    <a:pt x="61" y="45"/>
                    <a:pt x="61"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6" name="Google Shape;39746;p78"/>
            <p:cNvSpPr/>
            <p:nvPr/>
          </p:nvSpPr>
          <p:spPr>
            <a:xfrm>
              <a:off x="8710513" y="5919485"/>
              <a:ext cx="28734" cy="22138"/>
            </a:xfrm>
            <a:custGeom>
              <a:rect b="b" l="l" r="r" t="t"/>
              <a:pathLst>
                <a:path extrusionOk="0" h="47" w="61">
                  <a:moveTo>
                    <a:pt x="31" y="1"/>
                  </a:moveTo>
                  <a:cubicBezTo>
                    <a:pt x="0" y="1"/>
                    <a:pt x="0" y="46"/>
                    <a:pt x="31" y="46"/>
                  </a:cubicBezTo>
                  <a:cubicBezTo>
                    <a:pt x="61" y="46"/>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7" name="Google Shape;39747;p78"/>
            <p:cNvSpPr/>
            <p:nvPr/>
          </p:nvSpPr>
          <p:spPr>
            <a:xfrm>
              <a:off x="8762328" y="5858723"/>
              <a:ext cx="24966" cy="19783"/>
            </a:xfrm>
            <a:custGeom>
              <a:rect b="b" l="l" r="r" t="t"/>
              <a:pathLst>
                <a:path extrusionOk="0" h="42" w="53">
                  <a:moveTo>
                    <a:pt x="27" y="0"/>
                  </a:moveTo>
                  <a:cubicBezTo>
                    <a:pt x="0" y="0"/>
                    <a:pt x="0" y="41"/>
                    <a:pt x="27" y="41"/>
                  </a:cubicBezTo>
                  <a:cubicBezTo>
                    <a:pt x="53" y="41"/>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8" name="Google Shape;39748;p78"/>
            <p:cNvSpPr/>
            <p:nvPr/>
          </p:nvSpPr>
          <p:spPr>
            <a:xfrm>
              <a:off x="8832985" y="5879919"/>
              <a:ext cx="24024" cy="18841"/>
            </a:xfrm>
            <a:custGeom>
              <a:rect b="b" l="l" r="r" t="t"/>
              <a:pathLst>
                <a:path extrusionOk="0" h="40" w="51">
                  <a:moveTo>
                    <a:pt x="25" y="1"/>
                  </a:moveTo>
                  <a:cubicBezTo>
                    <a:pt x="1" y="1"/>
                    <a:pt x="1" y="40"/>
                    <a:pt x="25" y="40"/>
                  </a:cubicBezTo>
                  <a:cubicBezTo>
                    <a:pt x="51" y="40"/>
                    <a:pt x="51"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9" name="Google Shape;39749;p78"/>
            <p:cNvSpPr/>
            <p:nvPr/>
          </p:nvSpPr>
          <p:spPr>
            <a:xfrm>
              <a:off x="8868314" y="5818685"/>
              <a:ext cx="20726" cy="16015"/>
            </a:xfrm>
            <a:custGeom>
              <a:rect b="b" l="l" r="r" t="t"/>
              <a:pathLst>
                <a:path extrusionOk="0" h="34" w="44">
                  <a:moveTo>
                    <a:pt x="22" y="1"/>
                  </a:moveTo>
                  <a:cubicBezTo>
                    <a:pt x="1" y="1"/>
                    <a:pt x="1" y="34"/>
                    <a:pt x="22" y="34"/>
                  </a:cubicBezTo>
                  <a:cubicBezTo>
                    <a:pt x="43" y="34"/>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0" name="Google Shape;39750;p78"/>
            <p:cNvSpPr/>
            <p:nvPr/>
          </p:nvSpPr>
          <p:spPr>
            <a:xfrm>
              <a:off x="8894222" y="5771111"/>
              <a:ext cx="26379" cy="20254"/>
            </a:xfrm>
            <a:custGeom>
              <a:rect b="b" l="l" r="r" t="t"/>
              <a:pathLst>
                <a:path extrusionOk="0" h="43" w="56">
                  <a:moveTo>
                    <a:pt x="27" y="1"/>
                  </a:moveTo>
                  <a:cubicBezTo>
                    <a:pt x="1" y="1"/>
                    <a:pt x="1" y="43"/>
                    <a:pt x="27" y="43"/>
                  </a:cubicBezTo>
                  <a:cubicBezTo>
                    <a:pt x="56" y="43"/>
                    <a:pt x="56"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1" name="Google Shape;39751;p78"/>
            <p:cNvSpPr/>
            <p:nvPr/>
          </p:nvSpPr>
          <p:spPr>
            <a:xfrm>
              <a:off x="8600759" y="6036771"/>
              <a:ext cx="25437" cy="19783"/>
            </a:xfrm>
            <a:custGeom>
              <a:rect b="b" l="l" r="r" t="t"/>
              <a:pathLst>
                <a:path extrusionOk="0" h="42" w="54">
                  <a:moveTo>
                    <a:pt x="27" y="1"/>
                  </a:moveTo>
                  <a:cubicBezTo>
                    <a:pt x="0" y="1"/>
                    <a:pt x="0" y="42"/>
                    <a:pt x="27" y="42"/>
                  </a:cubicBezTo>
                  <a:cubicBezTo>
                    <a:pt x="53" y="42"/>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2" name="Google Shape;39752;p78"/>
            <p:cNvSpPr/>
            <p:nvPr/>
          </p:nvSpPr>
          <p:spPr>
            <a:xfrm>
              <a:off x="8559778" y="5971299"/>
              <a:ext cx="45221" cy="40508"/>
            </a:xfrm>
            <a:custGeom>
              <a:rect b="b" l="l" r="r" t="t"/>
              <a:pathLst>
                <a:path extrusionOk="0" h="86" w="96">
                  <a:moveTo>
                    <a:pt x="47" y="0"/>
                  </a:moveTo>
                  <a:cubicBezTo>
                    <a:pt x="43" y="0"/>
                    <a:pt x="40" y="1"/>
                    <a:pt x="36" y="2"/>
                  </a:cubicBezTo>
                  <a:cubicBezTo>
                    <a:pt x="35" y="2"/>
                    <a:pt x="34" y="2"/>
                    <a:pt x="34" y="3"/>
                  </a:cubicBezTo>
                  <a:cubicBezTo>
                    <a:pt x="22" y="5"/>
                    <a:pt x="9" y="17"/>
                    <a:pt x="7" y="29"/>
                  </a:cubicBezTo>
                  <a:cubicBezTo>
                    <a:pt x="7" y="30"/>
                    <a:pt x="7" y="31"/>
                    <a:pt x="6" y="31"/>
                  </a:cubicBezTo>
                  <a:cubicBezTo>
                    <a:pt x="1" y="54"/>
                    <a:pt x="13" y="76"/>
                    <a:pt x="35" y="83"/>
                  </a:cubicBezTo>
                  <a:cubicBezTo>
                    <a:pt x="36" y="83"/>
                    <a:pt x="39" y="84"/>
                    <a:pt x="40" y="84"/>
                  </a:cubicBezTo>
                  <a:cubicBezTo>
                    <a:pt x="44" y="85"/>
                    <a:pt x="47" y="85"/>
                    <a:pt x="50" y="85"/>
                  </a:cubicBezTo>
                  <a:cubicBezTo>
                    <a:pt x="76" y="85"/>
                    <a:pt x="96" y="61"/>
                    <a:pt x="88" y="35"/>
                  </a:cubicBezTo>
                  <a:cubicBezTo>
                    <a:pt x="88" y="34"/>
                    <a:pt x="87" y="31"/>
                    <a:pt x="87" y="30"/>
                  </a:cubicBezTo>
                  <a:cubicBezTo>
                    <a:pt x="82" y="12"/>
                    <a:pt x="66" y="0"/>
                    <a:pt x="4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3" name="Google Shape;39753;p78"/>
            <p:cNvSpPr/>
            <p:nvPr/>
          </p:nvSpPr>
          <p:spPr>
            <a:xfrm>
              <a:off x="8393498" y="5796076"/>
              <a:ext cx="25437" cy="20254"/>
            </a:xfrm>
            <a:custGeom>
              <a:rect b="b" l="l" r="r" t="t"/>
              <a:pathLst>
                <a:path extrusionOk="0" h="43" w="54">
                  <a:moveTo>
                    <a:pt x="27" y="0"/>
                  </a:moveTo>
                  <a:cubicBezTo>
                    <a:pt x="1" y="1"/>
                    <a:pt x="1" y="42"/>
                    <a:pt x="27" y="42"/>
                  </a:cubicBezTo>
                  <a:cubicBezTo>
                    <a:pt x="53" y="42"/>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4" name="Google Shape;39754;p78"/>
            <p:cNvSpPr/>
            <p:nvPr/>
          </p:nvSpPr>
          <p:spPr>
            <a:xfrm>
              <a:off x="8401977" y="5731074"/>
              <a:ext cx="24966" cy="18841"/>
            </a:xfrm>
            <a:custGeom>
              <a:rect b="b" l="l" r="r" t="t"/>
              <a:pathLst>
                <a:path extrusionOk="0" h="40" w="53">
                  <a:moveTo>
                    <a:pt x="24" y="0"/>
                  </a:moveTo>
                  <a:cubicBezTo>
                    <a:pt x="1" y="0"/>
                    <a:pt x="1" y="39"/>
                    <a:pt x="26" y="39"/>
                  </a:cubicBezTo>
                  <a:cubicBezTo>
                    <a:pt x="52" y="39"/>
                    <a:pt x="52" y="0"/>
                    <a:pt x="26"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5" name="Google Shape;39755;p78"/>
            <p:cNvSpPr/>
            <p:nvPr/>
          </p:nvSpPr>
          <p:spPr>
            <a:xfrm>
              <a:off x="8342625" y="5682558"/>
              <a:ext cx="19784" cy="15544"/>
            </a:xfrm>
            <a:custGeom>
              <a:rect b="b" l="l" r="r" t="t"/>
              <a:pathLst>
                <a:path extrusionOk="0" h="33" w="42">
                  <a:moveTo>
                    <a:pt x="20" y="1"/>
                  </a:moveTo>
                  <a:cubicBezTo>
                    <a:pt x="0" y="1"/>
                    <a:pt x="0" y="32"/>
                    <a:pt x="20" y="32"/>
                  </a:cubicBezTo>
                  <a:cubicBezTo>
                    <a:pt x="41" y="32"/>
                    <a:pt x="41" y="1"/>
                    <a:pt x="2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6" name="Google Shape;39756;p78"/>
            <p:cNvSpPr/>
            <p:nvPr/>
          </p:nvSpPr>
          <p:spPr>
            <a:xfrm>
              <a:off x="8258307" y="5814446"/>
              <a:ext cx="22139" cy="16957"/>
            </a:xfrm>
            <a:custGeom>
              <a:rect b="b" l="l" r="r" t="t"/>
              <a:pathLst>
                <a:path extrusionOk="0" h="36" w="47">
                  <a:moveTo>
                    <a:pt x="24" y="0"/>
                  </a:moveTo>
                  <a:cubicBezTo>
                    <a:pt x="1" y="0"/>
                    <a:pt x="1" y="35"/>
                    <a:pt x="24" y="35"/>
                  </a:cubicBezTo>
                  <a:cubicBezTo>
                    <a:pt x="46" y="35"/>
                    <a:pt x="46"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7" name="Google Shape;39757;p78"/>
            <p:cNvSpPr/>
            <p:nvPr/>
          </p:nvSpPr>
          <p:spPr>
            <a:xfrm>
              <a:off x="8372772" y="5912891"/>
              <a:ext cx="24966" cy="18841"/>
            </a:xfrm>
            <a:custGeom>
              <a:rect b="b" l="l" r="r" t="t"/>
              <a:pathLst>
                <a:path extrusionOk="0" h="40" w="53">
                  <a:moveTo>
                    <a:pt x="27" y="0"/>
                  </a:moveTo>
                  <a:cubicBezTo>
                    <a:pt x="2" y="0"/>
                    <a:pt x="0" y="39"/>
                    <a:pt x="27" y="39"/>
                  </a:cubicBezTo>
                  <a:cubicBezTo>
                    <a:pt x="52" y="39"/>
                    <a:pt x="52"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58" name="Google Shape;39758;p78"/>
          <p:cNvGrpSpPr/>
          <p:nvPr/>
        </p:nvGrpSpPr>
        <p:grpSpPr>
          <a:xfrm>
            <a:off x="5066728" y="4257510"/>
            <a:ext cx="560066" cy="513666"/>
            <a:chOff x="10394090" y="4418785"/>
            <a:chExt cx="995850" cy="913347"/>
          </a:xfrm>
        </p:grpSpPr>
        <p:sp>
          <p:nvSpPr>
            <p:cNvPr id="39759" name="Google Shape;39759;p78"/>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0" name="Google Shape;39760;p78"/>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1" name="Google Shape;39761;p78"/>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2" name="Google Shape;39762;p78"/>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3" name="Google Shape;39763;p78"/>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4" name="Google Shape;39764;p78"/>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5" name="Google Shape;39765;p78"/>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6" name="Google Shape;39766;p78"/>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7" name="Google Shape;39767;p78"/>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8" name="Google Shape;39768;p78"/>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9" name="Google Shape;39769;p78"/>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0" name="Google Shape;39770;p78"/>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1" name="Google Shape;39771;p78"/>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2" name="Google Shape;39772;p78"/>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3" name="Google Shape;39773;p78"/>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4" name="Google Shape;39774;p78"/>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5" name="Google Shape;39775;p78"/>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6" name="Google Shape;39776;p78"/>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7" name="Google Shape;39777;p78"/>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8" name="Google Shape;39778;p78"/>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9" name="Google Shape;39779;p78"/>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0" name="Google Shape;39780;p78"/>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1" name="Google Shape;39781;p78"/>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2" name="Google Shape;39782;p78"/>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3" name="Google Shape;39783;p78"/>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4" name="Google Shape;39784;p78"/>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88" name="Shape 39788"/>
        <p:cNvGrpSpPr/>
        <p:nvPr/>
      </p:nvGrpSpPr>
      <p:grpSpPr>
        <a:xfrm>
          <a:off x="0" y="0"/>
          <a:ext cx="0" cy="0"/>
          <a:chOff x="0" y="0"/>
          <a:chExt cx="0" cy="0"/>
        </a:xfrm>
      </p:grpSpPr>
      <p:sp>
        <p:nvSpPr>
          <p:cNvPr id="39789" name="Google Shape;39789;p79"/>
          <p:cNvSpPr txBox="1"/>
          <p:nvPr>
            <p:ph type="ctrTitle"/>
          </p:nvPr>
        </p:nvSpPr>
        <p:spPr>
          <a:xfrm>
            <a:off x="720000" y="540000"/>
            <a:ext cx="3785400" cy="112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9790" name="Google Shape;39790;p79"/>
          <p:cNvSpPr txBox="1"/>
          <p:nvPr>
            <p:ph idx="1" type="subTitle"/>
          </p:nvPr>
        </p:nvSpPr>
        <p:spPr>
          <a:xfrm>
            <a:off x="720000" y="1666500"/>
            <a:ext cx="3785400" cy="112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5"/>
                </a:solidFill>
                <a:latin typeface="Quicksand"/>
                <a:ea typeface="Quicksand"/>
                <a:cs typeface="Quicksand"/>
                <a:sym typeface="Quicksand"/>
              </a:rPr>
              <a:t>Do you have any questions?</a:t>
            </a:r>
            <a:endParaRPr b="1" sz="1800">
              <a:solidFill>
                <a:schemeClr val="accent5"/>
              </a:solidFill>
              <a:latin typeface="Quicksand"/>
              <a:ea typeface="Quicksand"/>
              <a:cs typeface="Quicksand"/>
              <a:sym typeface="Quicksand"/>
            </a:endParaRPr>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39791" name="Google Shape;39791;p79"/>
          <p:cNvSpPr txBox="1"/>
          <p:nvPr>
            <p:ph idx="2" type="subTitle"/>
          </p:nvPr>
        </p:nvSpPr>
        <p:spPr>
          <a:xfrm rot="-1034">
            <a:off x="5433150" y="4229847"/>
            <a:ext cx="2991000" cy="37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Please keep this slide for attribution</a:t>
            </a:r>
            <a:endParaRPr/>
          </a:p>
        </p:txBody>
      </p:sp>
      <p:grpSp>
        <p:nvGrpSpPr>
          <p:cNvPr id="39792" name="Google Shape;39792;p79"/>
          <p:cNvGrpSpPr/>
          <p:nvPr/>
        </p:nvGrpSpPr>
        <p:grpSpPr>
          <a:xfrm>
            <a:off x="7967015" y="2986312"/>
            <a:ext cx="457230" cy="448751"/>
            <a:chOff x="3763184" y="3817357"/>
            <a:chExt cx="363314" cy="356576"/>
          </a:xfrm>
        </p:grpSpPr>
        <p:sp>
          <p:nvSpPr>
            <p:cNvPr id="39793" name="Google Shape;39793;p7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4" name="Google Shape;39794;p7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5" name="Google Shape;39795;p7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6" name="Google Shape;39796;p7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7" name="Google Shape;39797;p7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98" name="Google Shape;39798;p79"/>
          <p:cNvGrpSpPr/>
          <p:nvPr/>
        </p:nvGrpSpPr>
        <p:grpSpPr>
          <a:xfrm>
            <a:off x="7402662" y="2986312"/>
            <a:ext cx="456735" cy="449114"/>
            <a:chOff x="3314750" y="3817357"/>
            <a:chExt cx="362920" cy="356865"/>
          </a:xfrm>
        </p:grpSpPr>
        <p:grpSp>
          <p:nvGrpSpPr>
            <p:cNvPr id="39799" name="Google Shape;39799;p79"/>
            <p:cNvGrpSpPr/>
            <p:nvPr/>
          </p:nvGrpSpPr>
          <p:grpSpPr>
            <a:xfrm>
              <a:off x="3314750" y="3817357"/>
              <a:ext cx="362920" cy="356865"/>
              <a:chOff x="3314750" y="3817357"/>
              <a:chExt cx="362920" cy="356865"/>
            </a:xfrm>
          </p:grpSpPr>
          <p:sp>
            <p:nvSpPr>
              <p:cNvPr id="39800" name="Google Shape;39800;p7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1" name="Google Shape;39801;p7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02" name="Google Shape;39802;p79"/>
            <p:cNvGrpSpPr/>
            <p:nvPr/>
          </p:nvGrpSpPr>
          <p:grpSpPr>
            <a:xfrm>
              <a:off x="3394986" y="3894612"/>
              <a:ext cx="202339" cy="202323"/>
              <a:chOff x="935197" y="1793977"/>
              <a:chExt cx="256451" cy="256430"/>
            </a:xfrm>
          </p:grpSpPr>
          <p:sp>
            <p:nvSpPr>
              <p:cNvPr id="39803" name="Google Shape;39803;p7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4" name="Google Shape;39804;p7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05" name="Google Shape;39805;p79"/>
          <p:cNvGrpSpPr/>
          <p:nvPr/>
        </p:nvGrpSpPr>
        <p:grpSpPr>
          <a:xfrm>
            <a:off x="6838308" y="2986312"/>
            <a:ext cx="456735" cy="449114"/>
            <a:chOff x="2866317" y="3817357"/>
            <a:chExt cx="362920" cy="356865"/>
          </a:xfrm>
        </p:grpSpPr>
        <p:sp>
          <p:nvSpPr>
            <p:cNvPr id="39806" name="Google Shape;39806;p7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7" name="Google Shape;39807;p7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8" name="Google Shape;39808;p7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09" name="Google Shape;39809;p79"/>
          <p:cNvGrpSpPr/>
          <p:nvPr/>
        </p:nvGrpSpPr>
        <p:grpSpPr>
          <a:xfrm flipH="1">
            <a:off x="5269407" y="733000"/>
            <a:ext cx="650444" cy="650270"/>
            <a:chOff x="-2803224" y="-453774"/>
            <a:chExt cx="3660351" cy="3659368"/>
          </a:xfrm>
        </p:grpSpPr>
        <p:sp>
          <p:nvSpPr>
            <p:cNvPr id="39810" name="Google Shape;39810;p79"/>
            <p:cNvSpPr/>
            <p:nvPr/>
          </p:nvSpPr>
          <p:spPr>
            <a:xfrm>
              <a:off x="-2803224" y="-453774"/>
              <a:ext cx="3660351" cy="3659368"/>
            </a:xfrm>
            <a:custGeom>
              <a:rect b="b" l="l" r="r" t="t"/>
              <a:pathLst>
                <a:path extrusionOk="0" h="4495" w="4496">
                  <a:moveTo>
                    <a:pt x="2250" y="0"/>
                  </a:moveTo>
                  <a:cubicBezTo>
                    <a:pt x="2249" y="0"/>
                    <a:pt x="2249" y="0"/>
                    <a:pt x="2248" y="0"/>
                  </a:cubicBezTo>
                  <a:cubicBezTo>
                    <a:pt x="2080" y="0"/>
                    <a:pt x="1918" y="18"/>
                    <a:pt x="1762" y="53"/>
                  </a:cubicBezTo>
                  <a:cubicBezTo>
                    <a:pt x="755" y="274"/>
                    <a:pt x="1" y="1173"/>
                    <a:pt x="1" y="2247"/>
                  </a:cubicBezTo>
                  <a:cubicBezTo>
                    <a:pt x="1" y="3489"/>
                    <a:pt x="1006" y="4495"/>
                    <a:pt x="2248" y="4495"/>
                  </a:cubicBezTo>
                  <a:cubicBezTo>
                    <a:pt x="2957" y="4495"/>
                    <a:pt x="3588" y="4166"/>
                    <a:pt x="4001" y="3653"/>
                  </a:cubicBezTo>
                  <a:cubicBezTo>
                    <a:pt x="4311" y="3268"/>
                    <a:pt x="4495" y="2779"/>
                    <a:pt x="4495" y="2246"/>
                  </a:cubicBezTo>
                  <a:cubicBezTo>
                    <a:pt x="4495" y="1007"/>
                    <a:pt x="3490" y="0"/>
                    <a:pt x="2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1" name="Google Shape;39811;p79"/>
            <p:cNvSpPr/>
            <p:nvPr/>
          </p:nvSpPr>
          <p:spPr>
            <a:xfrm>
              <a:off x="-2802410" y="-411441"/>
              <a:ext cx="3258168" cy="3617035"/>
            </a:xfrm>
            <a:custGeom>
              <a:rect b="b" l="l" r="r" t="t"/>
              <a:pathLst>
                <a:path extrusionOk="0" h="4443" w="4002">
                  <a:moveTo>
                    <a:pt x="1762" y="1"/>
                  </a:moveTo>
                  <a:cubicBezTo>
                    <a:pt x="755" y="222"/>
                    <a:pt x="1" y="1121"/>
                    <a:pt x="1" y="2195"/>
                  </a:cubicBezTo>
                  <a:cubicBezTo>
                    <a:pt x="1" y="3437"/>
                    <a:pt x="1007" y="4443"/>
                    <a:pt x="2248" y="4443"/>
                  </a:cubicBezTo>
                  <a:cubicBezTo>
                    <a:pt x="2958" y="4443"/>
                    <a:pt x="3588" y="4114"/>
                    <a:pt x="4002" y="3601"/>
                  </a:cubicBezTo>
                  <a:lnTo>
                    <a:pt x="4002" y="3601"/>
                  </a:lnTo>
                  <a:cubicBezTo>
                    <a:pt x="3847" y="3688"/>
                    <a:pt x="3685" y="3761"/>
                    <a:pt x="3520" y="3819"/>
                  </a:cubicBezTo>
                  <a:cubicBezTo>
                    <a:pt x="3399" y="3862"/>
                    <a:pt x="3273" y="3896"/>
                    <a:pt x="3146" y="3896"/>
                  </a:cubicBezTo>
                  <a:cubicBezTo>
                    <a:pt x="3140" y="3896"/>
                    <a:pt x="3134" y="3896"/>
                    <a:pt x="3129" y="3895"/>
                  </a:cubicBezTo>
                  <a:cubicBezTo>
                    <a:pt x="3240" y="3814"/>
                    <a:pt x="3296" y="3661"/>
                    <a:pt x="3262" y="3528"/>
                  </a:cubicBezTo>
                  <a:lnTo>
                    <a:pt x="3262" y="3528"/>
                  </a:lnTo>
                  <a:cubicBezTo>
                    <a:pt x="2982" y="3690"/>
                    <a:pt x="2660" y="3775"/>
                    <a:pt x="2337" y="3775"/>
                  </a:cubicBezTo>
                  <a:cubicBezTo>
                    <a:pt x="2333" y="3775"/>
                    <a:pt x="2329" y="3775"/>
                    <a:pt x="2325" y="3775"/>
                  </a:cubicBezTo>
                  <a:cubicBezTo>
                    <a:pt x="2283" y="3775"/>
                    <a:pt x="2231" y="3766"/>
                    <a:pt x="2218" y="3727"/>
                  </a:cubicBezTo>
                  <a:cubicBezTo>
                    <a:pt x="2210" y="3703"/>
                    <a:pt x="2220" y="3680"/>
                    <a:pt x="2228" y="3658"/>
                  </a:cubicBezTo>
                  <a:cubicBezTo>
                    <a:pt x="2312" y="3471"/>
                    <a:pt x="2485" y="3328"/>
                    <a:pt x="2684" y="3278"/>
                  </a:cubicBezTo>
                  <a:cubicBezTo>
                    <a:pt x="2766" y="3256"/>
                    <a:pt x="2882" y="3200"/>
                    <a:pt x="2840" y="3124"/>
                  </a:cubicBezTo>
                  <a:cubicBezTo>
                    <a:pt x="2827" y="3100"/>
                    <a:pt x="2805" y="3090"/>
                    <a:pt x="2779" y="3090"/>
                  </a:cubicBezTo>
                  <a:cubicBezTo>
                    <a:pt x="2736" y="3090"/>
                    <a:pt x="2684" y="3116"/>
                    <a:pt x="2647" y="3143"/>
                  </a:cubicBezTo>
                  <a:cubicBezTo>
                    <a:pt x="2392" y="3325"/>
                    <a:pt x="2078" y="3423"/>
                    <a:pt x="1764" y="3423"/>
                  </a:cubicBezTo>
                  <a:cubicBezTo>
                    <a:pt x="1701" y="3423"/>
                    <a:pt x="1639" y="3419"/>
                    <a:pt x="1577" y="3411"/>
                  </a:cubicBezTo>
                  <a:cubicBezTo>
                    <a:pt x="1539" y="3302"/>
                    <a:pt x="1648" y="3193"/>
                    <a:pt x="1758" y="3156"/>
                  </a:cubicBezTo>
                  <a:cubicBezTo>
                    <a:pt x="1867" y="3119"/>
                    <a:pt x="1991" y="3119"/>
                    <a:pt x="2089" y="3056"/>
                  </a:cubicBezTo>
                  <a:cubicBezTo>
                    <a:pt x="2191" y="2989"/>
                    <a:pt x="2244" y="2866"/>
                    <a:pt x="2343" y="2795"/>
                  </a:cubicBezTo>
                  <a:cubicBezTo>
                    <a:pt x="2444" y="2722"/>
                    <a:pt x="2579" y="2712"/>
                    <a:pt x="2697" y="2670"/>
                  </a:cubicBezTo>
                  <a:cubicBezTo>
                    <a:pt x="2817" y="2628"/>
                    <a:pt x="2935" y="2518"/>
                    <a:pt x="2906" y="2396"/>
                  </a:cubicBezTo>
                  <a:lnTo>
                    <a:pt x="2906" y="2396"/>
                  </a:lnTo>
                  <a:cubicBezTo>
                    <a:pt x="2822" y="2420"/>
                    <a:pt x="2736" y="2443"/>
                    <a:pt x="2652" y="2467"/>
                  </a:cubicBezTo>
                  <a:cubicBezTo>
                    <a:pt x="2230" y="2586"/>
                    <a:pt x="1803" y="2707"/>
                    <a:pt x="1423" y="2923"/>
                  </a:cubicBezTo>
                  <a:cubicBezTo>
                    <a:pt x="1314" y="2985"/>
                    <a:pt x="1207" y="3055"/>
                    <a:pt x="1084" y="3076"/>
                  </a:cubicBezTo>
                  <a:cubicBezTo>
                    <a:pt x="1065" y="3079"/>
                    <a:pt x="1045" y="3081"/>
                    <a:pt x="1025" y="3081"/>
                  </a:cubicBezTo>
                  <a:cubicBezTo>
                    <a:pt x="919" y="3081"/>
                    <a:pt x="809" y="3033"/>
                    <a:pt x="766" y="2938"/>
                  </a:cubicBezTo>
                  <a:cubicBezTo>
                    <a:pt x="692" y="2766"/>
                    <a:pt x="866" y="2591"/>
                    <a:pt x="1028" y="2499"/>
                  </a:cubicBezTo>
                  <a:cubicBezTo>
                    <a:pt x="1276" y="2358"/>
                    <a:pt x="1546" y="2253"/>
                    <a:pt x="1825" y="2194"/>
                  </a:cubicBezTo>
                  <a:cubicBezTo>
                    <a:pt x="1864" y="2186"/>
                    <a:pt x="1905" y="2179"/>
                    <a:pt x="1933" y="2149"/>
                  </a:cubicBezTo>
                  <a:cubicBezTo>
                    <a:pt x="1961" y="2121"/>
                    <a:pt x="1963" y="2065"/>
                    <a:pt x="1930" y="2047"/>
                  </a:cubicBezTo>
                  <a:cubicBezTo>
                    <a:pt x="1646" y="2069"/>
                    <a:pt x="1363" y="2091"/>
                    <a:pt x="1081" y="2114"/>
                  </a:cubicBezTo>
                  <a:cubicBezTo>
                    <a:pt x="1065" y="2115"/>
                    <a:pt x="1048" y="2117"/>
                    <a:pt x="1032" y="2117"/>
                  </a:cubicBezTo>
                  <a:cubicBezTo>
                    <a:pt x="1005" y="2117"/>
                    <a:pt x="979" y="2113"/>
                    <a:pt x="955" y="2102"/>
                  </a:cubicBezTo>
                  <a:cubicBezTo>
                    <a:pt x="833" y="2042"/>
                    <a:pt x="892" y="1854"/>
                    <a:pt x="978" y="1748"/>
                  </a:cubicBezTo>
                  <a:cubicBezTo>
                    <a:pt x="1178" y="1509"/>
                    <a:pt x="1442" y="1321"/>
                    <a:pt x="1736" y="1214"/>
                  </a:cubicBezTo>
                  <a:cubicBezTo>
                    <a:pt x="1901" y="1152"/>
                    <a:pt x="2086" y="1109"/>
                    <a:pt x="2200" y="973"/>
                  </a:cubicBezTo>
                  <a:cubicBezTo>
                    <a:pt x="2164" y="954"/>
                    <a:pt x="2128" y="946"/>
                    <a:pt x="2091" y="946"/>
                  </a:cubicBezTo>
                  <a:cubicBezTo>
                    <a:pt x="1964" y="946"/>
                    <a:pt x="1831" y="1039"/>
                    <a:pt x="1709" y="1100"/>
                  </a:cubicBezTo>
                  <a:cubicBezTo>
                    <a:pt x="1560" y="1175"/>
                    <a:pt x="1393" y="1204"/>
                    <a:pt x="1226" y="1204"/>
                  </a:cubicBezTo>
                  <a:cubicBezTo>
                    <a:pt x="1151" y="1204"/>
                    <a:pt x="1077" y="1198"/>
                    <a:pt x="1004" y="1188"/>
                  </a:cubicBezTo>
                  <a:cubicBezTo>
                    <a:pt x="1300" y="838"/>
                    <a:pt x="1678" y="557"/>
                    <a:pt x="2098" y="374"/>
                  </a:cubicBezTo>
                  <a:cubicBezTo>
                    <a:pt x="2068" y="372"/>
                    <a:pt x="2037" y="371"/>
                    <a:pt x="2007" y="371"/>
                  </a:cubicBezTo>
                  <a:cubicBezTo>
                    <a:pt x="1677" y="371"/>
                    <a:pt x="1358" y="491"/>
                    <a:pt x="1047" y="608"/>
                  </a:cubicBezTo>
                  <a:cubicBezTo>
                    <a:pt x="1025" y="529"/>
                    <a:pt x="1084" y="449"/>
                    <a:pt x="1156" y="408"/>
                  </a:cubicBezTo>
                  <a:cubicBezTo>
                    <a:pt x="1225" y="367"/>
                    <a:pt x="1308" y="351"/>
                    <a:pt x="1382" y="316"/>
                  </a:cubicBezTo>
                  <a:cubicBezTo>
                    <a:pt x="1536" y="242"/>
                    <a:pt x="1645" y="117"/>
                    <a:pt x="1762"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2" name="Google Shape;39812;p79"/>
            <p:cNvSpPr/>
            <p:nvPr/>
          </p:nvSpPr>
          <p:spPr>
            <a:xfrm>
              <a:off x="-873732" y="457204"/>
              <a:ext cx="588620" cy="588592"/>
            </a:xfrm>
            <a:custGeom>
              <a:rect b="b" l="l" r="r" t="t"/>
              <a:pathLst>
                <a:path extrusionOk="0" h="723" w="723">
                  <a:moveTo>
                    <a:pt x="361" y="0"/>
                  </a:moveTo>
                  <a:cubicBezTo>
                    <a:pt x="162" y="0"/>
                    <a:pt x="0" y="162"/>
                    <a:pt x="0" y="362"/>
                  </a:cubicBezTo>
                  <a:cubicBezTo>
                    <a:pt x="0" y="561"/>
                    <a:pt x="162" y="722"/>
                    <a:pt x="361" y="722"/>
                  </a:cubicBezTo>
                  <a:cubicBezTo>
                    <a:pt x="561" y="722"/>
                    <a:pt x="723" y="561"/>
                    <a:pt x="723" y="362"/>
                  </a:cubicBezTo>
                  <a:cubicBezTo>
                    <a:pt x="723" y="162"/>
                    <a:pt x="561" y="0"/>
                    <a:pt x="3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3" name="Google Shape;39813;p79"/>
            <p:cNvSpPr/>
            <p:nvPr/>
          </p:nvSpPr>
          <p:spPr>
            <a:xfrm>
              <a:off x="-39247" y="1128837"/>
              <a:ext cx="341123" cy="340293"/>
            </a:xfrm>
            <a:custGeom>
              <a:rect b="b" l="l" r="r" t="t"/>
              <a:pathLst>
                <a:path extrusionOk="0" h="418" w="419">
                  <a:moveTo>
                    <a:pt x="209" y="1"/>
                  </a:moveTo>
                  <a:cubicBezTo>
                    <a:pt x="94" y="1"/>
                    <a:pt x="0" y="95"/>
                    <a:pt x="0" y="208"/>
                  </a:cubicBezTo>
                  <a:cubicBezTo>
                    <a:pt x="0" y="323"/>
                    <a:pt x="94" y="417"/>
                    <a:pt x="209" y="417"/>
                  </a:cubicBezTo>
                  <a:cubicBezTo>
                    <a:pt x="324" y="417"/>
                    <a:pt x="418" y="324"/>
                    <a:pt x="418" y="208"/>
                  </a:cubicBezTo>
                  <a:cubicBezTo>
                    <a:pt x="418" y="95"/>
                    <a:pt x="324" y="1"/>
                    <a:pt x="20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4" name="Google Shape;39814;p79"/>
            <p:cNvSpPr/>
            <p:nvPr/>
          </p:nvSpPr>
          <p:spPr>
            <a:xfrm>
              <a:off x="-2527233" y="615954"/>
              <a:ext cx="262151" cy="262139"/>
            </a:xfrm>
            <a:custGeom>
              <a:rect b="b" l="l" r="r" t="t"/>
              <a:pathLst>
                <a:path extrusionOk="0" h="322" w="322">
                  <a:moveTo>
                    <a:pt x="161" y="0"/>
                  </a:moveTo>
                  <a:cubicBezTo>
                    <a:pt x="73" y="0"/>
                    <a:pt x="0" y="72"/>
                    <a:pt x="0" y="161"/>
                  </a:cubicBezTo>
                  <a:cubicBezTo>
                    <a:pt x="0" y="250"/>
                    <a:pt x="71" y="322"/>
                    <a:pt x="161" y="322"/>
                  </a:cubicBezTo>
                  <a:cubicBezTo>
                    <a:pt x="249" y="322"/>
                    <a:pt x="322" y="251"/>
                    <a:pt x="322" y="161"/>
                  </a:cubicBezTo>
                  <a:cubicBezTo>
                    <a:pt x="322" y="73"/>
                    <a:pt x="250" y="0"/>
                    <a:pt x="1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5" name="Google Shape;39815;p79"/>
            <p:cNvSpPr/>
            <p:nvPr/>
          </p:nvSpPr>
          <p:spPr>
            <a:xfrm>
              <a:off x="-209401" y="1898162"/>
              <a:ext cx="170154" cy="170146"/>
            </a:xfrm>
            <a:custGeom>
              <a:rect b="b" l="l" r="r" t="t"/>
              <a:pathLst>
                <a:path extrusionOk="0" h="209" w="209">
                  <a:moveTo>
                    <a:pt x="105" y="1"/>
                  </a:moveTo>
                  <a:cubicBezTo>
                    <a:pt x="47" y="1"/>
                    <a:pt x="1" y="47"/>
                    <a:pt x="1" y="105"/>
                  </a:cubicBezTo>
                  <a:cubicBezTo>
                    <a:pt x="1" y="163"/>
                    <a:pt x="47" y="208"/>
                    <a:pt x="105" y="208"/>
                  </a:cubicBezTo>
                  <a:cubicBezTo>
                    <a:pt x="163" y="208"/>
                    <a:pt x="208" y="163"/>
                    <a:pt x="208" y="105"/>
                  </a:cubicBezTo>
                  <a:cubicBezTo>
                    <a:pt x="208" y="48"/>
                    <a:pt x="163" y="1"/>
                    <a:pt x="10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6" name="Google Shape;39816;p79"/>
            <p:cNvSpPr/>
            <p:nvPr/>
          </p:nvSpPr>
          <p:spPr>
            <a:xfrm>
              <a:off x="-1541320" y="899261"/>
              <a:ext cx="170154" cy="170146"/>
            </a:xfrm>
            <a:custGeom>
              <a:rect b="b" l="l" r="r" t="t"/>
              <a:pathLst>
                <a:path extrusionOk="0" h="209" w="209">
                  <a:moveTo>
                    <a:pt x="104" y="0"/>
                  </a:moveTo>
                  <a:cubicBezTo>
                    <a:pt x="46" y="0"/>
                    <a:pt x="1" y="47"/>
                    <a:pt x="1" y="105"/>
                  </a:cubicBezTo>
                  <a:cubicBezTo>
                    <a:pt x="1" y="163"/>
                    <a:pt x="46" y="209"/>
                    <a:pt x="104" y="209"/>
                  </a:cubicBezTo>
                  <a:cubicBezTo>
                    <a:pt x="162" y="209"/>
                    <a:pt x="209" y="163"/>
                    <a:pt x="209" y="105"/>
                  </a:cubicBezTo>
                  <a:cubicBezTo>
                    <a:pt x="209" y="47"/>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7" name="Google Shape;39817;p79"/>
            <p:cNvSpPr/>
            <p:nvPr/>
          </p:nvSpPr>
          <p:spPr>
            <a:xfrm>
              <a:off x="-1399661" y="2695166"/>
              <a:ext cx="170154" cy="170146"/>
            </a:xfrm>
            <a:custGeom>
              <a:rect b="b" l="l" r="r" t="t"/>
              <a:pathLst>
                <a:path extrusionOk="0" h="209" w="209">
                  <a:moveTo>
                    <a:pt x="104" y="0"/>
                  </a:moveTo>
                  <a:cubicBezTo>
                    <a:pt x="46" y="0"/>
                    <a:pt x="1" y="46"/>
                    <a:pt x="1" y="104"/>
                  </a:cubicBezTo>
                  <a:cubicBezTo>
                    <a:pt x="1" y="162"/>
                    <a:pt x="46" y="208"/>
                    <a:pt x="104" y="208"/>
                  </a:cubicBezTo>
                  <a:cubicBezTo>
                    <a:pt x="162" y="208"/>
                    <a:pt x="209" y="162"/>
                    <a:pt x="209" y="104"/>
                  </a:cubicBezTo>
                  <a:cubicBezTo>
                    <a:pt x="209" y="48"/>
                    <a:pt x="162" y="0"/>
                    <a:pt x="104"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8" name="Google Shape;39818;p79"/>
            <p:cNvSpPr/>
            <p:nvPr/>
          </p:nvSpPr>
          <p:spPr>
            <a:xfrm>
              <a:off x="-873732" y="-45096"/>
              <a:ext cx="170968" cy="170146"/>
            </a:xfrm>
            <a:custGeom>
              <a:rect b="b" l="l" r="r" t="t"/>
              <a:pathLst>
                <a:path extrusionOk="0" h="209" w="210">
                  <a:moveTo>
                    <a:pt x="105" y="0"/>
                  </a:moveTo>
                  <a:cubicBezTo>
                    <a:pt x="47" y="0"/>
                    <a:pt x="0" y="46"/>
                    <a:pt x="0" y="104"/>
                  </a:cubicBezTo>
                  <a:cubicBezTo>
                    <a:pt x="0" y="162"/>
                    <a:pt x="47" y="209"/>
                    <a:pt x="105" y="209"/>
                  </a:cubicBezTo>
                  <a:cubicBezTo>
                    <a:pt x="163" y="209"/>
                    <a:pt x="209" y="162"/>
                    <a:pt x="209" y="104"/>
                  </a:cubicBezTo>
                  <a:cubicBezTo>
                    <a:pt x="209" y="46"/>
                    <a:pt x="163" y="0"/>
                    <a:pt x="10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9" name="Google Shape;39819;p79"/>
            <p:cNvSpPr/>
            <p:nvPr/>
          </p:nvSpPr>
          <p:spPr>
            <a:xfrm>
              <a:off x="130092" y="450691"/>
              <a:ext cx="86298" cy="87108"/>
            </a:xfrm>
            <a:custGeom>
              <a:rect b="b" l="l" r="r" t="t"/>
              <a:pathLst>
                <a:path extrusionOk="0" h="107" w="106">
                  <a:moveTo>
                    <a:pt x="53" y="1"/>
                  </a:moveTo>
                  <a:cubicBezTo>
                    <a:pt x="23" y="1"/>
                    <a:pt x="0" y="24"/>
                    <a:pt x="0" y="53"/>
                  </a:cubicBezTo>
                  <a:cubicBezTo>
                    <a:pt x="0" y="82"/>
                    <a:pt x="23" y="106"/>
                    <a:pt x="53" y="106"/>
                  </a:cubicBezTo>
                  <a:cubicBezTo>
                    <a:pt x="81" y="106"/>
                    <a:pt x="106" y="82"/>
                    <a:pt x="106" y="53"/>
                  </a:cubicBezTo>
                  <a:cubicBezTo>
                    <a:pt x="106" y="24"/>
                    <a:pt x="81"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0" name="Google Shape;39820;p79"/>
            <p:cNvSpPr/>
            <p:nvPr/>
          </p:nvSpPr>
          <p:spPr>
            <a:xfrm>
              <a:off x="-1944315" y="2385808"/>
              <a:ext cx="86298" cy="87108"/>
            </a:xfrm>
            <a:custGeom>
              <a:rect b="b" l="l" r="r" t="t"/>
              <a:pathLst>
                <a:path extrusionOk="0" h="107" w="106">
                  <a:moveTo>
                    <a:pt x="53" y="1"/>
                  </a:moveTo>
                  <a:cubicBezTo>
                    <a:pt x="24" y="1"/>
                    <a:pt x="0" y="24"/>
                    <a:pt x="0" y="53"/>
                  </a:cubicBezTo>
                  <a:cubicBezTo>
                    <a:pt x="0" y="82"/>
                    <a:pt x="24" y="106"/>
                    <a:pt x="53" y="106"/>
                  </a:cubicBezTo>
                  <a:cubicBezTo>
                    <a:pt x="82" y="106"/>
                    <a:pt x="106" y="82"/>
                    <a:pt x="106" y="53"/>
                  </a:cubicBezTo>
                  <a:cubicBezTo>
                    <a:pt x="106" y="24"/>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1" name="Google Shape;39821;p79"/>
            <p:cNvSpPr/>
            <p:nvPr/>
          </p:nvSpPr>
          <p:spPr>
            <a:xfrm>
              <a:off x="-2506066" y="1319336"/>
              <a:ext cx="87112" cy="87108"/>
            </a:xfrm>
            <a:custGeom>
              <a:rect b="b" l="l" r="r" t="t"/>
              <a:pathLst>
                <a:path extrusionOk="0" h="107" w="107">
                  <a:moveTo>
                    <a:pt x="53" y="1"/>
                  </a:moveTo>
                  <a:cubicBezTo>
                    <a:pt x="24" y="1"/>
                    <a:pt x="1" y="25"/>
                    <a:pt x="1" y="54"/>
                  </a:cubicBezTo>
                  <a:cubicBezTo>
                    <a:pt x="1" y="83"/>
                    <a:pt x="24" y="106"/>
                    <a:pt x="53" y="106"/>
                  </a:cubicBezTo>
                  <a:cubicBezTo>
                    <a:pt x="82" y="106"/>
                    <a:pt x="106" y="83"/>
                    <a:pt x="106" y="54"/>
                  </a:cubicBezTo>
                  <a:cubicBezTo>
                    <a:pt x="106" y="25"/>
                    <a:pt x="82" y="1"/>
                    <a:pt x="53"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2" name="Google Shape;39822;p79"/>
            <p:cNvSpPr/>
            <p:nvPr/>
          </p:nvSpPr>
          <p:spPr>
            <a:xfrm>
              <a:off x="353164" y="1916072"/>
              <a:ext cx="157128" cy="122929"/>
            </a:xfrm>
            <a:custGeom>
              <a:rect b="b" l="l" r="r" t="t"/>
              <a:pathLst>
                <a:path extrusionOk="0" h="151" w="193">
                  <a:moveTo>
                    <a:pt x="95" y="1"/>
                  </a:moveTo>
                  <a:cubicBezTo>
                    <a:pt x="0" y="1"/>
                    <a:pt x="1" y="151"/>
                    <a:pt x="96" y="151"/>
                  </a:cubicBezTo>
                  <a:cubicBezTo>
                    <a:pt x="192" y="151"/>
                    <a:pt x="192" y="1"/>
                    <a:pt x="96" y="1"/>
                  </a:cubicBezTo>
                  <a:cubicBezTo>
                    <a:pt x="96" y="1"/>
                    <a:pt x="96" y="1"/>
                    <a:pt x="9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3" name="Google Shape;39823;p79"/>
            <p:cNvSpPr/>
            <p:nvPr/>
          </p:nvSpPr>
          <p:spPr>
            <a:xfrm>
              <a:off x="147189" y="782030"/>
              <a:ext cx="90369" cy="72455"/>
            </a:xfrm>
            <a:custGeom>
              <a:rect b="b" l="l" r="r" t="t"/>
              <a:pathLst>
                <a:path extrusionOk="0" h="89" w="111">
                  <a:moveTo>
                    <a:pt x="55" y="1"/>
                  </a:moveTo>
                  <a:cubicBezTo>
                    <a:pt x="0" y="1"/>
                    <a:pt x="0" y="88"/>
                    <a:pt x="55" y="88"/>
                  </a:cubicBezTo>
                  <a:cubicBezTo>
                    <a:pt x="111" y="88"/>
                    <a:pt x="111" y="1"/>
                    <a:pt x="5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4" name="Google Shape;39824;p79"/>
            <p:cNvSpPr/>
            <p:nvPr/>
          </p:nvSpPr>
          <p:spPr>
            <a:xfrm>
              <a:off x="-1023532" y="1289215"/>
              <a:ext cx="176667" cy="137582"/>
            </a:xfrm>
            <a:custGeom>
              <a:rect b="b" l="l" r="r" t="t"/>
              <a:pathLst>
                <a:path extrusionOk="0" h="169" w="217">
                  <a:moveTo>
                    <a:pt x="108" y="1"/>
                  </a:moveTo>
                  <a:cubicBezTo>
                    <a:pt x="1" y="3"/>
                    <a:pt x="1" y="169"/>
                    <a:pt x="108" y="169"/>
                  </a:cubicBezTo>
                  <a:cubicBezTo>
                    <a:pt x="215" y="169"/>
                    <a:pt x="216" y="1"/>
                    <a:pt x="10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5" name="Google Shape;39825;p79"/>
            <p:cNvSpPr/>
            <p:nvPr/>
          </p:nvSpPr>
          <p:spPr>
            <a:xfrm>
              <a:off x="-1811612" y="1742668"/>
              <a:ext cx="144916" cy="113160"/>
            </a:xfrm>
            <a:custGeom>
              <a:rect b="b" l="l" r="r" t="t"/>
              <a:pathLst>
                <a:path extrusionOk="0" h="139" w="178">
                  <a:moveTo>
                    <a:pt x="90" y="1"/>
                  </a:moveTo>
                  <a:cubicBezTo>
                    <a:pt x="1" y="1"/>
                    <a:pt x="1" y="139"/>
                    <a:pt x="90" y="139"/>
                  </a:cubicBezTo>
                  <a:cubicBezTo>
                    <a:pt x="178" y="139"/>
                    <a:pt x="178" y="1"/>
                    <a:pt x="90"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6" name="Google Shape;39826;p79"/>
            <p:cNvSpPr/>
            <p:nvPr/>
          </p:nvSpPr>
          <p:spPr>
            <a:xfrm>
              <a:off x="-429216" y="-18230"/>
              <a:ext cx="83856" cy="65942"/>
            </a:xfrm>
            <a:custGeom>
              <a:rect b="b" l="l" r="r" t="t"/>
              <a:pathLst>
                <a:path extrusionOk="0" h="81" w="103">
                  <a:moveTo>
                    <a:pt x="51" y="1"/>
                  </a:moveTo>
                  <a:cubicBezTo>
                    <a:pt x="1" y="1"/>
                    <a:pt x="1" y="81"/>
                    <a:pt x="51" y="81"/>
                  </a:cubicBezTo>
                  <a:cubicBezTo>
                    <a:pt x="103" y="81"/>
                    <a:pt x="103" y="1"/>
                    <a:pt x="5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7" name="Google Shape;39827;p79"/>
            <p:cNvSpPr/>
            <p:nvPr/>
          </p:nvSpPr>
          <p:spPr>
            <a:xfrm>
              <a:off x="-274531" y="157615"/>
              <a:ext cx="131076" cy="101762"/>
            </a:xfrm>
            <a:custGeom>
              <a:rect b="b" l="l" r="r" t="t"/>
              <a:pathLst>
                <a:path extrusionOk="0" h="125" w="161">
                  <a:moveTo>
                    <a:pt x="79" y="1"/>
                  </a:moveTo>
                  <a:cubicBezTo>
                    <a:pt x="0" y="1"/>
                    <a:pt x="1" y="124"/>
                    <a:pt x="81" y="124"/>
                  </a:cubicBezTo>
                  <a:cubicBezTo>
                    <a:pt x="161" y="124"/>
                    <a:pt x="161" y="1"/>
                    <a:pt x="81" y="1"/>
                  </a:cubicBezTo>
                  <a:cubicBezTo>
                    <a:pt x="80" y="1"/>
                    <a:pt x="79" y="1"/>
                    <a:pt x="7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8" name="Google Shape;39828;p79"/>
            <p:cNvSpPr/>
            <p:nvPr/>
          </p:nvSpPr>
          <p:spPr>
            <a:xfrm>
              <a:off x="546114" y="1083247"/>
              <a:ext cx="112351" cy="88737"/>
            </a:xfrm>
            <a:custGeom>
              <a:rect b="b" l="l" r="r" t="t"/>
              <a:pathLst>
                <a:path extrusionOk="0" h="109" w="138">
                  <a:moveTo>
                    <a:pt x="69" y="1"/>
                  </a:moveTo>
                  <a:cubicBezTo>
                    <a:pt x="1" y="1"/>
                    <a:pt x="1" y="108"/>
                    <a:pt x="69" y="108"/>
                  </a:cubicBezTo>
                  <a:cubicBezTo>
                    <a:pt x="138" y="108"/>
                    <a:pt x="138" y="1"/>
                    <a:pt x="6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9" name="Google Shape;39829;p79"/>
            <p:cNvSpPr/>
            <p:nvPr/>
          </p:nvSpPr>
          <p:spPr>
            <a:xfrm>
              <a:off x="91828" y="2296257"/>
              <a:ext cx="91997" cy="71641"/>
            </a:xfrm>
            <a:custGeom>
              <a:rect b="b" l="l" r="r" t="t"/>
              <a:pathLst>
                <a:path extrusionOk="0" h="88" w="113">
                  <a:moveTo>
                    <a:pt x="58" y="1"/>
                  </a:moveTo>
                  <a:cubicBezTo>
                    <a:pt x="1" y="1"/>
                    <a:pt x="1" y="87"/>
                    <a:pt x="58" y="87"/>
                  </a:cubicBezTo>
                  <a:cubicBezTo>
                    <a:pt x="113" y="87"/>
                    <a:pt x="113" y="1"/>
                    <a:pt x="58"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0" name="Google Shape;39830;p79"/>
            <p:cNvSpPr/>
            <p:nvPr/>
          </p:nvSpPr>
          <p:spPr>
            <a:xfrm>
              <a:off x="307573" y="1535887"/>
              <a:ext cx="202720" cy="156307"/>
            </a:xfrm>
            <a:custGeom>
              <a:rect b="b" l="l" r="r" t="t"/>
              <a:pathLst>
                <a:path extrusionOk="0" h="192" w="249">
                  <a:moveTo>
                    <a:pt x="125" y="1"/>
                  </a:moveTo>
                  <a:cubicBezTo>
                    <a:pt x="0" y="1"/>
                    <a:pt x="0" y="191"/>
                    <a:pt x="125" y="191"/>
                  </a:cubicBezTo>
                  <a:cubicBezTo>
                    <a:pt x="247" y="191"/>
                    <a:pt x="248" y="1"/>
                    <a:pt x="125"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1" name="Google Shape;39831;p79"/>
            <p:cNvSpPr/>
            <p:nvPr/>
          </p:nvSpPr>
          <p:spPr>
            <a:xfrm>
              <a:off x="-463410" y="1315266"/>
              <a:ext cx="91997" cy="72455"/>
            </a:xfrm>
            <a:custGeom>
              <a:rect b="b" l="l" r="r" t="t"/>
              <a:pathLst>
                <a:path extrusionOk="0" h="89" w="113">
                  <a:moveTo>
                    <a:pt x="56" y="1"/>
                  </a:moveTo>
                  <a:cubicBezTo>
                    <a:pt x="0" y="1"/>
                    <a:pt x="0" y="88"/>
                    <a:pt x="56" y="88"/>
                  </a:cubicBezTo>
                  <a:cubicBezTo>
                    <a:pt x="112" y="88"/>
                    <a:pt x="112" y="1"/>
                    <a:pt x="56"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2" name="Google Shape;39832;p79"/>
            <p:cNvSpPr/>
            <p:nvPr/>
          </p:nvSpPr>
          <p:spPr>
            <a:xfrm>
              <a:off x="-1252303" y="782844"/>
              <a:ext cx="170154" cy="133512"/>
            </a:xfrm>
            <a:custGeom>
              <a:rect b="b" l="l" r="r" t="t"/>
              <a:pathLst>
                <a:path extrusionOk="0" h="164" w="209">
                  <a:moveTo>
                    <a:pt x="104" y="1"/>
                  </a:moveTo>
                  <a:cubicBezTo>
                    <a:pt x="0" y="1"/>
                    <a:pt x="1" y="163"/>
                    <a:pt x="105" y="163"/>
                  </a:cubicBezTo>
                  <a:cubicBezTo>
                    <a:pt x="208" y="163"/>
                    <a:pt x="208" y="1"/>
                    <a:pt x="105" y="1"/>
                  </a:cubicBezTo>
                  <a:cubicBezTo>
                    <a:pt x="104" y="1"/>
                    <a:pt x="104" y="1"/>
                    <a:pt x="10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3" name="Google Shape;39833;p79"/>
            <p:cNvSpPr/>
            <p:nvPr/>
          </p:nvSpPr>
          <p:spPr>
            <a:xfrm>
              <a:off x="-1877556" y="1098715"/>
              <a:ext cx="77343" cy="74083"/>
            </a:xfrm>
            <a:custGeom>
              <a:rect b="b" l="l" r="r" t="t"/>
              <a:pathLst>
                <a:path extrusionOk="0" h="91" w="95">
                  <a:moveTo>
                    <a:pt x="47" y="1"/>
                  </a:moveTo>
                  <a:cubicBezTo>
                    <a:pt x="19" y="1"/>
                    <a:pt x="1" y="28"/>
                    <a:pt x="5" y="56"/>
                  </a:cubicBezTo>
                  <a:cubicBezTo>
                    <a:pt x="5" y="58"/>
                    <a:pt x="5" y="59"/>
                    <a:pt x="6" y="60"/>
                  </a:cubicBezTo>
                  <a:cubicBezTo>
                    <a:pt x="10" y="80"/>
                    <a:pt x="29" y="91"/>
                    <a:pt x="47" y="91"/>
                  </a:cubicBezTo>
                  <a:cubicBezTo>
                    <a:pt x="66" y="91"/>
                    <a:pt x="85" y="80"/>
                    <a:pt x="88" y="60"/>
                  </a:cubicBezTo>
                  <a:cubicBezTo>
                    <a:pt x="88" y="59"/>
                    <a:pt x="88" y="58"/>
                    <a:pt x="89" y="56"/>
                  </a:cubicBezTo>
                  <a:cubicBezTo>
                    <a:pt x="94" y="28"/>
                    <a:pt x="78" y="1"/>
                    <a:pt x="4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4" name="Google Shape;39834;p79"/>
            <p:cNvSpPr/>
            <p:nvPr/>
          </p:nvSpPr>
          <p:spPr>
            <a:xfrm>
              <a:off x="-1826266" y="2650390"/>
              <a:ext cx="98510" cy="75711"/>
            </a:xfrm>
            <a:custGeom>
              <a:rect b="b" l="l" r="r" t="t"/>
              <a:pathLst>
                <a:path extrusionOk="0" h="93" w="121">
                  <a:moveTo>
                    <a:pt x="61" y="0"/>
                  </a:moveTo>
                  <a:cubicBezTo>
                    <a:pt x="1" y="0"/>
                    <a:pt x="1" y="92"/>
                    <a:pt x="61" y="92"/>
                  </a:cubicBezTo>
                  <a:cubicBezTo>
                    <a:pt x="120" y="92"/>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5" name="Google Shape;39835;p79"/>
            <p:cNvSpPr/>
            <p:nvPr/>
          </p:nvSpPr>
          <p:spPr>
            <a:xfrm>
              <a:off x="-2274852" y="2241712"/>
              <a:ext cx="53733" cy="43147"/>
            </a:xfrm>
            <a:custGeom>
              <a:rect b="b" l="l" r="r" t="t"/>
              <a:pathLst>
                <a:path extrusionOk="0" h="53" w="66">
                  <a:moveTo>
                    <a:pt x="33" y="0"/>
                  </a:moveTo>
                  <a:cubicBezTo>
                    <a:pt x="0" y="0"/>
                    <a:pt x="0" y="52"/>
                    <a:pt x="33" y="52"/>
                  </a:cubicBezTo>
                  <a:cubicBezTo>
                    <a:pt x="66" y="52"/>
                    <a:pt x="66" y="0"/>
                    <a:pt x="3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6" name="Google Shape;39836;p79"/>
            <p:cNvSpPr/>
            <p:nvPr/>
          </p:nvSpPr>
          <p:spPr>
            <a:xfrm>
              <a:off x="-2542702" y="1747553"/>
              <a:ext cx="155500" cy="119672"/>
            </a:xfrm>
            <a:custGeom>
              <a:rect b="b" l="l" r="r" t="t"/>
              <a:pathLst>
                <a:path extrusionOk="0" h="147" w="191">
                  <a:moveTo>
                    <a:pt x="95" y="0"/>
                  </a:moveTo>
                  <a:cubicBezTo>
                    <a:pt x="0" y="0"/>
                    <a:pt x="0" y="147"/>
                    <a:pt x="95" y="147"/>
                  </a:cubicBezTo>
                  <a:cubicBezTo>
                    <a:pt x="190" y="147"/>
                    <a:pt x="190" y="0"/>
                    <a:pt x="9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7" name="Google Shape;39837;p79"/>
            <p:cNvSpPr/>
            <p:nvPr/>
          </p:nvSpPr>
          <p:spPr>
            <a:xfrm>
              <a:off x="-2289507" y="1090574"/>
              <a:ext cx="97696" cy="74083"/>
            </a:xfrm>
            <a:custGeom>
              <a:rect b="b" l="l" r="r" t="t"/>
              <a:pathLst>
                <a:path extrusionOk="0" h="91" w="120">
                  <a:moveTo>
                    <a:pt x="61" y="0"/>
                  </a:moveTo>
                  <a:cubicBezTo>
                    <a:pt x="0" y="0"/>
                    <a:pt x="0" y="91"/>
                    <a:pt x="61" y="91"/>
                  </a:cubicBezTo>
                  <a:cubicBezTo>
                    <a:pt x="120" y="91"/>
                    <a:pt x="120" y="0"/>
                    <a:pt x="6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8" name="Google Shape;39838;p79"/>
            <p:cNvSpPr/>
            <p:nvPr/>
          </p:nvSpPr>
          <p:spPr>
            <a:xfrm>
              <a:off x="-2094115" y="782844"/>
              <a:ext cx="30937" cy="25237"/>
            </a:xfrm>
            <a:custGeom>
              <a:rect b="b" l="l" r="r" t="t"/>
              <a:pathLst>
                <a:path extrusionOk="0" h="31" w="38">
                  <a:moveTo>
                    <a:pt x="19" y="1"/>
                  </a:moveTo>
                  <a:cubicBezTo>
                    <a:pt x="1" y="1"/>
                    <a:pt x="1" y="30"/>
                    <a:pt x="19" y="30"/>
                  </a:cubicBezTo>
                  <a:cubicBezTo>
                    <a:pt x="38" y="30"/>
                    <a:pt x="38" y="1"/>
                    <a:pt x="19"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9" name="Google Shape;39839;p79"/>
            <p:cNvSpPr/>
            <p:nvPr/>
          </p:nvSpPr>
          <p:spPr>
            <a:xfrm>
              <a:off x="-2246358" y="330205"/>
              <a:ext cx="180738" cy="140025"/>
            </a:xfrm>
            <a:custGeom>
              <a:rect b="b" l="l" r="r" t="t"/>
              <a:pathLst>
                <a:path extrusionOk="0" h="172" w="222">
                  <a:moveTo>
                    <a:pt x="111" y="1"/>
                  </a:moveTo>
                  <a:cubicBezTo>
                    <a:pt x="0" y="2"/>
                    <a:pt x="0" y="172"/>
                    <a:pt x="111" y="172"/>
                  </a:cubicBezTo>
                  <a:cubicBezTo>
                    <a:pt x="222" y="172"/>
                    <a:pt x="222" y="1"/>
                    <a:pt x="11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0" name="Google Shape;39840;p79"/>
            <p:cNvSpPr/>
            <p:nvPr/>
          </p:nvSpPr>
          <p:spPr>
            <a:xfrm>
              <a:off x="-2399415" y="301711"/>
              <a:ext cx="116421" cy="90365"/>
            </a:xfrm>
            <a:custGeom>
              <a:rect b="b" l="l" r="r" t="t"/>
              <a:pathLst>
                <a:path extrusionOk="0" h="111" w="143">
                  <a:moveTo>
                    <a:pt x="71" y="0"/>
                  </a:moveTo>
                  <a:cubicBezTo>
                    <a:pt x="0" y="0"/>
                    <a:pt x="0" y="111"/>
                    <a:pt x="71" y="111"/>
                  </a:cubicBezTo>
                  <a:cubicBezTo>
                    <a:pt x="143" y="111"/>
                    <a:pt x="143" y="0"/>
                    <a:pt x="7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1" name="Google Shape;39841;p79"/>
            <p:cNvSpPr/>
            <p:nvPr/>
          </p:nvSpPr>
          <p:spPr>
            <a:xfrm>
              <a:off x="-755683" y="2898691"/>
              <a:ext cx="73272" cy="56173"/>
            </a:xfrm>
            <a:custGeom>
              <a:rect b="b" l="l" r="r" t="t"/>
              <a:pathLst>
                <a:path extrusionOk="0" h="69" w="90">
                  <a:moveTo>
                    <a:pt x="45" y="0"/>
                  </a:moveTo>
                  <a:cubicBezTo>
                    <a:pt x="1" y="0"/>
                    <a:pt x="1" y="69"/>
                    <a:pt x="45" y="69"/>
                  </a:cubicBezTo>
                  <a:cubicBezTo>
                    <a:pt x="90" y="69"/>
                    <a:pt x="90"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2" name="Google Shape;39842;p79"/>
            <p:cNvSpPr/>
            <p:nvPr/>
          </p:nvSpPr>
          <p:spPr>
            <a:xfrm>
              <a:off x="-929907" y="3021620"/>
              <a:ext cx="97696" cy="74083"/>
            </a:xfrm>
            <a:custGeom>
              <a:rect b="b" l="l" r="r" t="t"/>
              <a:pathLst>
                <a:path extrusionOk="0" h="91" w="120">
                  <a:moveTo>
                    <a:pt x="60" y="0"/>
                  </a:moveTo>
                  <a:cubicBezTo>
                    <a:pt x="1" y="0"/>
                    <a:pt x="1" y="91"/>
                    <a:pt x="60" y="91"/>
                  </a:cubicBezTo>
                  <a:cubicBezTo>
                    <a:pt x="120" y="91"/>
                    <a:pt x="120" y="0"/>
                    <a:pt x="6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3" name="Google Shape;39843;p79"/>
            <p:cNvSpPr/>
            <p:nvPr/>
          </p:nvSpPr>
          <p:spPr>
            <a:xfrm>
              <a:off x="-1113087" y="2835191"/>
              <a:ext cx="78157" cy="60243"/>
            </a:xfrm>
            <a:custGeom>
              <a:rect b="b" l="l" r="r" t="t"/>
              <a:pathLst>
                <a:path extrusionOk="0" h="74" w="96">
                  <a:moveTo>
                    <a:pt x="48" y="0"/>
                  </a:moveTo>
                  <a:cubicBezTo>
                    <a:pt x="0" y="0"/>
                    <a:pt x="0" y="74"/>
                    <a:pt x="48" y="74"/>
                  </a:cubicBezTo>
                  <a:cubicBezTo>
                    <a:pt x="95" y="74"/>
                    <a:pt x="95" y="0"/>
                    <a:pt x="4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4" name="Google Shape;39844;p79"/>
            <p:cNvSpPr/>
            <p:nvPr/>
          </p:nvSpPr>
          <p:spPr>
            <a:xfrm>
              <a:off x="-1205084" y="2546185"/>
              <a:ext cx="62688" cy="64314"/>
            </a:xfrm>
            <a:custGeom>
              <a:rect b="b" l="l" r="r" t="t"/>
              <a:pathLst>
                <a:path extrusionOk="0" h="79" w="77">
                  <a:moveTo>
                    <a:pt x="38" y="0"/>
                  </a:moveTo>
                  <a:cubicBezTo>
                    <a:pt x="21" y="0"/>
                    <a:pt x="5" y="9"/>
                    <a:pt x="2" y="27"/>
                  </a:cubicBezTo>
                  <a:lnTo>
                    <a:pt x="2" y="31"/>
                  </a:lnTo>
                  <a:cubicBezTo>
                    <a:pt x="0" y="55"/>
                    <a:pt x="12" y="79"/>
                    <a:pt x="39" y="79"/>
                  </a:cubicBezTo>
                  <a:cubicBezTo>
                    <a:pt x="64" y="79"/>
                    <a:pt x="76" y="55"/>
                    <a:pt x="74" y="31"/>
                  </a:cubicBezTo>
                  <a:lnTo>
                    <a:pt x="74" y="27"/>
                  </a:lnTo>
                  <a:cubicBezTo>
                    <a:pt x="72" y="9"/>
                    <a:pt x="55" y="0"/>
                    <a:pt x="3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5" name="Google Shape;39845;p79"/>
            <p:cNvSpPr/>
            <p:nvPr/>
          </p:nvSpPr>
          <p:spPr>
            <a:xfrm>
              <a:off x="-1694377" y="2065866"/>
              <a:ext cx="128633" cy="100134"/>
            </a:xfrm>
            <a:custGeom>
              <a:rect b="b" l="l" r="r" t="t"/>
              <a:pathLst>
                <a:path extrusionOk="0" h="123" w="158">
                  <a:moveTo>
                    <a:pt x="78" y="0"/>
                  </a:moveTo>
                  <a:cubicBezTo>
                    <a:pt x="0" y="0"/>
                    <a:pt x="0" y="123"/>
                    <a:pt x="78" y="123"/>
                  </a:cubicBezTo>
                  <a:cubicBezTo>
                    <a:pt x="157" y="123"/>
                    <a:pt x="157" y="0"/>
                    <a:pt x="78"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6" name="Google Shape;39846;p79"/>
            <p:cNvSpPr/>
            <p:nvPr/>
          </p:nvSpPr>
          <p:spPr>
            <a:xfrm>
              <a:off x="-1465606" y="1943751"/>
              <a:ext cx="87112" cy="66756"/>
            </a:xfrm>
            <a:custGeom>
              <a:rect b="b" l="l" r="r" t="t"/>
              <a:pathLst>
                <a:path extrusionOk="0" h="82" w="107">
                  <a:moveTo>
                    <a:pt x="54" y="1"/>
                  </a:moveTo>
                  <a:cubicBezTo>
                    <a:pt x="1" y="1"/>
                    <a:pt x="1" y="82"/>
                    <a:pt x="54" y="82"/>
                  </a:cubicBezTo>
                  <a:cubicBezTo>
                    <a:pt x="106" y="82"/>
                    <a:pt x="106" y="1"/>
                    <a:pt x="54"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7" name="Google Shape;39847;p79"/>
            <p:cNvSpPr/>
            <p:nvPr/>
          </p:nvSpPr>
          <p:spPr>
            <a:xfrm>
              <a:off x="-488648" y="2739127"/>
              <a:ext cx="126191" cy="98506"/>
            </a:xfrm>
            <a:custGeom>
              <a:rect b="b" l="l" r="r" t="t"/>
              <a:pathLst>
                <a:path extrusionOk="0" h="121" w="155">
                  <a:moveTo>
                    <a:pt x="77" y="0"/>
                  </a:moveTo>
                  <a:cubicBezTo>
                    <a:pt x="1" y="0"/>
                    <a:pt x="1" y="120"/>
                    <a:pt x="77" y="120"/>
                  </a:cubicBezTo>
                  <a:cubicBezTo>
                    <a:pt x="155" y="120"/>
                    <a:pt x="155" y="0"/>
                    <a:pt x="77"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8" name="Google Shape;39848;p79"/>
            <p:cNvSpPr/>
            <p:nvPr/>
          </p:nvSpPr>
          <p:spPr>
            <a:xfrm>
              <a:off x="-716605" y="618396"/>
              <a:ext cx="135146" cy="105019"/>
            </a:xfrm>
            <a:custGeom>
              <a:rect b="b" l="l" r="r" t="t"/>
              <a:pathLst>
                <a:path extrusionOk="0" h="129" w="166">
                  <a:moveTo>
                    <a:pt x="83" y="0"/>
                  </a:moveTo>
                  <a:cubicBezTo>
                    <a:pt x="0" y="1"/>
                    <a:pt x="0" y="129"/>
                    <a:pt x="83" y="129"/>
                  </a:cubicBezTo>
                  <a:cubicBezTo>
                    <a:pt x="166" y="129"/>
                    <a:pt x="166" y="0"/>
                    <a:pt x="83"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9" name="Google Shape;39849;p79"/>
            <p:cNvSpPr/>
            <p:nvPr/>
          </p:nvSpPr>
          <p:spPr>
            <a:xfrm>
              <a:off x="-757311" y="812966"/>
              <a:ext cx="91183" cy="72455"/>
            </a:xfrm>
            <a:custGeom>
              <a:rect b="b" l="l" r="r" t="t"/>
              <a:pathLst>
                <a:path extrusionOk="0" h="89" w="112">
                  <a:moveTo>
                    <a:pt x="57" y="1"/>
                  </a:moveTo>
                  <a:cubicBezTo>
                    <a:pt x="1" y="1"/>
                    <a:pt x="1" y="88"/>
                    <a:pt x="57" y="88"/>
                  </a:cubicBezTo>
                  <a:cubicBezTo>
                    <a:pt x="112" y="88"/>
                    <a:pt x="112" y="1"/>
                    <a:pt x="57"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0" name="Google Shape;39850;p79"/>
            <p:cNvSpPr/>
            <p:nvPr/>
          </p:nvSpPr>
          <p:spPr>
            <a:xfrm>
              <a:off x="-628678" y="808081"/>
              <a:ext cx="65945" cy="51288"/>
            </a:xfrm>
            <a:custGeom>
              <a:rect b="b" l="l" r="r" t="t"/>
              <a:pathLst>
                <a:path extrusionOk="0" h="63" w="81">
                  <a:moveTo>
                    <a:pt x="41" y="0"/>
                  </a:moveTo>
                  <a:cubicBezTo>
                    <a:pt x="1" y="0"/>
                    <a:pt x="1" y="63"/>
                    <a:pt x="41" y="63"/>
                  </a:cubicBezTo>
                  <a:cubicBezTo>
                    <a:pt x="80" y="63"/>
                    <a:pt x="80" y="0"/>
                    <a:pt x="41"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1" name="Google Shape;39851;p79"/>
            <p:cNvSpPr/>
            <p:nvPr/>
          </p:nvSpPr>
          <p:spPr>
            <a:xfrm>
              <a:off x="-466666" y="613511"/>
              <a:ext cx="68387" cy="53730"/>
            </a:xfrm>
            <a:custGeom>
              <a:rect b="b" l="l" r="r" t="t"/>
              <a:pathLst>
                <a:path extrusionOk="0" h="66" w="84">
                  <a:moveTo>
                    <a:pt x="41" y="1"/>
                  </a:moveTo>
                  <a:cubicBezTo>
                    <a:pt x="0" y="1"/>
                    <a:pt x="0" y="65"/>
                    <a:pt x="41" y="65"/>
                  </a:cubicBezTo>
                  <a:cubicBezTo>
                    <a:pt x="81" y="65"/>
                    <a:pt x="84" y="1"/>
                    <a:pt x="41" y="1"/>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2" name="Google Shape;39852;p79"/>
            <p:cNvSpPr/>
            <p:nvPr/>
          </p:nvSpPr>
          <p:spPr>
            <a:xfrm>
              <a:off x="47051" y="1298170"/>
              <a:ext cx="74900" cy="59429"/>
            </a:xfrm>
            <a:custGeom>
              <a:rect b="b" l="l" r="r" t="t"/>
              <a:pathLst>
                <a:path extrusionOk="0" h="73" w="92">
                  <a:moveTo>
                    <a:pt x="45" y="0"/>
                  </a:moveTo>
                  <a:cubicBezTo>
                    <a:pt x="1" y="0"/>
                    <a:pt x="1" y="72"/>
                    <a:pt x="45" y="72"/>
                  </a:cubicBezTo>
                  <a:cubicBezTo>
                    <a:pt x="92" y="72"/>
                    <a:pt x="92" y="0"/>
                    <a:pt x="45"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3" name="Google Shape;39853;p79"/>
            <p:cNvSpPr/>
            <p:nvPr/>
          </p:nvSpPr>
          <p:spPr>
            <a:xfrm>
              <a:off x="137420" y="1218388"/>
              <a:ext cx="63503" cy="49660"/>
            </a:xfrm>
            <a:custGeom>
              <a:rect b="b" l="l" r="r" t="t"/>
              <a:pathLst>
                <a:path extrusionOk="0" h="61" w="78">
                  <a:moveTo>
                    <a:pt x="40" y="0"/>
                  </a:moveTo>
                  <a:cubicBezTo>
                    <a:pt x="1" y="0"/>
                    <a:pt x="1" y="61"/>
                    <a:pt x="40" y="61"/>
                  </a:cubicBezTo>
                  <a:cubicBezTo>
                    <a:pt x="78" y="61"/>
                    <a:pt x="78" y="0"/>
                    <a:pt x="40" y="0"/>
                  </a:cubicBezTo>
                  <a:close/>
                </a:path>
              </a:pathLst>
            </a:custGeom>
            <a:solidFill>
              <a:srgbClr val="270C2A">
                <a:alpha val="3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54" name="Google Shape;39854;p79"/>
          <p:cNvGrpSpPr/>
          <p:nvPr/>
        </p:nvGrpSpPr>
        <p:grpSpPr>
          <a:xfrm>
            <a:off x="3157209" y="4107031"/>
            <a:ext cx="315604" cy="283088"/>
            <a:chOff x="9122209" y="4733906"/>
            <a:chExt cx="315604" cy="283088"/>
          </a:xfrm>
        </p:grpSpPr>
        <p:sp>
          <p:nvSpPr>
            <p:cNvPr id="39855" name="Google Shape;39855;p79"/>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6" name="Google Shape;39856;p79"/>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7" name="Google Shape;39857;p79"/>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8" name="Google Shape;39858;p79"/>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9" name="Google Shape;39859;p79"/>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0" name="Google Shape;39860;p79"/>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1" name="Google Shape;39861;p79"/>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2" name="Google Shape;39862;p79"/>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3" name="Google Shape;39863;p79"/>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4" name="Google Shape;39864;p79"/>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5" name="Google Shape;39865;p79"/>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6" name="Google Shape;39866;p79"/>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7" name="Google Shape;39867;p79"/>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8" name="Google Shape;39868;p79"/>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9" name="Google Shape;39869;p79"/>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0" name="Google Shape;39870;p79"/>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1" name="Google Shape;39871;p79"/>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2" name="Google Shape;39872;p79"/>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3" name="Google Shape;39873;p79"/>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4" name="Google Shape;39874;p79"/>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5" name="Google Shape;39875;p79"/>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6" name="Google Shape;39876;p79"/>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7" name="Google Shape;39877;p79"/>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8" name="Google Shape;39878;p79"/>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9" name="Google Shape;39879;p79"/>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0" name="Google Shape;39880;p79"/>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1" name="Google Shape;39881;p79"/>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2" name="Google Shape;39882;p79"/>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3" name="Google Shape;39883;p79"/>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4" name="Google Shape;39884;p79"/>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5" name="Google Shape;39885;p79"/>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6" name="Google Shape;39886;p79"/>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7" name="Google Shape;39887;p79"/>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8" name="Google Shape;39888;p79"/>
          <p:cNvGrpSpPr/>
          <p:nvPr/>
        </p:nvGrpSpPr>
        <p:grpSpPr>
          <a:xfrm>
            <a:off x="4982807" y="2011258"/>
            <a:ext cx="1222705" cy="1121498"/>
            <a:chOff x="10394090" y="4418785"/>
            <a:chExt cx="995850" cy="913347"/>
          </a:xfrm>
        </p:grpSpPr>
        <p:sp>
          <p:nvSpPr>
            <p:cNvPr id="39889" name="Google Shape;39889;p79"/>
            <p:cNvSpPr/>
            <p:nvPr/>
          </p:nvSpPr>
          <p:spPr>
            <a:xfrm>
              <a:off x="10394090" y="4418785"/>
              <a:ext cx="995850" cy="913347"/>
            </a:xfrm>
            <a:custGeom>
              <a:rect b="b" l="l" r="r" t="t"/>
              <a:pathLst>
                <a:path extrusionOk="0" h="939" w="1024">
                  <a:moveTo>
                    <a:pt x="512" y="1"/>
                  </a:moveTo>
                  <a:cubicBezTo>
                    <a:pt x="413" y="1"/>
                    <a:pt x="301" y="19"/>
                    <a:pt x="227" y="19"/>
                  </a:cubicBezTo>
                  <a:cubicBezTo>
                    <a:pt x="218" y="19"/>
                    <a:pt x="207" y="19"/>
                    <a:pt x="198" y="20"/>
                  </a:cubicBezTo>
                  <a:cubicBezTo>
                    <a:pt x="157" y="23"/>
                    <a:pt x="114" y="30"/>
                    <a:pt x="88" y="61"/>
                  </a:cubicBezTo>
                  <a:cubicBezTo>
                    <a:pt x="70" y="83"/>
                    <a:pt x="63" y="112"/>
                    <a:pt x="59" y="141"/>
                  </a:cubicBezTo>
                  <a:cubicBezTo>
                    <a:pt x="29" y="292"/>
                    <a:pt x="1" y="450"/>
                    <a:pt x="45" y="596"/>
                  </a:cubicBezTo>
                  <a:cubicBezTo>
                    <a:pt x="61" y="645"/>
                    <a:pt x="83" y="692"/>
                    <a:pt x="102" y="740"/>
                  </a:cubicBezTo>
                  <a:cubicBezTo>
                    <a:pt x="114" y="772"/>
                    <a:pt x="125" y="805"/>
                    <a:pt x="145" y="836"/>
                  </a:cubicBezTo>
                  <a:cubicBezTo>
                    <a:pt x="177" y="885"/>
                    <a:pt x="229" y="921"/>
                    <a:pt x="287" y="934"/>
                  </a:cubicBezTo>
                  <a:cubicBezTo>
                    <a:pt x="303" y="937"/>
                    <a:pt x="318" y="938"/>
                    <a:pt x="333" y="938"/>
                  </a:cubicBezTo>
                  <a:cubicBezTo>
                    <a:pt x="430" y="938"/>
                    <a:pt x="522" y="881"/>
                    <a:pt x="609" y="831"/>
                  </a:cubicBezTo>
                  <a:cubicBezTo>
                    <a:pt x="678" y="790"/>
                    <a:pt x="761" y="752"/>
                    <a:pt x="839" y="752"/>
                  </a:cubicBezTo>
                  <a:cubicBezTo>
                    <a:pt x="872" y="752"/>
                    <a:pt x="905" y="759"/>
                    <a:pt x="935" y="776"/>
                  </a:cubicBezTo>
                  <a:cubicBezTo>
                    <a:pt x="984" y="686"/>
                    <a:pt x="1015" y="584"/>
                    <a:pt x="1020" y="482"/>
                  </a:cubicBezTo>
                  <a:cubicBezTo>
                    <a:pt x="1021" y="463"/>
                    <a:pt x="1023" y="445"/>
                    <a:pt x="1021" y="426"/>
                  </a:cubicBezTo>
                  <a:cubicBezTo>
                    <a:pt x="1020" y="387"/>
                    <a:pt x="1013" y="340"/>
                    <a:pt x="977" y="319"/>
                  </a:cubicBezTo>
                  <a:cubicBezTo>
                    <a:pt x="953" y="304"/>
                    <a:pt x="921" y="305"/>
                    <a:pt x="895" y="297"/>
                  </a:cubicBezTo>
                  <a:cubicBezTo>
                    <a:pt x="783" y="256"/>
                    <a:pt x="777" y="78"/>
                    <a:pt x="653" y="23"/>
                  </a:cubicBezTo>
                  <a:cubicBezTo>
                    <a:pt x="616" y="6"/>
                    <a:pt x="566" y="1"/>
                    <a:pt x="5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0" name="Google Shape;39890;p79"/>
            <p:cNvSpPr/>
            <p:nvPr/>
          </p:nvSpPr>
          <p:spPr>
            <a:xfrm>
              <a:off x="10394090" y="4437266"/>
              <a:ext cx="992933" cy="894866"/>
            </a:xfrm>
            <a:custGeom>
              <a:rect b="b" l="l" r="r" t="t"/>
              <a:pathLst>
                <a:path extrusionOk="0" h="920" w="1021">
                  <a:moveTo>
                    <a:pt x="198" y="1"/>
                  </a:moveTo>
                  <a:lnTo>
                    <a:pt x="198" y="1"/>
                  </a:lnTo>
                  <a:cubicBezTo>
                    <a:pt x="157" y="4"/>
                    <a:pt x="114" y="11"/>
                    <a:pt x="88" y="42"/>
                  </a:cubicBezTo>
                  <a:cubicBezTo>
                    <a:pt x="70" y="64"/>
                    <a:pt x="64" y="93"/>
                    <a:pt x="59" y="122"/>
                  </a:cubicBezTo>
                  <a:cubicBezTo>
                    <a:pt x="29" y="273"/>
                    <a:pt x="1" y="431"/>
                    <a:pt x="45" y="577"/>
                  </a:cubicBezTo>
                  <a:cubicBezTo>
                    <a:pt x="61" y="626"/>
                    <a:pt x="83" y="673"/>
                    <a:pt x="102" y="721"/>
                  </a:cubicBezTo>
                  <a:cubicBezTo>
                    <a:pt x="114" y="753"/>
                    <a:pt x="125" y="786"/>
                    <a:pt x="145" y="817"/>
                  </a:cubicBezTo>
                  <a:cubicBezTo>
                    <a:pt x="177" y="867"/>
                    <a:pt x="229" y="902"/>
                    <a:pt x="287" y="915"/>
                  </a:cubicBezTo>
                  <a:cubicBezTo>
                    <a:pt x="303" y="918"/>
                    <a:pt x="318" y="919"/>
                    <a:pt x="333" y="919"/>
                  </a:cubicBezTo>
                  <a:cubicBezTo>
                    <a:pt x="430" y="919"/>
                    <a:pt x="522" y="862"/>
                    <a:pt x="609" y="812"/>
                  </a:cubicBezTo>
                  <a:cubicBezTo>
                    <a:pt x="678" y="771"/>
                    <a:pt x="761" y="733"/>
                    <a:pt x="839" y="733"/>
                  </a:cubicBezTo>
                  <a:cubicBezTo>
                    <a:pt x="872" y="733"/>
                    <a:pt x="905" y="740"/>
                    <a:pt x="935" y="757"/>
                  </a:cubicBezTo>
                  <a:cubicBezTo>
                    <a:pt x="984" y="667"/>
                    <a:pt x="1015" y="565"/>
                    <a:pt x="1020" y="463"/>
                  </a:cubicBezTo>
                  <a:lnTo>
                    <a:pt x="1020" y="463"/>
                  </a:lnTo>
                  <a:cubicBezTo>
                    <a:pt x="981" y="515"/>
                    <a:pt x="930" y="553"/>
                    <a:pt x="862" y="556"/>
                  </a:cubicBezTo>
                  <a:cubicBezTo>
                    <a:pt x="860" y="556"/>
                    <a:pt x="858" y="556"/>
                    <a:pt x="857" y="556"/>
                  </a:cubicBezTo>
                  <a:cubicBezTo>
                    <a:pt x="799" y="556"/>
                    <a:pt x="743" y="525"/>
                    <a:pt x="688" y="504"/>
                  </a:cubicBezTo>
                  <a:cubicBezTo>
                    <a:pt x="662" y="493"/>
                    <a:pt x="632" y="486"/>
                    <a:pt x="604" y="486"/>
                  </a:cubicBezTo>
                  <a:cubicBezTo>
                    <a:pt x="571" y="486"/>
                    <a:pt x="540" y="495"/>
                    <a:pt x="517" y="519"/>
                  </a:cubicBezTo>
                  <a:cubicBezTo>
                    <a:pt x="498" y="541"/>
                    <a:pt x="489" y="567"/>
                    <a:pt x="472" y="589"/>
                  </a:cubicBezTo>
                  <a:cubicBezTo>
                    <a:pt x="449" y="618"/>
                    <a:pt x="413" y="633"/>
                    <a:pt x="377" y="633"/>
                  </a:cubicBezTo>
                  <a:cubicBezTo>
                    <a:pt x="347" y="633"/>
                    <a:pt x="318" y="623"/>
                    <a:pt x="296" y="602"/>
                  </a:cubicBezTo>
                  <a:cubicBezTo>
                    <a:pt x="291" y="565"/>
                    <a:pt x="286" y="530"/>
                    <a:pt x="281" y="494"/>
                  </a:cubicBezTo>
                  <a:cubicBezTo>
                    <a:pt x="275" y="499"/>
                    <a:pt x="269" y="501"/>
                    <a:pt x="263" y="501"/>
                  </a:cubicBezTo>
                  <a:cubicBezTo>
                    <a:pt x="234" y="501"/>
                    <a:pt x="209" y="449"/>
                    <a:pt x="223" y="414"/>
                  </a:cubicBezTo>
                  <a:cubicBezTo>
                    <a:pt x="286" y="256"/>
                    <a:pt x="165" y="145"/>
                    <a:pt x="1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1" name="Google Shape;39891;p79"/>
            <p:cNvSpPr/>
            <p:nvPr/>
          </p:nvSpPr>
          <p:spPr>
            <a:xfrm>
              <a:off x="10705292" y="4575387"/>
              <a:ext cx="45708" cy="35989"/>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2" name="Google Shape;39892;p79"/>
            <p:cNvSpPr/>
            <p:nvPr/>
          </p:nvSpPr>
          <p:spPr>
            <a:xfrm>
              <a:off x="10734467" y="4725181"/>
              <a:ext cx="57378" cy="45716"/>
            </a:xfrm>
            <a:custGeom>
              <a:rect b="b" l="l" r="r" t="t"/>
              <a:pathLst>
                <a:path extrusionOk="0" h="47" w="59">
                  <a:moveTo>
                    <a:pt x="29" y="0"/>
                  </a:moveTo>
                  <a:cubicBezTo>
                    <a:pt x="1" y="0"/>
                    <a:pt x="1" y="46"/>
                    <a:pt x="28" y="46"/>
                  </a:cubicBezTo>
                  <a:cubicBezTo>
                    <a:pt x="30" y="46"/>
                    <a:pt x="33" y="46"/>
                    <a:pt x="35" y="45"/>
                  </a:cubicBezTo>
                  <a:cubicBezTo>
                    <a:pt x="37" y="45"/>
                    <a:pt x="38" y="43"/>
                    <a:pt x="39" y="43"/>
                  </a:cubicBezTo>
                  <a:cubicBezTo>
                    <a:pt x="59" y="39"/>
                    <a:pt x="59" y="8"/>
                    <a:pt x="39" y="3"/>
                  </a:cubicBezTo>
                  <a:cubicBezTo>
                    <a:pt x="38" y="3"/>
                    <a:pt x="37" y="1"/>
                    <a:pt x="35" y="1"/>
                  </a:cubicBezTo>
                  <a:cubicBezTo>
                    <a:pt x="33" y="0"/>
                    <a:pt x="31" y="0"/>
                    <a:pt x="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3" name="Google Shape;39893;p79"/>
            <p:cNvSpPr/>
            <p:nvPr/>
          </p:nvSpPr>
          <p:spPr>
            <a:xfrm>
              <a:off x="10797680" y="4857466"/>
              <a:ext cx="54461" cy="37935"/>
            </a:xfrm>
            <a:custGeom>
              <a:rect b="b" l="l" r="r" t="t"/>
              <a:pathLst>
                <a:path extrusionOk="0" h="39" w="56">
                  <a:moveTo>
                    <a:pt x="26" y="1"/>
                  </a:moveTo>
                  <a:cubicBezTo>
                    <a:pt x="1" y="1"/>
                    <a:pt x="1" y="38"/>
                    <a:pt x="27" y="38"/>
                  </a:cubicBezTo>
                  <a:cubicBezTo>
                    <a:pt x="28" y="38"/>
                    <a:pt x="29" y="38"/>
                    <a:pt x="31" y="38"/>
                  </a:cubicBezTo>
                  <a:cubicBezTo>
                    <a:pt x="34" y="38"/>
                    <a:pt x="36" y="37"/>
                    <a:pt x="39" y="37"/>
                  </a:cubicBezTo>
                  <a:cubicBezTo>
                    <a:pt x="56" y="35"/>
                    <a:pt x="56" y="5"/>
                    <a:pt x="39" y="2"/>
                  </a:cubicBezTo>
                  <a:cubicBezTo>
                    <a:pt x="36" y="2"/>
                    <a:pt x="34" y="1"/>
                    <a:pt x="31" y="1"/>
                  </a:cubicBezTo>
                  <a:cubicBezTo>
                    <a:pt x="29" y="1"/>
                    <a:pt x="27"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4" name="Google Shape;39894;p79"/>
            <p:cNvSpPr/>
            <p:nvPr/>
          </p:nvSpPr>
          <p:spPr>
            <a:xfrm>
              <a:off x="10843388" y="4506327"/>
              <a:ext cx="111839" cy="107967"/>
            </a:xfrm>
            <a:custGeom>
              <a:rect b="b" l="l" r="r" t="t"/>
              <a:pathLst>
                <a:path extrusionOk="0" h="111" w="115">
                  <a:moveTo>
                    <a:pt x="57" y="0"/>
                  </a:moveTo>
                  <a:cubicBezTo>
                    <a:pt x="29" y="0"/>
                    <a:pt x="0" y="25"/>
                    <a:pt x="3" y="55"/>
                  </a:cubicBezTo>
                  <a:cubicBezTo>
                    <a:pt x="4" y="86"/>
                    <a:pt x="27" y="111"/>
                    <a:pt x="57" y="111"/>
                  </a:cubicBezTo>
                  <a:cubicBezTo>
                    <a:pt x="87" y="111"/>
                    <a:pt x="114" y="86"/>
                    <a:pt x="113" y="55"/>
                  </a:cubicBezTo>
                  <a:cubicBezTo>
                    <a:pt x="111" y="25"/>
                    <a:pt x="89" y="0"/>
                    <a:pt x="5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5" name="Google Shape;39895;p79"/>
            <p:cNvSpPr/>
            <p:nvPr/>
          </p:nvSpPr>
          <p:spPr>
            <a:xfrm>
              <a:off x="10906601" y="4675574"/>
              <a:ext cx="114756" cy="90459"/>
            </a:xfrm>
            <a:custGeom>
              <a:rect b="b" l="l" r="r" t="t"/>
              <a:pathLst>
                <a:path extrusionOk="0" h="93" w="118">
                  <a:moveTo>
                    <a:pt x="62" y="1"/>
                  </a:moveTo>
                  <a:cubicBezTo>
                    <a:pt x="22" y="1"/>
                    <a:pt x="1" y="64"/>
                    <a:pt x="40" y="87"/>
                  </a:cubicBezTo>
                  <a:cubicBezTo>
                    <a:pt x="47" y="91"/>
                    <a:pt x="55" y="92"/>
                    <a:pt x="63" y="92"/>
                  </a:cubicBezTo>
                  <a:cubicBezTo>
                    <a:pt x="79" y="92"/>
                    <a:pt x="94" y="85"/>
                    <a:pt x="102" y="71"/>
                  </a:cubicBezTo>
                  <a:cubicBezTo>
                    <a:pt x="118" y="45"/>
                    <a:pt x="102" y="14"/>
                    <a:pt x="76" y="3"/>
                  </a:cubicBezTo>
                  <a:cubicBezTo>
                    <a:pt x="71" y="2"/>
                    <a:pt x="66" y="1"/>
                    <a:pt x="6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6" name="Google Shape;39896;p79"/>
            <p:cNvSpPr/>
            <p:nvPr/>
          </p:nvSpPr>
          <p:spPr>
            <a:xfrm>
              <a:off x="11075817" y="4721290"/>
              <a:ext cx="46680" cy="35989"/>
            </a:xfrm>
            <a:custGeom>
              <a:rect b="b" l="l" r="r" t="t"/>
              <a:pathLst>
                <a:path extrusionOk="0" h="37" w="48">
                  <a:moveTo>
                    <a:pt x="27" y="1"/>
                  </a:moveTo>
                  <a:cubicBezTo>
                    <a:pt x="25" y="1"/>
                    <a:pt x="22" y="1"/>
                    <a:pt x="20" y="2"/>
                  </a:cubicBezTo>
                  <a:cubicBezTo>
                    <a:pt x="19" y="2"/>
                    <a:pt x="18" y="3"/>
                    <a:pt x="17" y="3"/>
                  </a:cubicBezTo>
                  <a:cubicBezTo>
                    <a:pt x="1" y="8"/>
                    <a:pt x="1" y="29"/>
                    <a:pt x="17" y="34"/>
                  </a:cubicBezTo>
                  <a:cubicBezTo>
                    <a:pt x="18" y="34"/>
                    <a:pt x="19" y="36"/>
                    <a:pt x="20" y="36"/>
                  </a:cubicBezTo>
                  <a:cubicBezTo>
                    <a:pt x="22" y="36"/>
                    <a:pt x="25" y="37"/>
                    <a:pt x="27" y="37"/>
                  </a:cubicBezTo>
                  <a:cubicBezTo>
                    <a:pt x="47" y="37"/>
                    <a:pt x="47"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7" name="Google Shape;39897;p79"/>
            <p:cNvSpPr/>
            <p:nvPr/>
          </p:nvSpPr>
          <p:spPr>
            <a:xfrm>
              <a:off x="11152645" y="4804941"/>
              <a:ext cx="74883" cy="58361"/>
            </a:xfrm>
            <a:custGeom>
              <a:rect b="b" l="l" r="r" t="t"/>
              <a:pathLst>
                <a:path extrusionOk="0" h="60" w="77">
                  <a:moveTo>
                    <a:pt x="39" y="0"/>
                  </a:moveTo>
                  <a:cubicBezTo>
                    <a:pt x="1" y="0"/>
                    <a:pt x="1" y="59"/>
                    <a:pt x="39" y="59"/>
                  </a:cubicBezTo>
                  <a:cubicBezTo>
                    <a:pt x="77" y="59"/>
                    <a:pt x="77"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8" name="Google Shape;39898;p79"/>
            <p:cNvSpPr/>
            <p:nvPr/>
          </p:nvSpPr>
          <p:spPr>
            <a:xfrm>
              <a:off x="10999961" y="4563715"/>
              <a:ext cx="54461" cy="42798"/>
            </a:xfrm>
            <a:custGeom>
              <a:rect b="b" l="l" r="r" t="t"/>
              <a:pathLst>
                <a:path extrusionOk="0" h="44" w="56">
                  <a:moveTo>
                    <a:pt x="28" y="0"/>
                  </a:moveTo>
                  <a:cubicBezTo>
                    <a:pt x="1" y="0"/>
                    <a:pt x="1" y="44"/>
                    <a:pt x="28" y="44"/>
                  </a:cubicBezTo>
                  <a:cubicBezTo>
                    <a:pt x="56" y="44"/>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9" name="Google Shape;39899;p79"/>
            <p:cNvSpPr/>
            <p:nvPr/>
          </p:nvSpPr>
          <p:spPr>
            <a:xfrm>
              <a:off x="10644997" y="4820504"/>
              <a:ext cx="104059" cy="77814"/>
            </a:xfrm>
            <a:custGeom>
              <a:rect b="b" l="l" r="r" t="t"/>
              <a:pathLst>
                <a:path extrusionOk="0" h="80" w="107">
                  <a:moveTo>
                    <a:pt x="61" y="0"/>
                  </a:moveTo>
                  <a:cubicBezTo>
                    <a:pt x="23" y="0"/>
                    <a:pt x="1" y="53"/>
                    <a:pt x="39" y="75"/>
                  </a:cubicBezTo>
                  <a:cubicBezTo>
                    <a:pt x="45" y="78"/>
                    <a:pt x="51" y="80"/>
                    <a:pt x="58" y="80"/>
                  </a:cubicBezTo>
                  <a:cubicBezTo>
                    <a:pt x="72" y="80"/>
                    <a:pt x="87" y="73"/>
                    <a:pt x="94" y="60"/>
                  </a:cubicBezTo>
                  <a:cubicBezTo>
                    <a:pt x="106" y="39"/>
                    <a:pt x="96" y="6"/>
                    <a:pt x="71" y="1"/>
                  </a:cubicBezTo>
                  <a:cubicBezTo>
                    <a:pt x="67" y="0"/>
                    <a:pt x="64" y="0"/>
                    <a:pt x="6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0" name="Google Shape;39900;p79"/>
            <p:cNvSpPr/>
            <p:nvPr/>
          </p:nvSpPr>
          <p:spPr>
            <a:xfrm>
              <a:off x="10718907" y="4971270"/>
              <a:ext cx="64186" cy="47661"/>
            </a:xfrm>
            <a:custGeom>
              <a:rect b="b" l="l" r="r" t="t"/>
              <a:pathLst>
                <a:path extrusionOk="0" h="49" w="66">
                  <a:moveTo>
                    <a:pt x="47" y="1"/>
                  </a:moveTo>
                  <a:cubicBezTo>
                    <a:pt x="44" y="1"/>
                    <a:pt x="41" y="1"/>
                    <a:pt x="38" y="3"/>
                  </a:cubicBezTo>
                  <a:cubicBezTo>
                    <a:pt x="34" y="4"/>
                    <a:pt x="29" y="5"/>
                    <a:pt x="27" y="8"/>
                  </a:cubicBezTo>
                  <a:cubicBezTo>
                    <a:pt x="0" y="18"/>
                    <a:pt x="21" y="48"/>
                    <a:pt x="39" y="48"/>
                  </a:cubicBezTo>
                  <a:cubicBezTo>
                    <a:pt x="45" y="48"/>
                    <a:pt x="51" y="45"/>
                    <a:pt x="55" y="36"/>
                  </a:cubicBezTo>
                  <a:cubicBezTo>
                    <a:pt x="57" y="32"/>
                    <a:pt x="58" y="27"/>
                    <a:pt x="60" y="25"/>
                  </a:cubicBezTo>
                  <a:cubicBezTo>
                    <a:pt x="66" y="13"/>
                    <a:pt x="58" y="1"/>
                    <a:pt x="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1" name="Google Shape;39901;p79"/>
            <p:cNvSpPr/>
            <p:nvPr/>
          </p:nvSpPr>
          <p:spPr>
            <a:xfrm>
              <a:off x="10687787" y="4497572"/>
              <a:ext cx="46680" cy="36962"/>
            </a:xfrm>
            <a:custGeom>
              <a:rect b="b" l="l" r="r" t="t"/>
              <a:pathLst>
                <a:path extrusionOk="0" h="38" w="48">
                  <a:moveTo>
                    <a:pt x="23" y="1"/>
                  </a:moveTo>
                  <a:cubicBezTo>
                    <a:pt x="1" y="2"/>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2" name="Google Shape;39902;p79"/>
            <p:cNvSpPr/>
            <p:nvPr/>
          </p:nvSpPr>
          <p:spPr>
            <a:xfrm>
              <a:off x="10898821" y="4788405"/>
              <a:ext cx="52516" cy="39880"/>
            </a:xfrm>
            <a:custGeom>
              <a:rect b="b" l="l" r="r" t="t"/>
              <a:pathLst>
                <a:path extrusionOk="0" h="41" w="54">
                  <a:moveTo>
                    <a:pt x="27" y="0"/>
                  </a:moveTo>
                  <a:cubicBezTo>
                    <a:pt x="0" y="0"/>
                    <a:pt x="0" y="40"/>
                    <a:pt x="27" y="40"/>
                  </a:cubicBezTo>
                  <a:cubicBezTo>
                    <a:pt x="53" y="40"/>
                    <a:pt x="53"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3" name="Google Shape;39903;p79"/>
            <p:cNvSpPr/>
            <p:nvPr/>
          </p:nvSpPr>
          <p:spPr>
            <a:xfrm>
              <a:off x="10922161" y="5004341"/>
              <a:ext cx="99196" cy="95323"/>
            </a:xfrm>
            <a:custGeom>
              <a:rect b="b" l="l" r="r" t="t"/>
              <a:pathLst>
                <a:path extrusionOk="0" h="98" w="102">
                  <a:moveTo>
                    <a:pt x="52" y="1"/>
                  </a:moveTo>
                  <a:cubicBezTo>
                    <a:pt x="39" y="1"/>
                    <a:pt x="27" y="6"/>
                    <a:pt x="18" y="16"/>
                  </a:cubicBezTo>
                  <a:cubicBezTo>
                    <a:pt x="3" y="29"/>
                    <a:pt x="1" y="49"/>
                    <a:pt x="7" y="68"/>
                  </a:cubicBezTo>
                  <a:cubicBezTo>
                    <a:pt x="15" y="87"/>
                    <a:pt x="32" y="97"/>
                    <a:pt x="51" y="97"/>
                  </a:cubicBezTo>
                  <a:cubicBezTo>
                    <a:pt x="55" y="97"/>
                    <a:pt x="60" y="97"/>
                    <a:pt x="64" y="96"/>
                  </a:cubicBezTo>
                  <a:lnTo>
                    <a:pt x="66" y="96"/>
                  </a:lnTo>
                  <a:cubicBezTo>
                    <a:pt x="81" y="91"/>
                    <a:pt x="96" y="79"/>
                    <a:pt x="98" y="64"/>
                  </a:cubicBezTo>
                  <a:lnTo>
                    <a:pt x="98" y="61"/>
                  </a:lnTo>
                  <a:cubicBezTo>
                    <a:pt x="102" y="40"/>
                    <a:pt x="96" y="18"/>
                    <a:pt x="76" y="7"/>
                  </a:cubicBezTo>
                  <a:cubicBezTo>
                    <a:pt x="68" y="3"/>
                    <a:pt x="60" y="1"/>
                    <a:pt x="5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4" name="Google Shape;39904;p79"/>
            <p:cNvSpPr/>
            <p:nvPr/>
          </p:nvSpPr>
          <p:spPr>
            <a:xfrm>
              <a:off x="10837553" y="5132736"/>
              <a:ext cx="71966" cy="63224"/>
            </a:xfrm>
            <a:custGeom>
              <a:rect b="b" l="l" r="r" t="t"/>
              <a:pathLst>
                <a:path extrusionOk="0" h="65" w="74">
                  <a:moveTo>
                    <a:pt x="37" y="1"/>
                  </a:moveTo>
                  <a:cubicBezTo>
                    <a:pt x="17" y="1"/>
                    <a:pt x="0" y="21"/>
                    <a:pt x="6" y="40"/>
                  </a:cubicBezTo>
                  <a:cubicBezTo>
                    <a:pt x="6" y="42"/>
                    <a:pt x="9" y="43"/>
                    <a:pt x="9" y="44"/>
                  </a:cubicBezTo>
                  <a:cubicBezTo>
                    <a:pt x="14" y="58"/>
                    <a:pt x="26" y="64"/>
                    <a:pt x="38" y="64"/>
                  </a:cubicBezTo>
                  <a:cubicBezTo>
                    <a:pt x="49" y="64"/>
                    <a:pt x="61" y="58"/>
                    <a:pt x="67" y="44"/>
                  </a:cubicBezTo>
                  <a:cubicBezTo>
                    <a:pt x="67" y="43"/>
                    <a:pt x="68" y="42"/>
                    <a:pt x="68" y="40"/>
                  </a:cubicBezTo>
                  <a:cubicBezTo>
                    <a:pt x="74" y="21"/>
                    <a:pt x="56" y="1"/>
                    <a:pt x="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5" name="Google Shape;39905;p79"/>
            <p:cNvSpPr/>
            <p:nvPr/>
          </p:nvSpPr>
          <p:spPr>
            <a:xfrm>
              <a:off x="10708210" y="5209578"/>
              <a:ext cx="58351" cy="48634"/>
            </a:xfrm>
            <a:custGeom>
              <a:rect b="b" l="l" r="r" t="t"/>
              <a:pathLst>
                <a:path extrusionOk="0" h="50" w="60">
                  <a:moveTo>
                    <a:pt x="30" y="1"/>
                  </a:moveTo>
                  <a:cubicBezTo>
                    <a:pt x="21" y="1"/>
                    <a:pt x="12" y="8"/>
                    <a:pt x="7" y="21"/>
                  </a:cubicBezTo>
                  <a:cubicBezTo>
                    <a:pt x="0" y="40"/>
                    <a:pt x="15" y="49"/>
                    <a:pt x="30" y="49"/>
                  </a:cubicBezTo>
                  <a:cubicBezTo>
                    <a:pt x="45" y="49"/>
                    <a:pt x="59" y="40"/>
                    <a:pt x="53" y="21"/>
                  </a:cubicBezTo>
                  <a:cubicBezTo>
                    <a:pt x="48" y="8"/>
                    <a:pt x="39"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6" name="Google Shape;39906;p79"/>
            <p:cNvSpPr/>
            <p:nvPr/>
          </p:nvSpPr>
          <p:spPr>
            <a:xfrm>
              <a:off x="10600262" y="5095774"/>
              <a:ext cx="51543" cy="38907"/>
            </a:xfrm>
            <a:custGeom>
              <a:rect b="b" l="l" r="r" t="t"/>
              <a:pathLst>
                <a:path extrusionOk="0" h="40" w="53">
                  <a:moveTo>
                    <a:pt x="27" y="1"/>
                  </a:moveTo>
                  <a:cubicBezTo>
                    <a:pt x="1" y="2"/>
                    <a:pt x="1" y="40"/>
                    <a:pt x="27" y="40"/>
                  </a:cubicBezTo>
                  <a:cubicBezTo>
                    <a:pt x="52" y="40"/>
                    <a:pt x="52"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7" name="Google Shape;39907;p79"/>
            <p:cNvSpPr/>
            <p:nvPr/>
          </p:nvSpPr>
          <p:spPr>
            <a:xfrm>
              <a:off x="10518571" y="4978079"/>
              <a:ext cx="43763" cy="35016"/>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8" name="Google Shape;39908;p79"/>
            <p:cNvSpPr/>
            <p:nvPr/>
          </p:nvSpPr>
          <p:spPr>
            <a:xfrm>
              <a:off x="10497176" y="4962516"/>
              <a:ext cx="87526" cy="69060"/>
            </a:xfrm>
            <a:custGeom>
              <a:rect b="b" l="l" r="r" t="t"/>
              <a:pathLst>
                <a:path extrusionOk="0" h="71" w="90">
                  <a:moveTo>
                    <a:pt x="44" y="1"/>
                  </a:moveTo>
                  <a:cubicBezTo>
                    <a:pt x="0" y="1"/>
                    <a:pt x="0" y="70"/>
                    <a:pt x="44" y="70"/>
                  </a:cubicBezTo>
                  <a:cubicBezTo>
                    <a:pt x="90" y="70"/>
                    <a:pt x="90" y="1"/>
                    <a:pt x="4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9" name="Google Shape;39909;p79"/>
            <p:cNvSpPr/>
            <p:nvPr/>
          </p:nvSpPr>
          <p:spPr>
            <a:xfrm>
              <a:off x="10517599" y="4798132"/>
              <a:ext cx="46680" cy="36962"/>
            </a:xfrm>
            <a:custGeom>
              <a:rect b="b" l="l" r="r" t="t"/>
              <a:pathLst>
                <a:path extrusionOk="0" h="38" w="48">
                  <a:moveTo>
                    <a:pt x="23" y="1"/>
                  </a:moveTo>
                  <a:cubicBezTo>
                    <a:pt x="0" y="1"/>
                    <a:pt x="0" y="38"/>
                    <a:pt x="23" y="38"/>
                  </a:cubicBezTo>
                  <a:cubicBezTo>
                    <a:pt x="48" y="38"/>
                    <a:pt x="48" y="1"/>
                    <a:pt x="2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0" name="Google Shape;39910;p79"/>
            <p:cNvSpPr/>
            <p:nvPr/>
          </p:nvSpPr>
          <p:spPr>
            <a:xfrm>
              <a:off x="10463138" y="4890537"/>
              <a:ext cx="51543" cy="39880"/>
            </a:xfrm>
            <a:custGeom>
              <a:rect b="b" l="l" r="r" t="t"/>
              <a:pathLst>
                <a:path extrusionOk="0" h="41" w="53">
                  <a:moveTo>
                    <a:pt x="27" y="1"/>
                  </a:moveTo>
                  <a:cubicBezTo>
                    <a:pt x="0" y="1"/>
                    <a:pt x="0" y="41"/>
                    <a:pt x="27" y="41"/>
                  </a:cubicBezTo>
                  <a:cubicBezTo>
                    <a:pt x="53" y="41"/>
                    <a:pt x="53" y="1"/>
                    <a:pt x="2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1" name="Google Shape;39911;p79"/>
            <p:cNvSpPr/>
            <p:nvPr/>
          </p:nvSpPr>
          <p:spPr>
            <a:xfrm>
              <a:off x="10508846" y="4662929"/>
              <a:ext cx="62241" cy="50579"/>
            </a:xfrm>
            <a:custGeom>
              <a:rect b="b" l="l" r="r" t="t"/>
              <a:pathLst>
                <a:path extrusionOk="0" h="52" w="64">
                  <a:moveTo>
                    <a:pt x="32" y="1"/>
                  </a:moveTo>
                  <a:cubicBezTo>
                    <a:pt x="1" y="1"/>
                    <a:pt x="1" y="51"/>
                    <a:pt x="32" y="51"/>
                  </a:cubicBezTo>
                  <a:cubicBezTo>
                    <a:pt x="64" y="51"/>
                    <a:pt x="64" y="1"/>
                    <a:pt x="3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2" name="Google Shape;39912;p79"/>
            <p:cNvSpPr/>
            <p:nvPr/>
          </p:nvSpPr>
          <p:spPr>
            <a:xfrm>
              <a:off x="11111800" y="5052003"/>
              <a:ext cx="53488" cy="41825"/>
            </a:xfrm>
            <a:custGeom>
              <a:rect b="b" l="l" r="r" t="t"/>
              <a:pathLst>
                <a:path extrusionOk="0" h="43" w="55">
                  <a:moveTo>
                    <a:pt x="28" y="0"/>
                  </a:moveTo>
                  <a:cubicBezTo>
                    <a:pt x="1" y="0"/>
                    <a:pt x="1" y="42"/>
                    <a:pt x="28" y="42"/>
                  </a:cubicBezTo>
                  <a:cubicBezTo>
                    <a:pt x="55" y="42"/>
                    <a:pt x="55"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3" name="Google Shape;39913;p79"/>
            <p:cNvSpPr/>
            <p:nvPr/>
          </p:nvSpPr>
          <p:spPr>
            <a:xfrm>
              <a:off x="10716962" y="5108419"/>
              <a:ext cx="39873" cy="31126"/>
            </a:xfrm>
            <a:custGeom>
              <a:rect b="b" l="l" r="r" t="t"/>
              <a:pathLst>
                <a:path extrusionOk="0" h="32" w="41">
                  <a:moveTo>
                    <a:pt x="20" y="0"/>
                  </a:moveTo>
                  <a:cubicBezTo>
                    <a:pt x="1" y="0"/>
                    <a:pt x="1" y="32"/>
                    <a:pt x="20" y="32"/>
                  </a:cubicBezTo>
                  <a:cubicBezTo>
                    <a:pt x="41" y="32"/>
                    <a:pt x="41"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4" name="Google Shape;39914;p79"/>
            <p:cNvSpPr/>
            <p:nvPr/>
          </p:nvSpPr>
          <p:spPr>
            <a:xfrm>
              <a:off x="10605124" y="5194015"/>
              <a:ext cx="41818" cy="32098"/>
            </a:xfrm>
            <a:custGeom>
              <a:rect b="b" l="l" r="r" t="t"/>
              <a:pathLst>
                <a:path extrusionOk="0" h="33" w="43">
                  <a:moveTo>
                    <a:pt x="22" y="1"/>
                  </a:moveTo>
                  <a:cubicBezTo>
                    <a:pt x="1" y="1"/>
                    <a:pt x="1" y="33"/>
                    <a:pt x="22" y="33"/>
                  </a:cubicBezTo>
                  <a:cubicBezTo>
                    <a:pt x="43" y="33"/>
                    <a:pt x="43"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15" name="Google Shape;39915;p79"/>
          <p:cNvGrpSpPr/>
          <p:nvPr/>
        </p:nvGrpSpPr>
        <p:grpSpPr>
          <a:xfrm>
            <a:off x="2090743" y="3144443"/>
            <a:ext cx="650520" cy="551573"/>
            <a:chOff x="8483468" y="3859206"/>
            <a:chExt cx="650520" cy="551573"/>
          </a:xfrm>
        </p:grpSpPr>
        <p:sp>
          <p:nvSpPr>
            <p:cNvPr id="39916" name="Google Shape;39916;p79"/>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7" name="Google Shape;39917;p79"/>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8" name="Google Shape;39918;p79"/>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9" name="Google Shape;39919;p79"/>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0" name="Google Shape;39920;p79"/>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1" name="Google Shape;39921;p79"/>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2" name="Google Shape;39922;p79"/>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3" name="Google Shape;39923;p79"/>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4" name="Google Shape;39924;p79"/>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5" name="Google Shape;39925;p79"/>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6" name="Google Shape;39926;p79"/>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7" name="Google Shape;39927;p79"/>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8" name="Google Shape;39928;p79"/>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9" name="Google Shape;39929;p79"/>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0" name="Google Shape;39930;p79"/>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1" name="Google Shape;39931;p79"/>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2" name="Google Shape;39932;p79"/>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3" name="Google Shape;39933;p79"/>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4" name="Google Shape;39934;p79"/>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5" name="Google Shape;39935;p79"/>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6" name="Google Shape;39936;p79"/>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7" name="Google Shape;39937;p79"/>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8" name="Google Shape;39938;p79"/>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9" name="Google Shape;39939;p79"/>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0" name="Google Shape;39940;p79"/>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1" name="Google Shape;39941;p79"/>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2" name="Google Shape;39942;p79"/>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3" name="Google Shape;39943;p79"/>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4" name="Google Shape;39944;p79"/>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5" name="Google Shape;39945;p79"/>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46" name="Google Shape;39946;p79"/>
          <p:cNvSpPr/>
          <p:nvPr/>
        </p:nvSpPr>
        <p:spPr>
          <a:xfrm>
            <a:off x="6320583" y="618120"/>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7" name="Google Shape;39947;p79"/>
          <p:cNvSpPr/>
          <p:nvPr/>
        </p:nvSpPr>
        <p:spPr>
          <a:xfrm>
            <a:off x="6991086" y="11934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8" name="Google Shape;39948;p79"/>
          <p:cNvSpPr/>
          <p:nvPr/>
        </p:nvSpPr>
        <p:spPr>
          <a:xfrm>
            <a:off x="4456373" y="23882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9" name="Google Shape;39949;p79"/>
          <p:cNvSpPr/>
          <p:nvPr/>
        </p:nvSpPr>
        <p:spPr>
          <a:xfrm flipH="1">
            <a:off x="2508448" y="4107019"/>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0" name="Google Shape;39950;p79"/>
          <p:cNvSpPr/>
          <p:nvPr/>
        </p:nvSpPr>
        <p:spPr>
          <a:xfrm flipH="1">
            <a:off x="3384204" y="30284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51" name="Google Shape;39951;p79"/>
          <p:cNvGrpSpPr/>
          <p:nvPr/>
        </p:nvGrpSpPr>
        <p:grpSpPr>
          <a:xfrm flipH="1">
            <a:off x="4007232" y="3249213"/>
            <a:ext cx="650520" cy="551573"/>
            <a:chOff x="8483468" y="3859206"/>
            <a:chExt cx="650520" cy="551573"/>
          </a:xfrm>
        </p:grpSpPr>
        <p:sp>
          <p:nvSpPr>
            <p:cNvPr id="39952" name="Google Shape;39952;p79"/>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3" name="Google Shape;39953;p79"/>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4" name="Google Shape;39954;p79"/>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5" name="Google Shape;39955;p79"/>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6" name="Google Shape;39956;p79"/>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7" name="Google Shape;39957;p79"/>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8" name="Google Shape;39958;p79"/>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9" name="Google Shape;39959;p79"/>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0" name="Google Shape;39960;p79"/>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1" name="Google Shape;39961;p79"/>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2" name="Google Shape;39962;p79"/>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3" name="Google Shape;39963;p79"/>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4" name="Google Shape;39964;p79"/>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5" name="Google Shape;39965;p79"/>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6" name="Google Shape;39966;p79"/>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7" name="Google Shape;39967;p79"/>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8" name="Google Shape;39968;p79"/>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9" name="Google Shape;39969;p79"/>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0" name="Google Shape;39970;p79"/>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1" name="Google Shape;39971;p79"/>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2" name="Google Shape;39972;p79"/>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3" name="Google Shape;39973;p79"/>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4" name="Google Shape;39974;p79"/>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5" name="Google Shape;39975;p79"/>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6" name="Google Shape;39976;p79"/>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7" name="Google Shape;39977;p79"/>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8" name="Google Shape;39978;p79"/>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9" name="Google Shape;39979;p79"/>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0" name="Google Shape;39980;p79"/>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1" name="Google Shape;39981;p79"/>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82" name="Google Shape;39982;p79"/>
          <p:cNvSpPr/>
          <p:nvPr/>
        </p:nvSpPr>
        <p:spPr>
          <a:xfrm flipH="1">
            <a:off x="3987442" y="432080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3" name="Google Shape;39983;p79"/>
          <p:cNvSpPr/>
          <p:nvPr/>
        </p:nvSpPr>
        <p:spPr>
          <a:xfrm>
            <a:off x="6409173" y="19621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4" name="Google Shape;39984;p79"/>
          <p:cNvSpPr/>
          <p:nvPr/>
        </p:nvSpPr>
        <p:spPr>
          <a:xfrm>
            <a:off x="7101048" y="505351"/>
            <a:ext cx="1495150" cy="1495150"/>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5" name="Google Shape;39985;p79"/>
          <p:cNvSpPr/>
          <p:nvPr/>
        </p:nvSpPr>
        <p:spPr>
          <a:xfrm>
            <a:off x="490049" y="3435426"/>
            <a:ext cx="995845" cy="995845"/>
          </a:xfrm>
          <a:custGeom>
            <a:rect b="b" l="l" r="r" t="t"/>
            <a:pathLst>
              <a:path extrusionOk="0" h="3907" w="3907">
                <a:moveTo>
                  <a:pt x="180" y="3077"/>
                </a:moveTo>
                <a:cubicBezTo>
                  <a:pt x="1" y="3257"/>
                  <a:pt x="1" y="3548"/>
                  <a:pt x="180" y="3727"/>
                </a:cubicBezTo>
                <a:cubicBezTo>
                  <a:pt x="360" y="3906"/>
                  <a:pt x="651" y="3906"/>
                  <a:pt x="830" y="3727"/>
                </a:cubicBezTo>
                <a:cubicBezTo>
                  <a:pt x="1494" y="3063"/>
                  <a:pt x="3906" y="0"/>
                  <a:pt x="3906" y="0"/>
                </a:cubicBezTo>
                <a:cubicBezTo>
                  <a:pt x="3906" y="0"/>
                  <a:pt x="846" y="2412"/>
                  <a:pt x="180" y="3077"/>
                </a:cubicBezTo>
                <a:close/>
              </a:path>
            </a:pathLst>
          </a:custGeom>
          <a:gradFill>
            <a:gsLst>
              <a:gs pos="0">
                <a:srgbClr val="FFFFFF">
                  <a:alpha val="18431"/>
                </a:srgbClr>
              </a:gs>
              <a:gs pos="100000">
                <a:srgbClr val="270C2A">
                  <a:alpha val="0"/>
                </a:srgbClr>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86" name="Google Shape;39986;p79"/>
          <p:cNvGrpSpPr/>
          <p:nvPr/>
        </p:nvGrpSpPr>
        <p:grpSpPr>
          <a:xfrm>
            <a:off x="7651434" y="2143556"/>
            <a:ext cx="315604" cy="283088"/>
            <a:chOff x="9122209" y="4733906"/>
            <a:chExt cx="315604" cy="283088"/>
          </a:xfrm>
        </p:grpSpPr>
        <p:sp>
          <p:nvSpPr>
            <p:cNvPr id="39987" name="Google Shape;39987;p79"/>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8" name="Google Shape;39988;p79"/>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9" name="Google Shape;39989;p79"/>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0" name="Google Shape;39990;p79"/>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1" name="Google Shape;39991;p79"/>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2" name="Google Shape;39992;p79"/>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3" name="Google Shape;39993;p79"/>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4" name="Google Shape;39994;p79"/>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5" name="Google Shape;39995;p79"/>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6" name="Google Shape;39996;p79"/>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7" name="Google Shape;39997;p79"/>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8" name="Google Shape;39998;p79"/>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9" name="Google Shape;39999;p79"/>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0" name="Google Shape;40000;p79"/>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1" name="Google Shape;40001;p79"/>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2" name="Google Shape;40002;p79"/>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3" name="Google Shape;40003;p79"/>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4" name="Google Shape;40004;p79"/>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5" name="Google Shape;40005;p79"/>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6" name="Google Shape;40006;p79"/>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7" name="Google Shape;40007;p79"/>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8" name="Google Shape;40008;p79"/>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9" name="Google Shape;40009;p79"/>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0" name="Google Shape;40010;p79"/>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1" name="Google Shape;40011;p79"/>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2" name="Google Shape;40012;p79"/>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3" name="Google Shape;40013;p79"/>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4" name="Google Shape;40014;p79"/>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5" name="Google Shape;40015;p79"/>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6" name="Google Shape;40016;p79"/>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7" name="Google Shape;40017;p79"/>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8" name="Google Shape;40018;p79"/>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9" name="Google Shape;40019;p79"/>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20" name="Google Shape;40020;p79"/>
          <p:cNvGrpSpPr/>
          <p:nvPr/>
        </p:nvGrpSpPr>
        <p:grpSpPr>
          <a:xfrm flipH="1">
            <a:off x="4571997" y="4390116"/>
            <a:ext cx="566603" cy="508255"/>
            <a:chOff x="9122209" y="4733906"/>
            <a:chExt cx="315604" cy="283088"/>
          </a:xfrm>
        </p:grpSpPr>
        <p:sp>
          <p:nvSpPr>
            <p:cNvPr id="40021" name="Google Shape;40021;p79"/>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2" name="Google Shape;40022;p79"/>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3" name="Google Shape;40023;p79"/>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4" name="Google Shape;40024;p79"/>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5" name="Google Shape;40025;p79"/>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6" name="Google Shape;40026;p79"/>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7" name="Google Shape;40027;p79"/>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8" name="Google Shape;40028;p79"/>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9" name="Google Shape;40029;p79"/>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0" name="Google Shape;40030;p79"/>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1" name="Google Shape;40031;p79"/>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2" name="Google Shape;40032;p79"/>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3" name="Google Shape;40033;p79"/>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4" name="Google Shape;40034;p79"/>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5" name="Google Shape;40035;p79"/>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6" name="Google Shape;40036;p79"/>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7" name="Google Shape;40037;p79"/>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8" name="Google Shape;40038;p79"/>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9" name="Google Shape;40039;p79"/>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0" name="Google Shape;40040;p79"/>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1" name="Google Shape;40041;p79"/>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2" name="Google Shape;40042;p79"/>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3" name="Google Shape;40043;p79"/>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4" name="Google Shape;40044;p79"/>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5" name="Google Shape;40045;p79"/>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6" name="Google Shape;40046;p79"/>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7" name="Google Shape;40047;p79"/>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8" name="Google Shape;40048;p79"/>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9" name="Google Shape;40049;p79"/>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0" name="Google Shape;40050;p79"/>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1" name="Google Shape;40051;p79"/>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2" name="Google Shape;40052;p79"/>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3" name="Google Shape;40053;p79"/>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57" name="Shape 40057"/>
        <p:cNvGrpSpPr/>
        <p:nvPr/>
      </p:nvGrpSpPr>
      <p:grpSpPr>
        <a:xfrm>
          <a:off x="0" y="0"/>
          <a:ext cx="0" cy="0"/>
          <a:chOff x="0" y="0"/>
          <a:chExt cx="0" cy="0"/>
        </a:xfrm>
      </p:grpSpPr>
      <p:sp>
        <p:nvSpPr>
          <p:cNvPr id="40058" name="Google Shape;40058;p80"/>
          <p:cNvSpPr txBox="1"/>
          <p:nvPr>
            <p:ph type="title"/>
          </p:nvPr>
        </p:nvSpPr>
        <p:spPr>
          <a:xfrm>
            <a:off x="720000" y="54668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40059" name="Google Shape;40059;p80"/>
          <p:cNvGrpSpPr/>
          <p:nvPr/>
        </p:nvGrpSpPr>
        <p:grpSpPr>
          <a:xfrm>
            <a:off x="8086292" y="1405622"/>
            <a:ext cx="319986" cy="363705"/>
            <a:chOff x="8086292" y="1405622"/>
            <a:chExt cx="319986" cy="363705"/>
          </a:xfrm>
        </p:grpSpPr>
        <p:sp>
          <p:nvSpPr>
            <p:cNvPr id="40060" name="Google Shape;40060;p80"/>
            <p:cNvSpPr/>
            <p:nvPr/>
          </p:nvSpPr>
          <p:spPr>
            <a:xfrm>
              <a:off x="8086292" y="1405622"/>
              <a:ext cx="319986" cy="363705"/>
            </a:xfrm>
            <a:custGeom>
              <a:rect b="b" l="l" r="r" t="t"/>
              <a:pathLst>
                <a:path extrusionOk="0" h="9409" w="8278">
                  <a:moveTo>
                    <a:pt x="4140" y="1"/>
                  </a:moveTo>
                  <a:cubicBezTo>
                    <a:pt x="1853" y="1"/>
                    <a:pt x="1" y="1854"/>
                    <a:pt x="1" y="4140"/>
                  </a:cubicBezTo>
                  <a:cubicBezTo>
                    <a:pt x="1" y="6425"/>
                    <a:pt x="3164" y="9409"/>
                    <a:pt x="4140" y="9409"/>
                  </a:cubicBezTo>
                  <a:cubicBezTo>
                    <a:pt x="5116" y="9409"/>
                    <a:pt x="8278" y="6425"/>
                    <a:pt x="8278" y="4140"/>
                  </a:cubicBezTo>
                  <a:cubicBezTo>
                    <a:pt x="8278" y="1854"/>
                    <a:pt x="6425" y="1"/>
                    <a:pt x="41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1" name="Google Shape;40061;p80"/>
            <p:cNvSpPr/>
            <p:nvPr/>
          </p:nvSpPr>
          <p:spPr>
            <a:xfrm>
              <a:off x="8246015" y="1405622"/>
              <a:ext cx="160032" cy="363705"/>
            </a:xfrm>
            <a:custGeom>
              <a:rect b="b" l="l" r="r" t="t"/>
              <a:pathLst>
                <a:path extrusionOk="0" h="9409" w="4140">
                  <a:moveTo>
                    <a:pt x="0" y="1"/>
                  </a:moveTo>
                  <a:lnTo>
                    <a:pt x="0" y="9409"/>
                  </a:lnTo>
                  <a:cubicBezTo>
                    <a:pt x="976" y="9409"/>
                    <a:pt x="4139" y="6425"/>
                    <a:pt x="4139" y="4140"/>
                  </a:cubicBezTo>
                  <a:cubicBezTo>
                    <a:pt x="4139" y="1854"/>
                    <a:pt x="2287" y="1"/>
                    <a:pt x="0"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2" name="Google Shape;40062;p80"/>
            <p:cNvSpPr/>
            <p:nvPr/>
          </p:nvSpPr>
          <p:spPr>
            <a:xfrm>
              <a:off x="8130900" y="1524641"/>
              <a:ext cx="91148" cy="61964"/>
            </a:xfrm>
            <a:custGeom>
              <a:rect b="b" l="l" r="r" t="t"/>
              <a:pathLst>
                <a:path extrusionOk="0" h="1603" w="2358">
                  <a:moveTo>
                    <a:pt x="565" y="0"/>
                  </a:moveTo>
                  <a:cubicBezTo>
                    <a:pt x="242" y="0"/>
                    <a:pt x="1" y="63"/>
                    <a:pt x="1" y="63"/>
                  </a:cubicBezTo>
                  <a:cubicBezTo>
                    <a:pt x="1" y="63"/>
                    <a:pt x="180" y="949"/>
                    <a:pt x="830" y="1357"/>
                  </a:cubicBezTo>
                  <a:cubicBezTo>
                    <a:pt x="1140" y="1552"/>
                    <a:pt x="1501" y="1603"/>
                    <a:pt x="1794" y="1603"/>
                  </a:cubicBezTo>
                  <a:cubicBezTo>
                    <a:pt x="2117" y="1603"/>
                    <a:pt x="2358" y="1541"/>
                    <a:pt x="2358" y="1541"/>
                  </a:cubicBezTo>
                  <a:cubicBezTo>
                    <a:pt x="2358" y="1541"/>
                    <a:pt x="2178" y="654"/>
                    <a:pt x="1527" y="246"/>
                  </a:cubicBezTo>
                  <a:cubicBezTo>
                    <a:pt x="1218" y="52"/>
                    <a:pt x="858"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3" name="Google Shape;40063;p80"/>
            <p:cNvSpPr/>
            <p:nvPr/>
          </p:nvSpPr>
          <p:spPr>
            <a:xfrm>
              <a:off x="8270599" y="1524641"/>
              <a:ext cx="91148" cy="61964"/>
            </a:xfrm>
            <a:custGeom>
              <a:rect b="b" l="l" r="r" t="t"/>
              <a:pathLst>
                <a:path extrusionOk="0" h="1603" w="2358">
                  <a:moveTo>
                    <a:pt x="1794" y="1"/>
                  </a:moveTo>
                  <a:cubicBezTo>
                    <a:pt x="1501" y="1"/>
                    <a:pt x="1140" y="52"/>
                    <a:pt x="830" y="246"/>
                  </a:cubicBezTo>
                  <a:cubicBezTo>
                    <a:pt x="179" y="654"/>
                    <a:pt x="0" y="1541"/>
                    <a:pt x="0" y="1541"/>
                  </a:cubicBezTo>
                  <a:cubicBezTo>
                    <a:pt x="0" y="1541"/>
                    <a:pt x="242" y="1603"/>
                    <a:pt x="565" y="1603"/>
                  </a:cubicBezTo>
                  <a:cubicBezTo>
                    <a:pt x="858" y="1603"/>
                    <a:pt x="1218" y="1552"/>
                    <a:pt x="1527" y="1357"/>
                  </a:cubicBezTo>
                  <a:cubicBezTo>
                    <a:pt x="2179" y="949"/>
                    <a:pt x="2357" y="63"/>
                    <a:pt x="2357" y="63"/>
                  </a:cubicBezTo>
                  <a:cubicBezTo>
                    <a:pt x="2357" y="63"/>
                    <a:pt x="2117" y="1"/>
                    <a:pt x="17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4" name="Google Shape;40064;p80"/>
            <p:cNvSpPr/>
            <p:nvPr/>
          </p:nvSpPr>
          <p:spPr>
            <a:xfrm>
              <a:off x="8225412" y="1667625"/>
              <a:ext cx="41941" cy="25628"/>
            </a:xfrm>
            <a:custGeom>
              <a:rect b="b" l="l" r="r" t="t"/>
              <a:pathLst>
                <a:path extrusionOk="0" h="663" w="1085">
                  <a:moveTo>
                    <a:pt x="0" y="0"/>
                  </a:moveTo>
                  <a:lnTo>
                    <a:pt x="0" y="663"/>
                  </a:lnTo>
                  <a:lnTo>
                    <a:pt x="1085" y="663"/>
                  </a:lnTo>
                  <a:lnTo>
                    <a:pt x="10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5" name="Google Shape;40065;p80"/>
            <p:cNvSpPr/>
            <p:nvPr/>
          </p:nvSpPr>
          <p:spPr>
            <a:xfrm>
              <a:off x="8246015" y="1667625"/>
              <a:ext cx="21338" cy="25628"/>
            </a:xfrm>
            <a:custGeom>
              <a:rect b="b" l="l" r="r" t="t"/>
              <a:pathLst>
                <a:path extrusionOk="0" h="663" w="552">
                  <a:moveTo>
                    <a:pt x="0" y="0"/>
                  </a:moveTo>
                  <a:lnTo>
                    <a:pt x="0" y="663"/>
                  </a:lnTo>
                  <a:lnTo>
                    <a:pt x="552" y="663"/>
                  </a:lnTo>
                  <a:lnTo>
                    <a:pt x="55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66" name="Google Shape;40066;p80"/>
          <p:cNvGrpSpPr/>
          <p:nvPr/>
        </p:nvGrpSpPr>
        <p:grpSpPr>
          <a:xfrm>
            <a:off x="8121507" y="2611619"/>
            <a:ext cx="241091" cy="363705"/>
            <a:chOff x="8121507" y="2611619"/>
            <a:chExt cx="241091" cy="363705"/>
          </a:xfrm>
        </p:grpSpPr>
        <p:sp>
          <p:nvSpPr>
            <p:cNvPr id="40067" name="Google Shape;40067;p80"/>
            <p:cNvSpPr/>
            <p:nvPr/>
          </p:nvSpPr>
          <p:spPr>
            <a:xfrm>
              <a:off x="8148720" y="2635547"/>
              <a:ext cx="62466" cy="105142"/>
            </a:xfrm>
            <a:custGeom>
              <a:rect b="b" l="l" r="r" t="t"/>
              <a:pathLst>
                <a:path extrusionOk="0" h="2720" w="1616">
                  <a:moveTo>
                    <a:pt x="603" y="0"/>
                  </a:moveTo>
                  <a:lnTo>
                    <a:pt x="1" y="246"/>
                  </a:lnTo>
                  <a:lnTo>
                    <a:pt x="1012" y="2719"/>
                  </a:lnTo>
                  <a:lnTo>
                    <a:pt x="1615" y="2474"/>
                  </a:lnTo>
                  <a:lnTo>
                    <a:pt x="6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8" name="Google Shape;40068;p80"/>
            <p:cNvSpPr/>
            <p:nvPr/>
          </p:nvSpPr>
          <p:spPr>
            <a:xfrm>
              <a:off x="8274890" y="2632029"/>
              <a:ext cx="61655" cy="103325"/>
            </a:xfrm>
            <a:custGeom>
              <a:rect b="b" l="l" r="r" t="t"/>
              <a:pathLst>
                <a:path extrusionOk="0" h="2673" w="1595">
                  <a:moveTo>
                    <a:pt x="991" y="1"/>
                  </a:moveTo>
                  <a:lnTo>
                    <a:pt x="0" y="2425"/>
                  </a:lnTo>
                  <a:lnTo>
                    <a:pt x="603" y="2672"/>
                  </a:lnTo>
                  <a:lnTo>
                    <a:pt x="1594" y="248"/>
                  </a:lnTo>
                  <a:lnTo>
                    <a:pt x="99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9" name="Google Shape;40069;p80"/>
            <p:cNvSpPr/>
            <p:nvPr/>
          </p:nvSpPr>
          <p:spPr>
            <a:xfrm>
              <a:off x="8133761" y="2611619"/>
              <a:ext cx="50406" cy="50406"/>
            </a:xfrm>
            <a:custGeom>
              <a:rect b="b" l="l" r="r" t="t"/>
              <a:pathLst>
                <a:path extrusionOk="0" h="1304" w="1304">
                  <a:moveTo>
                    <a:pt x="652" y="0"/>
                  </a:moveTo>
                  <a:cubicBezTo>
                    <a:pt x="292" y="0"/>
                    <a:pt x="1" y="292"/>
                    <a:pt x="1" y="652"/>
                  </a:cubicBezTo>
                  <a:cubicBezTo>
                    <a:pt x="1" y="1012"/>
                    <a:pt x="292" y="1303"/>
                    <a:pt x="652" y="1303"/>
                  </a:cubicBezTo>
                  <a:cubicBezTo>
                    <a:pt x="1011" y="1303"/>
                    <a:pt x="1304" y="1012"/>
                    <a:pt x="1304" y="652"/>
                  </a:cubicBezTo>
                  <a:cubicBezTo>
                    <a:pt x="1304" y="292"/>
                    <a:pt x="1011" y="0"/>
                    <a:pt x="6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0" name="Google Shape;40070;p80"/>
            <p:cNvSpPr/>
            <p:nvPr/>
          </p:nvSpPr>
          <p:spPr>
            <a:xfrm>
              <a:off x="8299629" y="2611619"/>
              <a:ext cx="50406" cy="50406"/>
            </a:xfrm>
            <a:custGeom>
              <a:rect b="b" l="l" r="r" t="t"/>
              <a:pathLst>
                <a:path extrusionOk="0" h="1304" w="1304">
                  <a:moveTo>
                    <a:pt x="653" y="0"/>
                  </a:moveTo>
                  <a:cubicBezTo>
                    <a:pt x="293" y="0"/>
                    <a:pt x="1" y="292"/>
                    <a:pt x="1" y="652"/>
                  </a:cubicBezTo>
                  <a:cubicBezTo>
                    <a:pt x="1" y="1012"/>
                    <a:pt x="293" y="1303"/>
                    <a:pt x="653" y="1303"/>
                  </a:cubicBezTo>
                  <a:cubicBezTo>
                    <a:pt x="1012" y="1303"/>
                    <a:pt x="1304" y="1012"/>
                    <a:pt x="1304" y="652"/>
                  </a:cubicBezTo>
                  <a:cubicBezTo>
                    <a:pt x="1304" y="292"/>
                    <a:pt x="1012" y="0"/>
                    <a:pt x="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1" name="Google Shape;40071;p80"/>
            <p:cNvSpPr/>
            <p:nvPr/>
          </p:nvSpPr>
          <p:spPr>
            <a:xfrm>
              <a:off x="8121507" y="2701492"/>
              <a:ext cx="240859" cy="273793"/>
            </a:xfrm>
            <a:custGeom>
              <a:rect b="b" l="l" r="r" t="t"/>
              <a:pathLst>
                <a:path extrusionOk="0" h="7083" w="6231">
                  <a:moveTo>
                    <a:pt x="3115" y="0"/>
                  </a:moveTo>
                  <a:cubicBezTo>
                    <a:pt x="1394" y="0"/>
                    <a:pt x="0" y="1396"/>
                    <a:pt x="0" y="3116"/>
                  </a:cubicBezTo>
                  <a:cubicBezTo>
                    <a:pt x="0" y="4837"/>
                    <a:pt x="2380" y="7082"/>
                    <a:pt x="3115" y="7082"/>
                  </a:cubicBezTo>
                  <a:cubicBezTo>
                    <a:pt x="3849" y="7082"/>
                    <a:pt x="6230" y="4836"/>
                    <a:pt x="6230" y="3116"/>
                  </a:cubicBezTo>
                  <a:cubicBezTo>
                    <a:pt x="6230" y="1395"/>
                    <a:pt x="4835" y="0"/>
                    <a:pt x="31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2" name="Google Shape;40072;p80"/>
            <p:cNvSpPr/>
            <p:nvPr/>
          </p:nvSpPr>
          <p:spPr>
            <a:xfrm>
              <a:off x="8242111" y="2701492"/>
              <a:ext cx="120488" cy="273832"/>
            </a:xfrm>
            <a:custGeom>
              <a:rect b="b" l="l" r="r" t="t"/>
              <a:pathLst>
                <a:path extrusionOk="0" h="7084" w="3117">
                  <a:moveTo>
                    <a:pt x="1" y="0"/>
                  </a:moveTo>
                  <a:lnTo>
                    <a:pt x="1" y="7083"/>
                  </a:lnTo>
                  <a:cubicBezTo>
                    <a:pt x="736" y="7083"/>
                    <a:pt x="3117" y="4837"/>
                    <a:pt x="3117" y="3117"/>
                  </a:cubicBezTo>
                  <a:cubicBezTo>
                    <a:pt x="3117" y="1395"/>
                    <a:pt x="1721"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3" name="Google Shape;40073;p80"/>
            <p:cNvSpPr/>
            <p:nvPr/>
          </p:nvSpPr>
          <p:spPr>
            <a:xfrm>
              <a:off x="8163796" y="2793414"/>
              <a:ext cx="61732" cy="42018"/>
            </a:xfrm>
            <a:custGeom>
              <a:rect b="b" l="l" r="r" t="t"/>
              <a:pathLst>
                <a:path extrusionOk="0" h="1087" w="1597">
                  <a:moveTo>
                    <a:pt x="382" y="1"/>
                  </a:moveTo>
                  <a:cubicBezTo>
                    <a:pt x="164" y="1"/>
                    <a:pt x="0" y="43"/>
                    <a:pt x="0" y="43"/>
                  </a:cubicBezTo>
                  <a:cubicBezTo>
                    <a:pt x="0" y="43"/>
                    <a:pt x="122" y="643"/>
                    <a:pt x="563" y="920"/>
                  </a:cubicBezTo>
                  <a:cubicBezTo>
                    <a:pt x="772" y="1052"/>
                    <a:pt x="1016" y="1086"/>
                    <a:pt x="1214" y="1086"/>
                  </a:cubicBezTo>
                  <a:cubicBezTo>
                    <a:pt x="1433" y="1086"/>
                    <a:pt x="1597" y="1044"/>
                    <a:pt x="1597" y="1044"/>
                  </a:cubicBezTo>
                  <a:cubicBezTo>
                    <a:pt x="1597" y="1044"/>
                    <a:pt x="1475" y="443"/>
                    <a:pt x="1034" y="167"/>
                  </a:cubicBezTo>
                  <a:cubicBezTo>
                    <a:pt x="825" y="35"/>
                    <a:pt x="581" y="1"/>
                    <a:pt x="3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4" name="Google Shape;40074;p80"/>
            <p:cNvSpPr/>
            <p:nvPr/>
          </p:nvSpPr>
          <p:spPr>
            <a:xfrm>
              <a:off x="8258307" y="2793414"/>
              <a:ext cx="61732" cy="41979"/>
            </a:xfrm>
            <a:custGeom>
              <a:rect b="b" l="l" r="r" t="t"/>
              <a:pathLst>
                <a:path extrusionOk="0" h="1086" w="1597">
                  <a:moveTo>
                    <a:pt x="1215" y="1"/>
                  </a:moveTo>
                  <a:cubicBezTo>
                    <a:pt x="1017" y="1"/>
                    <a:pt x="772" y="35"/>
                    <a:pt x="562" y="167"/>
                  </a:cubicBezTo>
                  <a:cubicBezTo>
                    <a:pt x="122" y="444"/>
                    <a:pt x="1" y="1044"/>
                    <a:pt x="1" y="1044"/>
                  </a:cubicBezTo>
                  <a:cubicBezTo>
                    <a:pt x="1" y="1044"/>
                    <a:pt x="163" y="1086"/>
                    <a:pt x="382" y="1086"/>
                  </a:cubicBezTo>
                  <a:cubicBezTo>
                    <a:pt x="580" y="1086"/>
                    <a:pt x="825" y="1051"/>
                    <a:pt x="1035" y="920"/>
                  </a:cubicBezTo>
                  <a:cubicBezTo>
                    <a:pt x="1475" y="643"/>
                    <a:pt x="1596" y="43"/>
                    <a:pt x="1596" y="43"/>
                  </a:cubicBezTo>
                  <a:cubicBezTo>
                    <a:pt x="1596" y="43"/>
                    <a:pt x="1433"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5" name="Google Shape;40075;p80"/>
            <p:cNvSpPr/>
            <p:nvPr/>
          </p:nvSpPr>
          <p:spPr>
            <a:xfrm>
              <a:off x="8225760" y="2899831"/>
              <a:ext cx="32702" cy="17047"/>
            </a:xfrm>
            <a:custGeom>
              <a:rect b="b" l="l" r="r" t="t"/>
              <a:pathLst>
                <a:path extrusionOk="0" h="441" w="846">
                  <a:moveTo>
                    <a:pt x="1" y="0"/>
                  </a:moveTo>
                  <a:lnTo>
                    <a:pt x="1" y="440"/>
                  </a:lnTo>
                  <a:lnTo>
                    <a:pt x="846" y="440"/>
                  </a:lnTo>
                  <a:lnTo>
                    <a:pt x="8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6" name="Google Shape;40076;p80"/>
            <p:cNvSpPr/>
            <p:nvPr/>
          </p:nvSpPr>
          <p:spPr>
            <a:xfrm>
              <a:off x="8242111" y="2899831"/>
              <a:ext cx="16351" cy="17047"/>
            </a:xfrm>
            <a:custGeom>
              <a:rect b="b" l="l" r="r" t="t"/>
              <a:pathLst>
                <a:path extrusionOk="0" h="441" w="423">
                  <a:moveTo>
                    <a:pt x="1" y="0"/>
                  </a:moveTo>
                  <a:lnTo>
                    <a:pt x="1" y="440"/>
                  </a:lnTo>
                  <a:lnTo>
                    <a:pt x="423" y="440"/>
                  </a:lnTo>
                  <a:lnTo>
                    <a:pt x="423" y="0"/>
                  </a:ln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7" name="Google Shape;40077;p80"/>
          <p:cNvGrpSpPr/>
          <p:nvPr/>
        </p:nvGrpSpPr>
        <p:grpSpPr>
          <a:xfrm>
            <a:off x="7308283" y="3814717"/>
            <a:ext cx="214458" cy="363550"/>
            <a:chOff x="7308283" y="3814717"/>
            <a:chExt cx="214458" cy="363550"/>
          </a:xfrm>
        </p:grpSpPr>
        <p:sp>
          <p:nvSpPr>
            <p:cNvPr id="40078" name="Google Shape;40078;p80"/>
            <p:cNvSpPr/>
            <p:nvPr/>
          </p:nvSpPr>
          <p:spPr>
            <a:xfrm>
              <a:off x="7310139" y="3814717"/>
              <a:ext cx="68149" cy="63085"/>
            </a:xfrm>
            <a:custGeom>
              <a:rect b="b" l="l" r="r" t="t"/>
              <a:pathLst>
                <a:path extrusionOk="0" h="1632" w="1763">
                  <a:moveTo>
                    <a:pt x="838" y="615"/>
                  </a:moveTo>
                  <a:cubicBezTo>
                    <a:pt x="865" y="615"/>
                    <a:pt x="891" y="620"/>
                    <a:pt x="917" y="630"/>
                  </a:cubicBezTo>
                  <a:cubicBezTo>
                    <a:pt x="966" y="651"/>
                    <a:pt x="1005" y="689"/>
                    <a:pt x="1025" y="738"/>
                  </a:cubicBezTo>
                  <a:cubicBezTo>
                    <a:pt x="1067" y="842"/>
                    <a:pt x="1018" y="960"/>
                    <a:pt x="914" y="1002"/>
                  </a:cubicBezTo>
                  <a:cubicBezTo>
                    <a:pt x="889" y="1012"/>
                    <a:pt x="864" y="1017"/>
                    <a:pt x="838" y="1017"/>
                  </a:cubicBezTo>
                  <a:cubicBezTo>
                    <a:pt x="759" y="1017"/>
                    <a:pt x="682" y="970"/>
                    <a:pt x="650" y="891"/>
                  </a:cubicBezTo>
                  <a:cubicBezTo>
                    <a:pt x="630" y="842"/>
                    <a:pt x="630" y="788"/>
                    <a:pt x="652" y="737"/>
                  </a:cubicBezTo>
                  <a:cubicBezTo>
                    <a:pt x="673" y="689"/>
                    <a:pt x="712" y="649"/>
                    <a:pt x="761" y="630"/>
                  </a:cubicBezTo>
                  <a:cubicBezTo>
                    <a:pt x="787" y="620"/>
                    <a:pt x="812" y="615"/>
                    <a:pt x="838" y="615"/>
                  </a:cubicBezTo>
                  <a:close/>
                  <a:moveTo>
                    <a:pt x="836" y="1"/>
                  </a:moveTo>
                  <a:cubicBezTo>
                    <a:pt x="732" y="1"/>
                    <a:pt x="628" y="21"/>
                    <a:pt x="529" y="62"/>
                  </a:cubicBezTo>
                  <a:cubicBezTo>
                    <a:pt x="328" y="144"/>
                    <a:pt x="170" y="300"/>
                    <a:pt x="86" y="501"/>
                  </a:cubicBezTo>
                  <a:cubicBezTo>
                    <a:pt x="2" y="701"/>
                    <a:pt x="1" y="923"/>
                    <a:pt x="84" y="1125"/>
                  </a:cubicBezTo>
                  <a:cubicBezTo>
                    <a:pt x="213" y="1440"/>
                    <a:pt x="518" y="1632"/>
                    <a:pt x="839" y="1632"/>
                  </a:cubicBezTo>
                  <a:cubicBezTo>
                    <a:pt x="942" y="1632"/>
                    <a:pt x="1046" y="1612"/>
                    <a:pt x="1146" y="1571"/>
                  </a:cubicBezTo>
                  <a:cubicBezTo>
                    <a:pt x="1562" y="1401"/>
                    <a:pt x="1763" y="925"/>
                    <a:pt x="1593" y="508"/>
                  </a:cubicBezTo>
                  <a:cubicBezTo>
                    <a:pt x="1510" y="306"/>
                    <a:pt x="1353" y="150"/>
                    <a:pt x="1153" y="65"/>
                  </a:cubicBezTo>
                  <a:cubicBezTo>
                    <a:pt x="1051" y="22"/>
                    <a:pt x="944" y="1"/>
                    <a:pt x="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9" name="Google Shape;40079;p80"/>
            <p:cNvSpPr/>
            <p:nvPr/>
          </p:nvSpPr>
          <p:spPr>
            <a:xfrm>
              <a:off x="7339246" y="3860678"/>
              <a:ext cx="40936" cy="55315"/>
            </a:xfrm>
            <a:custGeom>
              <a:rect b="b" l="l" r="r" t="t"/>
              <a:pathLst>
                <a:path extrusionOk="0" h="1431" w="1059">
                  <a:moveTo>
                    <a:pt x="569" y="1"/>
                  </a:moveTo>
                  <a:lnTo>
                    <a:pt x="1" y="233"/>
                  </a:lnTo>
                  <a:lnTo>
                    <a:pt x="490" y="1430"/>
                  </a:lnTo>
                  <a:lnTo>
                    <a:pt x="1058" y="1198"/>
                  </a:lnTo>
                  <a:lnTo>
                    <a:pt x="56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0" name="Google Shape;40080;p80"/>
            <p:cNvSpPr/>
            <p:nvPr/>
          </p:nvSpPr>
          <p:spPr>
            <a:xfrm>
              <a:off x="7452505" y="3814717"/>
              <a:ext cx="68149" cy="63085"/>
            </a:xfrm>
            <a:custGeom>
              <a:rect b="b" l="l" r="r" t="t"/>
              <a:pathLst>
                <a:path extrusionOk="0" h="1632" w="1763">
                  <a:moveTo>
                    <a:pt x="926" y="616"/>
                  </a:moveTo>
                  <a:cubicBezTo>
                    <a:pt x="951" y="616"/>
                    <a:pt x="977" y="621"/>
                    <a:pt x="1002" y="631"/>
                  </a:cubicBezTo>
                  <a:cubicBezTo>
                    <a:pt x="1052" y="650"/>
                    <a:pt x="1091" y="689"/>
                    <a:pt x="1112" y="738"/>
                  </a:cubicBezTo>
                  <a:cubicBezTo>
                    <a:pt x="1133" y="789"/>
                    <a:pt x="1133" y="843"/>
                    <a:pt x="1113" y="893"/>
                  </a:cubicBezTo>
                  <a:cubicBezTo>
                    <a:pt x="1081" y="971"/>
                    <a:pt x="1004" y="1019"/>
                    <a:pt x="924" y="1019"/>
                  </a:cubicBezTo>
                  <a:cubicBezTo>
                    <a:pt x="899" y="1019"/>
                    <a:pt x="874" y="1014"/>
                    <a:pt x="849" y="1004"/>
                  </a:cubicBezTo>
                  <a:cubicBezTo>
                    <a:pt x="746" y="961"/>
                    <a:pt x="696" y="843"/>
                    <a:pt x="738" y="740"/>
                  </a:cubicBezTo>
                  <a:cubicBezTo>
                    <a:pt x="758" y="690"/>
                    <a:pt x="797" y="652"/>
                    <a:pt x="848" y="632"/>
                  </a:cubicBezTo>
                  <a:cubicBezTo>
                    <a:pt x="873" y="621"/>
                    <a:pt x="899" y="616"/>
                    <a:pt x="926" y="616"/>
                  </a:cubicBezTo>
                  <a:close/>
                  <a:moveTo>
                    <a:pt x="926" y="0"/>
                  </a:moveTo>
                  <a:cubicBezTo>
                    <a:pt x="819" y="0"/>
                    <a:pt x="712" y="22"/>
                    <a:pt x="611" y="64"/>
                  </a:cubicBezTo>
                  <a:cubicBezTo>
                    <a:pt x="410" y="148"/>
                    <a:pt x="253" y="306"/>
                    <a:pt x="171" y="508"/>
                  </a:cubicBezTo>
                  <a:cubicBezTo>
                    <a:pt x="1" y="923"/>
                    <a:pt x="200" y="1401"/>
                    <a:pt x="617" y="1571"/>
                  </a:cubicBezTo>
                  <a:cubicBezTo>
                    <a:pt x="717" y="1612"/>
                    <a:pt x="822" y="1632"/>
                    <a:pt x="924" y="1632"/>
                  </a:cubicBezTo>
                  <a:cubicBezTo>
                    <a:pt x="1245" y="1632"/>
                    <a:pt x="1551" y="1440"/>
                    <a:pt x="1679" y="1124"/>
                  </a:cubicBezTo>
                  <a:cubicBezTo>
                    <a:pt x="1763" y="923"/>
                    <a:pt x="1762" y="701"/>
                    <a:pt x="1677" y="501"/>
                  </a:cubicBezTo>
                  <a:cubicBezTo>
                    <a:pt x="1593" y="300"/>
                    <a:pt x="1436" y="143"/>
                    <a:pt x="1234" y="62"/>
                  </a:cubicBezTo>
                  <a:cubicBezTo>
                    <a:pt x="1135" y="21"/>
                    <a:pt x="1030" y="0"/>
                    <a:pt x="9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1" name="Google Shape;40081;p80"/>
            <p:cNvSpPr/>
            <p:nvPr/>
          </p:nvSpPr>
          <p:spPr>
            <a:xfrm>
              <a:off x="7450611" y="3860678"/>
              <a:ext cx="40897" cy="55315"/>
            </a:xfrm>
            <a:custGeom>
              <a:rect b="b" l="l" r="r" t="t"/>
              <a:pathLst>
                <a:path extrusionOk="0" h="1431" w="1058">
                  <a:moveTo>
                    <a:pt x="490" y="1"/>
                  </a:moveTo>
                  <a:lnTo>
                    <a:pt x="0" y="1198"/>
                  </a:lnTo>
                  <a:lnTo>
                    <a:pt x="568" y="1430"/>
                  </a:lnTo>
                  <a:lnTo>
                    <a:pt x="1057" y="233"/>
                  </a:lnTo>
                  <a:lnTo>
                    <a:pt x="4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2" name="Google Shape;40082;p80"/>
            <p:cNvSpPr/>
            <p:nvPr/>
          </p:nvSpPr>
          <p:spPr>
            <a:xfrm>
              <a:off x="7308283" y="3885649"/>
              <a:ext cx="213801" cy="292618"/>
            </a:xfrm>
            <a:custGeom>
              <a:rect b="b" l="l" r="r" t="t"/>
              <a:pathLst>
                <a:path extrusionOk="0" h="7570" w="5531">
                  <a:moveTo>
                    <a:pt x="2764" y="0"/>
                  </a:moveTo>
                  <a:cubicBezTo>
                    <a:pt x="1236" y="0"/>
                    <a:pt x="0" y="1259"/>
                    <a:pt x="0" y="2792"/>
                  </a:cubicBezTo>
                  <a:lnTo>
                    <a:pt x="0" y="7570"/>
                  </a:lnTo>
                  <a:lnTo>
                    <a:pt x="5531" y="7570"/>
                  </a:lnTo>
                  <a:lnTo>
                    <a:pt x="5531" y="2769"/>
                  </a:lnTo>
                  <a:cubicBezTo>
                    <a:pt x="5531" y="1259"/>
                    <a:pt x="4317" y="27"/>
                    <a:pt x="2815" y="1"/>
                  </a:cubicBezTo>
                  <a:cubicBezTo>
                    <a:pt x="2798" y="0"/>
                    <a:pt x="2781" y="0"/>
                    <a:pt x="2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3" name="Google Shape;40083;p80"/>
            <p:cNvSpPr/>
            <p:nvPr/>
          </p:nvSpPr>
          <p:spPr>
            <a:xfrm>
              <a:off x="7415435" y="3885572"/>
              <a:ext cx="107306" cy="292657"/>
            </a:xfrm>
            <a:custGeom>
              <a:rect b="b" l="l" r="r" t="t"/>
              <a:pathLst>
                <a:path extrusionOk="0" h="7571" w="2776">
                  <a:moveTo>
                    <a:pt x="1" y="0"/>
                  </a:moveTo>
                  <a:lnTo>
                    <a:pt x="1" y="7571"/>
                  </a:lnTo>
                  <a:lnTo>
                    <a:pt x="2776" y="7571"/>
                  </a:lnTo>
                  <a:lnTo>
                    <a:pt x="2776" y="2770"/>
                  </a:lnTo>
                  <a:cubicBezTo>
                    <a:pt x="2776" y="1242"/>
                    <a:pt x="1531"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4" name="Google Shape;40084;p80"/>
            <p:cNvSpPr/>
            <p:nvPr/>
          </p:nvSpPr>
          <p:spPr>
            <a:xfrm>
              <a:off x="7387835" y="4101537"/>
              <a:ext cx="55470" cy="23464"/>
            </a:xfrm>
            <a:custGeom>
              <a:rect b="b" l="l" r="r" t="t"/>
              <a:pathLst>
                <a:path extrusionOk="0" h="607" w="1435">
                  <a:moveTo>
                    <a:pt x="0" y="0"/>
                  </a:moveTo>
                  <a:lnTo>
                    <a:pt x="0" y="607"/>
                  </a:lnTo>
                  <a:lnTo>
                    <a:pt x="1434" y="607"/>
                  </a:lnTo>
                  <a:lnTo>
                    <a:pt x="14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5" name="Google Shape;40085;p80"/>
            <p:cNvSpPr/>
            <p:nvPr/>
          </p:nvSpPr>
          <p:spPr>
            <a:xfrm>
              <a:off x="7415512" y="4101537"/>
              <a:ext cx="27716" cy="23464"/>
            </a:xfrm>
            <a:custGeom>
              <a:rect b="b" l="l" r="r" t="t"/>
              <a:pathLst>
                <a:path extrusionOk="0" h="607" w="717">
                  <a:moveTo>
                    <a:pt x="1" y="0"/>
                  </a:moveTo>
                  <a:lnTo>
                    <a:pt x="1" y="607"/>
                  </a:lnTo>
                  <a:lnTo>
                    <a:pt x="716" y="607"/>
                  </a:lnTo>
                  <a:lnTo>
                    <a:pt x="7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6" name="Google Shape;40086;p80"/>
            <p:cNvSpPr/>
            <p:nvPr/>
          </p:nvSpPr>
          <p:spPr>
            <a:xfrm>
              <a:off x="7362980" y="3950822"/>
              <a:ext cx="104794" cy="104716"/>
            </a:xfrm>
            <a:custGeom>
              <a:rect b="b" l="l" r="r" t="t"/>
              <a:pathLst>
                <a:path extrusionOk="0" h="2709" w="2711">
                  <a:moveTo>
                    <a:pt x="1356" y="1"/>
                  </a:moveTo>
                  <a:cubicBezTo>
                    <a:pt x="608" y="1"/>
                    <a:pt x="1" y="606"/>
                    <a:pt x="1" y="1354"/>
                  </a:cubicBezTo>
                  <a:cubicBezTo>
                    <a:pt x="1" y="2102"/>
                    <a:pt x="608" y="2709"/>
                    <a:pt x="1356" y="2709"/>
                  </a:cubicBezTo>
                  <a:cubicBezTo>
                    <a:pt x="2104" y="2709"/>
                    <a:pt x="2710" y="2102"/>
                    <a:pt x="2710" y="1354"/>
                  </a:cubicBezTo>
                  <a:cubicBezTo>
                    <a:pt x="2710" y="606"/>
                    <a:pt x="2104"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7" name="Google Shape;40087;p80"/>
            <p:cNvSpPr/>
            <p:nvPr/>
          </p:nvSpPr>
          <p:spPr>
            <a:xfrm>
              <a:off x="7415512" y="3950744"/>
              <a:ext cx="52378" cy="104755"/>
            </a:xfrm>
            <a:custGeom>
              <a:rect b="b" l="l" r="r" t="t"/>
              <a:pathLst>
                <a:path extrusionOk="0" h="2710" w="1355">
                  <a:moveTo>
                    <a:pt x="1" y="0"/>
                  </a:moveTo>
                  <a:lnTo>
                    <a:pt x="1" y="2710"/>
                  </a:lnTo>
                  <a:cubicBezTo>
                    <a:pt x="748" y="2710"/>
                    <a:pt x="1355" y="2103"/>
                    <a:pt x="1355" y="1355"/>
                  </a:cubicBezTo>
                  <a:cubicBezTo>
                    <a:pt x="1355" y="607"/>
                    <a:pt x="74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8" name="Google Shape;40088;p80"/>
            <p:cNvSpPr/>
            <p:nvPr/>
          </p:nvSpPr>
          <p:spPr>
            <a:xfrm>
              <a:off x="7386676" y="3974517"/>
              <a:ext cx="57364" cy="57325"/>
            </a:xfrm>
            <a:custGeom>
              <a:rect b="b" l="l" r="r" t="t"/>
              <a:pathLst>
                <a:path extrusionOk="0" h="1483" w="1484">
                  <a:moveTo>
                    <a:pt x="743" y="1"/>
                  </a:moveTo>
                  <a:cubicBezTo>
                    <a:pt x="333" y="1"/>
                    <a:pt x="1" y="333"/>
                    <a:pt x="1" y="741"/>
                  </a:cubicBezTo>
                  <a:cubicBezTo>
                    <a:pt x="1" y="1151"/>
                    <a:pt x="333" y="1483"/>
                    <a:pt x="743" y="1483"/>
                  </a:cubicBezTo>
                  <a:cubicBezTo>
                    <a:pt x="1152" y="1483"/>
                    <a:pt x="1483" y="1151"/>
                    <a:pt x="1483" y="741"/>
                  </a:cubicBezTo>
                  <a:cubicBezTo>
                    <a:pt x="1483" y="333"/>
                    <a:pt x="1152"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9" name="Google Shape;40089;p80"/>
            <p:cNvSpPr/>
            <p:nvPr/>
          </p:nvSpPr>
          <p:spPr>
            <a:xfrm>
              <a:off x="7415512" y="3974478"/>
              <a:ext cx="28682" cy="57325"/>
            </a:xfrm>
            <a:custGeom>
              <a:rect b="b" l="l" r="r" t="t"/>
              <a:pathLst>
                <a:path extrusionOk="0" h="1483" w="742">
                  <a:moveTo>
                    <a:pt x="1" y="0"/>
                  </a:moveTo>
                  <a:lnTo>
                    <a:pt x="1" y="1483"/>
                  </a:lnTo>
                  <a:cubicBezTo>
                    <a:pt x="409" y="1483"/>
                    <a:pt x="742" y="1150"/>
                    <a:pt x="742" y="741"/>
                  </a:cubicBezTo>
                  <a:cubicBezTo>
                    <a:pt x="742" y="333"/>
                    <a:pt x="409"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0" name="Google Shape;40090;p80"/>
            <p:cNvSpPr/>
            <p:nvPr/>
          </p:nvSpPr>
          <p:spPr>
            <a:xfrm>
              <a:off x="7406776" y="3994540"/>
              <a:ext cx="17240" cy="17279"/>
            </a:xfrm>
            <a:custGeom>
              <a:rect b="b" l="l" r="r" t="t"/>
              <a:pathLst>
                <a:path extrusionOk="0" h="447" w="446">
                  <a:moveTo>
                    <a:pt x="223" y="1"/>
                  </a:moveTo>
                  <a:cubicBezTo>
                    <a:pt x="99" y="1"/>
                    <a:pt x="0" y="101"/>
                    <a:pt x="0" y="223"/>
                  </a:cubicBezTo>
                  <a:cubicBezTo>
                    <a:pt x="0" y="347"/>
                    <a:pt x="99" y="447"/>
                    <a:pt x="223" y="447"/>
                  </a:cubicBezTo>
                  <a:cubicBezTo>
                    <a:pt x="345" y="447"/>
                    <a:pt x="445" y="347"/>
                    <a:pt x="445" y="223"/>
                  </a:cubicBezTo>
                  <a:cubicBezTo>
                    <a:pt x="445" y="101"/>
                    <a:pt x="345" y="1"/>
                    <a:pt x="2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1" name="Google Shape;40091;p80"/>
            <p:cNvSpPr/>
            <p:nvPr/>
          </p:nvSpPr>
          <p:spPr>
            <a:xfrm>
              <a:off x="7415512" y="3994540"/>
              <a:ext cx="8659" cy="17279"/>
            </a:xfrm>
            <a:custGeom>
              <a:rect b="b" l="l" r="r" t="t"/>
              <a:pathLst>
                <a:path extrusionOk="0" h="447" w="224">
                  <a:moveTo>
                    <a:pt x="1" y="1"/>
                  </a:moveTo>
                  <a:lnTo>
                    <a:pt x="1" y="447"/>
                  </a:lnTo>
                  <a:cubicBezTo>
                    <a:pt x="123" y="447"/>
                    <a:pt x="223" y="347"/>
                    <a:pt x="223" y="224"/>
                  </a:cubicBezTo>
                  <a:cubicBezTo>
                    <a:pt x="223" y="101"/>
                    <a:pt x="123"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92" name="Google Shape;40092;p80"/>
          <p:cNvGrpSpPr/>
          <p:nvPr/>
        </p:nvGrpSpPr>
        <p:grpSpPr>
          <a:xfrm>
            <a:off x="7233718" y="1408521"/>
            <a:ext cx="363628" cy="280519"/>
            <a:chOff x="7233718" y="1408521"/>
            <a:chExt cx="363628" cy="280519"/>
          </a:xfrm>
        </p:grpSpPr>
        <p:sp>
          <p:nvSpPr>
            <p:cNvPr id="40093" name="Google Shape;40093;p80"/>
            <p:cNvSpPr/>
            <p:nvPr/>
          </p:nvSpPr>
          <p:spPr>
            <a:xfrm>
              <a:off x="7233718" y="1522785"/>
              <a:ext cx="80286" cy="78934"/>
            </a:xfrm>
            <a:custGeom>
              <a:rect b="b" l="l" r="r" t="t"/>
              <a:pathLst>
                <a:path extrusionOk="0" h="2042" w="2077">
                  <a:moveTo>
                    <a:pt x="0" y="1"/>
                  </a:moveTo>
                  <a:lnTo>
                    <a:pt x="0" y="2041"/>
                  </a:lnTo>
                  <a:lnTo>
                    <a:pt x="624" y="2041"/>
                  </a:lnTo>
                  <a:lnTo>
                    <a:pt x="624" y="608"/>
                  </a:lnTo>
                  <a:lnTo>
                    <a:pt x="2077" y="608"/>
                  </a:lnTo>
                  <a:lnTo>
                    <a:pt x="20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4" name="Google Shape;40094;p80"/>
            <p:cNvSpPr/>
            <p:nvPr/>
          </p:nvSpPr>
          <p:spPr>
            <a:xfrm>
              <a:off x="7455288" y="1601680"/>
              <a:ext cx="45497" cy="87360"/>
            </a:xfrm>
            <a:custGeom>
              <a:rect b="b" l="l" r="r" t="t"/>
              <a:pathLst>
                <a:path extrusionOk="0" h="2260" w="1177">
                  <a:moveTo>
                    <a:pt x="1" y="0"/>
                  </a:moveTo>
                  <a:lnTo>
                    <a:pt x="1" y="2259"/>
                  </a:lnTo>
                  <a:lnTo>
                    <a:pt x="1177" y="2259"/>
                  </a:lnTo>
                  <a:lnTo>
                    <a:pt x="1177" y="1654"/>
                  </a:lnTo>
                  <a:lnTo>
                    <a:pt x="607" y="1654"/>
                  </a:lnTo>
                  <a:lnTo>
                    <a:pt x="6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5" name="Google Shape;40095;p80"/>
            <p:cNvSpPr/>
            <p:nvPr/>
          </p:nvSpPr>
          <p:spPr>
            <a:xfrm>
              <a:off x="7330974" y="1601680"/>
              <a:ext cx="45536" cy="87360"/>
            </a:xfrm>
            <a:custGeom>
              <a:rect b="b" l="l" r="r" t="t"/>
              <a:pathLst>
                <a:path extrusionOk="0" h="2260" w="1178">
                  <a:moveTo>
                    <a:pt x="570" y="0"/>
                  </a:moveTo>
                  <a:lnTo>
                    <a:pt x="570" y="1654"/>
                  </a:lnTo>
                  <a:lnTo>
                    <a:pt x="1" y="1654"/>
                  </a:lnTo>
                  <a:lnTo>
                    <a:pt x="1" y="2259"/>
                  </a:lnTo>
                  <a:lnTo>
                    <a:pt x="1177" y="2259"/>
                  </a:lnTo>
                  <a:lnTo>
                    <a:pt x="1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6" name="Google Shape;40096;p80"/>
            <p:cNvSpPr/>
            <p:nvPr/>
          </p:nvSpPr>
          <p:spPr>
            <a:xfrm>
              <a:off x="7517755" y="1522785"/>
              <a:ext cx="79591" cy="78934"/>
            </a:xfrm>
            <a:custGeom>
              <a:rect b="b" l="l" r="r" t="t"/>
              <a:pathLst>
                <a:path extrusionOk="0" h="2042" w="2059">
                  <a:moveTo>
                    <a:pt x="1" y="1"/>
                  </a:moveTo>
                  <a:lnTo>
                    <a:pt x="1" y="608"/>
                  </a:lnTo>
                  <a:lnTo>
                    <a:pt x="1452" y="608"/>
                  </a:lnTo>
                  <a:lnTo>
                    <a:pt x="1452" y="2041"/>
                  </a:lnTo>
                  <a:lnTo>
                    <a:pt x="2058" y="2041"/>
                  </a:lnTo>
                  <a:lnTo>
                    <a:pt x="20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7" name="Google Shape;40097;p80"/>
            <p:cNvSpPr/>
            <p:nvPr/>
          </p:nvSpPr>
          <p:spPr>
            <a:xfrm>
              <a:off x="7353007" y="1408521"/>
              <a:ext cx="23502" cy="57557"/>
            </a:xfrm>
            <a:custGeom>
              <a:rect b="b" l="l" r="r" t="t"/>
              <a:pathLst>
                <a:path extrusionOk="0" h="1489" w="608">
                  <a:moveTo>
                    <a:pt x="0" y="1"/>
                  </a:moveTo>
                  <a:lnTo>
                    <a:pt x="0" y="1488"/>
                  </a:lnTo>
                  <a:lnTo>
                    <a:pt x="607" y="1488"/>
                  </a:lnTo>
                  <a:lnTo>
                    <a:pt x="6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8" name="Google Shape;40098;p80"/>
            <p:cNvSpPr/>
            <p:nvPr/>
          </p:nvSpPr>
          <p:spPr>
            <a:xfrm>
              <a:off x="7455288" y="1408521"/>
              <a:ext cx="23502" cy="57557"/>
            </a:xfrm>
            <a:custGeom>
              <a:rect b="b" l="l" r="r" t="t"/>
              <a:pathLst>
                <a:path extrusionOk="0" h="1489" w="608">
                  <a:moveTo>
                    <a:pt x="1" y="1"/>
                  </a:moveTo>
                  <a:lnTo>
                    <a:pt x="1" y="1488"/>
                  </a:lnTo>
                  <a:lnTo>
                    <a:pt x="607" y="1488"/>
                  </a:lnTo>
                  <a:lnTo>
                    <a:pt x="6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9" name="Google Shape;40099;p80"/>
            <p:cNvSpPr/>
            <p:nvPr/>
          </p:nvSpPr>
          <p:spPr>
            <a:xfrm>
              <a:off x="7301866" y="1454636"/>
              <a:ext cx="227330" cy="159143"/>
            </a:xfrm>
            <a:custGeom>
              <a:rect b="b" l="l" r="r" t="t"/>
              <a:pathLst>
                <a:path extrusionOk="0" h="4117" w="5881">
                  <a:moveTo>
                    <a:pt x="0" y="1"/>
                  </a:moveTo>
                  <a:lnTo>
                    <a:pt x="0" y="4117"/>
                  </a:lnTo>
                  <a:lnTo>
                    <a:pt x="5880" y="4117"/>
                  </a:lnTo>
                  <a:lnTo>
                    <a:pt x="58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0" name="Google Shape;40100;p80"/>
            <p:cNvSpPr/>
            <p:nvPr/>
          </p:nvSpPr>
          <p:spPr>
            <a:xfrm>
              <a:off x="7415512" y="1454636"/>
              <a:ext cx="113684" cy="159104"/>
            </a:xfrm>
            <a:custGeom>
              <a:rect b="b" l="l" r="r" t="t"/>
              <a:pathLst>
                <a:path extrusionOk="0" h="4116" w="2941">
                  <a:moveTo>
                    <a:pt x="1" y="1"/>
                  </a:moveTo>
                  <a:lnTo>
                    <a:pt x="1" y="4116"/>
                  </a:lnTo>
                  <a:lnTo>
                    <a:pt x="2940" y="4116"/>
                  </a:lnTo>
                  <a:lnTo>
                    <a:pt x="294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1" name="Google Shape;40101;p80"/>
            <p:cNvSpPr/>
            <p:nvPr/>
          </p:nvSpPr>
          <p:spPr>
            <a:xfrm>
              <a:off x="7351577" y="1519306"/>
              <a:ext cx="25628" cy="25590"/>
            </a:xfrm>
            <a:custGeom>
              <a:rect b="b" l="l" r="r" t="t"/>
              <a:pathLst>
                <a:path extrusionOk="0" h="662" w="663">
                  <a:moveTo>
                    <a:pt x="1" y="0"/>
                  </a:moveTo>
                  <a:lnTo>
                    <a:pt x="1" y="662"/>
                  </a:lnTo>
                  <a:lnTo>
                    <a:pt x="662" y="662"/>
                  </a:lnTo>
                  <a:lnTo>
                    <a:pt x="6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2" name="Google Shape;40102;p80"/>
            <p:cNvSpPr/>
            <p:nvPr/>
          </p:nvSpPr>
          <p:spPr>
            <a:xfrm>
              <a:off x="7453858" y="1519306"/>
              <a:ext cx="25628" cy="25590"/>
            </a:xfrm>
            <a:custGeom>
              <a:rect b="b" l="l" r="r" t="t"/>
              <a:pathLst>
                <a:path extrusionOk="0" h="662" w="663">
                  <a:moveTo>
                    <a:pt x="1" y="0"/>
                  </a:moveTo>
                  <a:lnTo>
                    <a:pt x="1" y="662"/>
                  </a:lnTo>
                  <a:lnTo>
                    <a:pt x="662" y="662"/>
                  </a:lnTo>
                  <a:lnTo>
                    <a:pt x="6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3" name="Google Shape;40103;p80"/>
          <p:cNvGrpSpPr/>
          <p:nvPr/>
        </p:nvGrpSpPr>
        <p:grpSpPr>
          <a:xfrm>
            <a:off x="8060162" y="2015288"/>
            <a:ext cx="363666" cy="360690"/>
            <a:chOff x="8060162" y="2015288"/>
            <a:chExt cx="363666" cy="360690"/>
          </a:xfrm>
        </p:grpSpPr>
        <p:sp>
          <p:nvSpPr>
            <p:cNvPr id="40104" name="Google Shape;40104;p80"/>
            <p:cNvSpPr/>
            <p:nvPr/>
          </p:nvSpPr>
          <p:spPr>
            <a:xfrm>
              <a:off x="8071526" y="2294996"/>
              <a:ext cx="341130" cy="80982"/>
            </a:xfrm>
            <a:custGeom>
              <a:rect b="b" l="l" r="r" t="t"/>
              <a:pathLst>
                <a:path extrusionOk="0" h="2095" w="8825">
                  <a:moveTo>
                    <a:pt x="2095" y="1"/>
                  </a:moveTo>
                  <a:cubicBezTo>
                    <a:pt x="1319" y="1"/>
                    <a:pt x="644" y="423"/>
                    <a:pt x="281" y="1047"/>
                  </a:cubicBezTo>
                  <a:cubicBezTo>
                    <a:pt x="103" y="1356"/>
                    <a:pt x="1" y="1714"/>
                    <a:pt x="1" y="2095"/>
                  </a:cubicBezTo>
                  <a:lnTo>
                    <a:pt x="8824" y="2095"/>
                  </a:lnTo>
                  <a:cubicBezTo>
                    <a:pt x="8824" y="1712"/>
                    <a:pt x="8722" y="1355"/>
                    <a:pt x="8544" y="1047"/>
                  </a:cubicBezTo>
                  <a:cubicBezTo>
                    <a:pt x="8181" y="422"/>
                    <a:pt x="7505" y="1"/>
                    <a:pt x="6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5" name="Google Shape;40105;p80"/>
            <p:cNvSpPr/>
            <p:nvPr/>
          </p:nvSpPr>
          <p:spPr>
            <a:xfrm>
              <a:off x="8241995" y="2294996"/>
              <a:ext cx="170623" cy="80982"/>
            </a:xfrm>
            <a:custGeom>
              <a:rect b="b" l="l" r="r" t="t"/>
              <a:pathLst>
                <a:path extrusionOk="0" h="2095" w="4414">
                  <a:moveTo>
                    <a:pt x="1" y="1"/>
                  </a:moveTo>
                  <a:lnTo>
                    <a:pt x="1" y="1047"/>
                  </a:lnTo>
                  <a:lnTo>
                    <a:pt x="1" y="2095"/>
                  </a:lnTo>
                  <a:lnTo>
                    <a:pt x="4413" y="2095"/>
                  </a:lnTo>
                  <a:cubicBezTo>
                    <a:pt x="4413" y="1712"/>
                    <a:pt x="4311" y="1355"/>
                    <a:pt x="4132" y="1047"/>
                  </a:cubicBezTo>
                  <a:cubicBezTo>
                    <a:pt x="3770" y="422"/>
                    <a:pt x="3094" y="1"/>
                    <a:pt x="231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6" name="Google Shape;40106;p80"/>
            <p:cNvSpPr/>
            <p:nvPr/>
          </p:nvSpPr>
          <p:spPr>
            <a:xfrm>
              <a:off x="8082388" y="2294996"/>
              <a:ext cx="319406" cy="40510"/>
            </a:xfrm>
            <a:custGeom>
              <a:rect b="b" l="l" r="r" t="t"/>
              <a:pathLst>
                <a:path extrusionOk="0" h="1048" w="8263">
                  <a:moveTo>
                    <a:pt x="1814" y="1"/>
                  </a:moveTo>
                  <a:cubicBezTo>
                    <a:pt x="1038" y="1"/>
                    <a:pt x="363" y="423"/>
                    <a:pt x="0" y="1047"/>
                  </a:cubicBezTo>
                  <a:lnTo>
                    <a:pt x="8263" y="1047"/>
                  </a:lnTo>
                  <a:cubicBezTo>
                    <a:pt x="7900" y="422"/>
                    <a:pt x="7223" y="1"/>
                    <a:pt x="6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7" name="Google Shape;40107;p80"/>
            <p:cNvSpPr/>
            <p:nvPr/>
          </p:nvSpPr>
          <p:spPr>
            <a:xfrm>
              <a:off x="8241995" y="2294996"/>
              <a:ext cx="159761" cy="40510"/>
            </a:xfrm>
            <a:custGeom>
              <a:rect b="b" l="l" r="r" t="t"/>
              <a:pathLst>
                <a:path extrusionOk="0" h="1048" w="4133">
                  <a:moveTo>
                    <a:pt x="1" y="1"/>
                  </a:moveTo>
                  <a:lnTo>
                    <a:pt x="1" y="1047"/>
                  </a:lnTo>
                  <a:lnTo>
                    <a:pt x="4132" y="1047"/>
                  </a:lnTo>
                  <a:cubicBezTo>
                    <a:pt x="3770" y="422"/>
                    <a:pt x="3094" y="1"/>
                    <a:pt x="23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8" name="Google Shape;40108;p80"/>
            <p:cNvSpPr/>
            <p:nvPr/>
          </p:nvSpPr>
          <p:spPr>
            <a:xfrm>
              <a:off x="8376128" y="2118149"/>
              <a:ext cx="47700" cy="95671"/>
            </a:xfrm>
            <a:custGeom>
              <a:rect b="b" l="l" r="r" t="t"/>
              <a:pathLst>
                <a:path extrusionOk="0" h="2475" w="1234">
                  <a:moveTo>
                    <a:pt x="617" y="1"/>
                  </a:moveTo>
                  <a:cubicBezTo>
                    <a:pt x="277" y="1"/>
                    <a:pt x="1" y="276"/>
                    <a:pt x="1" y="616"/>
                  </a:cubicBezTo>
                  <a:lnTo>
                    <a:pt x="1" y="1858"/>
                  </a:lnTo>
                  <a:cubicBezTo>
                    <a:pt x="3" y="2199"/>
                    <a:pt x="278" y="2475"/>
                    <a:pt x="617" y="2475"/>
                  </a:cubicBezTo>
                  <a:cubicBezTo>
                    <a:pt x="958" y="2475"/>
                    <a:pt x="1233" y="2199"/>
                    <a:pt x="1233" y="1859"/>
                  </a:cubicBezTo>
                  <a:lnTo>
                    <a:pt x="1233" y="616"/>
                  </a:lnTo>
                  <a:cubicBezTo>
                    <a:pt x="1233" y="276"/>
                    <a:pt x="958" y="1"/>
                    <a:pt x="6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9" name="Google Shape;40109;p80"/>
            <p:cNvSpPr/>
            <p:nvPr/>
          </p:nvSpPr>
          <p:spPr>
            <a:xfrm>
              <a:off x="8060162" y="2118227"/>
              <a:ext cx="47623" cy="95594"/>
            </a:xfrm>
            <a:custGeom>
              <a:rect b="b" l="l" r="r" t="t"/>
              <a:pathLst>
                <a:path extrusionOk="0" h="2473" w="1232">
                  <a:moveTo>
                    <a:pt x="616" y="1"/>
                  </a:moveTo>
                  <a:cubicBezTo>
                    <a:pt x="276" y="1"/>
                    <a:pt x="0" y="276"/>
                    <a:pt x="0" y="617"/>
                  </a:cubicBezTo>
                  <a:lnTo>
                    <a:pt x="0" y="1857"/>
                  </a:lnTo>
                  <a:cubicBezTo>
                    <a:pt x="0" y="2197"/>
                    <a:pt x="276" y="2473"/>
                    <a:pt x="616" y="2473"/>
                  </a:cubicBezTo>
                  <a:cubicBezTo>
                    <a:pt x="956" y="2473"/>
                    <a:pt x="1232" y="2197"/>
                    <a:pt x="1232" y="1857"/>
                  </a:cubicBezTo>
                  <a:lnTo>
                    <a:pt x="1232" y="617"/>
                  </a:lnTo>
                  <a:cubicBezTo>
                    <a:pt x="1232" y="276"/>
                    <a:pt x="956" y="1"/>
                    <a:pt x="6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0" name="Google Shape;40110;p80"/>
            <p:cNvSpPr/>
            <p:nvPr/>
          </p:nvSpPr>
          <p:spPr>
            <a:xfrm>
              <a:off x="8091356" y="2015288"/>
              <a:ext cx="301432" cy="301432"/>
            </a:xfrm>
            <a:custGeom>
              <a:rect b="b" l="l" r="r" t="t"/>
              <a:pathLst>
                <a:path extrusionOk="0" h="7798" w="7798">
                  <a:moveTo>
                    <a:pt x="3899" y="1"/>
                  </a:moveTo>
                  <a:cubicBezTo>
                    <a:pt x="1749" y="1"/>
                    <a:pt x="0" y="1750"/>
                    <a:pt x="0" y="3899"/>
                  </a:cubicBezTo>
                  <a:cubicBezTo>
                    <a:pt x="0" y="6050"/>
                    <a:pt x="1749" y="7798"/>
                    <a:pt x="3899" y="7798"/>
                  </a:cubicBezTo>
                  <a:cubicBezTo>
                    <a:pt x="6048" y="7798"/>
                    <a:pt x="7797" y="6050"/>
                    <a:pt x="7797" y="3899"/>
                  </a:cubicBezTo>
                  <a:cubicBezTo>
                    <a:pt x="7797" y="1750"/>
                    <a:pt x="6048" y="1"/>
                    <a:pt x="38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1" name="Google Shape;40111;p80"/>
            <p:cNvSpPr/>
            <p:nvPr/>
          </p:nvSpPr>
          <p:spPr>
            <a:xfrm>
              <a:off x="8241995" y="2015288"/>
              <a:ext cx="150754" cy="301509"/>
            </a:xfrm>
            <a:custGeom>
              <a:rect b="b" l="l" r="r" t="t"/>
              <a:pathLst>
                <a:path extrusionOk="0" h="7800" w="3900">
                  <a:moveTo>
                    <a:pt x="1" y="1"/>
                  </a:moveTo>
                  <a:lnTo>
                    <a:pt x="1" y="7800"/>
                  </a:lnTo>
                  <a:cubicBezTo>
                    <a:pt x="2150" y="7800"/>
                    <a:pt x="3899" y="6051"/>
                    <a:pt x="3899" y="3902"/>
                  </a:cubicBezTo>
                  <a:cubicBezTo>
                    <a:pt x="3899" y="1750"/>
                    <a:pt x="2150" y="1"/>
                    <a:pt x="1"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2" name="Google Shape;40112;p80"/>
            <p:cNvSpPr/>
            <p:nvPr/>
          </p:nvSpPr>
          <p:spPr>
            <a:xfrm>
              <a:off x="8131325" y="2069328"/>
              <a:ext cx="221493" cy="193352"/>
            </a:xfrm>
            <a:custGeom>
              <a:rect b="b" l="l" r="r" t="t"/>
              <a:pathLst>
                <a:path extrusionOk="0" h="5002" w="5730">
                  <a:moveTo>
                    <a:pt x="2865" y="1"/>
                  </a:moveTo>
                  <a:cubicBezTo>
                    <a:pt x="1284" y="1"/>
                    <a:pt x="0" y="1123"/>
                    <a:pt x="0" y="2501"/>
                  </a:cubicBezTo>
                  <a:cubicBezTo>
                    <a:pt x="0" y="3880"/>
                    <a:pt x="1284" y="5002"/>
                    <a:pt x="2865" y="5002"/>
                  </a:cubicBezTo>
                  <a:cubicBezTo>
                    <a:pt x="4444" y="5002"/>
                    <a:pt x="5729" y="3880"/>
                    <a:pt x="5729" y="2501"/>
                  </a:cubicBezTo>
                  <a:cubicBezTo>
                    <a:pt x="5729" y="1123"/>
                    <a:pt x="4444" y="1"/>
                    <a:pt x="2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3" name="Google Shape;40113;p80"/>
            <p:cNvSpPr/>
            <p:nvPr/>
          </p:nvSpPr>
          <p:spPr>
            <a:xfrm>
              <a:off x="8241995" y="2069328"/>
              <a:ext cx="110785" cy="193352"/>
            </a:xfrm>
            <a:custGeom>
              <a:rect b="b" l="l" r="r" t="t"/>
              <a:pathLst>
                <a:path extrusionOk="0" h="5002" w="2866">
                  <a:moveTo>
                    <a:pt x="1" y="1"/>
                  </a:moveTo>
                  <a:lnTo>
                    <a:pt x="1" y="5002"/>
                  </a:lnTo>
                  <a:cubicBezTo>
                    <a:pt x="1579" y="5002"/>
                    <a:pt x="2865" y="3881"/>
                    <a:pt x="2865" y="2501"/>
                  </a:cubicBezTo>
                  <a:cubicBezTo>
                    <a:pt x="2865" y="1123"/>
                    <a:pt x="1580"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4" name="Google Shape;40114;p80"/>
          <p:cNvGrpSpPr/>
          <p:nvPr/>
        </p:nvGrpSpPr>
        <p:grpSpPr>
          <a:xfrm>
            <a:off x="8091859" y="3814795"/>
            <a:ext cx="300465" cy="363280"/>
            <a:chOff x="8091859" y="3814795"/>
            <a:chExt cx="300465" cy="363280"/>
          </a:xfrm>
        </p:grpSpPr>
        <p:sp>
          <p:nvSpPr>
            <p:cNvPr id="40115" name="Google Shape;40115;p80"/>
            <p:cNvSpPr/>
            <p:nvPr/>
          </p:nvSpPr>
          <p:spPr>
            <a:xfrm>
              <a:off x="8118801" y="4114139"/>
              <a:ext cx="269387" cy="63935"/>
            </a:xfrm>
            <a:custGeom>
              <a:rect b="b" l="l" r="r" t="t"/>
              <a:pathLst>
                <a:path extrusionOk="0" h="1654" w="6969">
                  <a:moveTo>
                    <a:pt x="1655" y="0"/>
                  </a:moveTo>
                  <a:cubicBezTo>
                    <a:pt x="1043" y="0"/>
                    <a:pt x="509" y="332"/>
                    <a:pt x="222" y="826"/>
                  </a:cubicBezTo>
                  <a:cubicBezTo>
                    <a:pt x="82" y="1069"/>
                    <a:pt x="0" y="1352"/>
                    <a:pt x="0" y="1653"/>
                  </a:cubicBezTo>
                  <a:lnTo>
                    <a:pt x="6967" y="1653"/>
                  </a:lnTo>
                  <a:cubicBezTo>
                    <a:pt x="6968" y="1352"/>
                    <a:pt x="6887" y="1069"/>
                    <a:pt x="6747" y="826"/>
                  </a:cubicBezTo>
                  <a:cubicBezTo>
                    <a:pt x="6461" y="332"/>
                    <a:pt x="5927" y="0"/>
                    <a:pt x="5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6" name="Google Shape;40116;p80"/>
            <p:cNvSpPr/>
            <p:nvPr/>
          </p:nvSpPr>
          <p:spPr>
            <a:xfrm>
              <a:off x="8253553" y="4114139"/>
              <a:ext cx="134751" cy="63935"/>
            </a:xfrm>
            <a:custGeom>
              <a:rect b="b" l="l" r="r" t="t"/>
              <a:pathLst>
                <a:path extrusionOk="0" h="1654" w="3486">
                  <a:moveTo>
                    <a:pt x="0" y="0"/>
                  </a:moveTo>
                  <a:lnTo>
                    <a:pt x="0" y="826"/>
                  </a:lnTo>
                  <a:lnTo>
                    <a:pt x="0" y="1653"/>
                  </a:lnTo>
                  <a:lnTo>
                    <a:pt x="3484" y="1653"/>
                  </a:lnTo>
                  <a:cubicBezTo>
                    <a:pt x="3485" y="1352"/>
                    <a:pt x="3403" y="1069"/>
                    <a:pt x="3264" y="826"/>
                  </a:cubicBezTo>
                  <a:cubicBezTo>
                    <a:pt x="2978" y="332"/>
                    <a:pt x="2443" y="0"/>
                    <a:pt x="1831" y="0"/>
                  </a:cubicBezTo>
                  <a:close/>
                </a:path>
              </a:pathLst>
            </a:custGeom>
            <a:solidFill>
              <a:srgbClr val="D3AF6F">
                <a:alpha val="22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7" name="Google Shape;40117;p80"/>
            <p:cNvSpPr/>
            <p:nvPr/>
          </p:nvSpPr>
          <p:spPr>
            <a:xfrm>
              <a:off x="8253437" y="3889051"/>
              <a:ext cx="138887" cy="172788"/>
            </a:xfrm>
            <a:custGeom>
              <a:rect b="b" l="l" r="r" t="t"/>
              <a:pathLst>
                <a:path extrusionOk="0" h="4470" w="3593">
                  <a:moveTo>
                    <a:pt x="2794" y="0"/>
                  </a:moveTo>
                  <a:lnTo>
                    <a:pt x="2317" y="386"/>
                  </a:lnTo>
                  <a:lnTo>
                    <a:pt x="0" y="2235"/>
                  </a:lnTo>
                  <a:lnTo>
                    <a:pt x="2349" y="4091"/>
                  </a:lnTo>
                  <a:lnTo>
                    <a:pt x="2831" y="4469"/>
                  </a:lnTo>
                  <a:cubicBezTo>
                    <a:pt x="3330" y="3832"/>
                    <a:pt x="3593" y="3069"/>
                    <a:pt x="3593" y="2258"/>
                  </a:cubicBezTo>
                  <a:cubicBezTo>
                    <a:pt x="3593" y="1438"/>
                    <a:pt x="3309" y="637"/>
                    <a:pt x="27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8" name="Google Shape;40118;p80"/>
            <p:cNvSpPr/>
            <p:nvPr/>
          </p:nvSpPr>
          <p:spPr>
            <a:xfrm>
              <a:off x="8091859" y="3814795"/>
              <a:ext cx="296600" cy="309279"/>
            </a:xfrm>
            <a:custGeom>
              <a:rect b="b" l="l" r="r" t="t"/>
              <a:pathLst>
                <a:path extrusionOk="0" h="8001" w="7673">
                  <a:moveTo>
                    <a:pt x="4185" y="1"/>
                  </a:moveTo>
                  <a:cubicBezTo>
                    <a:pt x="1877" y="1"/>
                    <a:pt x="0" y="1878"/>
                    <a:pt x="0" y="4185"/>
                  </a:cubicBezTo>
                  <a:cubicBezTo>
                    <a:pt x="0" y="5882"/>
                    <a:pt x="1013" y="7344"/>
                    <a:pt x="2467" y="8000"/>
                  </a:cubicBezTo>
                  <a:lnTo>
                    <a:pt x="5911" y="8000"/>
                  </a:lnTo>
                  <a:cubicBezTo>
                    <a:pt x="6517" y="7726"/>
                    <a:pt x="7057" y="7305"/>
                    <a:pt x="7484" y="6761"/>
                  </a:cubicBezTo>
                  <a:lnTo>
                    <a:pt x="7671" y="6520"/>
                  </a:lnTo>
                  <a:lnTo>
                    <a:pt x="4937" y="4384"/>
                  </a:lnTo>
                  <a:lnTo>
                    <a:pt x="4937" y="3988"/>
                  </a:lnTo>
                  <a:lnTo>
                    <a:pt x="7672" y="1851"/>
                  </a:lnTo>
                  <a:lnTo>
                    <a:pt x="7484" y="1610"/>
                  </a:lnTo>
                  <a:cubicBezTo>
                    <a:pt x="6684" y="587"/>
                    <a:pt x="5481" y="1"/>
                    <a:pt x="4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9" name="Google Shape;40119;p80"/>
            <p:cNvSpPr/>
            <p:nvPr/>
          </p:nvSpPr>
          <p:spPr>
            <a:xfrm>
              <a:off x="8253553" y="3814795"/>
              <a:ext cx="135138" cy="309279"/>
            </a:xfrm>
            <a:custGeom>
              <a:rect b="b" l="l" r="r" t="t"/>
              <a:pathLst>
                <a:path extrusionOk="0" h="8001" w="3496">
                  <a:moveTo>
                    <a:pt x="0" y="1"/>
                  </a:moveTo>
                  <a:lnTo>
                    <a:pt x="0" y="8000"/>
                  </a:lnTo>
                  <a:lnTo>
                    <a:pt x="1730" y="8000"/>
                  </a:lnTo>
                  <a:cubicBezTo>
                    <a:pt x="2339" y="7726"/>
                    <a:pt x="2880" y="7306"/>
                    <a:pt x="3306" y="6761"/>
                  </a:cubicBezTo>
                  <a:lnTo>
                    <a:pt x="3496" y="6520"/>
                  </a:lnTo>
                  <a:lnTo>
                    <a:pt x="754" y="4384"/>
                  </a:lnTo>
                  <a:lnTo>
                    <a:pt x="754" y="3988"/>
                  </a:lnTo>
                  <a:lnTo>
                    <a:pt x="3496" y="1851"/>
                  </a:lnTo>
                  <a:lnTo>
                    <a:pt x="3306" y="1610"/>
                  </a:lnTo>
                  <a:cubicBezTo>
                    <a:pt x="2504" y="587"/>
                    <a:pt x="1300" y="1"/>
                    <a:pt x="0" y="1"/>
                  </a:cubicBezTo>
                  <a:close/>
                </a:path>
              </a:pathLst>
            </a:custGeom>
            <a:solidFill>
              <a:srgbClr val="D3AF6F">
                <a:alpha val="22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0" name="Google Shape;40120;p80"/>
            <p:cNvSpPr/>
            <p:nvPr/>
          </p:nvSpPr>
          <p:spPr>
            <a:xfrm>
              <a:off x="8127383" y="4114139"/>
              <a:ext cx="252185" cy="31968"/>
            </a:xfrm>
            <a:custGeom>
              <a:rect b="b" l="l" r="r" t="t"/>
              <a:pathLst>
                <a:path extrusionOk="0" h="827" w="6524">
                  <a:moveTo>
                    <a:pt x="1433" y="0"/>
                  </a:moveTo>
                  <a:cubicBezTo>
                    <a:pt x="821" y="0"/>
                    <a:pt x="287" y="332"/>
                    <a:pt x="0" y="826"/>
                  </a:cubicBezTo>
                  <a:lnTo>
                    <a:pt x="6523" y="826"/>
                  </a:lnTo>
                  <a:cubicBezTo>
                    <a:pt x="6239" y="332"/>
                    <a:pt x="5705" y="0"/>
                    <a:pt x="50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1" name="Google Shape;40121;p80"/>
            <p:cNvSpPr/>
            <p:nvPr/>
          </p:nvSpPr>
          <p:spPr>
            <a:xfrm>
              <a:off x="8214047" y="3936828"/>
              <a:ext cx="78972" cy="78972"/>
            </a:xfrm>
            <a:custGeom>
              <a:rect b="b" l="l" r="r" t="t"/>
              <a:pathLst>
                <a:path extrusionOk="0" h="2043" w="2043">
                  <a:moveTo>
                    <a:pt x="1021" y="1"/>
                  </a:moveTo>
                  <a:cubicBezTo>
                    <a:pt x="458" y="1"/>
                    <a:pt x="0" y="457"/>
                    <a:pt x="0" y="1022"/>
                  </a:cubicBezTo>
                  <a:cubicBezTo>
                    <a:pt x="0" y="1585"/>
                    <a:pt x="458" y="2042"/>
                    <a:pt x="1021" y="2042"/>
                  </a:cubicBezTo>
                  <a:cubicBezTo>
                    <a:pt x="1585" y="2042"/>
                    <a:pt x="2043" y="1585"/>
                    <a:pt x="2043" y="1022"/>
                  </a:cubicBezTo>
                  <a:cubicBezTo>
                    <a:pt x="2043" y="457"/>
                    <a:pt x="1585" y="1"/>
                    <a:pt x="1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2" name="Google Shape;40122;p80"/>
            <p:cNvSpPr/>
            <p:nvPr/>
          </p:nvSpPr>
          <p:spPr>
            <a:xfrm>
              <a:off x="8253553" y="3936828"/>
              <a:ext cx="39505" cy="78972"/>
            </a:xfrm>
            <a:custGeom>
              <a:rect b="b" l="l" r="r" t="t"/>
              <a:pathLst>
                <a:path extrusionOk="0" h="2043" w="1022">
                  <a:moveTo>
                    <a:pt x="0" y="1"/>
                  </a:moveTo>
                  <a:lnTo>
                    <a:pt x="0" y="2042"/>
                  </a:lnTo>
                  <a:cubicBezTo>
                    <a:pt x="564" y="2042"/>
                    <a:pt x="1022" y="1586"/>
                    <a:pt x="1022" y="1022"/>
                  </a:cubicBezTo>
                  <a:cubicBezTo>
                    <a:pt x="1022" y="457"/>
                    <a:pt x="565"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3" name="Google Shape;40123;p80"/>
            <p:cNvSpPr/>
            <p:nvPr/>
          </p:nvSpPr>
          <p:spPr>
            <a:xfrm>
              <a:off x="8234998" y="3958862"/>
              <a:ext cx="37418" cy="34828"/>
            </a:xfrm>
            <a:custGeom>
              <a:rect b="b" l="l" r="r" t="t"/>
              <a:pathLst>
                <a:path extrusionOk="0" h="901" w="968">
                  <a:moveTo>
                    <a:pt x="483" y="1"/>
                  </a:moveTo>
                  <a:cubicBezTo>
                    <a:pt x="267" y="1"/>
                    <a:pt x="77" y="158"/>
                    <a:pt x="40" y="379"/>
                  </a:cubicBezTo>
                  <a:cubicBezTo>
                    <a:pt x="0" y="624"/>
                    <a:pt x="167" y="855"/>
                    <a:pt x="412" y="895"/>
                  </a:cubicBezTo>
                  <a:cubicBezTo>
                    <a:pt x="436" y="899"/>
                    <a:pt x="460" y="901"/>
                    <a:pt x="483" y="901"/>
                  </a:cubicBezTo>
                  <a:cubicBezTo>
                    <a:pt x="701" y="901"/>
                    <a:pt x="893" y="743"/>
                    <a:pt x="928" y="523"/>
                  </a:cubicBezTo>
                  <a:cubicBezTo>
                    <a:pt x="968" y="278"/>
                    <a:pt x="801" y="47"/>
                    <a:pt x="556" y="7"/>
                  </a:cubicBezTo>
                  <a:cubicBezTo>
                    <a:pt x="532" y="3"/>
                    <a:pt x="508" y="1"/>
                    <a:pt x="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4" name="Google Shape;40124;p80"/>
            <p:cNvSpPr/>
            <p:nvPr/>
          </p:nvSpPr>
          <p:spPr>
            <a:xfrm>
              <a:off x="8253553" y="3958900"/>
              <a:ext cx="17433" cy="34828"/>
            </a:xfrm>
            <a:custGeom>
              <a:rect b="b" l="l" r="r" t="t"/>
              <a:pathLst>
                <a:path extrusionOk="0" h="901" w="451">
                  <a:moveTo>
                    <a:pt x="0" y="0"/>
                  </a:moveTo>
                  <a:lnTo>
                    <a:pt x="0" y="900"/>
                  </a:lnTo>
                  <a:cubicBezTo>
                    <a:pt x="248" y="900"/>
                    <a:pt x="451" y="699"/>
                    <a:pt x="451" y="451"/>
                  </a:cubicBezTo>
                  <a:cubicBezTo>
                    <a:pt x="451" y="202"/>
                    <a:pt x="248"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5" name="Google Shape;40125;p80"/>
            <p:cNvSpPr/>
            <p:nvPr/>
          </p:nvSpPr>
          <p:spPr>
            <a:xfrm>
              <a:off x="8253553" y="4114139"/>
              <a:ext cx="126170" cy="31968"/>
            </a:xfrm>
            <a:custGeom>
              <a:rect b="b" l="l" r="r" t="t"/>
              <a:pathLst>
                <a:path extrusionOk="0" h="827" w="3264">
                  <a:moveTo>
                    <a:pt x="0" y="0"/>
                  </a:moveTo>
                  <a:lnTo>
                    <a:pt x="0" y="826"/>
                  </a:lnTo>
                  <a:lnTo>
                    <a:pt x="3264" y="826"/>
                  </a:lnTo>
                  <a:cubicBezTo>
                    <a:pt x="2978" y="332"/>
                    <a:pt x="2443" y="0"/>
                    <a:pt x="18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26" name="Google Shape;40126;p80"/>
          <p:cNvGrpSpPr/>
          <p:nvPr/>
        </p:nvGrpSpPr>
        <p:grpSpPr>
          <a:xfrm>
            <a:off x="7233756" y="3218309"/>
            <a:ext cx="363744" cy="327756"/>
            <a:chOff x="7233756" y="3218309"/>
            <a:chExt cx="363744" cy="327756"/>
          </a:xfrm>
        </p:grpSpPr>
        <p:sp>
          <p:nvSpPr>
            <p:cNvPr id="40127" name="Google Shape;40127;p80"/>
            <p:cNvSpPr/>
            <p:nvPr/>
          </p:nvSpPr>
          <p:spPr>
            <a:xfrm>
              <a:off x="7383970" y="3350625"/>
              <a:ext cx="63240" cy="63240"/>
            </a:xfrm>
            <a:custGeom>
              <a:rect b="b" l="l" r="r" t="t"/>
              <a:pathLst>
                <a:path extrusionOk="0" h="1636" w="1636">
                  <a:moveTo>
                    <a:pt x="818" y="0"/>
                  </a:moveTo>
                  <a:cubicBezTo>
                    <a:pt x="366" y="0"/>
                    <a:pt x="0" y="366"/>
                    <a:pt x="0" y="818"/>
                  </a:cubicBezTo>
                  <a:cubicBezTo>
                    <a:pt x="0" y="1270"/>
                    <a:pt x="366" y="1635"/>
                    <a:pt x="818" y="1635"/>
                  </a:cubicBezTo>
                  <a:cubicBezTo>
                    <a:pt x="1269" y="1635"/>
                    <a:pt x="1636" y="1270"/>
                    <a:pt x="1636" y="818"/>
                  </a:cubicBezTo>
                  <a:cubicBezTo>
                    <a:pt x="1636" y="366"/>
                    <a:pt x="1269" y="0"/>
                    <a:pt x="8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8" name="Google Shape;40128;p80"/>
            <p:cNvSpPr/>
            <p:nvPr/>
          </p:nvSpPr>
          <p:spPr>
            <a:xfrm>
              <a:off x="7415435" y="3278920"/>
              <a:ext cx="39" cy="39"/>
            </a:xfrm>
            <a:custGeom>
              <a:rect b="b" l="l" r="r" t="t"/>
              <a:pathLst>
                <a:path extrusionOk="0" h="1" w="1">
                  <a:moveTo>
                    <a:pt x="1" y="0"/>
                  </a:moveTo>
                  <a:close/>
                </a:path>
              </a:pathLst>
            </a:custGeom>
            <a:solidFill>
              <a:srgbClr val="44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9" name="Google Shape;40129;p80"/>
            <p:cNvSpPr/>
            <p:nvPr/>
          </p:nvSpPr>
          <p:spPr>
            <a:xfrm>
              <a:off x="7415551" y="3485531"/>
              <a:ext cx="39" cy="39"/>
            </a:xfrm>
            <a:custGeom>
              <a:rect b="b" l="l" r="r" t="t"/>
              <a:pathLst>
                <a:path extrusionOk="0" h="1" w="1">
                  <a:moveTo>
                    <a:pt x="1" y="0"/>
                  </a:moveTo>
                  <a:close/>
                </a:path>
              </a:pathLst>
            </a:custGeom>
            <a:solidFill>
              <a:srgbClr val="44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0" name="Google Shape;40130;p80"/>
            <p:cNvSpPr/>
            <p:nvPr/>
          </p:nvSpPr>
          <p:spPr>
            <a:xfrm>
              <a:off x="7233756" y="3218309"/>
              <a:ext cx="363744" cy="327756"/>
            </a:xfrm>
            <a:custGeom>
              <a:rect b="b" l="l" r="r" t="t"/>
              <a:pathLst>
                <a:path extrusionOk="0" h="8479" w="9410">
                  <a:moveTo>
                    <a:pt x="4701" y="1568"/>
                  </a:moveTo>
                  <a:cubicBezTo>
                    <a:pt x="4837" y="1698"/>
                    <a:pt x="4973" y="1841"/>
                    <a:pt x="5110" y="1997"/>
                  </a:cubicBezTo>
                  <a:cubicBezTo>
                    <a:pt x="4975" y="1991"/>
                    <a:pt x="4838" y="1988"/>
                    <a:pt x="4701" y="1988"/>
                  </a:cubicBezTo>
                  <a:cubicBezTo>
                    <a:pt x="4564" y="1988"/>
                    <a:pt x="4429" y="1991"/>
                    <a:pt x="4292" y="1997"/>
                  </a:cubicBezTo>
                  <a:cubicBezTo>
                    <a:pt x="4430" y="1841"/>
                    <a:pt x="4566" y="1698"/>
                    <a:pt x="4701" y="1568"/>
                  </a:cubicBezTo>
                  <a:close/>
                  <a:moveTo>
                    <a:pt x="2991" y="618"/>
                  </a:moveTo>
                  <a:cubicBezTo>
                    <a:pt x="3326" y="618"/>
                    <a:pt x="3764" y="807"/>
                    <a:pt x="4235" y="1166"/>
                  </a:cubicBezTo>
                  <a:cubicBezTo>
                    <a:pt x="3964" y="1431"/>
                    <a:pt x="3698" y="1734"/>
                    <a:pt x="3447" y="2065"/>
                  </a:cubicBezTo>
                  <a:cubicBezTo>
                    <a:pt x="3034" y="2118"/>
                    <a:pt x="2640" y="2196"/>
                    <a:pt x="2273" y="2298"/>
                  </a:cubicBezTo>
                  <a:cubicBezTo>
                    <a:pt x="2171" y="1489"/>
                    <a:pt x="2314" y="897"/>
                    <a:pt x="2658" y="699"/>
                  </a:cubicBezTo>
                  <a:cubicBezTo>
                    <a:pt x="2752" y="644"/>
                    <a:pt x="2864" y="618"/>
                    <a:pt x="2991" y="618"/>
                  </a:cubicBezTo>
                  <a:close/>
                  <a:moveTo>
                    <a:pt x="6415" y="617"/>
                  </a:moveTo>
                  <a:cubicBezTo>
                    <a:pt x="6542" y="617"/>
                    <a:pt x="6653" y="643"/>
                    <a:pt x="6748" y="698"/>
                  </a:cubicBezTo>
                  <a:cubicBezTo>
                    <a:pt x="7093" y="897"/>
                    <a:pt x="7236" y="1489"/>
                    <a:pt x="7132" y="2298"/>
                  </a:cubicBezTo>
                  <a:cubicBezTo>
                    <a:pt x="6767" y="2196"/>
                    <a:pt x="6372" y="2118"/>
                    <a:pt x="5958" y="2065"/>
                  </a:cubicBezTo>
                  <a:cubicBezTo>
                    <a:pt x="5706" y="1734"/>
                    <a:pt x="5441" y="1431"/>
                    <a:pt x="5169" y="1165"/>
                  </a:cubicBezTo>
                  <a:cubicBezTo>
                    <a:pt x="5642" y="805"/>
                    <a:pt x="6080" y="617"/>
                    <a:pt x="6415" y="617"/>
                  </a:cubicBezTo>
                  <a:close/>
                  <a:moveTo>
                    <a:pt x="2964" y="2765"/>
                  </a:moveTo>
                  <a:lnTo>
                    <a:pt x="2964" y="2765"/>
                  </a:lnTo>
                  <a:cubicBezTo>
                    <a:pt x="2891" y="2879"/>
                    <a:pt x="2822" y="2995"/>
                    <a:pt x="2753" y="3114"/>
                  </a:cubicBezTo>
                  <a:cubicBezTo>
                    <a:pt x="2685" y="3232"/>
                    <a:pt x="2619" y="3352"/>
                    <a:pt x="2557" y="3472"/>
                  </a:cubicBezTo>
                  <a:cubicBezTo>
                    <a:pt x="2489" y="3276"/>
                    <a:pt x="2434" y="3088"/>
                    <a:pt x="2389" y="2904"/>
                  </a:cubicBezTo>
                  <a:cubicBezTo>
                    <a:pt x="2570" y="2851"/>
                    <a:pt x="2762" y="2805"/>
                    <a:pt x="2964" y="2765"/>
                  </a:cubicBezTo>
                  <a:close/>
                  <a:moveTo>
                    <a:pt x="6444" y="2766"/>
                  </a:moveTo>
                  <a:cubicBezTo>
                    <a:pt x="6646" y="2806"/>
                    <a:pt x="6837" y="2852"/>
                    <a:pt x="7019" y="2905"/>
                  </a:cubicBezTo>
                  <a:cubicBezTo>
                    <a:pt x="6972" y="3088"/>
                    <a:pt x="6919" y="3276"/>
                    <a:pt x="6851" y="3473"/>
                  </a:cubicBezTo>
                  <a:cubicBezTo>
                    <a:pt x="6788" y="3352"/>
                    <a:pt x="6723" y="3233"/>
                    <a:pt x="6655" y="3115"/>
                  </a:cubicBezTo>
                  <a:cubicBezTo>
                    <a:pt x="6586" y="2996"/>
                    <a:pt x="6515" y="2881"/>
                    <a:pt x="6444" y="2766"/>
                  </a:cubicBezTo>
                  <a:close/>
                  <a:moveTo>
                    <a:pt x="1808" y="3108"/>
                  </a:moveTo>
                  <a:cubicBezTo>
                    <a:pt x="1902" y="3475"/>
                    <a:pt x="2031" y="3857"/>
                    <a:pt x="2193" y="4240"/>
                  </a:cubicBezTo>
                  <a:cubicBezTo>
                    <a:pt x="2030" y="4625"/>
                    <a:pt x="1902" y="5005"/>
                    <a:pt x="1808" y="5373"/>
                  </a:cubicBezTo>
                  <a:cubicBezTo>
                    <a:pt x="1054" y="5057"/>
                    <a:pt x="614" y="4637"/>
                    <a:pt x="614" y="4240"/>
                  </a:cubicBezTo>
                  <a:cubicBezTo>
                    <a:pt x="614" y="3843"/>
                    <a:pt x="1054" y="3422"/>
                    <a:pt x="1808" y="3108"/>
                  </a:cubicBezTo>
                  <a:close/>
                  <a:moveTo>
                    <a:pt x="7599" y="3108"/>
                  </a:moveTo>
                  <a:cubicBezTo>
                    <a:pt x="8351" y="3422"/>
                    <a:pt x="8792" y="3843"/>
                    <a:pt x="8792" y="4240"/>
                  </a:cubicBezTo>
                  <a:cubicBezTo>
                    <a:pt x="8793" y="4638"/>
                    <a:pt x="8353" y="5057"/>
                    <a:pt x="7599" y="5373"/>
                  </a:cubicBezTo>
                  <a:cubicBezTo>
                    <a:pt x="7505" y="5005"/>
                    <a:pt x="7374" y="4624"/>
                    <a:pt x="7213" y="4240"/>
                  </a:cubicBezTo>
                  <a:cubicBezTo>
                    <a:pt x="7374" y="3857"/>
                    <a:pt x="7503" y="3475"/>
                    <a:pt x="7599" y="3108"/>
                  </a:cubicBezTo>
                  <a:close/>
                  <a:moveTo>
                    <a:pt x="2556" y="5009"/>
                  </a:moveTo>
                  <a:cubicBezTo>
                    <a:pt x="2619" y="5129"/>
                    <a:pt x="2683" y="5247"/>
                    <a:pt x="2752" y="5366"/>
                  </a:cubicBezTo>
                  <a:cubicBezTo>
                    <a:pt x="2821" y="5485"/>
                    <a:pt x="2890" y="5601"/>
                    <a:pt x="2963" y="5716"/>
                  </a:cubicBezTo>
                  <a:cubicBezTo>
                    <a:pt x="2759" y="5675"/>
                    <a:pt x="2568" y="5628"/>
                    <a:pt x="2388" y="5575"/>
                  </a:cubicBezTo>
                  <a:cubicBezTo>
                    <a:pt x="2434" y="5394"/>
                    <a:pt x="2489" y="5205"/>
                    <a:pt x="2556" y="5009"/>
                  </a:cubicBezTo>
                  <a:close/>
                  <a:moveTo>
                    <a:pt x="6850" y="5010"/>
                  </a:moveTo>
                  <a:cubicBezTo>
                    <a:pt x="6919" y="5205"/>
                    <a:pt x="6972" y="5394"/>
                    <a:pt x="7017" y="5577"/>
                  </a:cubicBezTo>
                  <a:cubicBezTo>
                    <a:pt x="6836" y="5630"/>
                    <a:pt x="6645" y="5677"/>
                    <a:pt x="6442" y="5717"/>
                  </a:cubicBezTo>
                  <a:cubicBezTo>
                    <a:pt x="6514" y="5602"/>
                    <a:pt x="6584" y="5487"/>
                    <a:pt x="6653" y="5368"/>
                  </a:cubicBezTo>
                  <a:cubicBezTo>
                    <a:pt x="6721" y="5249"/>
                    <a:pt x="6788" y="5129"/>
                    <a:pt x="6850" y="5010"/>
                  </a:cubicBezTo>
                  <a:close/>
                  <a:moveTo>
                    <a:pt x="4705" y="2603"/>
                  </a:moveTo>
                  <a:cubicBezTo>
                    <a:pt x="5026" y="2603"/>
                    <a:pt x="5334" y="2619"/>
                    <a:pt x="5626" y="2646"/>
                  </a:cubicBezTo>
                  <a:cubicBezTo>
                    <a:pt x="5797" y="2886"/>
                    <a:pt x="5964" y="3146"/>
                    <a:pt x="6124" y="3422"/>
                  </a:cubicBezTo>
                  <a:cubicBezTo>
                    <a:pt x="6283" y="3699"/>
                    <a:pt x="6424" y="3974"/>
                    <a:pt x="6545" y="4242"/>
                  </a:cubicBezTo>
                  <a:cubicBezTo>
                    <a:pt x="6424" y="4509"/>
                    <a:pt x="6282" y="4783"/>
                    <a:pt x="6123" y="5060"/>
                  </a:cubicBezTo>
                  <a:cubicBezTo>
                    <a:pt x="5962" y="5339"/>
                    <a:pt x="5796" y="5598"/>
                    <a:pt x="5624" y="5836"/>
                  </a:cubicBezTo>
                  <a:cubicBezTo>
                    <a:pt x="5332" y="5864"/>
                    <a:pt x="5025" y="5879"/>
                    <a:pt x="4704" y="5879"/>
                  </a:cubicBezTo>
                  <a:cubicBezTo>
                    <a:pt x="4383" y="5879"/>
                    <a:pt x="4075" y="5863"/>
                    <a:pt x="3783" y="5836"/>
                  </a:cubicBezTo>
                  <a:cubicBezTo>
                    <a:pt x="3612" y="5598"/>
                    <a:pt x="3445" y="5337"/>
                    <a:pt x="3285" y="5060"/>
                  </a:cubicBezTo>
                  <a:cubicBezTo>
                    <a:pt x="3123" y="4783"/>
                    <a:pt x="2984" y="4508"/>
                    <a:pt x="2863" y="4242"/>
                  </a:cubicBezTo>
                  <a:cubicBezTo>
                    <a:pt x="2984" y="3974"/>
                    <a:pt x="3126" y="3699"/>
                    <a:pt x="3285" y="3422"/>
                  </a:cubicBezTo>
                  <a:cubicBezTo>
                    <a:pt x="3445" y="3144"/>
                    <a:pt x="3612" y="2885"/>
                    <a:pt x="3783" y="2646"/>
                  </a:cubicBezTo>
                  <a:cubicBezTo>
                    <a:pt x="4076" y="2618"/>
                    <a:pt x="4383" y="2603"/>
                    <a:pt x="4705" y="2603"/>
                  </a:cubicBezTo>
                  <a:close/>
                  <a:moveTo>
                    <a:pt x="4295" y="6485"/>
                  </a:moveTo>
                  <a:lnTo>
                    <a:pt x="4295" y="6485"/>
                  </a:lnTo>
                  <a:cubicBezTo>
                    <a:pt x="4430" y="6490"/>
                    <a:pt x="4567" y="6492"/>
                    <a:pt x="4704" y="6492"/>
                  </a:cubicBezTo>
                  <a:cubicBezTo>
                    <a:pt x="4841" y="6492"/>
                    <a:pt x="4977" y="6490"/>
                    <a:pt x="5112" y="6485"/>
                  </a:cubicBezTo>
                  <a:lnTo>
                    <a:pt x="5112" y="6485"/>
                  </a:lnTo>
                  <a:cubicBezTo>
                    <a:pt x="4975" y="6640"/>
                    <a:pt x="4838" y="6782"/>
                    <a:pt x="4704" y="6913"/>
                  </a:cubicBezTo>
                  <a:cubicBezTo>
                    <a:pt x="4568" y="6782"/>
                    <a:pt x="4432" y="6640"/>
                    <a:pt x="4295" y="6485"/>
                  </a:cubicBezTo>
                  <a:close/>
                  <a:moveTo>
                    <a:pt x="2274" y="6183"/>
                  </a:moveTo>
                  <a:lnTo>
                    <a:pt x="2274" y="6183"/>
                  </a:lnTo>
                  <a:cubicBezTo>
                    <a:pt x="2640" y="6285"/>
                    <a:pt x="3034" y="6364"/>
                    <a:pt x="3448" y="6416"/>
                  </a:cubicBezTo>
                  <a:cubicBezTo>
                    <a:pt x="3701" y="6748"/>
                    <a:pt x="3965" y="7050"/>
                    <a:pt x="4237" y="7315"/>
                  </a:cubicBezTo>
                  <a:cubicBezTo>
                    <a:pt x="3764" y="7675"/>
                    <a:pt x="3327" y="7864"/>
                    <a:pt x="2991" y="7864"/>
                  </a:cubicBezTo>
                  <a:cubicBezTo>
                    <a:pt x="2864" y="7864"/>
                    <a:pt x="2752" y="7837"/>
                    <a:pt x="2658" y="7783"/>
                  </a:cubicBezTo>
                  <a:cubicBezTo>
                    <a:pt x="2314" y="7583"/>
                    <a:pt x="2171" y="6992"/>
                    <a:pt x="2274" y="6183"/>
                  </a:cubicBezTo>
                  <a:close/>
                  <a:moveTo>
                    <a:pt x="7133" y="6182"/>
                  </a:moveTo>
                  <a:lnTo>
                    <a:pt x="7133" y="6182"/>
                  </a:lnTo>
                  <a:cubicBezTo>
                    <a:pt x="7236" y="6992"/>
                    <a:pt x="7093" y="7584"/>
                    <a:pt x="6748" y="7783"/>
                  </a:cubicBezTo>
                  <a:cubicBezTo>
                    <a:pt x="6654" y="7837"/>
                    <a:pt x="6542" y="7864"/>
                    <a:pt x="6415" y="7864"/>
                  </a:cubicBezTo>
                  <a:cubicBezTo>
                    <a:pt x="6079" y="7864"/>
                    <a:pt x="5642" y="7675"/>
                    <a:pt x="5170" y="7315"/>
                  </a:cubicBezTo>
                  <a:cubicBezTo>
                    <a:pt x="5442" y="7050"/>
                    <a:pt x="5707" y="6748"/>
                    <a:pt x="5959" y="6416"/>
                  </a:cubicBezTo>
                  <a:cubicBezTo>
                    <a:pt x="6372" y="6364"/>
                    <a:pt x="6767" y="6285"/>
                    <a:pt x="7133" y="6182"/>
                  </a:cubicBezTo>
                  <a:close/>
                  <a:moveTo>
                    <a:pt x="6416" y="1"/>
                  </a:moveTo>
                  <a:cubicBezTo>
                    <a:pt x="5962" y="1"/>
                    <a:pt x="5438" y="207"/>
                    <a:pt x="4885" y="610"/>
                  </a:cubicBezTo>
                  <a:cubicBezTo>
                    <a:pt x="4825" y="656"/>
                    <a:pt x="4764" y="701"/>
                    <a:pt x="4704" y="751"/>
                  </a:cubicBezTo>
                  <a:cubicBezTo>
                    <a:pt x="4643" y="701"/>
                    <a:pt x="4583" y="656"/>
                    <a:pt x="4521" y="610"/>
                  </a:cubicBezTo>
                  <a:cubicBezTo>
                    <a:pt x="3969" y="206"/>
                    <a:pt x="3446" y="1"/>
                    <a:pt x="2993" y="1"/>
                  </a:cubicBezTo>
                  <a:cubicBezTo>
                    <a:pt x="2759" y="1"/>
                    <a:pt x="2544" y="56"/>
                    <a:pt x="2352" y="166"/>
                  </a:cubicBezTo>
                  <a:cubicBezTo>
                    <a:pt x="1791" y="490"/>
                    <a:pt x="1543" y="1237"/>
                    <a:pt x="1654" y="2268"/>
                  </a:cubicBezTo>
                  <a:cubicBezTo>
                    <a:pt x="1661" y="2344"/>
                    <a:pt x="1672" y="2419"/>
                    <a:pt x="1682" y="2495"/>
                  </a:cubicBezTo>
                  <a:cubicBezTo>
                    <a:pt x="1609" y="2523"/>
                    <a:pt x="1540" y="2553"/>
                    <a:pt x="1471" y="2583"/>
                  </a:cubicBezTo>
                  <a:cubicBezTo>
                    <a:pt x="523" y="3003"/>
                    <a:pt x="0" y="3591"/>
                    <a:pt x="0" y="4240"/>
                  </a:cubicBezTo>
                  <a:cubicBezTo>
                    <a:pt x="0" y="4889"/>
                    <a:pt x="523" y="5477"/>
                    <a:pt x="1471" y="5896"/>
                  </a:cubicBezTo>
                  <a:cubicBezTo>
                    <a:pt x="1540" y="5927"/>
                    <a:pt x="1612" y="5956"/>
                    <a:pt x="1682" y="5985"/>
                  </a:cubicBezTo>
                  <a:cubicBezTo>
                    <a:pt x="1671" y="6062"/>
                    <a:pt x="1661" y="6138"/>
                    <a:pt x="1654" y="6212"/>
                  </a:cubicBezTo>
                  <a:cubicBezTo>
                    <a:pt x="1543" y="7243"/>
                    <a:pt x="1791" y="7989"/>
                    <a:pt x="2352" y="8314"/>
                  </a:cubicBezTo>
                  <a:cubicBezTo>
                    <a:pt x="2543" y="8425"/>
                    <a:pt x="2758" y="8479"/>
                    <a:pt x="2992" y="8479"/>
                  </a:cubicBezTo>
                  <a:cubicBezTo>
                    <a:pt x="3445" y="8479"/>
                    <a:pt x="3970" y="8273"/>
                    <a:pt x="4523" y="7869"/>
                  </a:cubicBezTo>
                  <a:cubicBezTo>
                    <a:pt x="4584" y="7825"/>
                    <a:pt x="4645" y="7778"/>
                    <a:pt x="4705" y="7730"/>
                  </a:cubicBezTo>
                  <a:cubicBezTo>
                    <a:pt x="4766" y="7778"/>
                    <a:pt x="4826" y="7825"/>
                    <a:pt x="4887" y="7869"/>
                  </a:cubicBezTo>
                  <a:cubicBezTo>
                    <a:pt x="5439" y="8273"/>
                    <a:pt x="5965" y="8479"/>
                    <a:pt x="6418" y="8479"/>
                  </a:cubicBezTo>
                  <a:cubicBezTo>
                    <a:pt x="6652" y="8479"/>
                    <a:pt x="6867" y="8425"/>
                    <a:pt x="7058" y="8314"/>
                  </a:cubicBezTo>
                  <a:cubicBezTo>
                    <a:pt x="7620" y="7989"/>
                    <a:pt x="7868" y="7243"/>
                    <a:pt x="7757" y="6212"/>
                  </a:cubicBezTo>
                  <a:cubicBezTo>
                    <a:pt x="7749" y="6137"/>
                    <a:pt x="7738" y="6062"/>
                    <a:pt x="7728" y="5985"/>
                  </a:cubicBezTo>
                  <a:cubicBezTo>
                    <a:pt x="7801" y="5957"/>
                    <a:pt x="7870" y="5927"/>
                    <a:pt x="7939" y="5896"/>
                  </a:cubicBezTo>
                  <a:cubicBezTo>
                    <a:pt x="8887" y="5477"/>
                    <a:pt x="9410" y="4889"/>
                    <a:pt x="9410" y="4240"/>
                  </a:cubicBezTo>
                  <a:cubicBezTo>
                    <a:pt x="9410" y="3591"/>
                    <a:pt x="8884" y="3004"/>
                    <a:pt x="7937" y="2583"/>
                  </a:cubicBezTo>
                  <a:cubicBezTo>
                    <a:pt x="7868" y="2554"/>
                    <a:pt x="7796" y="2524"/>
                    <a:pt x="7726" y="2495"/>
                  </a:cubicBezTo>
                  <a:cubicBezTo>
                    <a:pt x="7737" y="2419"/>
                    <a:pt x="7747" y="2342"/>
                    <a:pt x="7754" y="2268"/>
                  </a:cubicBezTo>
                  <a:cubicBezTo>
                    <a:pt x="7865" y="1237"/>
                    <a:pt x="7617" y="490"/>
                    <a:pt x="7056" y="166"/>
                  </a:cubicBezTo>
                  <a:cubicBezTo>
                    <a:pt x="6865" y="56"/>
                    <a:pt x="6649" y="1"/>
                    <a:pt x="6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1" name="Google Shape;40131;p80"/>
            <p:cNvSpPr/>
            <p:nvPr/>
          </p:nvSpPr>
          <p:spPr>
            <a:xfrm>
              <a:off x="7415512" y="3218309"/>
              <a:ext cx="181872" cy="327640"/>
            </a:xfrm>
            <a:custGeom>
              <a:rect b="b" l="l" r="r" t="t"/>
              <a:pathLst>
                <a:path extrusionOk="0" h="8476" w="4705">
                  <a:moveTo>
                    <a:pt x="1713" y="617"/>
                  </a:moveTo>
                  <a:cubicBezTo>
                    <a:pt x="1840" y="617"/>
                    <a:pt x="1951" y="643"/>
                    <a:pt x="2046" y="698"/>
                  </a:cubicBezTo>
                  <a:cubicBezTo>
                    <a:pt x="2391" y="897"/>
                    <a:pt x="2534" y="1489"/>
                    <a:pt x="2430" y="2298"/>
                  </a:cubicBezTo>
                  <a:cubicBezTo>
                    <a:pt x="2065" y="2196"/>
                    <a:pt x="1670" y="2118"/>
                    <a:pt x="1256" y="2065"/>
                  </a:cubicBezTo>
                  <a:cubicBezTo>
                    <a:pt x="1004" y="1734"/>
                    <a:pt x="739" y="1431"/>
                    <a:pt x="467" y="1165"/>
                  </a:cubicBezTo>
                  <a:cubicBezTo>
                    <a:pt x="940" y="805"/>
                    <a:pt x="1378" y="617"/>
                    <a:pt x="1713" y="617"/>
                  </a:cubicBezTo>
                  <a:close/>
                  <a:moveTo>
                    <a:pt x="1742" y="2765"/>
                  </a:moveTo>
                  <a:lnTo>
                    <a:pt x="1742" y="2765"/>
                  </a:lnTo>
                  <a:cubicBezTo>
                    <a:pt x="1944" y="2805"/>
                    <a:pt x="2135" y="2851"/>
                    <a:pt x="2317" y="2904"/>
                  </a:cubicBezTo>
                  <a:cubicBezTo>
                    <a:pt x="2271" y="3086"/>
                    <a:pt x="2217" y="3276"/>
                    <a:pt x="2150" y="3472"/>
                  </a:cubicBezTo>
                  <a:cubicBezTo>
                    <a:pt x="2087" y="3351"/>
                    <a:pt x="2022" y="3232"/>
                    <a:pt x="1954" y="3114"/>
                  </a:cubicBezTo>
                  <a:cubicBezTo>
                    <a:pt x="1884" y="2995"/>
                    <a:pt x="1812" y="2879"/>
                    <a:pt x="1742" y="2765"/>
                  </a:cubicBezTo>
                  <a:close/>
                  <a:moveTo>
                    <a:pt x="2897" y="3108"/>
                  </a:moveTo>
                  <a:cubicBezTo>
                    <a:pt x="3649" y="3422"/>
                    <a:pt x="4090" y="3843"/>
                    <a:pt x="4090" y="4240"/>
                  </a:cubicBezTo>
                  <a:cubicBezTo>
                    <a:pt x="4091" y="4638"/>
                    <a:pt x="3651" y="5057"/>
                    <a:pt x="2897" y="5373"/>
                  </a:cubicBezTo>
                  <a:cubicBezTo>
                    <a:pt x="2803" y="5005"/>
                    <a:pt x="2672" y="4624"/>
                    <a:pt x="2511" y="4240"/>
                  </a:cubicBezTo>
                  <a:cubicBezTo>
                    <a:pt x="2672" y="3857"/>
                    <a:pt x="2801" y="3475"/>
                    <a:pt x="2897" y="3108"/>
                  </a:cubicBezTo>
                  <a:close/>
                  <a:moveTo>
                    <a:pt x="2149" y="5010"/>
                  </a:moveTo>
                  <a:cubicBezTo>
                    <a:pt x="2214" y="5205"/>
                    <a:pt x="2270" y="5395"/>
                    <a:pt x="2315" y="5577"/>
                  </a:cubicBezTo>
                  <a:cubicBezTo>
                    <a:pt x="2134" y="5630"/>
                    <a:pt x="1943" y="5677"/>
                    <a:pt x="1740" y="5717"/>
                  </a:cubicBezTo>
                  <a:cubicBezTo>
                    <a:pt x="1812" y="5602"/>
                    <a:pt x="1884" y="5487"/>
                    <a:pt x="1953" y="5368"/>
                  </a:cubicBezTo>
                  <a:cubicBezTo>
                    <a:pt x="2021" y="5249"/>
                    <a:pt x="2087" y="5129"/>
                    <a:pt x="2149" y="5010"/>
                  </a:cubicBezTo>
                  <a:close/>
                  <a:moveTo>
                    <a:pt x="2431" y="6182"/>
                  </a:moveTo>
                  <a:lnTo>
                    <a:pt x="2431" y="6182"/>
                  </a:lnTo>
                  <a:cubicBezTo>
                    <a:pt x="2534" y="6992"/>
                    <a:pt x="2391" y="7584"/>
                    <a:pt x="2046" y="7783"/>
                  </a:cubicBezTo>
                  <a:cubicBezTo>
                    <a:pt x="1952" y="7837"/>
                    <a:pt x="1840" y="7864"/>
                    <a:pt x="1713" y="7864"/>
                  </a:cubicBezTo>
                  <a:cubicBezTo>
                    <a:pt x="1377" y="7864"/>
                    <a:pt x="940" y="7675"/>
                    <a:pt x="468" y="7315"/>
                  </a:cubicBezTo>
                  <a:cubicBezTo>
                    <a:pt x="740" y="7050"/>
                    <a:pt x="1005" y="6748"/>
                    <a:pt x="1257" y="6416"/>
                  </a:cubicBezTo>
                  <a:cubicBezTo>
                    <a:pt x="1670" y="6364"/>
                    <a:pt x="2065" y="6285"/>
                    <a:pt x="2431" y="6182"/>
                  </a:cubicBezTo>
                  <a:close/>
                  <a:moveTo>
                    <a:pt x="1712" y="1"/>
                  </a:moveTo>
                  <a:cubicBezTo>
                    <a:pt x="1259" y="1"/>
                    <a:pt x="735" y="207"/>
                    <a:pt x="182" y="610"/>
                  </a:cubicBezTo>
                  <a:cubicBezTo>
                    <a:pt x="122" y="656"/>
                    <a:pt x="61" y="701"/>
                    <a:pt x="1" y="751"/>
                  </a:cubicBezTo>
                  <a:lnTo>
                    <a:pt x="1" y="1566"/>
                  </a:lnTo>
                  <a:cubicBezTo>
                    <a:pt x="136" y="1697"/>
                    <a:pt x="272" y="1839"/>
                    <a:pt x="409" y="1996"/>
                  </a:cubicBezTo>
                  <a:cubicBezTo>
                    <a:pt x="275" y="1990"/>
                    <a:pt x="138" y="1987"/>
                    <a:pt x="1" y="1987"/>
                  </a:cubicBezTo>
                  <a:lnTo>
                    <a:pt x="1" y="2600"/>
                  </a:lnTo>
                  <a:cubicBezTo>
                    <a:pt x="321" y="2600"/>
                    <a:pt x="630" y="2617"/>
                    <a:pt x="921" y="2644"/>
                  </a:cubicBezTo>
                  <a:cubicBezTo>
                    <a:pt x="1093" y="2883"/>
                    <a:pt x="1259" y="3142"/>
                    <a:pt x="1420" y="3420"/>
                  </a:cubicBezTo>
                  <a:cubicBezTo>
                    <a:pt x="1580" y="3697"/>
                    <a:pt x="1720" y="3972"/>
                    <a:pt x="1842" y="4239"/>
                  </a:cubicBezTo>
                  <a:cubicBezTo>
                    <a:pt x="1720" y="4507"/>
                    <a:pt x="1579" y="4781"/>
                    <a:pt x="1420" y="5057"/>
                  </a:cubicBezTo>
                  <a:cubicBezTo>
                    <a:pt x="1259" y="5336"/>
                    <a:pt x="1093" y="5594"/>
                    <a:pt x="921" y="5833"/>
                  </a:cubicBezTo>
                  <a:cubicBezTo>
                    <a:pt x="629" y="5862"/>
                    <a:pt x="321" y="5876"/>
                    <a:pt x="1" y="5876"/>
                  </a:cubicBezTo>
                  <a:lnTo>
                    <a:pt x="1" y="6490"/>
                  </a:lnTo>
                  <a:cubicBezTo>
                    <a:pt x="138" y="6490"/>
                    <a:pt x="273" y="6487"/>
                    <a:pt x="409" y="6482"/>
                  </a:cubicBezTo>
                  <a:lnTo>
                    <a:pt x="409" y="6482"/>
                  </a:lnTo>
                  <a:cubicBezTo>
                    <a:pt x="273" y="6638"/>
                    <a:pt x="136" y="6780"/>
                    <a:pt x="1" y="6910"/>
                  </a:cubicBezTo>
                  <a:lnTo>
                    <a:pt x="1" y="7727"/>
                  </a:lnTo>
                  <a:cubicBezTo>
                    <a:pt x="61" y="7775"/>
                    <a:pt x="122" y="7822"/>
                    <a:pt x="182" y="7867"/>
                  </a:cubicBezTo>
                  <a:cubicBezTo>
                    <a:pt x="735" y="8270"/>
                    <a:pt x="1260" y="8476"/>
                    <a:pt x="1713" y="8476"/>
                  </a:cubicBezTo>
                  <a:cubicBezTo>
                    <a:pt x="1947" y="8476"/>
                    <a:pt x="2162" y="8422"/>
                    <a:pt x="2354" y="8311"/>
                  </a:cubicBezTo>
                  <a:cubicBezTo>
                    <a:pt x="2915" y="7986"/>
                    <a:pt x="3163" y="7240"/>
                    <a:pt x="3052" y="6208"/>
                  </a:cubicBezTo>
                  <a:cubicBezTo>
                    <a:pt x="3045" y="6134"/>
                    <a:pt x="3034" y="6059"/>
                    <a:pt x="3024" y="5982"/>
                  </a:cubicBezTo>
                  <a:cubicBezTo>
                    <a:pt x="3095" y="5954"/>
                    <a:pt x="3166" y="5924"/>
                    <a:pt x="3235" y="5894"/>
                  </a:cubicBezTo>
                  <a:cubicBezTo>
                    <a:pt x="4182" y="5474"/>
                    <a:pt x="4704" y="4886"/>
                    <a:pt x="4704" y="4238"/>
                  </a:cubicBezTo>
                  <a:cubicBezTo>
                    <a:pt x="4704" y="3589"/>
                    <a:pt x="4181" y="3004"/>
                    <a:pt x="3233" y="2583"/>
                  </a:cubicBezTo>
                  <a:cubicBezTo>
                    <a:pt x="3164" y="2554"/>
                    <a:pt x="3093" y="2524"/>
                    <a:pt x="3022" y="2495"/>
                  </a:cubicBezTo>
                  <a:cubicBezTo>
                    <a:pt x="3034" y="2419"/>
                    <a:pt x="3043" y="2342"/>
                    <a:pt x="3051" y="2268"/>
                  </a:cubicBezTo>
                  <a:cubicBezTo>
                    <a:pt x="3162" y="1237"/>
                    <a:pt x="2914" y="490"/>
                    <a:pt x="2352" y="166"/>
                  </a:cubicBezTo>
                  <a:cubicBezTo>
                    <a:pt x="2161" y="56"/>
                    <a:pt x="1946" y="1"/>
                    <a:pt x="17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2" name="Google Shape;40132;p80"/>
            <p:cNvSpPr/>
            <p:nvPr/>
          </p:nvSpPr>
          <p:spPr>
            <a:xfrm>
              <a:off x="7415435" y="3350664"/>
              <a:ext cx="31658" cy="63240"/>
            </a:xfrm>
            <a:custGeom>
              <a:rect b="b" l="l" r="r" t="t"/>
              <a:pathLst>
                <a:path extrusionOk="0" h="1636" w="819">
                  <a:moveTo>
                    <a:pt x="1" y="0"/>
                  </a:moveTo>
                  <a:lnTo>
                    <a:pt x="1" y="1635"/>
                  </a:lnTo>
                  <a:cubicBezTo>
                    <a:pt x="453" y="1635"/>
                    <a:pt x="818" y="1268"/>
                    <a:pt x="818" y="818"/>
                  </a:cubicBezTo>
                  <a:cubicBezTo>
                    <a:pt x="818" y="365"/>
                    <a:pt x="452"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3" name="Google Shape;40133;p80"/>
          <p:cNvGrpSpPr/>
          <p:nvPr/>
        </p:nvGrpSpPr>
        <p:grpSpPr>
          <a:xfrm>
            <a:off x="6428109" y="1408598"/>
            <a:ext cx="363705" cy="363589"/>
            <a:chOff x="6428109" y="1408598"/>
            <a:chExt cx="363705" cy="363589"/>
          </a:xfrm>
        </p:grpSpPr>
        <p:sp>
          <p:nvSpPr>
            <p:cNvPr id="40134" name="Google Shape;40134;p80"/>
            <p:cNvSpPr/>
            <p:nvPr/>
          </p:nvSpPr>
          <p:spPr>
            <a:xfrm>
              <a:off x="6428109" y="1408598"/>
              <a:ext cx="363666" cy="363589"/>
            </a:xfrm>
            <a:custGeom>
              <a:rect b="b" l="l" r="r" t="t"/>
              <a:pathLst>
                <a:path extrusionOk="0" h="9406" w="9408">
                  <a:moveTo>
                    <a:pt x="3897" y="1"/>
                  </a:moveTo>
                  <a:lnTo>
                    <a:pt x="3745" y="597"/>
                  </a:lnTo>
                  <a:cubicBezTo>
                    <a:pt x="4095" y="686"/>
                    <a:pt x="4421" y="849"/>
                    <a:pt x="4704" y="1072"/>
                  </a:cubicBezTo>
                  <a:cubicBezTo>
                    <a:pt x="4783" y="1134"/>
                    <a:pt x="4860" y="1201"/>
                    <a:pt x="4931" y="1273"/>
                  </a:cubicBezTo>
                  <a:cubicBezTo>
                    <a:pt x="5652" y="1994"/>
                    <a:pt x="5857" y="3038"/>
                    <a:pt x="5548" y="3942"/>
                  </a:cubicBezTo>
                  <a:cubicBezTo>
                    <a:pt x="5407" y="3366"/>
                    <a:pt x="5109" y="2853"/>
                    <a:pt x="4704" y="2444"/>
                  </a:cubicBezTo>
                  <a:cubicBezTo>
                    <a:pt x="4124" y="1863"/>
                    <a:pt x="3323" y="1503"/>
                    <a:pt x="2439" y="1503"/>
                  </a:cubicBezTo>
                  <a:cubicBezTo>
                    <a:pt x="1864" y="1503"/>
                    <a:pt x="1299" y="1657"/>
                    <a:pt x="807" y="1948"/>
                  </a:cubicBezTo>
                  <a:lnTo>
                    <a:pt x="1121" y="2478"/>
                  </a:lnTo>
                  <a:cubicBezTo>
                    <a:pt x="1518" y="2242"/>
                    <a:pt x="1975" y="2117"/>
                    <a:pt x="2439" y="2117"/>
                  </a:cubicBezTo>
                  <a:cubicBezTo>
                    <a:pt x="3413" y="2117"/>
                    <a:pt x="4262" y="2659"/>
                    <a:pt x="4704" y="3457"/>
                  </a:cubicBezTo>
                  <a:cubicBezTo>
                    <a:pt x="4724" y="3494"/>
                    <a:pt x="4743" y="3531"/>
                    <a:pt x="4762" y="3568"/>
                  </a:cubicBezTo>
                  <a:cubicBezTo>
                    <a:pt x="4742" y="3556"/>
                    <a:pt x="4724" y="3545"/>
                    <a:pt x="4704" y="3534"/>
                  </a:cubicBezTo>
                  <a:cubicBezTo>
                    <a:pt x="4210" y="3249"/>
                    <a:pt x="3656" y="3106"/>
                    <a:pt x="3102" y="3106"/>
                  </a:cubicBezTo>
                  <a:cubicBezTo>
                    <a:pt x="2282" y="3106"/>
                    <a:pt x="1463" y="3418"/>
                    <a:pt x="838" y="4042"/>
                  </a:cubicBezTo>
                  <a:cubicBezTo>
                    <a:pt x="432" y="4448"/>
                    <a:pt x="142" y="4957"/>
                    <a:pt x="1" y="5511"/>
                  </a:cubicBezTo>
                  <a:lnTo>
                    <a:pt x="597" y="5662"/>
                  </a:lnTo>
                  <a:cubicBezTo>
                    <a:pt x="712" y="5216"/>
                    <a:pt x="945" y="4805"/>
                    <a:pt x="1274" y="4475"/>
                  </a:cubicBezTo>
                  <a:cubicBezTo>
                    <a:pt x="1778" y="3971"/>
                    <a:pt x="2441" y="3719"/>
                    <a:pt x="3104" y="3719"/>
                  </a:cubicBezTo>
                  <a:cubicBezTo>
                    <a:pt x="3388" y="3719"/>
                    <a:pt x="3672" y="3766"/>
                    <a:pt x="3943" y="3858"/>
                  </a:cubicBezTo>
                  <a:cubicBezTo>
                    <a:pt x="2543" y="4201"/>
                    <a:pt x="1503" y="5465"/>
                    <a:pt x="1503" y="6968"/>
                  </a:cubicBezTo>
                  <a:cubicBezTo>
                    <a:pt x="1503" y="7543"/>
                    <a:pt x="1657" y="8108"/>
                    <a:pt x="1949" y="8599"/>
                  </a:cubicBezTo>
                  <a:lnTo>
                    <a:pt x="2478" y="8286"/>
                  </a:lnTo>
                  <a:cubicBezTo>
                    <a:pt x="2242" y="7888"/>
                    <a:pt x="2118" y="7433"/>
                    <a:pt x="2118" y="6968"/>
                  </a:cubicBezTo>
                  <a:cubicBezTo>
                    <a:pt x="2118" y="5949"/>
                    <a:pt x="2710" y="5066"/>
                    <a:pt x="3569" y="4644"/>
                  </a:cubicBezTo>
                  <a:lnTo>
                    <a:pt x="3569" y="4644"/>
                  </a:lnTo>
                  <a:cubicBezTo>
                    <a:pt x="2822" y="5876"/>
                    <a:pt x="2979" y="7506"/>
                    <a:pt x="4042" y="8568"/>
                  </a:cubicBezTo>
                  <a:cubicBezTo>
                    <a:pt x="4241" y="8767"/>
                    <a:pt x="4464" y="8937"/>
                    <a:pt x="4704" y="9075"/>
                  </a:cubicBezTo>
                  <a:cubicBezTo>
                    <a:pt x="4956" y="9222"/>
                    <a:pt x="5227" y="9333"/>
                    <a:pt x="5511" y="9406"/>
                  </a:cubicBezTo>
                  <a:lnTo>
                    <a:pt x="5663" y="8809"/>
                  </a:lnTo>
                  <a:cubicBezTo>
                    <a:pt x="5314" y="8720"/>
                    <a:pt x="4987" y="8557"/>
                    <a:pt x="4704" y="8335"/>
                  </a:cubicBezTo>
                  <a:cubicBezTo>
                    <a:pt x="4625" y="8272"/>
                    <a:pt x="4549" y="8205"/>
                    <a:pt x="4477" y="8133"/>
                  </a:cubicBezTo>
                  <a:cubicBezTo>
                    <a:pt x="3757" y="7413"/>
                    <a:pt x="3551" y="6368"/>
                    <a:pt x="3860" y="5464"/>
                  </a:cubicBezTo>
                  <a:lnTo>
                    <a:pt x="3860" y="5464"/>
                  </a:lnTo>
                  <a:cubicBezTo>
                    <a:pt x="4001" y="6040"/>
                    <a:pt x="4299" y="6554"/>
                    <a:pt x="4704" y="6962"/>
                  </a:cubicBezTo>
                  <a:cubicBezTo>
                    <a:pt x="5284" y="7543"/>
                    <a:pt x="6085" y="7903"/>
                    <a:pt x="6969" y="7903"/>
                  </a:cubicBezTo>
                  <a:cubicBezTo>
                    <a:pt x="7544" y="7903"/>
                    <a:pt x="8109" y="7749"/>
                    <a:pt x="8602" y="7458"/>
                  </a:cubicBezTo>
                  <a:lnTo>
                    <a:pt x="8287" y="6928"/>
                  </a:lnTo>
                  <a:cubicBezTo>
                    <a:pt x="7890" y="7164"/>
                    <a:pt x="7436" y="7289"/>
                    <a:pt x="6971" y="7289"/>
                  </a:cubicBezTo>
                  <a:cubicBezTo>
                    <a:pt x="5997" y="7289"/>
                    <a:pt x="5147" y="6747"/>
                    <a:pt x="4705" y="5949"/>
                  </a:cubicBezTo>
                  <a:cubicBezTo>
                    <a:pt x="4686" y="5912"/>
                    <a:pt x="4666" y="5875"/>
                    <a:pt x="4647" y="5838"/>
                  </a:cubicBezTo>
                  <a:lnTo>
                    <a:pt x="4647" y="5838"/>
                  </a:lnTo>
                  <a:cubicBezTo>
                    <a:pt x="4667" y="5850"/>
                    <a:pt x="4687" y="5861"/>
                    <a:pt x="4705" y="5872"/>
                  </a:cubicBezTo>
                  <a:cubicBezTo>
                    <a:pt x="5199" y="6157"/>
                    <a:pt x="5753" y="6300"/>
                    <a:pt x="6307" y="6300"/>
                  </a:cubicBezTo>
                  <a:cubicBezTo>
                    <a:pt x="7127" y="6300"/>
                    <a:pt x="7946" y="5988"/>
                    <a:pt x="8570" y="5365"/>
                  </a:cubicBezTo>
                  <a:cubicBezTo>
                    <a:pt x="8976" y="4958"/>
                    <a:pt x="9266" y="4451"/>
                    <a:pt x="9408" y="3895"/>
                  </a:cubicBezTo>
                  <a:lnTo>
                    <a:pt x="8811" y="3744"/>
                  </a:lnTo>
                  <a:cubicBezTo>
                    <a:pt x="8696" y="4190"/>
                    <a:pt x="8463" y="4601"/>
                    <a:pt x="8134" y="4931"/>
                  </a:cubicBezTo>
                  <a:cubicBezTo>
                    <a:pt x="7630" y="5435"/>
                    <a:pt x="6967" y="5687"/>
                    <a:pt x="6304" y="5687"/>
                  </a:cubicBezTo>
                  <a:cubicBezTo>
                    <a:pt x="6020" y="5687"/>
                    <a:pt x="5736" y="5641"/>
                    <a:pt x="5465" y="5548"/>
                  </a:cubicBezTo>
                  <a:cubicBezTo>
                    <a:pt x="6865" y="5205"/>
                    <a:pt x="7905" y="3941"/>
                    <a:pt x="7905" y="2438"/>
                  </a:cubicBezTo>
                  <a:cubicBezTo>
                    <a:pt x="7905" y="1863"/>
                    <a:pt x="7751" y="1298"/>
                    <a:pt x="7459" y="807"/>
                  </a:cubicBezTo>
                  <a:lnTo>
                    <a:pt x="6930" y="1120"/>
                  </a:lnTo>
                  <a:cubicBezTo>
                    <a:pt x="7167" y="1518"/>
                    <a:pt x="7290" y="1974"/>
                    <a:pt x="7290" y="2438"/>
                  </a:cubicBezTo>
                  <a:cubicBezTo>
                    <a:pt x="7290" y="3457"/>
                    <a:pt x="6698" y="4340"/>
                    <a:pt x="5839" y="4762"/>
                  </a:cubicBezTo>
                  <a:cubicBezTo>
                    <a:pt x="6586" y="3530"/>
                    <a:pt x="6429" y="1900"/>
                    <a:pt x="5367" y="838"/>
                  </a:cubicBezTo>
                  <a:cubicBezTo>
                    <a:pt x="5167" y="639"/>
                    <a:pt x="4945" y="469"/>
                    <a:pt x="4704" y="331"/>
                  </a:cubicBezTo>
                  <a:cubicBezTo>
                    <a:pt x="4452" y="184"/>
                    <a:pt x="4181" y="73"/>
                    <a:pt x="38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5" name="Google Shape;40135;p80"/>
            <p:cNvSpPr/>
            <p:nvPr/>
          </p:nvSpPr>
          <p:spPr>
            <a:xfrm>
              <a:off x="6609903" y="1421238"/>
              <a:ext cx="181910" cy="350949"/>
            </a:xfrm>
            <a:custGeom>
              <a:rect b="b" l="l" r="r" t="t"/>
              <a:pathLst>
                <a:path extrusionOk="0" h="9079" w="4706">
                  <a:moveTo>
                    <a:pt x="20" y="1"/>
                  </a:moveTo>
                  <a:lnTo>
                    <a:pt x="20" y="742"/>
                  </a:lnTo>
                  <a:cubicBezTo>
                    <a:pt x="83" y="806"/>
                    <a:pt x="158" y="871"/>
                    <a:pt x="231" y="944"/>
                  </a:cubicBezTo>
                  <a:cubicBezTo>
                    <a:pt x="951" y="1666"/>
                    <a:pt x="1156" y="2708"/>
                    <a:pt x="848" y="3613"/>
                  </a:cubicBezTo>
                  <a:cubicBezTo>
                    <a:pt x="707" y="3037"/>
                    <a:pt x="408" y="2522"/>
                    <a:pt x="1" y="2115"/>
                  </a:cubicBezTo>
                  <a:lnTo>
                    <a:pt x="1" y="3128"/>
                  </a:lnTo>
                  <a:cubicBezTo>
                    <a:pt x="23" y="3164"/>
                    <a:pt x="43" y="3201"/>
                    <a:pt x="62" y="3239"/>
                  </a:cubicBezTo>
                  <a:cubicBezTo>
                    <a:pt x="42" y="3227"/>
                    <a:pt x="22" y="3216"/>
                    <a:pt x="1" y="3204"/>
                  </a:cubicBezTo>
                  <a:lnTo>
                    <a:pt x="1" y="3204"/>
                  </a:lnTo>
                  <a:lnTo>
                    <a:pt x="20" y="5543"/>
                  </a:lnTo>
                  <a:cubicBezTo>
                    <a:pt x="497" y="5828"/>
                    <a:pt x="1051" y="5971"/>
                    <a:pt x="1605" y="5971"/>
                  </a:cubicBezTo>
                  <a:cubicBezTo>
                    <a:pt x="2424" y="5971"/>
                    <a:pt x="3244" y="5659"/>
                    <a:pt x="3868" y="5034"/>
                  </a:cubicBezTo>
                  <a:cubicBezTo>
                    <a:pt x="4274" y="4628"/>
                    <a:pt x="4564" y="4120"/>
                    <a:pt x="4706" y="3566"/>
                  </a:cubicBezTo>
                  <a:lnTo>
                    <a:pt x="4110" y="3414"/>
                  </a:lnTo>
                  <a:cubicBezTo>
                    <a:pt x="3996" y="3862"/>
                    <a:pt x="3761" y="4273"/>
                    <a:pt x="3433" y="4601"/>
                  </a:cubicBezTo>
                  <a:cubicBezTo>
                    <a:pt x="2928" y="5105"/>
                    <a:pt x="2266" y="5357"/>
                    <a:pt x="1603" y="5357"/>
                  </a:cubicBezTo>
                  <a:cubicBezTo>
                    <a:pt x="1319" y="5357"/>
                    <a:pt x="1035" y="5311"/>
                    <a:pt x="764" y="5218"/>
                  </a:cubicBezTo>
                  <a:cubicBezTo>
                    <a:pt x="2163" y="4875"/>
                    <a:pt x="3203" y="3612"/>
                    <a:pt x="3203" y="2109"/>
                  </a:cubicBezTo>
                  <a:cubicBezTo>
                    <a:pt x="3203" y="1534"/>
                    <a:pt x="3049" y="969"/>
                    <a:pt x="2758" y="477"/>
                  </a:cubicBezTo>
                  <a:lnTo>
                    <a:pt x="2228" y="791"/>
                  </a:lnTo>
                  <a:cubicBezTo>
                    <a:pt x="2465" y="1188"/>
                    <a:pt x="2589" y="1645"/>
                    <a:pt x="2589" y="2109"/>
                  </a:cubicBezTo>
                  <a:cubicBezTo>
                    <a:pt x="2589" y="3128"/>
                    <a:pt x="1996" y="4011"/>
                    <a:pt x="1138" y="4432"/>
                  </a:cubicBezTo>
                  <a:cubicBezTo>
                    <a:pt x="1884" y="3202"/>
                    <a:pt x="1727" y="1572"/>
                    <a:pt x="665" y="508"/>
                  </a:cubicBezTo>
                  <a:cubicBezTo>
                    <a:pt x="466" y="311"/>
                    <a:pt x="244" y="141"/>
                    <a:pt x="20" y="1"/>
                  </a:cubicBezTo>
                  <a:close/>
                  <a:moveTo>
                    <a:pt x="0" y="5622"/>
                  </a:moveTo>
                  <a:lnTo>
                    <a:pt x="0" y="6635"/>
                  </a:lnTo>
                  <a:cubicBezTo>
                    <a:pt x="580" y="7216"/>
                    <a:pt x="1381" y="7576"/>
                    <a:pt x="2265" y="7576"/>
                  </a:cubicBezTo>
                  <a:cubicBezTo>
                    <a:pt x="2840" y="7576"/>
                    <a:pt x="3405" y="7422"/>
                    <a:pt x="3897" y="7131"/>
                  </a:cubicBezTo>
                  <a:lnTo>
                    <a:pt x="3583" y="6601"/>
                  </a:lnTo>
                  <a:cubicBezTo>
                    <a:pt x="3186" y="6837"/>
                    <a:pt x="2732" y="6962"/>
                    <a:pt x="2265" y="6962"/>
                  </a:cubicBezTo>
                  <a:cubicBezTo>
                    <a:pt x="1291" y="6962"/>
                    <a:pt x="442" y="6420"/>
                    <a:pt x="0" y="5622"/>
                  </a:cubicBezTo>
                  <a:close/>
                  <a:moveTo>
                    <a:pt x="1" y="8008"/>
                  </a:moveTo>
                  <a:lnTo>
                    <a:pt x="1" y="8748"/>
                  </a:lnTo>
                  <a:cubicBezTo>
                    <a:pt x="253" y="8894"/>
                    <a:pt x="524" y="9006"/>
                    <a:pt x="808" y="9079"/>
                  </a:cubicBezTo>
                  <a:lnTo>
                    <a:pt x="960" y="8482"/>
                  </a:lnTo>
                  <a:cubicBezTo>
                    <a:pt x="611" y="8393"/>
                    <a:pt x="284" y="8230"/>
                    <a:pt x="1" y="8008"/>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6" name="Google Shape;40136;p80"/>
            <p:cNvSpPr/>
            <p:nvPr/>
          </p:nvSpPr>
          <p:spPr>
            <a:xfrm>
              <a:off x="6590962" y="1571336"/>
              <a:ext cx="38075" cy="38075"/>
            </a:xfrm>
            <a:custGeom>
              <a:rect b="b" l="l" r="r" t="t"/>
              <a:pathLst>
                <a:path extrusionOk="0" h="985" w="985">
                  <a:moveTo>
                    <a:pt x="492" y="0"/>
                  </a:moveTo>
                  <a:cubicBezTo>
                    <a:pt x="221" y="0"/>
                    <a:pt x="1" y="221"/>
                    <a:pt x="1" y="492"/>
                  </a:cubicBezTo>
                  <a:cubicBezTo>
                    <a:pt x="1" y="764"/>
                    <a:pt x="221" y="985"/>
                    <a:pt x="492" y="985"/>
                  </a:cubicBezTo>
                  <a:cubicBezTo>
                    <a:pt x="764" y="985"/>
                    <a:pt x="985" y="764"/>
                    <a:pt x="985" y="492"/>
                  </a:cubicBezTo>
                  <a:cubicBezTo>
                    <a:pt x="985" y="221"/>
                    <a:pt x="764" y="0"/>
                    <a:pt x="4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7" name="Google Shape;40137;p80"/>
            <p:cNvSpPr/>
            <p:nvPr/>
          </p:nvSpPr>
          <p:spPr>
            <a:xfrm>
              <a:off x="6609942" y="1571336"/>
              <a:ext cx="19018" cy="38075"/>
            </a:xfrm>
            <a:custGeom>
              <a:rect b="b" l="l" r="r" t="t"/>
              <a:pathLst>
                <a:path extrusionOk="0" h="985" w="492">
                  <a:moveTo>
                    <a:pt x="0" y="0"/>
                  </a:moveTo>
                  <a:lnTo>
                    <a:pt x="0" y="985"/>
                  </a:lnTo>
                  <a:cubicBezTo>
                    <a:pt x="270" y="985"/>
                    <a:pt x="492" y="763"/>
                    <a:pt x="492" y="492"/>
                  </a:cubicBezTo>
                  <a:cubicBezTo>
                    <a:pt x="492" y="221"/>
                    <a:pt x="271" y="0"/>
                    <a:pt x="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8" name="Google Shape;40138;p80"/>
          <p:cNvGrpSpPr/>
          <p:nvPr/>
        </p:nvGrpSpPr>
        <p:grpSpPr>
          <a:xfrm>
            <a:off x="6428418" y="3218387"/>
            <a:ext cx="363202" cy="363628"/>
            <a:chOff x="6428418" y="3218387"/>
            <a:chExt cx="363202" cy="363628"/>
          </a:xfrm>
        </p:grpSpPr>
        <p:sp>
          <p:nvSpPr>
            <p:cNvPr id="40139" name="Google Shape;40139;p80"/>
            <p:cNvSpPr/>
            <p:nvPr/>
          </p:nvSpPr>
          <p:spPr>
            <a:xfrm>
              <a:off x="6459767" y="3253524"/>
              <a:ext cx="77117" cy="88404"/>
            </a:xfrm>
            <a:custGeom>
              <a:rect b="b" l="l" r="r" t="t"/>
              <a:pathLst>
                <a:path extrusionOk="0" h="2287" w="1995">
                  <a:moveTo>
                    <a:pt x="315" y="1"/>
                  </a:moveTo>
                  <a:lnTo>
                    <a:pt x="0" y="263"/>
                  </a:lnTo>
                  <a:lnTo>
                    <a:pt x="1680" y="2286"/>
                  </a:lnTo>
                  <a:lnTo>
                    <a:pt x="1994" y="2025"/>
                  </a:lnTo>
                  <a:lnTo>
                    <a:pt x="3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0" name="Google Shape;40140;p80"/>
            <p:cNvSpPr/>
            <p:nvPr/>
          </p:nvSpPr>
          <p:spPr>
            <a:xfrm>
              <a:off x="6604685" y="3428399"/>
              <a:ext cx="145150" cy="55238"/>
            </a:xfrm>
            <a:custGeom>
              <a:rect b="b" l="l" r="r" t="t"/>
              <a:pathLst>
                <a:path extrusionOk="0" h="1429" w="3755">
                  <a:moveTo>
                    <a:pt x="112" y="0"/>
                  </a:moveTo>
                  <a:lnTo>
                    <a:pt x="0" y="394"/>
                  </a:lnTo>
                  <a:lnTo>
                    <a:pt x="3643" y="1429"/>
                  </a:lnTo>
                  <a:lnTo>
                    <a:pt x="3755" y="1035"/>
                  </a:lnTo>
                  <a:lnTo>
                    <a:pt x="1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1" name="Google Shape;40141;p80"/>
            <p:cNvSpPr/>
            <p:nvPr/>
          </p:nvSpPr>
          <p:spPr>
            <a:xfrm>
              <a:off x="6562242" y="3447881"/>
              <a:ext cx="31233" cy="91303"/>
            </a:xfrm>
            <a:custGeom>
              <a:rect b="b" l="l" r="r" t="t"/>
              <a:pathLst>
                <a:path extrusionOk="0" h="2362" w="808">
                  <a:moveTo>
                    <a:pt x="405" y="0"/>
                  </a:moveTo>
                  <a:lnTo>
                    <a:pt x="1" y="2291"/>
                  </a:lnTo>
                  <a:lnTo>
                    <a:pt x="404" y="2362"/>
                  </a:lnTo>
                  <a:lnTo>
                    <a:pt x="808" y="72"/>
                  </a:lnTo>
                  <a:lnTo>
                    <a:pt x="4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2" name="Google Shape;40142;p80"/>
            <p:cNvSpPr/>
            <p:nvPr/>
          </p:nvSpPr>
          <p:spPr>
            <a:xfrm>
              <a:off x="6545813" y="3363613"/>
              <a:ext cx="40820" cy="54890"/>
            </a:xfrm>
            <a:custGeom>
              <a:rect b="b" l="l" r="r" t="t"/>
              <a:pathLst>
                <a:path extrusionOk="0" h="1420" w="1056">
                  <a:moveTo>
                    <a:pt x="354" y="1"/>
                  </a:moveTo>
                  <a:lnTo>
                    <a:pt x="1" y="205"/>
                  </a:lnTo>
                  <a:lnTo>
                    <a:pt x="701" y="1420"/>
                  </a:lnTo>
                  <a:lnTo>
                    <a:pt x="1056" y="1215"/>
                  </a:lnTo>
                  <a:lnTo>
                    <a:pt x="3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3" name="Google Shape;40143;p80"/>
            <p:cNvSpPr/>
            <p:nvPr/>
          </p:nvSpPr>
          <p:spPr>
            <a:xfrm>
              <a:off x="6428418" y="3218425"/>
              <a:ext cx="51411" cy="51411"/>
            </a:xfrm>
            <a:custGeom>
              <a:rect b="b" l="l" r="r" t="t"/>
              <a:pathLst>
                <a:path extrusionOk="0" h="1330" w="1330">
                  <a:moveTo>
                    <a:pt x="665" y="1"/>
                  </a:moveTo>
                  <a:cubicBezTo>
                    <a:pt x="298" y="1"/>
                    <a:pt x="0" y="298"/>
                    <a:pt x="0" y="665"/>
                  </a:cubicBezTo>
                  <a:cubicBezTo>
                    <a:pt x="0" y="1032"/>
                    <a:pt x="298" y="1330"/>
                    <a:pt x="665" y="1330"/>
                  </a:cubicBezTo>
                  <a:cubicBezTo>
                    <a:pt x="1032" y="1330"/>
                    <a:pt x="1329" y="1032"/>
                    <a:pt x="1329" y="665"/>
                  </a:cubicBezTo>
                  <a:cubicBezTo>
                    <a:pt x="1329" y="298"/>
                    <a:pt x="1032" y="1"/>
                    <a:pt x="6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4" name="Google Shape;40144;p80"/>
            <p:cNvSpPr/>
            <p:nvPr/>
          </p:nvSpPr>
          <p:spPr>
            <a:xfrm>
              <a:off x="6453892" y="3218387"/>
              <a:ext cx="25744" cy="51450"/>
            </a:xfrm>
            <a:custGeom>
              <a:rect b="b" l="l" r="r" t="t"/>
              <a:pathLst>
                <a:path extrusionOk="0" h="1331" w="666">
                  <a:moveTo>
                    <a:pt x="0" y="0"/>
                  </a:moveTo>
                  <a:lnTo>
                    <a:pt x="0" y="1331"/>
                  </a:lnTo>
                  <a:cubicBezTo>
                    <a:pt x="367" y="1331"/>
                    <a:pt x="665" y="1034"/>
                    <a:pt x="665" y="666"/>
                  </a:cubicBezTo>
                  <a:cubicBezTo>
                    <a:pt x="665" y="298"/>
                    <a:pt x="367" y="0"/>
                    <a:pt x="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5" name="Google Shape;40145;p80"/>
            <p:cNvSpPr/>
            <p:nvPr/>
          </p:nvSpPr>
          <p:spPr>
            <a:xfrm>
              <a:off x="6516590" y="3325732"/>
              <a:ext cx="53344" cy="51450"/>
            </a:xfrm>
            <a:custGeom>
              <a:rect b="b" l="l" r="r" t="t"/>
              <a:pathLst>
                <a:path extrusionOk="0" h="1331" w="1380">
                  <a:moveTo>
                    <a:pt x="688" y="1"/>
                  </a:moveTo>
                  <a:cubicBezTo>
                    <a:pt x="343" y="1"/>
                    <a:pt x="52" y="268"/>
                    <a:pt x="26" y="619"/>
                  </a:cubicBezTo>
                  <a:cubicBezTo>
                    <a:pt x="0" y="985"/>
                    <a:pt x="276" y="1302"/>
                    <a:pt x="643" y="1329"/>
                  </a:cubicBezTo>
                  <a:cubicBezTo>
                    <a:pt x="658" y="1330"/>
                    <a:pt x="674" y="1330"/>
                    <a:pt x="689" y="1330"/>
                  </a:cubicBezTo>
                  <a:cubicBezTo>
                    <a:pt x="1035" y="1330"/>
                    <a:pt x="1327" y="1063"/>
                    <a:pt x="1353" y="713"/>
                  </a:cubicBezTo>
                  <a:cubicBezTo>
                    <a:pt x="1379" y="346"/>
                    <a:pt x="1103" y="28"/>
                    <a:pt x="736" y="3"/>
                  </a:cubicBezTo>
                  <a:cubicBezTo>
                    <a:pt x="720" y="1"/>
                    <a:pt x="704" y="1"/>
                    <a:pt x="6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6" name="Google Shape;40146;p80"/>
            <p:cNvSpPr/>
            <p:nvPr/>
          </p:nvSpPr>
          <p:spPr>
            <a:xfrm>
              <a:off x="6543378" y="3325809"/>
              <a:ext cx="25706" cy="51450"/>
            </a:xfrm>
            <a:custGeom>
              <a:rect b="b" l="l" r="r" t="t"/>
              <a:pathLst>
                <a:path extrusionOk="0" h="1331" w="665">
                  <a:moveTo>
                    <a:pt x="0" y="1"/>
                  </a:moveTo>
                  <a:lnTo>
                    <a:pt x="0" y="1331"/>
                  </a:lnTo>
                  <a:cubicBezTo>
                    <a:pt x="366" y="1331"/>
                    <a:pt x="665" y="1035"/>
                    <a:pt x="665" y="666"/>
                  </a:cubicBezTo>
                  <a:cubicBezTo>
                    <a:pt x="665" y="298"/>
                    <a:pt x="366" y="1"/>
                    <a:pt x="0"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7" name="Google Shape;40147;p80"/>
            <p:cNvSpPr/>
            <p:nvPr/>
          </p:nvSpPr>
          <p:spPr>
            <a:xfrm>
              <a:off x="6541059" y="3530603"/>
              <a:ext cx="51411" cy="51411"/>
            </a:xfrm>
            <a:custGeom>
              <a:rect b="b" l="l" r="r" t="t"/>
              <a:pathLst>
                <a:path extrusionOk="0" h="1330" w="1330">
                  <a:moveTo>
                    <a:pt x="665" y="0"/>
                  </a:moveTo>
                  <a:cubicBezTo>
                    <a:pt x="298" y="0"/>
                    <a:pt x="0" y="298"/>
                    <a:pt x="0" y="665"/>
                  </a:cubicBezTo>
                  <a:cubicBezTo>
                    <a:pt x="0" y="1032"/>
                    <a:pt x="298" y="1329"/>
                    <a:pt x="665" y="1329"/>
                  </a:cubicBezTo>
                  <a:cubicBezTo>
                    <a:pt x="1032" y="1329"/>
                    <a:pt x="1329" y="1032"/>
                    <a:pt x="1329" y="665"/>
                  </a:cubicBezTo>
                  <a:cubicBezTo>
                    <a:pt x="1329" y="298"/>
                    <a:pt x="1032" y="0"/>
                    <a:pt x="6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8" name="Google Shape;40148;p80"/>
            <p:cNvSpPr/>
            <p:nvPr/>
          </p:nvSpPr>
          <p:spPr>
            <a:xfrm>
              <a:off x="6566803" y="3530564"/>
              <a:ext cx="25744" cy="51450"/>
            </a:xfrm>
            <a:custGeom>
              <a:rect b="b" l="l" r="r" t="t"/>
              <a:pathLst>
                <a:path extrusionOk="0" h="1331" w="666">
                  <a:moveTo>
                    <a:pt x="1" y="0"/>
                  </a:moveTo>
                  <a:lnTo>
                    <a:pt x="1" y="1330"/>
                  </a:lnTo>
                  <a:cubicBezTo>
                    <a:pt x="367" y="1330"/>
                    <a:pt x="666" y="1034"/>
                    <a:pt x="666" y="666"/>
                  </a:cubicBezTo>
                  <a:cubicBezTo>
                    <a:pt x="666" y="300"/>
                    <a:pt x="367" y="1"/>
                    <a:pt x="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9" name="Google Shape;40149;p80"/>
            <p:cNvSpPr/>
            <p:nvPr/>
          </p:nvSpPr>
          <p:spPr>
            <a:xfrm>
              <a:off x="6740171" y="3455342"/>
              <a:ext cx="51450" cy="51411"/>
            </a:xfrm>
            <a:custGeom>
              <a:rect b="b" l="l" r="r" t="t"/>
              <a:pathLst>
                <a:path extrusionOk="0" h="1330" w="1331">
                  <a:moveTo>
                    <a:pt x="666" y="0"/>
                  </a:moveTo>
                  <a:cubicBezTo>
                    <a:pt x="299" y="0"/>
                    <a:pt x="1" y="298"/>
                    <a:pt x="1" y="665"/>
                  </a:cubicBezTo>
                  <a:cubicBezTo>
                    <a:pt x="1" y="1032"/>
                    <a:pt x="299" y="1330"/>
                    <a:pt x="666" y="1330"/>
                  </a:cubicBezTo>
                  <a:cubicBezTo>
                    <a:pt x="1033" y="1330"/>
                    <a:pt x="1330" y="1032"/>
                    <a:pt x="1330" y="665"/>
                  </a:cubicBezTo>
                  <a:cubicBezTo>
                    <a:pt x="1330" y="298"/>
                    <a:pt x="1033" y="0"/>
                    <a:pt x="6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0" name="Google Shape;40150;p80"/>
            <p:cNvSpPr/>
            <p:nvPr/>
          </p:nvSpPr>
          <p:spPr>
            <a:xfrm>
              <a:off x="6765683" y="3455303"/>
              <a:ext cx="25744" cy="51450"/>
            </a:xfrm>
            <a:custGeom>
              <a:rect b="b" l="l" r="r" t="t"/>
              <a:pathLst>
                <a:path extrusionOk="0" h="1331" w="666">
                  <a:moveTo>
                    <a:pt x="0" y="0"/>
                  </a:moveTo>
                  <a:lnTo>
                    <a:pt x="0" y="1331"/>
                  </a:lnTo>
                  <a:cubicBezTo>
                    <a:pt x="367" y="1331"/>
                    <a:pt x="665" y="1034"/>
                    <a:pt x="665" y="666"/>
                  </a:cubicBezTo>
                  <a:cubicBezTo>
                    <a:pt x="665" y="300"/>
                    <a:pt x="367" y="1"/>
                    <a:pt x="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1" name="Google Shape;40151;p80"/>
            <p:cNvSpPr/>
            <p:nvPr/>
          </p:nvSpPr>
          <p:spPr>
            <a:xfrm>
              <a:off x="6563247" y="3405052"/>
              <a:ext cx="51411" cy="51411"/>
            </a:xfrm>
            <a:custGeom>
              <a:rect b="b" l="l" r="r" t="t"/>
              <a:pathLst>
                <a:path extrusionOk="0" h="1330" w="1330">
                  <a:moveTo>
                    <a:pt x="665" y="1"/>
                  </a:moveTo>
                  <a:cubicBezTo>
                    <a:pt x="298" y="1"/>
                    <a:pt x="0" y="299"/>
                    <a:pt x="0" y="665"/>
                  </a:cubicBezTo>
                  <a:cubicBezTo>
                    <a:pt x="0" y="1032"/>
                    <a:pt x="298" y="1330"/>
                    <a:pt x="665" y="1330"/>
                  </a:cubicBezTo>
                  <a:cubicBezTo>
                    <a:pt x="1032" y="1330"/>
                    <a:pt x="1329" y="1032"/>
                    <a:pt x="1329" y="665"/>
                  </a:cubicBezTo>
                  <a:cubicBezTo>
                    <a:pt x="1329" y="299"/>
                    <a:pt x="1032" y="1"/>
                    <a:pt x="6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2" name="Google Shape;40152;p80"/>
            <p:cNvSpPr/>
            <p:nvPr/>
          </p:nvSpPr>
          <p:spPr>
            <a:xfrm>
              <a:off x="6588836" y="3405013"/>
              <a:ext cx="25744" cy="51450"/>
            </a:xfrm>
            <a:custGeom>
              <a:rect b="b" l="l" r="r" t="t"/>
              <a:pathLst>
                <a:path extrusionOk="0" h="1331" w="666">
                  <a:moveTo>
                    <a:pt x="1" y="0"/>
                  </a:moveTo>
                  <a:lnTo>
                    <a:pt x="1" y="1331"/>
                  </a:lnTo>
                  <a:cubicBezTo>
                    <a:pt x="367" y="1331"/>
                    <a:pt x="665" y="1034"/>
                    <a:pt x="665" y="666"/>
                  </a:cubicBezTo>
                  <a:cubicBezTo>
                    <a:pt x="665" y="299"/>
                    <a:pt x="367" y="0"/>
                    <a:pt x="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53" name="Google Shape;40153;p80"/>
          <p:cNvGrpSpPr/>
          <p:nvPr/>
        </p:nvGrpSpPr>
        <p:grpSpPr>
          <a:xfrm>
            <a:off x="7234955" y="2611580"/>
            <a:ext cx="361192" cy="363705"/>
            <a:chOff x="7234955" y="2611580"/>
            <a:chExt cx="361192" cy="363705"/>
          </a:xfrm>
        </p:grpSpPr>
        <p:sp>
          <p:nvSpPr>
            <p:cNvPr id="40154" name="Google Shape;40154;p80"/>
            <p:cNvSpPr/>
            <p:nvPr/>
          </p:nvSpPr>
          <p:spPr>
            <a:xfrm>
              <a:off x="7284820" y="2641383"/>
              <a:ext cx="124817" cy="49015"/>
            </a:xfrm>
            <a:custGeom>
              <a:rect b="b" l="l" r="r" t="t"/>
              <a:pathLst>
                <a:path extrusionOk="0" h="1268" w="3229">
                  <a:moveTo>
                    <a:pt x="3118" y="0"/>
                  </a:moveTo>
                  <a:lnTo>
                    <a:pt x="0" y="873"/>
                  </a:lnTo>
                  <a:lnTo>
                    <a:pt x="111" y="1267"/>
                  </a:lnTo>
                  <a:lnTo>
                    <a:pt x="3229" y="395"/>
                  </a:lnTo>
                  <a:lnTo>
                    <a:pt x="3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5" name="Google Shape;40155;p80"/>
            <p:cNvSpPr/>
            <p:nvPr/>
          </p:nvSpPr>
          <p:spPr>
            <a:xfrm>
              <a:off x="7434801" y="2655415"/>
              <a:ext cx="88481" cy="110515"/>
            </a:xfrm>
            <a:custGeom>
              <a:rect b="b" l="l" r="r" t="t"/>
              <a:pathLst>
                <a:path extrusionOk="0" h="2859" w="2289">
                  <a:moveTo>
                    <a:pt x="328" y="0"/>
                  </a:moveTo>
                  <a:lnTo>
                    <a:pt x="1" y="246"/>
                  </a:lnTo>
                  <a:lnTo>
                    <a:pt x="1961" y="2858"/>
                  </a:lnTo>
                  <a:lnTo>
                    <a:pt x="2288" y="2613"/>
                  </a:lnTo>
                  <a:lnTo>
                    <a:pt x="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6" name="Google Shape;40156;p80"/>
            <p:cNvSpPr/>
            <p:nvPr/>
          </p:nvSpPr>
          <p:spPr>
            <a:xfrm>
              <a:off x="7529660" y="2795308"/>
              <a:ext cx="34983" cy="58872"/>
            </a:xfrm>
            <a:custGeom>
              <a:rect b="b" l="l" r="r" t="t"/>
              <a:pathLst>
                <a:path extrusionOk="0" h="1523" w="905">
                  <a:moveTo>
                    <a:pt x="384" y="0"/>
                  </a:moveTo>
                  <a:lnTo>
                    <a:pt x="1" y="145"/>
                  </a:lnTo>
                  <a:lnTo>
                    <a:pt x="522" y="1523"/>
                  </a:lnTo>
                  <a:lnTo>
                    <a:pt x="904" y="1378"/>
                  </a:lnTo>
                  <a:lnTo>
                    <a:pt x="3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7" name="Google Shape;40157;p80"/>
            <p:cNvSpPr/>
            <p:nvPr/>
          </p:nvSpPr>
          <p:spPr>
            <a:xfrm>
              <a:off x="7497268" y="2879846"/>
              <a:ext cx="57132" cy="54542"/>
            </a:xfrm>
            <a:custGeom>
              <a:rect b="b" l="l" r="r" t="t"/>
              <a:pathLst>
                <a:path extrusionOk="0" h="1411" w="1478">
                  <a:moveTo>
                    <a:pt x="1199" y="0"/>
                  </a:moveTo>
                  <a:lnTo>
                    <a:pt x="0" y="1110"/>
                  </a:lnTo>
                  <a:lnTo>
                    <a:pt x="279" y="1411"/>
                  </a:lnTo>
                  <a:lnTo>
                    <a:pt x="1477" y="300"/>
                  </a:lnTo>
                  <a:lnTo>
                    <a:pt x="11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8" name="Google Shape;40158;p80"/>
            <p:cNvSpPr/>
            <p:nvPr/>
          </p:nvSpPr>
          <p:spPr>
            <a:xfrm>
              <a:off x="7234955" y="2656845"/>
              <a:ext cx="63240" cy="63240"/>
            </a:xfrm>
            <a:custGeom>
              <a:rect b="b" l="l" r="r" t="t"/>
              <a:pathLst>
                <a:path extrusionOk="0" h="1636" w="1636">
                  <a:moveTo>
                    <a:pt x="818" y="0"/>
                  </a:moveTo>
                  <a:cubicBezTo>
                    <a:pt x="366" y="0"/>
                    <a:pt x="0" y="366"/>
                    <a:pt x="0" y="818"/>
                  </a:cubicBezTo>
                  <a:cubicBezTo>
                    <a:pt x="0" y="1269"/>
                    <a:pt x="366" y="1636"/>
                    <a:pt x="818" y="1636"/>
                  </a:cubicBezTo>
                  <a:cubicBezTo>
                    <a:pt x="1269" y="1636"/>
                    <a:pt x="1635" y="1269"/>
                    <a:pt x="1635" y="818"/>
                  </a:cubicBezTo>
                  <a:cubicBezTo>
                    <a:pt x="1635" y="366"/>
                    <a:pt x="1269" y="0"/>
                    <a:pt x="8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9" name="Google Shape;40159;p80"/>
            <p:cNvSpPr/>
            <p:nvPr/>
          </p:nvSpPr>
          <p:spPr>
            <a:xfrm>
              <a:off x="7266884" y="2656807"/>
              <a:ext cx="31620" cy="63278"/>
            </a:xfrm>
            <a:custGeom>
              <a:rect b="b" l="l" r="r" t="t"/>
              <a:pathLst>
                <a:path extrusionOk="0" h="1637" w="818">
                  <a:moveTo>
                    <a:pt x="0" y="0"/>
                  </a:moveTo>
                  <a:lnTo>
                    <a:pt x="0" y="1637"/>
                  </a:lnTo>
                  <a:cubicBezTo>
                    <a:pt x="451" y="1637"/>
                    <a:pt x="818" y="1272"/>
                    <a:pt x="818" y="819"/>
                  </a:cubicBezTo>
                  <a:cubicBezTo>
                    <a:pt x="818" y="368"/>
                    <a:pt x="451" y="1"/>
                    <a:pt x="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0" name="Google Shape;40160;p80"/>
            <p:cNvSpPr/>
            <p:nvPr/>
          </p:nvSpPr>
          <p:spPr>
            <a:xfrm>
              <a:off x="7396494" y="2611658"/>
              <a:ext cx="63240" cy="63240"/>
            </a:xfrm>
            <a:custGeom>
              <a:rect b="b" l="l" r="r" t="t"/>
              <a:pathLst>
                <a:path extrusionOk="0" h="1636" w="1636">
                  <a:moveTo>
                    <a:pt x="818" y="0"/>
                  </a:moveTo>
                  <a:cubicBezTo>
                    <a:pt x="366" y="0"/>
                    <a:pt x="0" y="365"/>
                    <a:pt x="0" y="818"/>
                  </a:cubicBezTo>
                  <a:cubicBezTo>
                    <a:pt x="0" y="1269"/>
                    <a:pt x="366" y="1636"/>
                    <a:pt x="818" y="1636"/>
                  </a:cubicBezTo>
                  <a:cubicBezTo>
                    <a:pt x="1269" y="1636"/>
                    <a:pt x="1635" y="1269"/>
                    <a:pt x="1635" y="818"/>
                  </a:cubicBezTo>
                  <a:cubicBezTo>
                    <a:pt x="1635" y="365"/>
                    <a:pt x="1269" y="0"/>
                    <a:pt x="8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1" name="Google Shape;40161;p80"/>
            <p:cNvSpPr/>
            <p:nvPr/>
          </p:nvSpPr>
          <p:spPr>
            <a:xfrm>
              <a:off x="7428036" y="2611580"/>
              <a:ext cx="31658" cy="63317"/>
            </a:xfrm>
            <a:custGeom>
              <a:rect b="b" l="l" r="r" t="t"/>
              <a:pathLst>
                <a:path extrusionOk="0" h="1638" w="819">
                  <a:moveTo>
                    <a:pt x="1" y="0"/>
                  </a:moveTo>
                  <a:lnTo>
                    <a:pt x="1" y="1638"/>
                  </a:lnTo>
                  <a:cubicBezTo>
                    <a:pt x="452" y="1638"/>
                    <a:pt x="818" y="1271"/>
                    <a:pt x="818" y="820"/>
                  </a:cubicBezTo>
                  <a:cubicBezTo>
                    <a:pt x="818" y="368"/>
                    <a:pt x="452" y="2"/>
                    <a:pt x="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2" name="Google Shape;40162;p80"/>
            <p:cNvSpPr/>
            <p:nvPr/>
          </p:nvSpPr>
          <p:spPr>
            <a:xfrm>
              <a:off x="7497886" y="2746602"/>
              <a:ext cx="63240" cy="63240"/>
            </a:xfrm>
            <a:custGeom>
              <a:rect b="b" l="l" r="r" t="t"/>
              <a:pathLst>
                <a:path extrusionOk="0" h="1636" w="1636">
                  <a:moveTo>
                    <a:pt x="818" y="0"/>
                  </a:moveTo>
                  <a:cubicBezTo>
                    <a:pt x="366" y="0"/>
                    <a:pt x="0" y="367"/>
                    <a:pt x="0" y="818"/>
                  </a:cubicBezTo>
                  <a:cubicBezTo>
                    <a:pt x="0" y="1271"/>
                    <a:pt x="366" y="1636"/>
                    <a:pt x="818" y="1636"/>
                  </a:cubicBezTo>
                  <a:cubicBezTo>
                    <a:pt x="1270" y="1636"/>
                    <a:pt x="1635" y="1271"/>
                    <a:pt x="1635" y="818"/>
                  </a:cubicBezTo>
                  <a:cubicBezTo>
                    <a:pt x="1635" y="367"/>
                    <a:pt x="1270" y="0"/>
                    <a:pt x="8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3" name="Google Shape;40163;p80"/>
            <p:cNvSpPr/>
            <p:nvPr/>
          </p:nvSpPr>
          <p:spPr>
            <a:xfrm>
              <a:off x="7529583" y="2746525"/>
              <a:ext cx="31658" cy="63278"/>
            </a:xfrm>
            <a:custGeom>
              <a:rect b="b" l="l" r="r" t="t"/>
              <a:pathLst>
                <a:path extrusionOk="0" h="1637" w="819">
                  <a:moveTo>
                    <a:pt x="1" y="0"/>
                  </a:moveTo>
                  <a:lnTo>
                    <a:pt x="1" y="1637"/>
                  </a:lnTo>
                  <a:cubicBezTo>
                    <a:pt x="452" y="1637"/>
                    <a:pt x="819" y="1272"/>
                    <a:pt x="819" y="819"/>
                  </a:cubicBezTo>
                  <a:cubicBezTo>
                    <a:pt x="819" y="369"/>
                    <a:pt x="454" y="1"/>
                    <a:pt x="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4" name="Google Shape;40164;p80"/>
            <p:cNvSpPr/>
            <p:nvPr/>
          </p:nvSpPr>
          <p:spPr>
            <a:xfrm>
              <a:off x="7532907" y="2839645"/>
              <a:ext cx="63240" cy="63240"/>
            </a:xfrm>
            <a:custGeom>
              <a:rect b="b" l="l" r="r" t="t"/>
              <a:pathLst>
                <a:path extrusionOk="0" h="1636" w="1636">
                  <a:moveTo>
                    <a:pt x="818" y="0"/>
                  </a:moveTo>
                  <a:cubicBezTo>
                    <a:pt x="366" y="0"/>
                    <a:pt x="0" y="365"/>
                    <a:pt x="0" y="818"/>
                  </a:cubicBezTo>
                  <a:cubicBezTo>
                    <a:pt x="0" y="1269"/>
                    <a:pt x="366" y="1635"/>
                    <a:pt x="818" y="1635"/>
                  </a:cubicBezTo>
                  <a:cubicBezTo>
                    <a:pt x="1270" y="1635"/>
                    <a:pt x="1636" y="1269"/>
                    <a:pt x="1636" y="818"/>
                  </a:cubicBezTo>
                  <a:cubicBezTo>
                    <a:pt x="1636" y="365"/>
                    <a:pt x="1270" y="0"/>
                    <a:pt x="8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5" name="Google Shape;40165;p80"/>
            <p:cNvSpPr/>
            <p:nvPr/>
          </p:nvSpPr>
          <p:spPr>
            <a:xfrm>
              <a:off x="7564411" y="2839529"/>
              <a:ext cx="31658" cy="63356"/>
            </a:xfrm>
            <a:custGeom>
              <a:rect b="b" l="l" r="r" t="t"/>
              <a:pathLst>
                <a:path extrusionOk="0" h="1639" w="819">
                  <a:moveTo>
                    <a:pt x="1" y="1"/>
                  </a:moveTo>
                  <a:lnTo>
                    <a:pt x="1" y="1638"/>
                  </a:lnTo>
                  <a:cubicBezTo>
                    <a:pt x="451" y="1638"/>
                    <a:pt x="819" y="1272"/>
                    <a:pt x="819" y="821"/>
                  </a:cubicBezTo>
                  <a:cubicBezTo>
                    <a:pt x="819" y="368"/>
                    <a:pt x="451" y="3"/>
                    <a:pt x="1"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6" name="Google Shape;40166;p80"/>
            <p:cNvSpPr/>
            <p:nvPr/>
          </p:nvSpPr>
          <p:spPr>
            <a:xfrm>
              <a:off x="7455404" y="2912007"/>
              <a:ext cx="63278" cy="63278"/>
            </a:xfrm>
            <a:custGeom>
              <a:rect b="b" l="l" r="r" t="t"/>
              <a:pathLst>
                <a:path extrusionOk="0" h="1637" w="1637">
                  <a:moveTo>
                    <a:pt x="818" y="1"/>
                  </a:moveTo>
                  <a:cubicBezTo>
                    <a:pt x="367" y="1"/>
                    <a:pt x="1" y="366"/>
                    <a:pt x="1" y="818"/>
                  </a:cubicBezTo>
                  <a:cubicBezTo>
                    <a:pt x="1" y="1270"/>
                    <a:pt x="367" y="1636"/>
                    <a:pt x="818" y="1636"/>
                  </a:cubicBezTo>
                  <a:cubicBezTo>
                    <a:pt x="1270" y="1636"/>
                    <a:pt x="1636" y="1270"/>
                    <a:pt x="1636" y="818"/>
                  </a:cubicBezTo>
                  <a:cubicBezTo>
                    <a:pt x="1636" y="366"/>
                    <a:pt x="1270" y="1"/>
                    <a:pt x="8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7" name="Google Shape;40167;p80"/>
            <p:cNvSpPr/>
            <p:nvPr/>
          </p:nvSpPr>
          <p:spPr>
            <a:xfrm>
              <a:off x="7486985" y="2911930"/>
              <a:ext cx="31658" cy="63356"/>
            </a:xfrm>
            <a:custGeom>
              <a:rect b="b" l="l" r="r" t="t"/>
              <a:pathLst>
                <a:path extrusionOk="0" h="1639" w="819">
                  <a:moveTo>
                    <a:pt x="0" y="1"/>
                  </a:moveTo>
                  <a:lnTo>
                    <a:pt x="0" y="1638"/>
                  </a:lnTo>
                  <a:cubicBezTo>
                    <a:pt x="452" y="1638"/>
                    <a:pt x="818" y="1272"/>
                    <a:pt x="818" y="820"/>
                  </a:cubicBezTo>
                  <a:cubicBezTo>
                    <a:pt x="818" y="369"/>
                    <a:pt x="453" y="3"/>
                    <a:pt x="0"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8" name="Google Shape;40168;p80"/>
          <p:cNvGrpSpPr/>
          <p:nvPr/>
        </p:nvGrpSpPr>
        <p:grpSpPr>
          <a:xfrm>
            <a:off x="8060857" y="3218387"/>
            <a:ext cx="362352" cy="363628"/>
            <a:chOff x="8060857" y="3218387"/>
            <a:chExt cx="362352" cy="363628"/>
          </a:xfrm>
        </p:grpSpPr>
        <p:sp>
          <p:nvSpPr>
            <p:cNvPr id="40169" name="Google Shape;40169;p80"/>
            <p:cNvSpPr/>
            <p:nvPr/>
          </p:nvSpPr>
          <p:spPr>
            <a:xfrm>
              <a:off x="8259312" y="3382052"/>
              <a:ext cx="129378" cy="59026"/>
            </a:xfrm>
            <a:custGeom>
              <a:rect b="b" l="l" r="r" t="t"/>
              <a:pathLst>
                <a:path extrusionOk="0" h="1527" w="3347">
                  <a:moveTo>
                    <a:pt x="137" y="0"/>
                  </a:moveTo>
                  <a:lnTo>
                    <a:pt x="0" y="386"/>
                  </a:lnTo>
                  <a:lnTo>
                    <a:pt x="3210" y="1526"/>
                  </a:lnTo>
                  <a:lnTo>
                    <a:pt x="3347" y="1141"/>
                  </a:lnTo>
                  <a:lnTo>
                    <a:pt x="1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0" name="Google Shape;40170;p80"/>
            <p:cNvSpPr/>
            <p:nvPr/>
          </p:nvSpPr>
          <p:spPr>
            <a:xfrm>
              <a:off x="8368010" y="3455380"/>
              <a:ext cx="32509" cy="88288"/>
            </a:xfrm>
            <a:custGeom>
              <a:rect b="b" l="l" r="r" t="t"/>
              <a:pathLst>
                <a:path extrusionOk="0" h="2284" w="841">
                  <a:moveTo>
                    <a:pt x="440" y="1"/>
                  </a:moveTo>
                  <a:lnTo>
                    <a:pt x="1" y="2205"/>
                  </a:lnTo>
                  <a:lnTo>
                    <a:pt x="402" y="2284"/>
                  </a:lnTo>
                  <a:lnTo>
                    <a:pt x="841" y="81"/>
                  </a:lnTo>
                  <a:lnTo>
                    <a:pt x="4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1" name="Google Shape;40171;p80"/>
            <p:cNvSpPr/>
            <p:nvPr/>
          </p:nvSpPr>
          <p:spPr>
            <a:xfrm>
              <a:off x="8246556" y="3500027"/>
              <a:ext cx="113800" cy="58678"/>
            </a:xfrm>
            <a:custGeom>
              <a:rect b="b" l="l" r="r" t="t"/>
              <a:pathLst>
                <a:path extrusionOk="0" h="1518" w="2944">
                  <a:moveTo>
                    <a:pt x="156" y="1"/>
                  </a:moveTo>
                  <a:lnTo>
                    <a:pt x="1" y="380"/>
                  </a:lnTo>
                  <a:lnTo>
                    <a:pt x="2788" y="1518"/>
                  </a:lnTo>
                  <a:lnTo>
                    <a:pt x="2944" y="1139"/>
                  </a:lnTo>
                  <a:lnTo>
                    <a:pt x="1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2" name="Google Shape;40172;p80"/>
            <p:cNvSpPr/>
            <p:nvPr/>
          </p:nvSpPr>
          <p:spPr>
            <a:xfrm>
              <a:off x="8230050" y="3396393"/>
              <a:ext cx="26169" cy="90027"/>
            </a:xfrm>
            <a:custGeom>
              <a:rect b="b" l="l" r="r" t="t"/>
              <a:pathLst>
                <a:path extrusionOk="0" h="2329" w="677">
                  <a:moveTo>
                    <a:pt x="271" y="1"/>
                  </a:moveTo>
                  <a:lnTo>
                    <a:pt x="1" y="2280"/>
                  </a:lnTo>
                  <a:lnTo>
                    <a:pt x="407" y="2328"/>
                  </a:lnTo>
                  <a:lnTo>
                    <a:pt x="677" y="49"/>
                  </a:lnTo>
                  <a:lnTo>
                    <a:pt x="2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3" name="Google Shape;40173;p80"/>
            <p:cNvSpPr/>
            <p:nvPr/>
          </p:nvSpPr>
          <p:spPr>
            <a:xfrm>
              <a:off x="8182118" y="3287888"/>
              <a:ext cx="69579" cy="90801"/>
            </a:xfrm>
            <a:custGeom>
              <a:rect b="b" l="l" r="r" t="t"/>
              <a:pathLst>
                <a:path extrusionOk="0" h="2349" w="1800">
                  <a:moveTo>
                    <a:pt x="338" y="0"/>
                  </a:moveTo>
                  <a:lnTo>
                    <a:pt x="1" y="233"/>
                  </a:lnTo>
                  <a:lnTo>
                    <a:pt x="1464" y="2349"/>
                  </a:lnTo>
                  <a:lnTo>
                    <a:pt x="1800" y="2116"/>
                  </a:lnTo>
                  <a:lnTo>
                    <a:pt x="3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4" name="Google Shape;40174;p80"/>
            <p:cNvSpPr/>
            <p:nvPr/>
          </p:nvSpPr>
          <p:spPr>
            <a:xfrm>
              <a:off x="8096729" y="3242430"/>
              <a:ext cx="75300" cy="44067"/>
            </a:xfrm>
            <a:custGeom>
              <a:rect b="b" l="l" r="r" t="t"/>
              <a:pathLst>
                <a:path extrusionOk="0" h="1140" w="1948">
                  <a:moveTo>
                    <a:pt x="161" y="1"/>
                  </a:moveTo>
                  <a:lnTo>
                    <a:pt x="1" y="377"/>
                  </a:lnTo>
                  <a:lnTo>
                    <a:pt x="1787" y="1139"/>
                  </a:lnTo>
                  <a:lnTo>
                    <a:pt x="1947" y="763"/>
                  </a:lnTo>
                  <a:lnTo>
                    <a:pt x="1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5" name="Google Shape;40175;p80"/>
            <p:cNvSpPr/>
            <p:nvPr/>
          </p:nvSpPr>
          <p:spPr>
            <a:xfrm>
              <a:off x="8060857" y="3218425"/>
              <a:ext cx="50174" cy="50213"/>
            </a:xfrm>
            <a:custGeom>
              <a:rect b="b" l="l" r="r" t="t"/>
              <a:pathLst>
                <a:path extrusionOk="0" h="1299" w="1298">
                  <a:moveTo>
                    <a:pt x="649" y="1"/>
                  </a:moveTo>
                  <a:cubicBezTo>
                    <a:pt x="291" y="1"/>
                    <a:pt x="0" y="292"/>
                    <a:pt x="0" y="649"/>
                  </a:cubicBezTo>
                  <a:cubicBezTo>
                    <a:pt x="0" y="1008"/>
                    <a:pt x="291" y="1298"/>
                    <a:pt x="649" y="1298"/>
                  </a:cubicBezTo>
                  <a:cubicBezTo>
                    <a:pt x="1008" y="1298"/>
                    <a:pt x="1298" y="1008"/>
                    <a:pt x="1298" y="649"/>
                  </a:cubicBezTo>
                  <a:cubicBezTo>
                    <a:pt x="1298" y="292"/>
                    <a:pt x="1008" y="1"/>
                    <a:pt x="6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6" name="Google Shape;40176;p80"/>
            <p:cNvSpPr/>
            <p:nvPr/>
          </p:nvSpPr>
          <p:spPr>
            <a:xfrm>
              <a:off x="8085635" y="3218387"/>
              <a:ext cx="25126" cy="50251"/>
            </a:xfrm>
            <a:custGeom>
              <a:rect b="b" l="l" r="r" t="t"/>
              <a:pathLst>
                <a:path extrusionOk="0" h="1300" w="650">
                  <a:moveTo>
                    <a:pt x="1" y="0"/>
                  </a:moveTo>
                  <a:lnTo>
                    <a:pt x="1" y="1299"/>
                  </a:lnTo>
                  <a:cubicBezTo>
                    <a:pt x="359" y="1299"/>
                    <a:pt x="650" y="1009"/>
                    <a:pt x="650" y="650"/>
                  </a:cubicBezTo>
                  <a:cubicBezTo>
                    <a:pt x="650" y="292"/>
                    <a:pt x="359" y="0"/>
                    <a:pt x="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7" name="Google Shape;40177;p80"/>
            <p:cNvSpPr/>
            <p:nvPr/>
          </p:nvSpPr>
          <p:spPr>
            <a:xfrm>
              <a:off x="8158268" y="3259979"/>
              <a:ext cx="50213" cy="50213"/>
            </a:xfrm>
            <a:custGeom>
              <a:rect b="b" l="l" r="r" t="t"/>
              <a:pathLst>
                <a:path extrusionOk="0" h="1299" w="1299">
                  <a:moveTo>
                    <a:pt x="650" y="1"/>
                  </a:moveTo>
                  <a:cubicBezTo>
                    <a:pt x="291" y="1"/>
                    <a:pt x="1" y="291"/>
                    <a:pt x="1" y="650"/>
                  </a:cubicBezTo>
                  <a:cubicBezTo>
                    <a:pt x="1" y="1008"/>
                    <a:pt x="291" y="1298"/>
                    <a:pt x="650" y="1298"/>
                  </a:cubicBezTo>
                  <a:cubicBezTo>
                    <a:pt x="1008" y="1298"/>
                    <a:pt x="1298" y="1008"/>
                    <a:pt x="1298" y="650"/>
                  </a:cubicBezTo>
                  <a:cubicBezTo>
                    <a:pt x="1298" y="291"/>
                    <a:pt x="1008" y="1"/>
                    <a:pt x="6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8" name="Google Shape;40178;p80"/>
            <p:cNvSpPr/>
            <p:nvPr/>
          </p:nvSpPr>
          <p:spPr>
            <a:xfrm>
              <a:off x="8183587" y="3259941"/>
              <a:ext cx="25126" cy="50251"/>
            </a:xfrm>
            <a:custGeom>
              <a:rect b="b" l="l" r="r" t="t"/>
              <a:pathLst>
                <a:path extrusionOk="0" h="1300" w="650">
                  <a:moveTo>
                    <a:pt x="1" y="1"/>
                  </a:moveTo>
                  <a:lnTo>
                    <a:pt x="1" y="1299"/>
                  </a:lnTo>
                  <a:cubicBezTo>
                    <a:pt x="360" y="1299"/>
                    <a:pt x="650" y="1009"/>
                    <a:pt x="650" y="651"/>
                  </a:cubicBezTo>
                  <a:cubicBezTo>
                    <a:pt x="650" y="292"/>
                    <a:pt x="360" y="1"/>
                    <a:pt x="1"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9" name="Google Shape;40179;p80"/>
            <p:cNvSpPr/>
            <p:nvPr/>
          </p:nvSpPr>
          <p:spPr>
            <a:xfrm>
              <a:off x="8223402" y="3356540"/>
              <a:ext cx="54001" cy="50213"/>
            </a:xfrm>
            <a:custGeom>
              <a:rect b="b" l="l" r="r" t="t"/>
              <a:pathLst>
                <a:path extrusionOk="0" h="1299" w="1397">
                  <a:moveTo>
                    <a:pt x="697" y="1"/>
                  </a:moveTo>
                  <a:cubicBezTo>
                    <a:pt x="385" y="1"/>
                    <a:pt x="110" y="227"/>
                    <a:pt x="58" y="545"/>
                  </a:cubicBezTo>
                  <a:cubicBezTo>
                    <a:pt x="1" y="900"/>
                    <a:pt x="241" y="1233"/>
                    <a:pt x="595" y="1290"/>
                  </a:cubicBezTo>
                  <a:cubicBezTo>
                    <a:pt x="630" y="1296"/>
                    <a:pt x="665" y="1299"/>
                    <a:pt x="699" y="1299"/>
                  </a:cubicBezTo>
                  <a:cubicBezTo>
                    <a:pt x="1012" y="1299"/>
                    <a:pt x="1287" y="1073"/>
                    <a:pt x="1339" y="753"/>
                  </a:cubicBezTo>
                  <a:cubicBezTo>
                    <a:pt x="1397" y="400"/>
                    <a:pt x="1156" y="66"/>
                    <a:pt x="803" y="10"/>
                  </a:cubicBezTo>
                  <a:cubicBezTo>
                    <a:pt x="767" y="4"/>
                    <a:pt x="732" y="1"/>
                    <a:pt x="6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0" name="Google Shape;40180;p80"/>
            <p:cNvSpPr/>
            <p:nvPr/>
          </p:nvSpPr>
          <p:spPr>
            <a:xfrm>
              <a:off x="8250422" y="3356578"/>
              <a:ext cx="25087" cy="50213"/>
            </a:xfrm>
            <a:custGeom>
              <a:rect b="b" l="l" r="r" t="t"/>
              <a:pathLst>
                <a:path extrusionOk="0" h="1299" w="649">
                  <a:moveTo>
                    <a:pt x="0" y="0"/>
                  </a:moveTo>
                  <a:lnTo>
                    <a:pt x="0" y="1299"/>
                  </a:lnTo>
                  <a:cubicBezTo>
                    <a:pt x="359" y="1299"/>
                    <a:pt x="649" y="1009"/>
                    <a:pt x="649" y="650"/>
                  </a:cubicBezTo>
                  <a:cubicBezTo>
                    <a:pt x="649" y="291"/>
                    <a:pt x="358" y="1"/>
                    <a:pt x="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1" name="Google Shape;40181;p80"/>
            <p:cNvSpPr/>
            <p:nvPr/>
          </p:nvSpPr>
          <p:spPr>
            <a:xfrm>
              <a:off x="8211689" y="3476525"/>
              <a:ext cx="50213" cy="50174"/>
            </a:xfrm>
            <a:custGeom>
              <a:rect b="b" l="l" r="r" t="t"/>
              <a:pathLst>
                <a:path extrusionOk="0" h="1298" w="1299">
                  <a:moveTo>
                    <a:pt x="650" y="0"/>
                  </a:moveTo>
                  <a:cubicBezTo>
                    <a:pt x="291" y="0"/>
                    <a:pt x="1" y="290"/>
                    <a:pt x="1" y="649"/>
                  </a:cubicBezTo>
                  <a:cubicBezTo>
                    <a:pt x="1" y="1007"/>
                    <a:pt x="291" y="1298"/>
                    <a:pt x="650" y="1298"/>
                  </a:cubicBezTo>
                  <a:cubicBezTo>
                    <a:pt x="1008" y="1298"/>
                    <a:pt x="1299" y="1007"/>
                    <a:pt x="1299" y="649"/>
                  </a:cubicBezTo>
                  <a:cubicBezTo>
                    <a:pt x="1299" y="290"/>
                    <a:pt x="1008" y="0"/>
                    <a:pt x="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2" name="Google Shape;40182;p80"/>
            <p:cNvSpPr/>
            <p:nvPr/>
          </p:nvSpPr>
          <p:spPr>
            <a:xfrm>
              <a:off x="8236892" y="3476447"/>
              <a:ext cx="25126" cy="50251"/>
            </a:xfrm>
            <a:custGeom>
              <a:rect b="b" l="l" r="r" t="t"/>
              <a:pathLst>
                <a:path extrusionOk="0" h="1300" w="650">
                  <a:moveTo>
                    <a:pt x="1" y="1"/>
                  </a:moveTo>
                  <a:lnTo>
                    <a:pt x="1" y="1300"/>
                  </a:lnTo>
                  <a:cubicBezTo>
                    <a:pt x="360" y="1300"/>
                    <a:pt x="650" y="1010"/>
                    <a:pt x="650" y="651"/>
                  </a:cubicBezTo>
                  <a:cubicBezTo>
                    <a:pt x="650" y="292"/>
                    <a:pt x="360" y="2"/>
                    <a:pt x="1"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3" name="Google Shape;40183;p80"/>
            <p:cNvSpPr/>
            <p:nvPr/>
          </p:nvSpPr>
          <p:spPr>
            <a:xfrm>
              <a:off x="8372687" y="3416841"/>
              <a:ext cx="50251" cy="50213"/>
            </a:xfrm>
            <a:custGeom>
              <a:rect b="b" l="l" r="r" t="t"/>
              <a:pathLst>
                <a:path extrusionOk="0" h="1299" w="1300">
                  <a:moveTo>
                    <a:pt x="650" y="0"/>
                  </a:moveTo>
                  <a:cubicBezTo>
                    <a:pt x="291" y="0"/>
                    <a:pt x="0" y="292"/>
                    <a:pt x="0" y="649"/>
                  </a:cubicBezTo>
                  <a:cubicBezTo>
                    <a:pt x="0" y="1008"/>
                    <a:pt x="291" y="1298"/>
                    <a:pt x="650" y="1298"/>
                  </a:cubicBezTo>
                  <a:cubicBezTo>
                    <a:pt x="1008" y="1298"/>
                    <a:pt x="1299" y="1008"/>
                    <a:pt x="1299" y="649"/>
                  </a:cubicBezTo>
                  <a:cubicBezTo>
                    <a:pt x="1299" y="292"/>
                    <a:pt x="1008" y="0"/>
                    <a:pt x="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4" name="Google Shape;40184;p80"/>
            <p:cNvSpPr/>
            <p:nvPr/>
          </p:nvSpPr>
          <p:spPr>
            <a:xfrm>
              <a:off x="8398084" y="3416803"/>
              <a:ext cx="25126" cy="50251"/>
            </a:xfrm>
            <a:custGeom>
              <a:rect b="b" l="l" r="r" t="t"/>
              <a:pathLst>
                <a:path extrusionOk="0" h="1300" w="650">
                  <a:moveTo>
                    <a:pt x="1" y="0"/>
                  </a:moveTo>
                  <a:lnTo>
                    <a:pt x="1" y="1299"/>
                  </a:lnTo>
                  <a:cubicBezTo>
                    <a:pt x="359" y="1299"/>
                    <a:pt x="649" y="1009"/>
                    <a:pt x="649" y="650"/>
                  </a:cubicBezTo>
                  <a:cubicBezTo>
                    <a:pt x="649" y="292"/>
                    <a:pt x="359" y="0"/>
                    <a:pt x="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5" name="Google Shape;40185;p80"/>
            <p:cNvSpPr/>
            <p:nvPr/>
          </p:nvSpPr>
          <p:spPr>
            <a:xfrm>
              <a:off x="8346247" y="3531801"/>
              <a:ext cx="50213" cy="50213"/>
            </a:xfrm>
            <a:custGeom>
              <a:rect b="b" l="l" r="r" t="t"/>
              <a:pathLst>
                <a:path extrusionOk="0" h="1299" w="1299">
                  <a:moveTo>
                    <a:pt x="649" y="1"/>
                  </a:moveTo>
                  <a:cubicBezTo>
                    <a:pt x="291" y="1"/>
                    <a:pt x="1" y="291"/>
                    <a:pt x="1" y="650"/>
                  </a:cubicBezTo>
                  <a:cubicBezTo>
                    <a:pt x="1" y="1008"/>
                    <a:pt x="291" y="1298"/>
                    <a:pt x="649" y="1298"/>
                  </a:cubicBezTo>
                  <a:cubicBezTo>
                    <a:pt x="1007" y="1298"/>
                    <a:pt x="1298" y="1008"/>
                    <a:pt x="1298" y="650"/>
                  </a:cubicBezTo>
                  <a:cubicBezTo>
                    <a:pt x="1298" y="291"/>
                    <a:pt x="1007" y="1"/>
                    <a:pt x="6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6" name="Google Shape;40186;p80"/>
            <p:cNvSpPr/>
            <p:nvPr/>
          </p:nvSpPr>
          <p:spPr>
            <a:xfrm>
              <a:off x="8371141" y="3531763"/>
              <a:ext cx="25087" cy="50251"/>
            </a:xfrm>
            <a:custGeom>
              <a:rect b="b" l="l" r="r" t="t"/>
              <a:pathLst>
                <a:path extrusionOk="0" h="1300" w="649">
                  <a:moveTo>
                    <a:pt x="0" y="1"/>
                  </a:moveTo>
                  <a:lnTo>
                    <a:pt x="0" y="1299"/>
                  </a:lnTo>
                  <a:cubicBezTo>
                    <a:pt x="359" y="1299"/>
                    <a:pt x="649" y="1009"/>
                    <a:pt x="649" y="651"/>
                  </a:cubicBezTo>
                  <a:cubicBezTo>
                    <a:pt x="649" y="293"/>
                    <a:pt x="359" y="2"/>
                    <a:pt x="0"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87" name="Google Shape;40187;p80"/>
          <p:cNvGrpSpPr/>
          <p:nvPr/>
        </p:nvGrpSpPr>
        <p:grpSpPr>
          <a:xfrm>
            <a:off x="6428186" y="2015288"/>
            <a:ext cx="363705" cy="363705"/>
            <a:chOff x="6428186" y="2015288"/>
            <a:chExt cx="363705" cy="363705"/>
          </a:xfrm>
        </p:grpSpPr>
        <p:sp>
          <p:nvSpPr>
            <p:cNvPr id="40188" name="Google Shape;40188;p80"/>
            <p:cNvSpPr/>
            <p:nvPr/>
          </p:nvSpPr>
          <p:spPr>
            <a:xfrm>
              <a:off x="6428186" y="2015288"/>
              <a:ext cx="363628" cy="363628"/>
            </a:xfrm>
            <a:custGeom>
              <a:rect b="b" l="l" r="r" t="t"/>
              <a:pathLst>
                <a:path extrusionOk="0" h="9407" w="9407">
                  <a:moveTo>
                    <a:pt x="4703" y="1"/>
                  </a:moveTo>
                  <a:cubicBezTo>
                    <a:pt x="2106" y="1"/>
                    <a:pt x="1" y="2107"/>
                    <a:pt x="1" y="4704"/>
                  </a:cubicBezTo>
                  <a:cubicBezTo>
                    <a:pt x="1" y="7302"/>
                    <a:pt x="2106" y="9407"/>
                    <a:pt x="4703" y="9407"/>
                  </a:cubicBezTo>
                  <a:cubicBezTo>
                    <a:pt x="7301" y="9407"/>
                    <a:pt x="9407" y="7302"/>
                    <a:pt x="9407" y="4704"/>
                  </a:cubicBezTo>
                  <a:cubicBezTo>
                    <a:pt x="9407" y="2107"/>
                    <a:pt x="7301" y="1"/>
                    <a:pt x="4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9" name="Google Shape;40189;p80"/>
            <p:cNvSpPr/>
            <p:nvPr/>
          </p:nvSpPr>
          <p:spPr>
            <a:xfrm>
              <a:off x="6609942" y="2015288"/>
              <a:ext cx="181833" cy="363705"/>
            </a:xfrm>
            <a:custGeom>
              <a:rect b="b" l="l" r="r" t="t"/>
              <a:pathLst>
                <a:path extrusionOk="0" h="9409" w="4704">
                  <a:moveTo>
                    <a:pt x="0" y="1"/>
                  </a:moveTo>
                  <a:lnTo>
                    <a:pt x="0" y="9409"/>
                  </a:lnTo>
                  <a:cubicBezTo>
                    <a:pt x="2597" y="9407"/>
                    <a:pt x="4704" y="7302"/>
                    <a:pt x="4704" y="4704"/>
                  </a:cubicBezTo>
                  <a:cubicBezTo>
                    <a:pt x="4704" y="2106"/>
                    <a:pt x="2597"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0" name="Google Shape;40190;p80"/>
            <p:cNvSpPr/>
            <p:nvPr/>
          </p:nvSpPr>
          <p:spPr>
            <a:xfrm>
              <a:off x="6447359" y="2020893"/>
              <a:ext cx="193043" cy="309201"/>
            </a:xfrm>
            <a:custGeom>
              <a:rect b="b" l="l" r="r" t="t"/>
              <a:pathLst>
                <a:path extrusionOk="0" h="7999" w="4994">
                  <a:moveTo>
                    <a:pt x="3051" y="0"/>
                  </a:moveTo>
                  <a:cubicBezTo>
                    <a:pt x="1714" y="339"/>
                    <a:pt x="604" y="1252"/>
                    <a:pt x="1" y="2460"/>
                  </a:cubicBezTo>
                  <a:cubicBezTo>
                    <a:pt x="161" y="2633"/>
                    <a:pt x="114" y="2552"/>
                    <a:pt x="181" y="2778"/>
                  </a:cubicBezTo>
                  <a:cubicBezTo>
                    <a:pt x="235" y="2968"/>
                    <a:pt x="367" y="3126"/>
                    <a:pt x="503" y="3269"/>
                  </a:cubicBezTo>
                  <a:cubicBezTo>
                    <a:pt x="731" y="3511"/>
                    <a:pt x="983" y="3730"/>
                    <a:pt x="1253" y="3922"/>
                  </a:cubicBezTo>
                  <a:cubicBezTo>
                    <a:pt x="1327" y="3975"/>
                    <a:pt x="1408" y="4032"/>
                    <a:pt x="1437" y="4118"/>
                  </a:cubicBezTo>
                  <a:cubicBezTo>
                    <a:pt x="1522" y="4370"/>
                    <a:pt x="1374" y="4641"/>
                    <a:pt x="1525" y="4926"/>
                  </a:cubicBezTo>
                  <a:cubicBezTo>
                    <a:pt x="1667" y="5197"/>
                    <a:pt x="1980" y="5365"/>
                    <a:pt x="2060" y="5659"/>
                  </a:cubicBezTo>
                  <a:cubicBezTo>
                    <a:pt x="2123" y="5889"/>
                    <a:pt x="2026" y="6138"/>
                    <a:pt x="2081" y="6370"/>
                  </a:cubicBezTo>
                  <a:cubicBezTo>
                    <a:pt x="2148" y="6651"/>
                    <a:pt x="2419" y="6840"/>
                    <a:pt x="2517" y="7113"/>
                  </a:cubicBezTo>
                  <a:cubicBezTo>
                    <a:pt x="2579" y="7286"/>
                    <a:pt x="2565" y="7477"/>
                    <a:pt x="2612" y="7655"/>
                  </a:cubicBezTo>
                  <a:cubicBezTo>
                    <a:pt x="2656" y="7825"/>
                    <a:pt x="2789" y="7999"/>
                    <a:pt x="2960" y="7999"/>
                  </a:cubicBezTo>
                  <a:cubicBezTo>
                    <a:pt x="2968" y="7999"/>
                    <a:pt x="2975" y="7999"/>
                    <a:pt x="2983" y="7998"/>
                  </a:cubicBezTo>
                  <a:cubicBezTo>
                    <a:pt x="3205" y="7978"/>
                    <a:pt x="3295" y="7705"/>
                    <a:pt x="3314" y="7483"/>
                  </a:cubicBezTo>
                  <a:cubicBezTo>
                    <a:pt x="3330" y="7261"/>
                    <a:pt x="3353" y="6996"/>
                    <a:pt x="3552" y="6895"/>
                  </a:cubicBezTo>
                  <a:cubicBezTo>
                    <a:pt x="3657" y="6843"/>
                    <a:pt x="3795" y="6850"/>
                    <a:pt x="3878" y="6766"/>
                  </a:cubicBezTo>
                  <a:cubicBezTo>
                    <a:pt x="4015" y="6626"/>
                    <a:pt x="3877" y="6395"/>
                    <a:pt x="3882" y="6200"/>
                  </a:cubicBezTo>
                  <a:cubicBezTo>
                    <a:pt x="3887" y="5991"/>
                    <a:pt x="4058" y="5830"/>
                    <a:pt x="4218" y="5694"/>
                  </a:cubicBezTo>
                  <a:cubicBezTo>
                    <a:pt x="4418" y="5522"/>
                    <a:pt x="4619" y="5351"/>
                    <a:pt x="4819" y="5181"/>
                  </a:cubicBezTo>
                  <a:cubicBezTo>
                    <a:pt x="4958" y="5063"/>
                    <a:pt x="4993" y="4852"/>
                    <a:pt x="4937" y="4680"/>
                  </a:cubicBezTo>
                  <a:cubicBezTo>
                    <a:pt x="4880" y="4507"/>
                    <a:pt x="4745" y="4368"/>
                    <a:pt x="4594" y="4266"/>
                  </a:cubicBezTo>
                  <a:cubicBezTo>
                    <a:pt x="4477" y="4189"/>
                    <a:pt x="4336" y="4129"/>
                    <a:pt x="4199" y="4129"/>
                  </a:cubicBezTo>
                  <a:cubicBezTo>
                    <a:pt x="4145" y="4129"/>
                    <a:pt x="4091" y="4138"/>
                    <a:pt x="4040" y="4160"/>
                  </a:cubicBezTo>
                  <a:cubicBezTo>
                    <a:pt x="3903" y="4217"/>
                    <a:pt x="3796" y="4355"/>
                    <a:pt x="3647" y="4363"/>
                  </a:cubicBezTo>
                  <a:cubicBezTo>
                    <a:pt x="3643" y="4363"/>
                    <a:pt x="3638" y="4364"/>
                    <a:pt x="3634" y="4364"/>
                  </a:cubicBezTo>
                  <a:cubicBezTo>
                    <a:pt x="3502" y="4364"/>
                    <a:pt x="3389" y="4257"/>
                    <a:pt x="3325" y="4142"/>
                  </a:cubicBezTo>
                  <a:cubicBezTo>
                    <a:pt x="3260" y="4020"/>
                    <a:pt x="3229" y="3883"/>
                    <a:pt x="3162" y="3763"/>
                  </a:cubicBezTo>
                  <a:cubicBezTo>
                    <a:pt x="2971" y="3417"/>
                    <a:pt x="2660" y="3438"/>
                    <a:pt x="2326" y="3387"/>
                  </a:cubicBezTo>
                  <a:cubicBezTo>
                    <a:pt x="1988" y="3334"/>
                    <a:pt x="1645" y="3177"/>
                    <a:pt x="1393" y="2946"/>
                  </a:cubicBezTo>
                  <a:cubicBezTo>
                    <a:pt x="1352" y="2909"/>
                    <a:pt x="1313" y="2868"/>
                    <a:pt x="1297" y="2815"/>
                  </a:cubicBezTo>
                  <a:cubicBezTo>
                    <a:pt x="1209" y="2529"/>
                    <a:pt x="1706" y="2398"/>
                    <a:pt x="1894" y="2398"/>
                  </a:cubicBezTo>
                  <a:cubicBezTo>
                    <a:pt x="1898" y="2398"/>
                    <a:pt x="1902" y="2399"/>
                    <a:pt x="1905" y="2399"/>
                  </a:cubicBezTo>
                  <a:cubicBezTo>
                    <a:pt x="2006" y="2402"/>
                    <a:pt x="2109" y="2423"/>
                    <a:pt x="2210" y="2423"/>
                  </a:cubicBezTo>
                  <a:cubicBezTo>
                    <a:pt x="2255" y="2423"/>
                    <a:pt x="2300" y="2419"/>
                    <a:pt x="2344" y="2407"/>
                  </a:cubicBezTo>
                  <a:cubicBezTo>
                    <a:pt x="2477" y="2370"/>
                    <a:pt x="2580" y="2265"/>
                    <a:pt x="2693" y="2186"/>
                  </a:cubicBezTo>
                  <a:cubicBezTo>
                    <a:pt x="3015" y="1960"/>
                    <a:pt x="3484" y="2267"/>
                    <a:pt x="3547" y="1657"/>
                  </a:cubicBezTo>
                  <a:cubicBezTo>
                    <a:pt x="3571" y="1417"/>
                    <a:pt x="3478" y="1183"/>
                    <a:pt x="3387" y="962"/>
                  </a:cubicBezTo>
                  <a:cubicBezTo>
                    <a:pt x="3255" y="639"/>
                    <a:pt x="3136" y="333"/>
                    <a:pt x="3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1" name="Google Shape;40191;p80"/>
            <p:cNvSpPr/>
            <p:nvPr/>
          </p:nvSpPr>
          <p:spPr>
            <a:xfrm>
              <a:off x="6659111" y="2034423"/>
              <a:ext cx="80055" cy="54697"/>
            </a:xfrm>
            <a:custGeom>
              <a:rect b="b" l="l" r="r" t="t"/>
              <a:pathLst>
                <a:path extrusionOk="0" h="1415" w="2071">
                  <a:moveTo>
                    <a:pt x="829" y="1"/>
                  </a:moveTo>
                  <a:cubicBezTo>
                    <a:pt x="651" y="233"/>
                    <a:pt x="270" y="550"/>
                    <a:pt x="89" y="785"/>
                  </a:cubicBezTo>
                  <a:cubicBezTo>
                    <a:pt x="56" y="827"/>
                    <a:pt x="24" y="871"/>
                    <a:pt x="14" y="924"/>
                  </a:cubicBezTo>
                  <a:cubicBezTo>
                    <a:pt x="1" y="1009"/>
                    <a:pt x="57" y="1091"/>
                    <a:pt x="110" y="1159"/>
                  </a:cubicBezTo>
                  <a:cubicBezTo>
                    <a:pt x="190" y="1263"/>
                    <a:pt x="282" y="1373"/>
                    <a:pt x="410" y="1405"/>
                  </a:cubicBezTo>
                  <a:cubicBezTo>
                    <a:pt x="436" y="1412"/>
                    <a:pt x="463" y="1415"/>
                    <a:pt x="489" y="1415"/>
                  </a:cubicBezTo>
                  <a:cubicBezTo>
                    <a:pt x="696" y="1415"/>
                    <a:pt x="890" y="1224"/>
                    <a:pt x="1107" y="1207"/>
                  </a:cubicBezTo>
                  <a:cubicBezTo>
                    <a:pt x="1119" y="1206"/>
                    <a:pt x="1130" y="1205"/>
                    <a:pt x="1141" y="1205"/>
                  </a:cubicBezTo>
                  <a:cubicBezTo>
                    <a:pt x="1325" y="1205"/>
                    <a:pt x="1499" y="1319"/>
                    <a:pt x="1685" y="1325"/>
                  </a:cubicBezTo>
                  <a:cubicBezTo>
                    <a:pt x="1690" y="1325"/>
                    <a:pt x="1694" y="1325"/>
                    <a:pt x="1698" y="1325"/>
                  </a:cubicBezTo>
                  <a:cubicBezTo>
                    <a:pt x="1914" y="1325"/>
                    <a:pt x="2026" y="1115"/>
                    <a:pt x="2071" y="901"/>
                  </a:cubicBezTo>
                  <a:cubicBezTo>
                    <a:pt x="1710" y="538"/>
                    <a:pt x="1292" y="233"/>
                    <a:pt x="8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2" name="Google Shape;40192;p80"/>
            <p:cNvSpPr/>
            <p:nvPr/>
          </p:nvSpPr>
          <p:spPr>
            <a:xfrm>
              <a:off x="6674998" y="2141072"/>
              <a:ext cx="116893" cy="165830"/>
            </a:xfrm>
            <a:custGeom>
              <a:rect b="b" l="l" r="r" t="t"/>
              <a:pathLst>
                <a:path extrusionOk="0" h="4290" w="3024">
                  <a:moveTo>
                    <a:pt x="1008" y="0"/>
                  </a:moveTo>
                  <a:cubicBezTo>
                    <a:pt x="710" y="0"/>
                    <a:pt x="455" y="218"/>
                    <a:pt x="311" y="473"/>
                  </a:cubicBezTo>
                  <a:cubicBezTo>
                    <a:pt x="190" y="688"/>
                    <a:pt x="1" y="1162"/>
                    <a:pt x="159" y="1382"/>
                  </a:cubicBezTo>
                  <a:cubicBezTo>
                    <a:pt x="236" y="1486"/>
                    <a:pt x="349" y="1556"/>
                    <a:pt x="461" y="1623"/>
                  </a:cubicBezTo>
                  <a:cubicBezTo>
                    <a:pt x="621" y="1719"/>
                    <a:pt x="782" y="1815"/>
                    <a:pt x="955" y="1885"/>
                  </a:cubicBezTo>
                  <a:cubicBezTo>
                    <a:pt x="1154" y="1966"/>
                    <a:pt x="1382" y="2020"/>
                    <a:pt x="1509" y="2194"/>
                  </a:cubicBezTo>
                  <a:cubicBezTo>
                    <a:pt x="1613" y="2337"/>
                    <a:pt x="1621" y="2528"/>
                    <a:pt x="1604" y="2703"/>
                  </a:cubicBezTo>
                  <a:cubicBezTo>
                    <a:pt x="1555" y="3180"/>
                    <a:pt x="1139" y="3603"/>
                    <a:pt x="1518" y="4036"/>
                  </a:cubicBezTo>
                  <a:cubicBezTo>
                    <a:pt x="1661" y="4199"/>
                    <a:pt x="1855" y="4290"/>
                    <a:pt x="2070" y="4290"/>
                  </a:cubicBezTo>
                  <a:cubicBezTo>
                    <a:pt x="2669" y="3501"/>
                    <a:pt x="3024" y="2517"/>
                    <a:pt x="3024" y="1451"/>
                  </a:cubicBezTo>
                  <a:cubicBezTo>
                    <a:pt x="3022" y="959"/>
                    <a:pt x="2947" y="484"/>
                    <a:pt x="2806" y="38"/>
                  </a:cubicBezTo>
                  <a:cubicBezTo>
                    <a:pt x="2720" y="303"/>
                    <a:pt x="2475" y="233"/>
                    <a:pt x="2159" y="257"/>
                  </a:cubicBezTo>
                  <a:cubicBezTo>
                    <a:pt x="2129" y="259"/>
                    <a:pt x="2101" y="260"/>
                    <a:pt x="2073" y="260"/>
                  </a:cubicBezTo>
                  <a:cubicBezTo>
                    <a:pt x="1716" y="260"/>
                    <a:pt x="1477" y="83"/>
                    <a:pt x="1129" y="12"/>
                  </a:cubicBezTo>
                  <a:cubicBezTo>
                    <a:pt x="1088" y="4"/>
                    <a:pt x="1047" y="0"/>
                    <a:pt x="10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3" name="Google Shape;40193;p80"/>
            <p:cNvSpPr/>
            <p:nvPr/>
          </p:nvSpPr>
          <p:spPr>
            <a:xfrm>
              <a:off x="6609942" y="2180423"/>
              <a:ext cx="30383" cy="60804"/>
            </a:xfrm>
            <a:custGeom>
              <a:rect b="b" l="l" r="r" t="t"/>
              <a:pathLst>
                <a:path extrusionOk="0" h="1573" w="786">
                  <a:moveTo>
                    <a:pt x="0" y="1"/>
                  </a:moveTo>
                  <a:lnTo>
                    <a:pt x="0" y="1573"/>
                  </a:lnTo>
                  <a:cubicBezTo>
                    <a:pt x="3" y="1571"/>
                    <a:pt x="6" y="1568"/>
                    <a:pt x="10" y="1565"/>
                  </a:cubicBezTo>
                  <a:cubicBezTo>
                    <a:pt x="210" y="1394"/>
                    <a:pt x="411" y="1222"/>
                    <a:pt x="611" y="1052"/>
                  </a:cubicBezTo>
                  <a:cubicBezTo>
                    <a:pt x="749" y="935"/>
                    <a:pt x="785" y="724"/>
                    <a:pt x="728" y="551"/>
                  </a:cubicBezTo>
                  <a:cubicBezTo>
                    <a:pt x="671" y="378"/>
                    <a:pt x="537" y="239"/>
                    <a:pt x="385" y="138"/>
                  </a:cubicBezTo>
                  <a:cubicBezTo>
                    <a:pt x="272" y="61"/>
                    <a:pt x="135" y="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94" name="Google Shape;40194;p80"/>
          <p:cNvGrpSpPr/>
          <p:nvPr/>
        </p:nvGrpSpPr>
        <p:grpSpPr>
          <a:xfrm>
            <a:off x="7241874" y="2015250"/>
            <a:ext cx="346542" cy="363628"/>
            <a:chOff x="7241874" y="2015250"/>
            <a:chExt cx="346542" cy="363628"/>
          </a:xfrm>
        </p:grpSpPr>
        <p:sp>
          <p:nvSpPr>
            <p:cNvPr id="40195" name="Google Shape;40195;p80"/>
            <p:cNvSpPr/>
            <p:nvPr/>
          </p:nvSpPr>
          <p:spPr>
            <a:xfrm>
              <a:off x="7418721" y="2029475"/>
              <a:ext cx="169695" cy="137496"/>
            </a:xfrm>
            <a:custGeom>
              <a:rect b="b" l="l" r="r" t="t"/>
              <a:pathLst>
                <a:path extrusionOk="0" h="3557" w="4390">
                  <a:moveTo>
                    <a:pt x="0" y="0"/>
                  </a:moveTo>
                  <a:lnTo>
                    <a:pt x="0" y="3234"/>
                  </a:lnTo>
                  <a:cubicBezTo>
                    <a:pt x="458" y="3234"/>
                    <a:pt x="670" y="3300"/>
                    <a:pt x="917" y="3379"/>
                  </a:cubicBezTo>
                  <a:cubicBezTo>
                    <a:pt x="1179" y="3463"/>
                    <a:pt x="1474" y="3557"/>
                    <a:pt x="2031" y="3557"/>
                  </a:cubicBezTo>
                  <a:cubicBezTo>
                    <a:pt x="2590" y="3557"/>
                    <a:pt x="2886" y="3463"/>
                    <a:pt x="3146" y="3379"/>
                  </a:cubicBezTo>
                  <a:cubicBezTo>
                    <a:pt x="3392" y="3302"/>
                    <a:pt x="3606" y="3234"/>
                    <a:pt x="4062" y="3234"/>
                  </a:cubicBezTo>
                  <a:lnTo>
                    <a:pt x="4389" y="3234"/>
                  </a:lnTo>
                  <a:lnTo>
                    <a:pt x="4389" y="0"/>
                  </a:lnTo>
                  <a:lnTo>
                    <a:pt x="4062" y="0"/>
                  </a:lnTo>
                  <a:cubicBezTo>
                    <a:pt x="3503" y="0"/>
                    <a:pt x="3208" y="93"/>
                    <a:pt x="2948" y="176"/>
                  </a:cubicBezTo>
                  <a:cubicBezTo>
                    <a:pt x="2701" y="254"/>
                    <a:pt x="2488" y="323"/>
                    <a:pt x="2031" y="323"/>
                  </a:cubicBezTo>
                  <a:cubicBezTo>
                    <a:pt x="1574" y="323"/>
                    <a:pt x="1361" y="255"/>
                    <a:pt x="1115" y="176"/>
                  </a:cubicBezTo>
                  <a:cubicBezTo>
                    <a:pt x="854" y="93"/>
                    <a:pt x="558"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6" name="Google Shape;40196;p80"/>
            <p:cNvSpPr/>
            <p:nvPr/>
          </p:nvSpPr>
          <p:spPr>
            <a:xfrm>
              <a:off x="7405926" y="2015250"/>
              <a:ext cx="25590" cy="271397"/>
            </a:xfrm>
            <a:custGeom>
              <a:rect b="b" l="l" r="r" t="t"/>
              <a:pathLst>
                <a:path extrusionOk="0" h="7021" w="662">
                  <a:moveTo>
                    <a:pt x="1" y="1"/>
                  </a:moveTo>
                  <a:lnTo>
                    <a:pt x="1" y="7020"/>
                  </a:lnTo>
                  <a:lnTo>
                    <a:pt x="661" y="7020"/>
                  </a:lnTo>
                  <a:lnTo>
                    <a:pt x="6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7" name="Google Shape;40197;p80"/>
            <p:cNvSpPr/>
            <p:nvPr/>
          </p:nvSpPr>
          <p:spPr>
            <a:xfrm>
              <a:off x="7418721" y="2015250"/>
              <a:ext cx="12833" cy="271397"/>
            </a:xfrm>
            <a:custGeom>
              <a:rect b="b" l="l" r="r" t="t"/>
              <a:pathLst>
                <a:path extrusionOk="0" h="7021" w="332">
                  <a:moveTo>
                    <a:pt x="0" y="1"/>
                  </a:moveTo>
                  <a:lnTo>
                    <a:pt x="0" y="7020"/>
                  </a:lnTo>
                  <a:lnTo>
                    <a:pt x="331" y="7020"/>
                  </a:lnTo>
                  <a:lnTo>
                    <a:pt x="33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8" name="Google Shape;40198;p80"/>
            <p:cNvSpPr/>
            <p:nvPr/>
          </p:nvSpPr>
          <p:spPr>
            <a:xfrm>
              <a:off x="7249953" y="2273156"/>
              <a:ext cx="337961" cy="105721"/>
            </a:xfrm>
            <a:custGeom>
              <a:rect b="b" l="l" r="r" t="t"/>
              <a:pathLst>
                <a:path extrusionOk="0" h="2735" w="8743">
                  <a:moveTo>
                    <a:pt x="4370" y="0"/>
                  </a:moveTo>
                  <a:cubicBezTo>
                    <a:pt x="2449" y="0"/>
                    <a:pt x="787" y="1115"/>
                    <a:pt x="0" y="2735"/>
                  </a:cubicBezTo>
                  <a:lnTo>
                    <a:pt x="8743" y="2735"/>
                  </a:lnTo>
                  <a:cubicBezTo>
                    <a:pt x="7953" y="1116"/>
                    <a:pt x="6292" y="0"/>
                    <a:pt x="4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9" name="Google Shape;40199;p80"/>
            <p:cNvSpPr/>
            <p:nvPr/>
          </p:nvSpPr>
          <p:spPr>
            <a:xfrm>
              <a:off x="7418721" y="2273156"/>
              <a:ext cx="169000" cy="105721"/>
            </a:xfrm>
            <a:custGeom>
              <a:rect b="b" l="l" r="r" t="t"/>
              <a:pathLst>
                <a:path extrusionOk="0" h="2735" w="4372">
                  <a:moveTo>
                    <a:pt x="0" y="0"/>
                  </a:moveTo>
                  <a:lnTo>
                    <a:pt x="0" y="2735"/>
                  </a:lnTo>
                  <a:lnTo>
                    <a:pt x="4371" y="2735"/>
                  </a:lnTo>
                  <a:cubicBezTo>
                    <a:pt x="3582" y="1116"/>
                    <a:pt x="1922"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0" name="Google Shape;40200;p80"/>
            <p:cNvSpPr/>
            <p:nvPr/>
          </p:nvSpPr>
          <p:spPr>
            <a:xfrm>
              <a:off x="7452853" y="2337285"/>
              <a:ext cx="83108" cy="41593"/>
            </a:xfrm>
            <a:custGeom>
              <a:rect b="b" l="l" r="r" t="t"/>
              <a:pathLst>
                <a:path extrusionOk="0" h="1076" w="2150">
                  <a:moveTo>
                    <a:pt x="1074" y="1"/>
                  </a:moveTo>
                  <a:cubicBezTo>
                    <a:pt x="481" y="1"/>
                    <a:pt x="0" y="483"/>
                    <a:pt x="0" y="1076"/>
                  </a:cubicBezTo>
                  <a:lnTo>
                    <a:pt x="2149" y="1076"/>
                  </a:lnTo>
                  <a:cubicBezTo>
                    <a:pt x="2149" y="483"/>
                    <a:pt x="1668" y="1"/>
                    <a:pt x="107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1" name="Google Shape;40201;p80"/>
            <p:cNvSpPr/>
            <p:nvPr/>
          </p:nvSpPr>
          <p:spPr>
            <a:xfrm>
              <a:off x="7294947" y="2281080"/>
              <a:ext cx="81949" cy="70623"/>
            </a:xfrm>
            <a:custGeom>
              <a:rect b="b" l="l" r="r" t="t"/>
              <a:pathLst>
                <a:path extrusionOk="0" h="1827" w="2120">
                  <a:moveTo>
                    <a:pt x="1815" y="1"/>
                  </a:moveTo>
                  <a:cubicBezTo>
                    <a:pt x="1136" y="203"/>
                    <a:pt x="520" y="551"/>
                    <a:pt x="0" y="1006"/>
                  </a:cubicBezTo>
                  <a:cubicBezTo>
                    <a:pt x="115" y="1478"/>
                    <a:pt x="540" y="1826"/>
                    <a:pt x="1045" y="1826"/>
                  </a:cubicBezTo>
                  <a:cubicBezTo>
                    <a:pt x="1639" y="1826"/>
                    <a:pt x="2120" y="1344"/>
                    <a:pt x="2120" y="751"/>
                  </a:cubicBezTo>
                  <a:cubicBezTo>
                    <a:pt x="2120" y="460"/>
                    <a:pt x="2004" y="194"/>
                    <a:pt x="18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2" name="Google Shape;40202;p80"/>
            <p:cNvSpPr/>
            <p:nvPr/>
          </p:nvSpPr>
          <p:spPr>
            <a:xfrm>
              <a:off x="7287989" y="2032992"/>
              <a:ext cx="90955" cy="85698"/>
            </a:xfrm>
            <a:custGeom>
              <a:rect b="b" l="l" r="r" t="t"/>
              <a:pathLst>
                <a:path extrusionOk="0" h="2217" w="2353">
                  <a:moveTo>
                    <a:pt x="847" y="1"/>
                  </a:moveTo>
                  <a:lnTo>
                    <a:pt x="847" y="669"/>
                  </a:lnTo>
                  <a:lnTo>
                    <a:pt x="205" y="463"/>
                  </a:lnTo>
                  <a:lnTo>
                    <a:pt x="1" y="1085"/>
                  </a:lnTo>
                  <a:lnTo>
                    <a:pt x="642" y="1292"/>
                  </a:lnTo>
                  <a:lnTo>
                    <a:pt x="246" y="1831"/>
                  </a:lnTo>
                  <a:lnTo>
                    <a:pt x="781" y="2216"/>
                  </a:lnTo>
                  <a:lnTo>
                    <a:pt x="1160" y="1698"/>
                  </a:lnTo>
                  <a:lnTo>
                    <a:pt x="1177" y="1676"/>
                  </a:lnTo>
                  <a:lnTo>
                    <a:pt x="1573" y="2216"/>
                  </a:lnTo>
                  <a:lnTo>
                    <a:pt x="2109" y="1831"/>
                  </a:lnTo>
                  <a:lnTo>
                    <a:pt x="1713" y="1292"/>
                  </a:lnTo>
                  <a:lnTo>
                    <a:pt x="2352" y="1085"/>
                  </a:lnTo>
                  <a:lnTo>
                    <a:pt x="2148" y="463"/>
                  </a:lnTo>
                  <a:lnTo>
                    <a:pt x="1508" y="669"/>
                  </a:lnTo>
                  <a:lnTo>
                    <a:pt x="150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3" name="Google Shape;40203;p80"/>
            <p:cNvSpPr/>
            <p:nvPr/>
          </p:nvSpPr>
          <p:spPr>
            <a:xfrm>
              <a:off x="7332790" y="2032992"/>
              <a:ext cx="46347" cy="85698"/>
            </a:xfrm>
            <a:custGeom>
              <a:rect b="b" l="l" r="r" t="t"/>
              <a:pathLst>
                <a:path extrusionOk="0" h="2217" w="1199">
                  <a:moveTo>
                    <a:pt x="0" y="1"/>
                  </a:moveTo>
                  <a:lnTo>
                    <a:pt x="0" y="1698"/>
                  </a:lnTo>
                  <a:lnTo>
                    <a:pt x="16" y="1676"/>
                  </a:lnTo>
                  <a:lnTo>
                    <a:pt x="414" y="2216"/>
                  </a:lnTo>
                  <a:lnTo>
                    <a:pt x="952" y="1831"/>
                  </a:lnTo>
                  <a:lnTo>
                    <a:pt x="555" y="1292"/>
                  </a:lnTo>
                  <a:lnTo>
                    <a:pt x="1199" y="1085"/>
                  </a:lnTo>
                  <a:lnTo>
                    <a:pt x="993" y="463"/>
                  </a:lnTo>
                  <a:lnTo>
                    <a:pt x="349" y="669"/>
                  </a:lnTo>
                  <a:lnTo>
                    <a:pt x="349"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4" name="Google Shape;40204;p80"/>
            <p:cNvSpPr/>
            <p:nvPr/>
          </p:nvSpPr>
          <p:spPr>
            <a:xfrm>
              <a:off x="7241874" y="2180770"/>
              <a:ext cx="90955" cy="85582"/>
            </a:xfrm>
            <a:custGeom>
              <a:rect b="b" l="l" r="r" t="t"/>
              <a:pathLst>
                <a:path extrusionOk="0" h="2214" w="2353">
                  <a:moveTo>
                    <a:pt x="845" y="0"/>
                  </a:moveTo>
                  <a:lnTo>
                    <a:pt x="845" y="667"/>
                  </a:lnTo>
                  <a:lnTo>
                    <a:pt x="205" y="460"/>
                  </a:lnTo>
                  <a:lnTo>
                    <a:pt x="0" y="1084"/>
                  </a:lnTo>
                  <a:lnTo>
                    <a:pt x="642" y="1290"/>
                  </a:lnTo>
                  <a:lnTo>
                    <a:pt x="244" y="1829"/>
                  </a:lnTo>
                  <a:lnTo>
                    <a:pt x="780" y="2214"/>
                  </a:lnTo>
                  <a:lnTo>
                    <a:pt x="1160" y="1697"/>
                  </a:lnTo>
                  <a:lnTo>
                    <a:pt x="1176" y="1675"/>
                  </a:lnTo>
                  <a:lnTo>
                    <a:pt x="1572" y="2214"/>
                  </a:lnTo>
                  <a:lnTo>
                    <a:pt x="2106" y="1829"/>
                  </a:lnTo>
                  <a:lnTo>
                    <a:pt x="1711" y="1290"/>
                  </a:lnTo>
                  <a:lnTo>
                    <a:pt x="2352" y="1084"/>
                  </a:lnTo>
                  <a:lnTo>
                    <a:pt x="2147" y="460"/>
                  </a:lnTo>
                  <a:lnTo>
                    <a:pt x="1507" y="667"/>
                  </a:lnTo>
                  <a:lnTo>
                    <a:pt x="15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5" name="Google Shape;40205;p80"/>
            <p:cNvSpPr/>
            <p:nvPr/>
          </p:nvSpPr>
          <p:spPr>
            <a:xfrm>
              <a:off x="7286559" y="2180770"/>
              <a:ext cx="46463" cy="85582"/>
            </a:xfrm>
            <a:custGeom>
              <a:rect b="b" l="l" r="r" t="t"/>
              <a:pathLst>
                <a:path extrusionOk="0" h="2214" w="1202">
                  <a:moveTo>
                    <a:pt x="1" y="0"/>
                  </a:moveTo>
                  <a:lnTo>
                    <a:pt x="1" y="1697"/>
                  </a:lnTo>
                  <a:lnTo>
                    <a:pt x="19" y="1675"/>
                  </a:lnTo>
                  <a:lnTo>
                    <a:pt x="416" y="2214"/>
                  </a:lnTo>
                  <a:lnTo>
                    <a:pt x="955" y="1829"/>
                  </a:lnTo>
                  <a:lnTo>
                    <a:pt x="557" y="1290"/>
                  </a:lnTo>
                  <a:lnTo>
                    <a:pt x="1201" y="1084"/>
                  </a:lnTo>
                  <a:lnTo>
                    <a:pt x="996" y="460"/>
                  </a:lnTo>
                  <a:lnTo>
                    <a:pt x="351" y="667"/>
                  </a:lnTo>
                  <a:lnTo>
                    <a:pt x="351"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06" name="Google Shape;40206;p80"/>
          <p:cNvGrpSpPr/>
          <p:nvPr/>
        </p:nvGrpSpPr>
        <p:grpSpPr>
          <a:xfrm>
            <a:off x="6428148" y="2697845"/>
            <a:ext cx="363666" cy="201702"/>
            <a:chOff x="6428148" y="2611658"/>
            <a:chExt cx="363666" cy="201702"/>
          </a:xfrm>
        </p:grpSpPr>
        <p:sp>
          <p:nvSpPr>
            <p:cNvPr id="40207" name="Google Shape;40207;p80"/>
            <p:cNvSpPr/>
            <p:nvPr/>
          </p:nvSpPr>
          <p:spPr>
            <a:xfrm>
              <a:off x="6428148" y="2611658"/>
              <a:ext cx="321919" cy="155934"/>
            </a:xfrm>
            <a:custGeom>
              <a:rect b="b" l="l" r="r" t="t"/>
              <a:pathLst>
                <a:path extrusionOk="0" h="4034" w="8328">
                  <a:moveTo>
                    <a:pt x="4696" y="0"/>
                  </a:moveTo>
                  <a:cubicBezTo>
                    <a:pt x="4166" y="0"/>
                    <a:pt x="3134" y="50"/>
                    <a:pt x="2159" y="383"/>
                  </a:cubicBezTo>
                  <a:cubicBezTo>
                    <a:pt x="1589" y="578"/>
                    <a:pt x="1120" y="846"/>
                    <a:pt x="769" y="1178"/>
                  </a:cubicBezTo>
                  <a:cubicBezTo>
                    <a:pt x="334" y="1588"/>
                    <a:pt x="76" y="2096"/>
                    <a:pt x="1" y="2687"/>
                  </a:cubicBezTo>
                  <a:lnTo>
                    <a:pt x="609" y="2762"/>
                  </a:lnTo>
                  <a:cubicBezTo>
                    <a:pt x="716" y="1926"/>
                    <a:pt x="1305" y="1317"/>
                    <a:pt x="2361" y="956"/>
                  </a:cubicBezTo>
                  <a:cubicBezTo>
                    <a:pt x="3284" y="640"/>
                    <a:pt x="4301" y="605"/>
                    <a:pt x="4697" y="605"/>
                  </a:cubicBezTo>
                  <a:lnTo>
                    <a:pt x="4704" y="605"/>
                  </a:lnTo>
                  <a:cubicBezTo>
                    <a:pt x="5150" y="607"/>
                    <a:pt x="5927" y="733"/>
                    <a:pt x="6586" y="1009"/>
                  </a:cubicBezTo>
                  <a:cubicBezTo>
                    <a:pt x="7518" y="1398"/>
                    <a:pt x="7714" y="1859"/>
                    <a:pt x="7714" y="2179"/>
                  </a:cubicBezTo>
                  <a:cubicBezTo>
                    <a:pt x="7714" y="2434"/>
                    <a:pt x="7593" y="2654"/>
                    <a:pt x="7341" y="2849"/>
                  </a:cubicBezTo>
                  <a:cubicBezTo>
                    <a:pt x="6809" y="3262"/>
                    <a:pt x="5869" y="3426"/>
                    <a:pt x="5237" y="3426"/>
                  </a:cubicBezTo>
                  <a:cubicBezTo>
                    <a:pt x="5047" y="3426"/>
                    <a:pt x="4884" y="3411"/>
                    <a:pt x="4770" y="3384"/>
                  </a:cubicBezTo>
                  <a:lnTo>
                    <a:pt x="4703" y="3649"/>
                  </a:lnTo>
                  <a:lnTo>
                    <a:pt x="4703" y="3989"/>
                  </a:lnTo>
                  <a:cubicBezTo>
                    <a:pt x="4857" y="4018"/>
                    <a:pt x="5044" y="4034"/>
                    <a:pt x="5251" y="4034"/>
                  </a:cubicBezTo>
                  <a:cubicBezTo>
                    <a:pt x="6028" y="4034"/>
                    <a:pt x="7082" y="3817"/>
                    <a:pt x="7720" y="3325"/>
                  </a:cubicBezTo>
                  <a:cubicBezTo>
                    <a:pt x="8116" y="3016"/>
                    <a:pt x="8327" y="2619"/>
                    <a:pt x="8327" y="2179"/>
                  </a:cubicBezTo>
                  <a:cubicBezTo>
                    <a:pt x="8327" y="1676"/>
                    <a:pt x="8067" y="969"/>
                    <a:pt x="6825" y="451"/>
                  </a:cubicBezTo>
                  <a:cubicBezTo>
                    <a:pt x="6083" y="140"/>
                    <a:pt x="5226" y="1"/>
                    <a:pt x="47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8" name="Google Shape;40208;p80"/>
            <p:cNvSpPr/>
            <p:nvPr/>
          </p:nvSpPr>
          <p:spPr>
            <a:xfrm>
              <a:off x="6469895" y="2657348"/>
              <a:ext cx="321919" cy="155973"/>
            </a:xfrm>
            <a:custGeom>
              <a:rect b="b" l="l" r="r" t="t"/>
              <a:pathLst>
                <a:path extrusionOk="0" h="4035" w="8328">
                  <a:moveTo>
                    <a:pt x="3077" y="0"/>
                  </a:moveTo>
                  <a:cubicBezTo>
                    <a:pt x="2300" y="0"/>
                    <a:pt x="1245" y="215"/>
                    <a:pt x="608" y="710"/>
                  </a:cubicBezTo>
                  <a:cubicBezTo>
                    <a:pt x="211" y="1019"/>
                    <a:pt x="0" y="1416"/>
                    <a:pt x="0" y="1856"/>
                  </a:cubicBezTo>
                  <a:cubicBezTo>
                    <a:pt x="0" y="2359"/>
                    <a:pt x="262" y="3066"/>
                    <a:pt x="1502" y="3584"/>
                  </a:cubicBezTo>
                  <a:cubicBezTo>
                    <a:pt x="2245" y="3894"/>
                    <a:pt x="3101" y="4033"/>
                    <a:pt x="3624" y="4034"/>
                  </a:cubicBezTo>
                  <a:lnTo>
                    <a:pt x="3633" y="4034"/>
                  </a:lnTo>
                  <a:cubicBezTo>
                    <a:pt x="4161" y="4034"/>
                    <a:pt x="5194" y="3985"/>
                    <a:pt x="6168" y="3651"/>
                  </a:cubicBezTo>
                  <a:cubicBezTo>
                    <a:pt x="6740" y="3456"/>
                    <a:pt x="7207" y="3188"/>
                    <a:pt x="7559" y="2857"/>
                  </a:cubicBezTo>
                  <a:cubicBezTo>
                    <a:pt x="7993" y="2447"/>
                    <a:pt x="8252" y="1939"/>
                    <a:pt x="8328" y="1347"/>
                  </a:cubicBezTo>
                  <a:lnTo>
                    <a:pt x="7718" y="1271"/>
                  </a:lnTo>
                  <a:cubicBezTo>
                    <a:pt x="7611" y="2108"/>
                    <a:pt x="7021" y="2717"/>
                    <a:pt x="5966" y="3077"/>
                  </a:cubicBezTo>
                  <a:cubicBezTo>
                    <a:pt x="5043" y="3394"/>
                    <a:pt x="4027" y="3429"/>
                    <a:pt x="3632" y="3429"/>
                  </a:cubicBezTo>
                  <a:lnTo>
                    <a:pt x="3623" y="3429"/>
                  </a:lnTo>
                  <a:cubicBezTo>
                    <a:pt x="3178" y="3427"/>
                    <a:pt x="2400" y="3300"/>
                    <a:pt x="1741" y="3025"/>
                  </a:cubicBezTo>
                  <a:cubicBezTo>
                    <a:pt x="810" y="2635"/>
                    <a:pt x="614" y="2174"/>
                    <a:pt x="614" y="1855"/>
                  </a:cubicBezTo>
                  <a:cubicBezTo>
                    <a:pt x="614" y="1599"/>
                    <a:pt x="735" y="1380"/>
                    <a:pt x="986" y="1185"/>
                  </a:cubicBezTo>
                  <a:cubicBezTo>
                    <a:pt x="1518" y="771"/>
                    <a:pt x="2458" y="607"/>
                    <a:pt x="3090" y="607"/>
                  </a:cubicBezTo>
                  <a:cubicBezTo>
                    <a:pt x="3281" y="607"/>
                    <a:pt x="3444" y="622"/>
                    <a:pt x="3559" y="650"/>
                  </a:cubicBezTo>
                  <a:lnTo>
                    <a:pt x="3624" y="384"/>
                  </a:lnTo>
                  <a:lnTo>
                    <a:pt x="3624" y="44"/>
                  </a:lnTo>
                  <a:cubicBezTo>
                    <a:pt x="3470" y="15"/>
                    <a:pt x="3283" y="0"/>
                    <a:pt x="30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9" name="Google Shape;40209;p80"/>
            <p:cNvSpPr/>
            <p:nvPr/>
          </p:nvSpPr>
          <p:spPr>
            <a:xfrm>
              <a:off x="6609903" y="2611696"/>
              <a:ext cx="140124" cy="157944"/>
            </a:xfrm>
            <a:custGeom>
              <a:rect b="b" l="l" r="r" t="t"/>
              <a:pathLst>
                <a:path extrusionOk="0" h="4086" w="3625">
                  <a:moveTo>
                    <a:pt x="0" y="0"/>
                  </a:moveTo>
                  <a:lnTo>
                    <a:pt x="0" y="613"/>
                  </a:lnTo>
                  <a:cubicBezTo>
                    <a:pt x="445" y="614"/>
                    <a:pt x="1223" y="743"/>
                    <a:pt x="1882" y="1023"/>
                  </a:cubicBezTo>
                  <a:cubicBezTo>
                    <a:pt x="2816" y="1418"/>
                    <a:pt x="3011" y="1885"/>
                    <a:pt x="3011" y="2207"/>
                  </a:cubicBezTo>
                  <a:cubicBezTo>
                    <a:pt x="3011" y="2466"/>
                    <a:pt x="2890" y="2690"/>
                    <a:pt x="2638" y="2886"/>
                  </a:cubicBezTo>
                  <a:cubicBezTo>
                    <a:pt x="2105" y="3305"/>
                    <a:pt x="1163" y="3471"/>
                    <a:pt x="531" y="3471"/>
                  </a:cubicBezTo>
                  <a:cubicBezTo>
                    <a:pt x="341" y="3471"/>
                    <a:pt x="180" y="3456"/>
                    <a:pt x="65" y="3428"/>
                  </a:cubicBezTo>
                  <a:lnTo>
                    <a:pt x="0" y="3697"/>
                  </a:lnTo>
                  <a:lnTo>
                    <a:pt x="0" y="4041"/>
                  </a:lnTo>
                  <a:cubicBezTo>
                    <a:pt x="154" y="4070"/>
                    <a:pt x="340" y="4085"/>
                    <a:pt x="548" y="4085"/>
                  </a:cubicBezTo>
                  <a:cubicBezTo>
                    <a:pt x="1325" y="4085"/>
                    <a:pt x="2379" y="3867"/>
                    <a:pt x="3016" y="3367"/>
                  </a:cubicBezTo>
                  <a:cubicBezTo>
                    <a:pt x="3413" y="3055"/>
                    <a:pt x="3624" y="2654"/>
                    <a:pt x="3624" y="2206"/>
                  </a:cubicBezTo>
                  <a:cubicBezTo>
                    <a:pt x="3624" y="1699"/>
                    <a:pt x="3363" y="983"/>
                    <a:pt x="2122" y="457"/>
                  </a:cubicBezTo>
                  <a:cubicBezTo>
                    <a:pt x="1379" y="144"/>
                    <a:pt x="523" y="1"/>
                    <a:pt x="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0" name="Google Shape;40210;p80"/>
            <p:cNvSpPr/>
            <p:nvPr/>
          </p:nvSpPr>
          <p:spPr>
            <a:xfrm>
              <a:off x="6609942" y="2706478"/>
              <a:ext cx="181794" cy="106881"/>
            </a:xfrm>
            <a:custGeom>
              <a:rect b="b" l="l" r="r" t="t"/>
              <a:pathLst>
                <a:path extrusionOk="0" h="2765" w="4703">
                  <a:moveTo>
                    <a:pt x="4095" y="0"/>
                  </a:moveTo>
                  <a:cubicBezTo>
                    <a:pt x="3988" y="837"/>
                    <a:pt x="3398" y="1446"/>
                    <a:pt x="2343" y="1806"/>
                  </a:cubicBezTo>
                  <a:cubicBezTo>
                    <a:pt x="1420" y="2123"/>
                    <a:pt x="404" y="2158"/>
                    <a:pt x="9" y="2158"/>
                  </a:cubicBezTo>
                  <a:lnTo>
                    <a:pt x="0" y="2158"/>
                  </a:lnTo>
                  <a:lnTo>
                    <a:pt x="0" y="2765"/>
                  </a:lnTo>
                  <a:cubicBezTo>
                    <a:pt x="527" y="2765"/>
                    <a:pt x="1565" y="2715"/>
                    <a:pt x="2544" y="2380"/>
                  </a:cubicBezTo>
                  <a:cubicBezTo>
                    <a:pt x="3116" y="2185"/>
                    <a:pt x="3583" y="1917"/>
                    <a:pt x="3934" y="1586"/>
                  </a:cubicBezTo>
                  <a:cubicBezTo>
                    <a:pt x="4369" y="1177"/>
                    <a:pt x="4628" y="668"/>
                    <a:pt x="4703" y="76"/>
                  </a:cubicBezTo>
                  <a:lnTo>
                    <a:pt x="4095"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1" name="Google Shape;40211;p80"/>
            <p:cNvSpPr/>
            <p:nvPr/>
          </p:nvSpPr>
          <p:spPr>
            <a:xfrm>
              <a:off x="6554588" y="2657193"/>
              <a:ext cx="110437" cy="110476"/>
            </a:xfrm>
            <a:custGeom>
              <a:rect b="b" l="l" r="r" t="t"/>
              <a:pathLst>
                <a:path extrusionOk="0" h="2858" w="2857">
                  <a:moveTo>
                    <a:pt x="1428" y="1"/>
                  </a:moveTo>
                  <a:cubicBezTo>
                    <a:pt x="641" y="1"/>
                    <a:pt x="0" y="642"/>
                    <a:pt x="0" y="1429"/>
                  </a:cubicBezTo>
                  <a:cubicBezTo>
                    <a:pt x="0" y="2216"/>
                    <a:pt x="641" y="2858"/>
                    <a:pt x="1428" y="2858"/>
                  </a:cubicBezTo>
                  <a:lnTo>
                    <a:pt x="1435" y="2858"/>
                  </a:lnTo>
                  <a:cubicBezTo>
                    <a:pt x="2219" y="2854"/>
                    <a:pt x="2856" y="2215"/>
                    <a:pt x="2856" y="1429"/>
                  </a:cubicBezTo>
                  <a:cubicBezTo>
                    <a:pt x="2855" y="643"/>
                    <a:pt x="2218" y="5"/>
                    <a:pt x="14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2" name="Google Shape;40212;p80"/>
            <p:cNvSpPr/>
            <p:nvPr/>
          </p:nvSpPr>
          <p:spPr>
            <a:xfrm>
              <a:off x="6609942" y="2657193"/>
              <a:ext cx="55006" cy="110476"/>
            </a:xfrm>
            <a:custGeom>
              <a:rect b="b" l="l" r="r" t="t"/>
              <a:pathLst>
                <a:path extrusionOk="0" h="2858" w="1423">
                  <a:moveTo>
                    <a:pt x="0" y="1"/>
                  </a:moveTo>
                  <a:lnTo>
                    <a:pt x="0" y="2858"/>
                  </a:lnTo>
                  <a:cubicBezTo>
                    <a:pt x="785" y="2853"/>
                    <a:pt x="1422" y="2214"/>
                    <a:pt x="1422" y="1429"/>
                  </a:cubicBezTo>
                  <a:cubicBezTo>
                    <a:pt x="1422" y="644"/>
                    <a:pt x="785" y="5"/>
                    <a:pt x="0"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3" name="Google Shape;40213;p80"/>
          <p:cNvGrpSpPr/>
          <p:nvPr/>
        </p:nvGrpSpPr>
        <p:grpSpPr>
          <a:xfrm>
            <a:off x="5612140" y="3814679"/>
            <a:ext cx="363628" cy="363705"/>
            <a:chOff x="5612140" y="3814679"/>
            <a:chExt cx="363628" cy="363705"/>
          </a:xfrm>
        </p:grpSpPr>
        <p:sp>
          <p:nvSpPr>
            <p:cNvPr id="40214" name="Google Shape;40214;p80"/>
            <p:cNvSpPr/>
            <p:nvPr/>
          </p:nvSpPr>
          <p:spPr>
            <a:xfrm>
              <a:off x="5612140" y="3814717"/>
              <a:ext cx="363628" cy="363628"/>
            </a:xfrm>
            <a:custGeom>
              <a:rect b="b" l="l" r="r" t="t"/>
              <a:pathLst>
                <a:path extrusionOk="0" h="9407" w="9407">
                  <a:moveTo>
                    <a:pt x="4704" y="1"/>
                  </a:moveTo>
                  <a:cubicBezTo>
                    <a:pt x="2107" y="1"/>
                    <a:pt x="1" y="2107"/>
                    <a:pt x="1" y="4704"/>
                  </a:cubicBezTo>
                  <a:cubicBezTo>
                    <a:pt x="1" y="7302"/>
                    <a:pt x="2107" y="9407"/>
                    <a:pt x="4704" y="9407"/>
                  </a:cubicBezTo>
                  <a:cubicBezTo>
                    <a:pt x="7301" y="9407"/>
                    <a:pt x="9407" y="7302"/>
                    <a:pt x="9407" y="4704"/>
                  </a:cubicBezTo>
                  <a:cubicBezTo>
                    <a:pt x="9407" y="2107"/>
                    <a:pt x="7301" y="1"/>
                    <a:pt x="4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5" name="Google Shape;40215;p80"/>
            <p:cNvSpPr/>
            <p:nvPr/>
          </p:nvSpPr>
          <p:spPr>
            <a:xfrm>
              <a:off x="5793896" y="3814679"/>
              <a:ext cx="181833" cy="363628"/>
            </a:xfrm>
            <a:custGeom>
              <a:rect b="b" l="l" r="r" t="t"/>
              <a:pathLst>
                <a:path extrusionOk="0" h="9407" w="4704">
                  <a:moveTo>
                    <a:pt x="0" y="1"/>
                  </a:moveTo>
                  <a:lnTo>
                    <a:pt x="0" y="9407"/>
                  </a:lnTo>
                  <a:cubicBezTo>
                    <a:pt x="2598" y="9407"/>
                    <a:pt x="4704" y="7301"/>
                    <a:pt x="4704" y="4704"/>
                  </a:cubicBezTo>
                  <a:cubicBezTo>
                    <a:pt x="4704" y="2108"/>
                    <a:pt x="2599" y="1"/>
                    <a:pt x="0" y="1"/>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6" name="Google Shape;40216;p80"/>
            <p:cNvSpPr/>
            <p:nvPr/>
          </p:nvSpPr>
          <p:spPr>
            <a:xfrm>
              <a:off x="5615813" y="3858823"/>
              <a:ext cx="359105" cy="161887"/>
            </a:xfrm>
            <a:custGeom>
              <a:rect b="b" l="l" r="r" t="t"/>
              <a:pathLst>
                <a:path extrusionOk="0" h="4188" w="9290">
                  <a:moveTo>
                    <a:pt x="1539" y="0"/>
                  </a:moveTo>
                  <a:cubicBezTo>
                    <a:pt x="1452" y="75"/>
                    <a:pt x="1366" y="154"/>
                    <a:pt x="1283" y="238"/>
                  </a:cubicBezTo>
                  <a:cubicBezTo>
                    <a:pt x="606" y="914"/>
                    <a:pt x="179" y="1744"/>
                    <a:pt x="1" y="2616"/>
                  </a:cubicBezTo>
                  <a:cubicBezTo>
                    <a:pt x="1292" y="2919"/>
                    <a:pt x="2898" y="4057"/>
                    <a:pt x="4604" y="4179"/>
                  </a:cubicBezTo>
                  <a:lnTo>
                    <a:pt x="4607" y="4179"/>
                  </a:lnTo>
                  <a:cubicBezTo>
                    <a:pt x="4688" y="4185"/>
                    <a:pt x="4769" y="4188"/>
                    <a:pt x="4851" y="4188"/>
                  </a:cubicBezTo>
                  <a:cubicBezTo>
                    <a:pt x="6309" y="4188"/>
                    <a:pt x="7833" y="3317"/>
                    <a:pt x="9290" y="3116"/>
                  </a:cubicBezTo>
                  <a:cubicBezTo>
                    <a:pt x="9244" y="2614"/>
                    <a:pt x="9116" y="2118"/>
                    <a:pt x="8907" y="1649"/>
                  </a:cubicBezTo>
                  <a:cubicBezTo>
                    <a:pt x="6686" y="1617"/>
                    <a:pt x="5595" y="1184"/>
                    <a:pt x="4609" y="769"/>
                  </a:cubicBezTo>
                  <a:cubicBezTo>
                    <a:pt x="3739" y="404"/>
                    <a:pt x="2950" y="53"/>
                    <a:pt x="1539" y="0"/>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7" name="Google Shape;40217;p80"/>
            <p:cNvSpPr/>
            <p:nvPr/>
          </p:nvSpPr>
          <p:spPr>
            <a:xfrm>
              <a:off x="5660034" y="4085805"/>
              <a:ext cx="271049" cy="92579"/>
            </a:xfrm>
            <a:custGeom>
              <a:rect b="b" l="l" r="r" t="t"/>
              <a:pathLst>
                <a:path extrusionOk="0" h="2395" w="7012">
                  <a:moveTo>
                    <a:pt x="4423" y="1"/>
                  </a:moveTo>
                  <a:cubicBezTo>
                    <a:pt x="4079" y="1"/>
                    <a:pt x="3762" y="19"/>
                    <a:pt x="3466" y="49"/>
                  </a:cubicBezTo>
                  <a:cubicBezTo>
                    <a:pt x="1927" y="211"/>
                    <a:pt x="971" y="718"/>
                    <a:pt x="1" y="870"/>
                  </a:cubicBezTo>
                  <a:cubicBezTo>
                    <a:pt x="47" y="920"/>
                    <a:pt x="92" y="968"/>
                    <a:pt x="140" y="1016"/>
                  </a:cubicBezTo>
                  <a:cubicBezTo>
                    <a:pt x="1058" y="1934"/>
                    <a:pt x="2263" y="2395"/>
                    <a:pt x="3466" y="2395"/>
                  </a:cubicBezTo>
                  <a:cubicBezTo>
                    <a:pt x="4670" y="2395"/>
                    <a:pt x="5873" y="1936"/>
                    <a:pt x="6792" y="1016"/>
                  </a:cubicBezTo>
                  <a:cubicBezTo>
                    <a:pt x="6869" y="940"/>
                    <a:pt x="6942" y="862"/>
                    <a:pt x="7011" y="782"/>
                  </a:cubicBezTo>
                  <a:cubicBezTo>
                    <a:pt x="6618" y="460"/>
                    <a:pt x="5814" y="1"/>
                    <a:pt x="4423" y="1"/>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8" name="Google Shape;40218;p80"/>
            <p:cNvSpPr/>
            <p:nvPr/>
          </p:nvSpPr>
          <p:spPr>
            <a:xfrm>
              <a:off x="5793858" y="3888742"/>
              <a:ext cx="181060" cy="132200"/>
            </a:xfrm>
            <a:custGeom>
              <a:rect b="b" l="l" r="r" t="t"/>
              <a:pathLst>
                <a:path extrusionOk="0" h="3420" w="4684">
                  <a:moveTo>
                    <a:pt x="0" y="1"/>
                  </a:moveTo>
                  <a:lnTo>
                    <a:pt x="1" y="3411"/>
                  </a:lnTo>
                  <a:cubicBezTo>
                    <a:pt x="82" y="3416"/>
                    <a:pt x="163" y="3419"/>
                    <a:pt x="245" y="3419"/>
                  </a:cubicBezTo>
                  <a:cubicBezTo>
                    <a:pt x="1703" y="3419"/>
                    <a:pt x="3227" y="2549"/>
                    <a:pt x="4684" y="2347"/>
                  </a:cubicBezTo>
                  <a:cubicBezTo>
                    <a:pt x="4636" y="1845"/>
                    <a:pt x="4509" y="1349"/>
                    <a:pt x="4299" y="881"/>
                  </a:cubicBezTo>
                  <a:cubicBezTo>
                    <a:pt x="2078" y="848"/>
                    <a:pt x="987" y="415"/>
                    <a:pt x="0" y="1"/>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9" name="Google Shape;40219;p80"/>
            <p:cNvSpPr/>
            <p:nvPr/>
          </p:nvSpPr>
          <p:spPr>
            <a:xfrm>
              <a:off x="5793896" y="4085805"/>
              <a:ext cx="137071" cy="92579"/>
            </a:xfrm>
            <a:custGeom>
              <a:rect b="b" l="l" r="r" t="t"/>
              <a:pathLst>
                <a:path extrusionOk="0" h="2395" w="3546">
                  <a:moveTo>
                    <a:pt x="959" y="1"/>
                  </a:moveTo>
                  <a:cubicBezTo>
                    <a:pt x="615" y="1"/>
                    <a:pt x="297" y="19"/>
                    <a:pt x="0" y="49"/>
                  </a:cubicBezTo>
                  <a:lnTo>
                    <a:pt x="0" y="2395"/>
                  </a:lnTo>
                  <a:cubicBezTo>
                    <a:pt x="1204" y="2395"/>
                    <a:pt x="2408" y="1936"/>
                    <a:pt x="3327" y="1016"/>
                  </a:cubicBezTo>
                  <a:cubicBezTo>
                    <a:pt x="3403" y="940"/>
                    <a:pt x="3476" y="862"/>
                    <a:pt x="3545" y="782"/>
                  </a:cubicBezTo>
                  <a:cubicBezTo>
                    <a:pt x="3153" y="460"/>
                    <a:pt x="2350" y="1"/>
                    <a:pt x="959" y="1"/>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0" name="Google Shape;40220;p80"/>
          <p:cNvGrpSpPr/>
          <p:nvPr/>
        </p:nvGrpSpPr>
        <p:grpSpPr>
          <a:xfrm>
            <a:off x="6416822" y="3814679"/>
            <a:ext cx="374992" cy="363782"/>
            <a:chOff x="6416822" y="3814679"/>
            <a:chExt cx="374992" cy="363782"/>
          </a:xfrm>
        </p:grpSpPr>
        <p:sp>
          <p:nvSpPr>
            <p:cNvPr id="40221" name="Google Shape;40221;p80"/>
            <p:cNvSpPr/>
            <p:nvPr/>
          </p:nvSpPr>
          <p:spPr>
            <a:xfrm>
              <a:off x="6416822" y="3874787"/>
              <a:ext cx="315077" cy="303674"/>
            </a:xfrm>
            <a:custGeom>
              <a:rect b="b" l="l" r="r" t="t"/>
              <a:pathLst>
                <a:path extrusionOk="0" h="7856" w="8151">
                  <a:moveTo>
                    <a:pt x="3870" y="1"/>
                  </a:moveTo>
                  <a:lnTo>
                    <a:pt x="1182" y="2689"/>
                  </a:lnTo>
                  <a:cubicBezTo>
                    <a:pt x="0" y="3871"/>
                    <a:pt x="0" y="5788"/>
                    <a:pt x="1182" y="6970"/>
                  </a:cubicBezTo>
                  <a:cubicBezTo>
                    <a:pt x="1773" y="7560"/>
                    <a:pt x="2548" y="7856"/>
                    <a:pt x="3323" y="7856"/>
                  </a:cubicBezTo>
                  <a:cubicBezTo>
                    <a:pt x="4098" y="7856"/>
                    <a:pt x="4873" y="7560"/>
                    <a:pt x="5464" y="6970"/>
                  </a:cubicBezTo>
                  <a:lnTo>
                    <a:pt x="8151" y="4282"/>
                  </a:lnTo>
                  <a:lnTo>
                    <a:pt x="6827" y="2958"/>
                  </a:lnTo>
                  <a:lnTo>
                    <a:pt x="4211" y="5573"/>
                  </a:lnTo>
                  <a:cubicBezTo>
                    <a:pt x="3986" y="5798"/>
                    <a:pt x="3690" y="5911"/>
                    <a:pt x="3395" y="5911"/>
                  </a:cubicBezTo>
                  <a:cubicBezTo>
                    <a:pt x="3100" y="5911"/>
                    <a:pt x="2804" y="5798"/>
                    <a:pt x="2579" y="5573"/>
                  </a:cubicBezTo>
                  <a:cubicBezTo>
                    <a:pt x="2127" y="5122"/>
                    <a:pt x="2127" y="4391"/>
                    <a:pt x="2579" y="3941"/>
                  </a:cubicBezTo>
                  <a:lnTo>
                    <a:pt x="5194" y="1325"/>
                  </a:lnTo>
                  <a:lnTo>
                    <a:pt x="38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2" name="Google Shape;40222;p80"/>
            <p:cNvSpPr/>
            <p:nvPr/>
          </p:nvSpPr>
          <p:spPr>
            <a:xfrm>
              <a:off x="6462512" y="3989129"/>
              <a:ext cx="269387" cy="189332"/>
            </a:xfrm>
            <a:custGeom>
              <a:rect b="b" l="l" r="r" t="t"/>
              <a:pathLst>
                <a:path extrusionOk="0" h="4898" w="6969">
                  <a:moveTo>
                    <a:pt x="5645" y="0"/>
                  </a:moveTo>
                  <a:lnTo>
                    <a:pt x="3029" y="2615"/>
                  </a:lnTo>
                  <a:cubicBezTo>
                    <a:pt x="2804" y="2840"/>
                    <a:pt x="2508" y="2953"/>
                    <a:pt x="2213" y="2953"/>
                  </a:cubicBezTo>
                  <a:cubicBezTo>
                    <a:pt x="1918" y="2953"/>
                    <a:pt x="1622" y="2840"/>
                    <a:pt x="1397" y="2615"/>
                  </a:cubicBezTo>
                  <a:lnTo>
                    <a:pt x="0" y="4012"/>
                  </a:lnTo>
                  <a:cubicBezTo>
                    <a:pt x="591" y="4602"/>
                    <a:pt x="1365" y="4898"/>
                    <a:pt x="2140" y="4898"/>
                  </a:cubicBezTo>
                  <a:cubicBezTo>
                    <a:pt x="2914" y="4898"/>
                    <a:pt x="3689" y="4602"/>
                    <a:pt x="4280" y="4012"/>
                  </a:cubicBezTo>
                  <a:lnTo>
                    <a:pt x="6969" y="1324"/>
                  </a:lnTo>
                  <a:lnTo>
                    <a:pt x="5645"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3" name="Google Shape;40223;p80"/>
            <p:cNvSpPr/>
            <p:nvPr/>
          </p:nvSpPr>
          <p:spPr>
            <a:xfrm>
              <a:off x="6612107" y="3838799"/>
              <a:ext cx="41400" cy="41477"/>
            </a:xfrm>
            <a:custGeom>
              <a:rect b="b" l="l" r="r" t="t"/>
              <a:pathLst>
                <a:path extrusionOk="0" h="1073" w="1071">
                  <a:moveTo>
                    <a:pt x="762" y="0"/>
                  </a:moveTo>
                  <a:lnTo>
                    <a:pt x="0" y="763"/>
                  </a:lnTo>
                  <a:lnTo>
                    <a:pt x="309" y="1072"/>
                  </a:lnTo>
                  <a:lnTo>
                    <a:pt x="1071" y="310"/>
                  </a:lnTo>
                  <a:lnTo>
                    <a:pt x="7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4" name="Google Shape;40224;p80"/>
            <p:cNvSpPr/>
            <p:nvPr/>
          </p:nvSpPr>
          <p:spPr>
            <a:xfrm>
              <a:off x="6592199" y="3814679"/>
              <a:ext cx="17086" cy="41979"/>
            </a:xfrm>
            <a:custGeom>
              <a:rect b="b" l="l" r="r" t="t"/>
              <a:pathLst>
                <a:path extrusionOk="0" h="1086" w="442">
                  <a:moveTo>
                    <a:pt x="0" y="1"/>
                  </a:moveTo>
                  <a:lnTo>
                    <a:pt x="0" y="1085"/>
                  </a:lnTo>
                  <a:lnTo>
                    <a:pt x="441" y="1085"/>
                  </a:lnTo>
                  <a:lnTo>
                    <a:pt x="4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5" name="Google Shape;40225;p80"/>
            <p:cNvSpPr/>
            <p:nvPr/>
          </p:nvSpPr>
          <p:spPr>
            <a:xfrm>
              <a:off x="6635532" y="3883562"/>
              <a:ext cx="41941" cy="17086"/>
            </a:xfrm>
            <a:custGeom>
              <a:rect b="b" l="l" r="r" t="t"/>
              <a:pathLst>
                <a:path extrusionOk="0" h="442" w="1085">
                  <a:moveTo>
                    <a:pt x="1" y="1"/>
                  </a:moveTo>
                  <a:lnTo>
                    <a:pt x="1" y="442"/>
                  </a:lnTo>
                  <a:lnTo>
                    <a:pt x="1084" y="442"/>
                  </a:lnTo>
                  <a:lnTo>
                    <a:pt x="108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6" name="Google Shape;40226;p80"/>
            <p:cNvSpPr/>
            <p:nvPr/>
          </p:nvSpPr>
          <p:spPr>
            <a:xfrm>
              <a:off x="6726371" y="3953102"/>
              <a:ext cx="41477" cy="41477"/>
            </a:xfrm>
            <a:custGeom>
              <a:rect b="b" l="l" r="r" t="t"/>
              <a:pathLst>
                <a:path extrusionOk="0" h="1073" w="1073">
                  <a:moveTo>
                    <a:pt x="762" y="1"/>
                  </a:moveTo>
                  <a:lnTo>
                    <a:pt x="0" y="762"/>
                  </a:lnTo>
                  <a:lnTo>
                    <a:pt x="309" y="1073"/>
                  </a:lnTo>
                  <a:lnTo>
                    <a:pt x="1072" y="310"/>
                  </a:lnTo>
                  <a:lnTo>
                    <a:pt x="7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7" name="Google Shape;40227;p80"/>
            <p:cNvSpPr/>
            <p:nvPr/>
          </p:nvSpPr>
          <p:spPr>
            <a:xfrm>
              <a:off x="6705806" y="3929059"/>
              <a:ext cx="17086" cy="41941"/>
            </a:xfrm>
            <a:custGeom>
              <a:rect b="b" l="l" r="r" t="t"/>
              <a:pathLst>
                <a:path extrusionOk="0" h="1085" w="442">
                  <a:moveTo>
                    <a:pt x="1" y="0"/>
                  </a:moveTo>
                  <a:lnTo>
                    <a:pt x="1" y="1085"/>
                  </a:lnTo>
                  <a:lnTo>
                    <a:pt x="442" y="1085"/>
                  </a:lnTo>
                  <a:lnTo>
                    <a:pt x="4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8" name="Google Shape;40228;p80"/>
            <p:cNvSpPr/>
            <p:nvPr/>
          </p:nvSpPr>
          <p:spPr>
            <a:xfrm>
              <a:off x="6749873" y="3997942"/>
              <a:ext cx="41941" cy="17047"/>
            </a:xfrm>
            <a:custGeom>
              <a:rect b="b" l="l" r="r" t="t"/>
              <a:pathLst>
                <a:path extrusionOk="0" h="441" w="1085">
                  <a:moveTo>
                    <a:pt x="0" y="0"/>
                  </a:moveTo>
                  <a:lnTo>
                    <a:pt x="0" y="440"/>
                  </a:lnTo>
                  <a:lnTo>
                    <a:pt x="1085" y="440"/>
                  </a:lnTo>
                  <a:lnTo>
                    <a:pt x="108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9" name="Google Shape;40229;p80"/>
            <p:cNvSpPr/>
            <p:nvPr/>
          </p:nvSpPr>
          <p:spPr>
            <a:xfrm>
              <a:off x="6643765" y="3989129"/>
              <a:ext cx="88056" cy="88017"/>
            </a:xfrm>
            <a:custGeom>
              <a:rect b="b" l="l" r="r" t="t"/>
              <a:pathLst>
                <a:path extrusionOk="0" h="2277" w="2278">
                  <a:moveTo>
                    <a:pt x="954" y="0"/>
                  </a:moveTo>
                  <a:lnTo>
                    <a:pt x="1" y="952"/>
                  </a:lnTo>
                  <a:lnTo>
                    <a:pt x="1326" y="2276"/>
                  </a:lnTo>
                  <a:lnTo>
                    <a:pt x="2278" y="1324"/>
                  </a:lnTo>
                  <a:lnTo>
                    <a:pt x="9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0" name="Google Shape;40230;p80"/>
            <p:cNvSpPr/>
            <p:nvPr/>
          </p:nvSpPr>
          <p:spPr>
            <a:xfrm>
              <a:off x="6529540" y="3874749"/>
              <a:ext cx="88056" cy="88056"/>
            </a:xfrm>
            <a:custGeom>
              <a:rect b="b" l="l" r="r" t="t"/>
              <a:pathLst>
                <a:path extrusionOk="0" h="2278" w="2278">
                  <a:moveTo>
                    <a:pt x="952" y="1"/>
                  </a:moveTo>
                  <a:lnTo>
                    <a:pt x="1" y="954"/>
                  </a:lnTo>
                  <a:lnTo>
                    <a:pt x="1325" y="2278"/>
                  </a:lnTo>
                  <a:lnTo>
                    <a:pt x="2277" y="1326"/>
                  </a:lnTo>
                  <a:lnTo>
                    <a:pt x="9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1" name="Google Shape;40231;p80"/>
          <p:cNvGrpSpPr/>
          <p:nvPr/>
        </p:nvGrpSpPr>
        <p:grpSpPr>
          <a:xfrm>
            <a:off x="5602399" y="3249968"/>
            <a:ext cx="402283" cy="305065"/>
            <a:chOff x="5602399" y="3249968"/>
            <a:chExt cx="402283" cy="305065"/>
          </a:xfrm>
        </p:grpSpPr>
        <p:sp>
          <p:nvSpPr>
            <p:cNvPr id="40232" name="Google Shape;40232;p80"/>
            <p:cNvSpPr/>
            <p:nvPr/>
          </p:nvSpPr>
          <p:spPr>
            <a:xfrm>
              <a:off x="5602399" y="3249968"/>
              <a:ext cx="402283" cy="305065"/>
            </a:xfrm>
            <a:custGeom>
              <a:rect b="b" l="l" r="r" t="t"/>
              <a:pathLst>
                <a:path extrusionOk="0" h="7892" w="10407">
                  <a:moveTo>
                    <a:pt x="4938" y="1"/>
                  </a:moveTo>
                  <a:cubicBezTo>
                    <a:pt x="4042" y="1"/>
                    <a:pt x="2919" y="29"/>
                    <a:pt x="2474" y="474"/>
                  </a:cubicBezTo>
                  <a:lnTo>
                    <a:pt x="711" y="2237"/>
                  </a:lnTo>
                  <a:cubicBezTo>
                    <a:pt x="256" y="2692"/>
                    <a:pt x="1" y="3855"/>
                    <a:pt x="620" y="4908"/>
                  </a:cubicBezTo>
                  <a:cubicBezTo>
                    <a:pt x="1238" y="5963"/>
                    <a:pt x="2530" y="7891"/>
                    <a:pt x="4837" y="7891"/>
                  </a:cubicBezTo>
                  <a:cubicBezTo>
                    <a:pt x="4934" y="7891"/>
                    <a:pt x="5031" y="7892"/>
                    <a:pt x="5129" y="7892"/>
                  </a:cubicBezTo>
                  <a:cubicBezTo>
                    <a:pt x="5958" y="7892"/>
                    <a:pt x="6842" y="7849"/>
                    <a:pt x="7654" y="7036"/>
                  </a:cubicBezTo>
                  <a:cubicBezTo>
                    <a:pt x="8563" y="6127"/>
                    <a:pt x="8997" y="5509"/>
                    <a:pt x="9375" y="4927"/>
                  </a:cubicBezTo>
                  <a:cubicBezTo>
                    <a:pt x="10407" y="3346"/>
                    <a:pt x="8341" y="1500"/>
                    <a:pt x="7708" y="1055"/>
                  </a:cubicBezTo>
                  <a:cubicBezTo>
                    <a:pt x="7099" y="627"/>
                    <a:pt x="6236" y="1"/>
                    <a:pt x="5310" y="1"/>
                  </a:cubicBezTo>
                  <a:cubicBezTo>
                    <a:pt x="5192" y="1"/>
                    <a:pt x="5067" y="1"/>
                    <a:pt x="4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3" name="Google Shape;40233;p80"/>
            <p:cNvSpPr/>
            <p:nvPr/>
          </p:nvSpPr>
          <p:spPr>
            <a:xfrm>
              <a:off x="5793896" y="3250006"/>
              <a:ext cx="210747" cy="305027"/>
            </a:xfrm>
            <a:custGeom>
              <a:rect b="b" l="l" r="r" t="t"/>
              <a:pathLst>
                <a:path extrusionOk="0" h="7891" w="5452">
                  <a:moveTo>
                    <a:pt x="0" y="0"/>
                  </a:moveTo>
                  <a:lnTo>
                    <a:pt x="0" y="7890"/>
                  </a:lnTo>
                  <a:cubicBezTo>
                    <a:pt x="53" y="7890"/>
                    <a:pt x="107" y="7890"/>
                    <a:pt x="160" y="7890"/>
                  </a:cubicBezTo>
                  <a:cubicBezTo>
                    <a:pt x="993" y="7890"/>
                    <a:pt x="1882" y="7851"/>
                    <a:pt x="2699" y="7035"/>
                  </a:cubicBezTo>
                  <a:cubicBezTo>
                    <a:pt x="3608" y="6126"/>
                    <a:pt x="4041" y="5508"/>
                    <a:pt x="4420" y="4926"/>
                  </a:cubicBezTo>
                  <a:cubicBezTo>
                    <a:pt x="5452" y="3345"/>
                    <a:pt x="3387" y="1499"/>
                    <a:pt x="2753" y="1054"/>
                  </a:cubicBezTo>
                  <a:cubicBezTo>
                    <a:pt x="2144" y="626"/>
                    <a:pt x="1281" y="0"/>
                    <a:pt x="3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4" name="Google Shape;40234;p80"/>
            <p:cNvSpPr/>
            <p:nvPr/>
          </p:nvSpPr>
          <p:spPr>
            <a:xfrm>
              <a:off x="5781411" y="3297861"/>
              <a:ext cx="46193" cy="46231"/>
            </a:xfrm>
            <a:custGeom>
              <a:rect b="b" l="l" r="r" t="t"/>
              <a:pathLst>
                <a:path extrusionOk="0" h="1196" w="1195">
                  <a:moveTo>
                    <a:pt x="598" y="1"/>
                  </a:moveTo>
                  <a:cubicBezTo>
                    <a:pt x="268" y="1"/>
                    <a:pt x="0" y="268"/>
                    <a:pt x="0" y="598"/>
                  </a:cubicBezTo>
                  <a:cubicBezTo>
                    <a:pt x="0" y="928"/>
                    <a:pt x="268" y="1195"/>
                    <a:pt x="598" y="1195"/>
                  </a:cubicBezTo>
                  <a:cubicBezTo>
                    <a:pt x="928" y="1195"/>
                    <a:pt x="1195" y="928"/>
                    <a:pt x="1195" y="598"/>
                  </a:cubicBezTo>
                  <a:cubicBezTo>
                    <a:pt x="1195" y="268"/>
                    <a:pt x="928" y="1"/>
                    <a:pt x="5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5" name="Google Shape;40235;p80"/>
            <p:cNvSpPr/>
            <p:nvPr/>
          </p:nvSpPr>
          <p:spPr>
            <a:xfrm>
              <a:off x="5614305" y="3359284"/>
              <a:ext cx="137148" cy="140279"/>
            </a:xfrm>
            <a:custGeom>
              <a:rect b="b" l="l" r="r" t="t"/>
              <a:pathLst>
                <a:path extrusionOk="0" h="3629" w="3548">
                  <a:moveTo>
                    <a:pt x="1734" y="1"/>
                  </a:moveTo>
                  <a:cubicBezTo>
                    <a:pt x="919" y="1"/>
                    <a:pt x="229" y="540"/>
                    <a:pt x="1" y="1282"/>
                  </a:cubicBezTo>
                  <a:cubicBezTo>
                    <a:pt x="56" y="1546"/>
                    <a:pt x="156" y="1817"/>
                    <a:pt x="312" y="2080"/>
                  </a:cubicBezTo>
                  <a:cubicBezTo>
                    <a:pt x="561" y="2506"/>
                    <a:pt x="920" y="3072"/>
                    <a:pt x="1409" y="3598"/>
                  </a:cubicBezTo>
                  <a:cubicBezTo>
                    <a:pt x="1515" y="3618"/>
                    <a:pt x="1623" y="3628"/>
                    <a:pt x="1734" y="3628"/>
                  </a:cubicBezTo>
                  <a:cubicBezTo>
                    <a:pt x="2736" y="3628"/>
                    <a:pt x="3548" y="2816"/>
                    <a:pt x="3548" y="1814"/>
                  </a:cubicBezTo>
                  <a:cubicBezTo>
                    <a:pt x="3548" y="812"/>
                    <a:pt x="2737" y="1"/>
                    <a:pt x="173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6" name="Google Shape;40236;p80"/>
            <p:cNvSpPr/>
            <p:nvPr/>
          </p:nvSpPr>
          <p:spPr>
            <a:xfrm>
              <a:off x="5815427" y="3402500"/>
              <a:ext cx="138462" cy="138926"/>
            </a:xfrm>
            <a:custGeom>
              <a:rect b="b" l="l" r="r" t="t"/>
              <a:pathLst>
                <a:path extrusionOk="0" h="3594" w="3582">
                  <a:moveTo>
                    <a:pt x="1814" y="0"/>
                  </a:moveTo>
                  <a:cubicBezTo>
                    <a:pt x="813" y="0"/>
                    <a:pt x="0" y="812"/>
                    <a:pt x="0" y="1813"/>
                  </a:cubicBezTo>
                  <a:cubicBezTo>
                    <a:pt x="0" y="2698"/>
                    <a:pt x="633" y="3434"/>
                    <a:pt x="1472" y="3594"/>
                  </a:cubicBezTo>
                  <a:cubicBezTo>
                    <a:pt x="1699" y="3472"/>
                    <a:pt x="1925" y="3309"/>
                    <a:pt x="2143" y="3089"/>
                  </a:cubicBezTo>
                  <a:cubicBezTo>
                    <a:pt x="2837" y="2396"/>
                    <a:pt x="3254" y="1873"/>
                    <a:pt x="3581" y="1404"/>
                  </a:cubicBezTo>
                  <a:cubicBezTo>
                    <a:pt x="3397" y="599"/>
                    <a:pt x="2675" y="0"/>
                    <a:pt x="18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7" name="Google Shape;40237;p80"/>
            <p:cNvSpPr/>
            <p:nvPr/>
          </p:nvSpPr>
          <p:spPr>
            <a:xfrm>
              <a:off x="5793974" y="3297861"/>
              <a:ext cx="34480" cy="46193"/>
            </a:xfrm>
            <a:custGeom>
              <a:rect b="b" l="l" r="r" t="t"/>
              <a:pathLst>
                <a:path extrusionOk="0" h="1195" w="892">
                  <a:moveTo>
                    <a:pt x="273" y="1"/>
                  </a:moveTo>
                  <a:cubicBezTo>
                    <a:pt x="175" y="1"/>
                    <a:pt x="81" y="24"/>
                    <a:pt x="0" y="66"/>
                  </a:cubicBezTo>
                  <a:lnTo>
                    <a:pt x="0" y="1129"/>
                  </a:lnTo>
                  <a:cubicBezTo>
                    <a:pt x="82" y="1171"/>
                    <a:pt x="174" y="1194"/>
                    <a:pt x="273" y="1194"/>
                  </a:cubicBezTo>
                  <a:cubicBezTo>
                    <a:pt x="615" y="1194"/>
                    <a:pt x="892" y="904"/>
                    <a:pt x="869" y="556"/>
                  </a:cubicBezTo>
                  <a:cubicBezTo>
                    <a:pt x="848" y="260"/>
                    <a:pt x="607" y="21"/>
                    <a:pt x="310" y="2"/>
                  </a:cubicBezTo>
                  <a:cubicBezTo>
                    <a:pt x="297" y="1"/>
                    <a:pt x="285" y="1"/>
                    <a:pt x="27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8" name="Google Shape;40238;p80"/>
          <p:cNvGrpSpPr/>
          <p:nvPr/>
        </p:nvGrpSpPr>
        <p:grpSpPr>
          <a:xfrm>
            <a:off x="5612140" y="2611774"/>
            <a:ext cx="435333" cy="363705"/>
            <a:chOff x="5612140" y="2611774"/>
            <a:chExt cx="435333" cy="363705"/>
          </a:xfrm>
        </p:grpSpPr>
        <p:sp>
          <p:nvSpPr>
            <p:cNvPr id="40239" name="Google Shape;40239;p80"/>
            <p:cNvSpPr/>
            <p:nvPr/>
          </p:nvSpPr>
          <p:spPr>
            <a:xfrm>
              <a:off x="5612140" y="2611774"/>
              <a:ext cx="435333" cy="363705"/>
            </a:xfrm>
            <a:custGeom>
              <a:rect b="b" l="l" r="r" t="t"/>
              <a:pathLst>
                <a:path extrusionOk="0" h="9409" w="11262">
                  <a:moveTo>
                    <a:pt x="1" y="0"/>
                  </a:moveTo>
                  <a:lnTo>
                    <a:pt x="2968" y="4097"/>
                  </a:lnTo>
                  <a:lnTo>
                    <a:pt x="1189" y="3618"/>
                  </a:lnTo>
                  <a:lnTo>
                    <a:pt x="1189" y="3618"/>
                  </a:lnTo>
                  <a:lnTo>
                    <a:pt x="3891" y="6804"/>
                  </a:lnTo>
                  <a:lnTo>
                    <a:pt x="2653" y="6426"/>
                  </a:lnTo>
                  <a:lnTo>
                    <a:pt x="2653" y="6426"/>
                  </a:lnTo>
                  <a:cubicBezTo>
                    <a:pt x="2653" y="6426"/>
                    <a:pt x="4702" y="9408"/>
                    <a:pt x="6862" y="9408"/>
                  </a:cubicBezTo>
                  <a:cubicBezTo>
                    <a:pt x="7452" y="9408"/>
                    <a:pt x="8051" y="9185"/>
                    <a:pt x="8619" y="8618"/>
                  </a:cubicBezTo>
                  <a:cubicBezTo>
                    <a:pt x="11262" y="5975"/>
                    <a:pt x="6427" y="2653"/>
                    <a:pt x="6426" y="2653"/>
                  </a:cubicBezTo>
                  <a:lnTo>
                    <a:pt x="6426" y="2653"/>
                  </a:lnTo>
                  <a:lnTo>
                    <a:pt x="6805" y="3891"/>
                  </a:lnTo>
                  <a:lnTo>
                    <a:pt x="3619" y="1189"/>
                  </a:lnTo>
                  <a:lnTo>
                    <a:pt x="4098" y="2968"/>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0" name="Google Shape;40240;p80"/>
            <p:cNvSpPr/>
            <p:nvPr/>
          </p:nvSpPr>
          <p:spPr>
            <a:xfrm>
              <a:off x="5612140" y="2611774"/>
              <a:ext cx="435333" cy="333167"/>
            </a:xfrm>
            <a:custGeom>
              <a:rect b="b" l="l" r="r" t="t"/>
              <a:pathLst>
                <a:path extrusionOk="0" h="8619" w="11262">
                  <a:moveTo>
                    <a:pt x="1" y="0"/>
                  </a:moveTo>
                  <a:lnTo>
                    <a:pt x="8619" y="8618"/>
                  </a:lnTo>
                  <a:cubicBezTo>
                    <a:pt x="11262" y="5975"/>
                    <a:pt x="6427" y="2653"/>
                    <a:pt x="6426" y="2653"/>
                  </a:cubicBezTo>
                  <a:lnTo>
                    <a:pt x="6426" y="2653"/>
                  </a:lnTo>
                  <a:lnTo>
                    <a:pt x="6805" y="3891"/>
                  </a:lnTo>
                  <a:lnTo>
                    <a:pt x="3619" y="1189"/>
                  </a:lnTo>
                  <a:lnTo>
                    <a:pt x="4098" y="2968"/>
                  </a:lnTo>
                  <a:lnTo>
                    <a:pt x="1" y="0"/>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1" name="Google Shape;40241;p80"/>
            <p:cNvSpPr/>
            <p:nvPr/>
          </p:nvSpPr>
          <p:spPr>
            <a:xfrm>
              <a:off x="5787480" y="2785992"/>
              <a:ext cx="162158" cy="158292"/>
            </a:xfrm>
            <a:custGeom>
              <a:rect b="b" l="l" r="r" t="t"/>
              <a:pathLst>
                <a:path extrusionOk="0" h="4095" w="4195">
                  <a:moveTo>
                    <a:pt x="1960" y="0"/>
                  </a:moveTo>
                  <a:cubicBezTo>
                    <a:pt x="1557" y="0"/>
                    <a:pt x="1186" y="82"/>
                    <a:pt x="923" y="150"/>
                  </a:cubicBezTo>
                  <a:cubicBezTo>
                    <a:pt x="325" y="306"/>
                    <a:pt x="1" y="812"/>
                    <a:pt x="1" y="1137"/>
                  </a:cubicBezTo>
                  <a:lnTo>
                    <a:pt x="1" y="2397"/>
                  </a:lnTo>
                  <a:cubicBezTo>
                    <a:pt x="1" y="2761"/>
                    <a:pt x="513" y="3247"/>
                    <a:pt x="845" y="3578"/>
                  </a:cubicBezTo>
                  <a:cubicBezTo>
                    <a:pt x="1176" y="3910"/>
                    <a:pt x="1707" y="3993"/>
                    <a:pt x="2078" y="4058"/>
                  </a:cubicBezTo>
                  <a:cubicBezTo>
                    <a:pt x="2181" y="4076"/>
                    <a:pt x="2356" y="4095"/>
                    <a:pt x="2560" y="4095"/>
                  </a:cubicBezTo>
                  <a:cubicBezTo>
                    <a:pt x="3123" y="4095"/>
                    <a:pt x="3912" y="3954"/>
                    <a:pt x="4056" y="3270"/>
                  </a:cubicBezTo>
                  <a:cubicBezTo>
                    <a:pt x="4128" y="2927"/>
                    <a:pt x="4195" y="2552"/>
                    <a:pt x="4195" y="1903"/>
                  </a:cubicBezTo>
                  <a:cubicBezTo>
                    <a:pt x="4195" y="1254"/>
                    <a:pt x="3817" y="916"/>
                    <a:pt x="3493" y="593"/>
                  </a:cubicBezTo>
                  <a:cubicBezTo>
                    <a:pt x="3033" y="132"/>
                    <a:pt x="2471" y="0"/>
                    <a:pt x="19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2" name="Google Shape;40242;p80"/>
            <p:cNvSpPr/>
            <p:nvPr/>
          </p:nvSpPr>
          <p:spPr>
            <a:xfrm>
              <a:off x="5802826" y="2785953"/>
              <a:ext cx="147005" cy="146077"/>
            </a:xfrm>
            <a:custGeom>
              <a:rect b="b" l="l" r="r" t="t"/>
              <a:pathLst>
                <a:path extrusionOk="0" h="3779" w="3803">
                  <a:moveTo>
                    <a:pt x="1568" y="1"/>
                  </a:moveTo>
                  <a:cubicBezTo>
                    <a:pt x="1165" y="1"/>
                    <a:pt x="794" y="83"/>
                    <a:pt x="531" y="151"/>
                  </a:cubicBezTo>
                  <a:cubicBezTo>
                    <a:pt x="320" y="207"/>
                    <a:pt x="142" y="308"/>
                    <a:pt x="0" y="427"/>
                  </a:cubicBezTo>
                  <a:lnTo>
                    <a:pt x="3351" y="3779"/>
                  </a:lnTo>
                  <a:cubicBezTo>
                    <a:pt x="3503" y="3657"/>
                    <a:pt x="3618" y="3494"/>
                    <a:pt x="3665" y="3272"/>
                  </a:cubicBezTo>
                  <a:cubicBezTo>
                    <a:pt x="3736" y="2929"/>
                    <a:pt x="3803" y="2553"/>
                    <a:pt x="3803" y="1904"/>
                  </a:cubicBezTo>
                  <a:cubicBezTo>
                    <a:pt x="3803" y="1255"/>
                    <a:pt x="3425" y="917"/>
                    <a:pt x="3101" y="594"/>
                  </a:cubicBezTo>
                  <a:cubicBezTo>
                    <a:pt x="2641" y="133"/>
                    <a:pt x="2079" y="1"/>
                    <a:pt x="156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3" name="Google Shape;40243;p80"/>
            <p:cNvSpPr/>
            <p:nvPr/>
          </p:nvSpPr>
          <p:spPr>
            <a:xfrm>
              <a:off x="5832899" y="2886147"/>
              <a:ext cx="23386" cy="23386"/>
            </a:xfrm>
            <a:custGeom>
              <a:rect b="b" l="l" r="r" t="t"/>
              <a:pathLst>
                <a:path extrusionOk="0" h="605" w="605">
                  <a:moveTo>
                    <a:pt x="303" y="1"/>
                  </a:moveTo>
                  <a:cubicBezTo>
                    <a:pt x="136" y="1"/>
                    <a:pt x="1" y="136"/>
                    <a:pt x="1" y="303"/>
                  </a:cubicBezTo>
                  <a:cubicBezTo>
                    <a:pt x="1" y="469"/>
                    <a:pt x="136" y="604"/>
                    <a:pt x="303" y="604"/>
                  </a:cubicBezTo>
                  <a:cubicBezTo>
                    <a:pt x="469" y="604"/>
                    <a:pt x="604" y="469"/>
                    <a:pt x="604" y="303"/>
                  </a:cubicBezTo>
                  <a:cubicBezTo>
                    <a:pt x="604" y="136"/>
                    <a:pt x="469" y="1"/>
                    <a:pt x="30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4" name="Google Shape;40244;p80"/>
            <p:cNvSpPr/>
            <p:nvPr/>
          </p:nvSpPr>
          <p:spPr>
            <a:xfrm>
              <a:off x="5800931" y="2786069"/>
              <a:ext cx="77310" cy="64554"/>
            </a:xfrm>
            <a:custGeom>
              <a:rect b="b" l="l" r="r" t="t"/>
              <a:pathLst>
                <a:path extrusionOk="0" h="1670" w="2000">
                  <a:moveTo>
                    <a:pt x="1515" y="1"/>
                  </a:moveTo>
                  <a:cubicBezTo>
                    <a:pt x="1152" y="12"/>
                    <a:pt x="821" y="86"/>
                    <a:pt x="581" y="149"/>
                  </a:cubicBezTo>
                  <a:cubicBezTo>
                    <a:pt x="430" y="189"/>
                    <a:pt x="298" y="249"/>
                    <a:pt x="184" y="324"/>
                  </a:cubicBezTo>
                  <a:cubicBezTo>
                    <a:pt x="1" y="670"/>
                    <a:pt x="55" y="1109"/>
                    <a:pt x="346" y="1400"/>
                  </a:cubicBezTo>
                  <a:cubicBezTo>
                    <a:pt x="525" y="1579"/>
                    <a:pt x="760" y="1669"/>
                    <a:pt x="994" y="1669"/>
                  </a:cubicBezTo>
                  <a:cubicBezTo>
                    <a:pt x="1228" y="1669"/>
                    <a:pt x="1462" y="1580"/>
                    <a:pt x="1641" y="1402"/>
                  </a:cubicBezTo>
                  <a:cubicBezTo>
                    <a:pt x="1999" y="1044"/>
                    <a:pt x="1999" y="464"/>
                    <a:pt x="1641" y="106"/>
                  </a:cubicBezTo>
                  <a:cubicBezTo>
                    <a:pt x="1601" y="67"/>
                    <a:pt x="1559" y="31"/>
                    <a:pt x="15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5" name="Google Shape;40245;p80"/>
            <p:cNvSpPr/>
            <p:nvPr/>
          </p:nvSpPr>
          <p:spPr>
            <a:xfrm>
              <a:off x="5888794" y="2837248"/>
              <a:ext cx="61036" cy="70855"/>
            </a:xfrm>
            <a:custGeom>
              <a:rect b="b" l="l" r="r" t="t"/>
              <a:pathLst>
                <a:path extrusionOk="0" h="1833" w="1579">
                  <a:moveTo>
                    <a:pt x="1005" y="1"/>
                  </a:moveTo>
                  <a:cubicBezTo>
                    <a:pt x="771" y="1"/>
                    <a:pt x="536" y="90"/>
                    <a:pt x="357" y="269"/>
                  </a:cubicBezTo>
                  <a:cubicBezTo>
                    <a:pt x="0" y="625"/>
                    <a:pt x="0" y="1206"/>
                    <a:pt x="357" y="1563"/>
                  </a:cubicBezTo>
                  <a:cubicBezTo>
                    <a:pt x="536" y="1743"/>
                    <a:pt x="771" y="1832"/>
                    <a:pt x="1005" y="1832"/>
                  </a:cubicBezTo>
                  <a:cubicBezTo>
                    <a:pt x="1174" y="1832"/>
                    <a:pt x="1342" y="1786"/>
                    <a:pt x="1490" y="1693"/>
                  </a:cubicBezTo>
                  <a:cubicBezTo>
                    <a:pt x="1541" y="1409"/>
                    <a:pt x="1579" y="1073"/>
                    <a:pt x="1579" y="577"/>
                  </a:cubicBezTo>
                  <a:cubicBezTo>
                    <a:pt x="1579" y="421"/>
                    <a:pt x="1558" y="281"/>
                    <a:pt x="1520" y="158"/>
                  </a:cubicBezTo>
                  <a:cubicBezTo>
                    <a:pt x="1365" y="53"/>
                    <a:pt x="1185" y="1"/>
                    <a:pt x="100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6" name="Google Shape;40246;p80"/>
            <p:cNvSpPr/>
            <p:nvPr/>
          </p:nvSpPr>
          <p:spPr>
            <a:xfrm>
              <a:off x="5805338" y="2786108"/>
              <a:ext cx="72903" cy="63046"/>
            </a:xfrm>
            <a:custGeom>
              <a:rect b="b" l="l" r="r" t="t"/>
              <a:pathLst>
                <a:path extrusionOk="0" h="1631" w="1886">
                  <a:moveTo>
                    <a:pt x="1401" y="1"/>
                  </a:moveTo>
                  <a:cubicBezTo>
                    <a:pt x="1038" y="13"/>
                    <a:pt x="707" y="86"/>
                    <a:pt x="467" y="151"/>
                  </a:cubicBezTo>
                  <a:cubicBezTo>
                    <a:pt x="316" y="189"/>
                    <a:pt x="184" y="249"/>
                    <a:pt x="70" y="324"/>
                  </a:cubicBezTo>
                  <a:cubicBezTo>
                    <a:pt x="41" y="376"/>
                    <a:pt x="19" y="433"/>
                    <a:pt x="1" y="490"/>
                  </a:cubicBezTo>
                  <a:lnTo>
                    <a:pt x="1142" y="1631"/>
                  </a:lnTo>
                  <a:cubicBezTo>
                    <a:pt x="1284" y="1589"/>
                    <a:pt x="1417" y="1513"/>
                    <a:pt x="1527" y="1402"/>
                  </a:cubicBezTo>
                  <a:cubicBezTo>
                    <a:pt x="1885" y="1044"/>
                    <a:pt x="1885" y="464"/>
                    <a:pt x="1527" y="106"/>
                  </a:cubicBezTo>
                  <a:cubicBezTo>
                    <a:pt x="1487" y="67"/>
                    <a:pt x="1445" y="31"/>
                    <a:pt x="14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7" name="Google Shape;40247;p80"/>
          <p:cNvGrpSpPr/>
          <p:nvPr/>
        </p:nvGrpSpPr>
        <p:grpSpPr>
          <a:xfrm>
            <a:off x="4796249" y="2015598"/>
            <a:ext cx="363473" cy="307114"/>
            <a:chOff x="4796249" y="2015598"/>
            <a:chExt cx="363473" cy="307114"/>
          </a:xfrm>
        </p:grpSpPr>
        <p:sp>
          <p:nvSpPr>
            <p:cNvPr id="40248" name="Google Shape;40248;p80"/>
            <p:cNvSpPr/>
            <p:nvPr/>
          </p:nvSpPr>
          <p:spPr>
            <a:xfrm>
              <a:off x="4796249" y="2015598"/>
              <a:ext cx="240627" cy="307114"/>
            </a:xfrm>
            <a:custGeom>
              <a:rect b="b" l="l" r="r" t="t"/>
              <a:pathLst>
                <a:path extrusionOk="0" h="7945" w="6225">
                  <a:moveTo>
                    <a:pt x="3973" y="0"/>
                  </a:moveTo>
                  <a:cubicBezTo>
                    <a:pt x="2912" y="0"/>
                    <a:pt x="1914" y="413"/>
                    <a:pt x="1163" y="1163"/>
                  </a:cubicBezTo>
                  <a:cubicBezTo>
                    <a:pt x="413" y="1913"/>
                    <a:pt x="0" y="2910"/>
                    <a:pt x="0" y="3973"/>
                  </a:cubicBezTo>
                  <a:cubicBezTo>
                    <a:pt x="0" y="5033"/>
                    <a:pt x="413" y="6031"/>
                    <a:pt x="1163" y="6781"/>
                  </a:cubicBezTo>
                  <a:cubicBezTo>
                    <a:pt x="1914" y="7531"/>
                    <a:pt x="2911" y="7945"/>
                    <a:pt x="3973" y="7945"/>
                  </a:cubicBezTo>
                  <a:cubicBezTo>
                    <a:pt x="4605" y="7945"/>
                    <a:pt x="5209" y="7800"/>
                    <a:pt x="5768" y="7516"/>
                  </a:cubicBezTo>
                  <a:lnTo>
                    <a:pt x="6224" y="7286"/>
                  </a:lnTo>
                  <a:lnTo>
                    <a:pt x="5768" y="7055"/>
                  </a:lnTo>
                  <a:cubicBezTo>
                    <a:pt x="5208" y="6771"/>
                    <a:pt x="4736" y="6338"/>
                    <a:pt x="4401" y="5804"/>
                  </a:cubicBezTo>
                  <a:cubicBezTo>
                    <a:pt x="4058" y="5256"/>
                    <a:pt x="3877" y="4623"/>
                    <a:pt x="3877" y="3973"/>
                  </a:cubicBezTo>
                  <a:cubicBezTo>
                    <a:pt x="3877" y="3322"/>
                    <a:pt x="4058" y="2689"/>
                    <a:pt x="4401" y="2140"/>
                  </a:cubicBezTo>
                  <a:cubicBezTo>
                    <a:pt x="4734" y="1607"/>
                    <a:pt x="5208" y="1175"/>
                    <a:pt x="5768" y="890"/>
                  </a:cubicBezTo>
                  <a:lnTo>
                    <a:pt x="6224" y="660"/>
                  </a:lnTo>
                  <a:lnTo>
                    <a:pt x="5768" y="429"/>
                  </a:lnTo>
                  <a:cubicBezTo>
                    <a:pt x="5209" y="144"/>
                    <a:pt x="4605" y="0"/>
                    <a:pt x="39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9" name="Google Shape;40249;p80"/>
            <p:cNvSpPr/>
            <p:nvPr/>
          </p:nvSpPr>
          <p:spPr>
            <a:xfrm>
              <a:off x="4861886" y="2034771"/>
              <a:ext cx="174875" cy="268459"/>
            </a:xfrm>
            <a:custGeom>
              <a:rect b="b" l="l" r="r" t="t"/>
              <a:pathLst>
                <a:path extrusionOk="0" h="6945" w="4524">
                  <a:moveTo>
                    <a:pt x="3473" y="0"/>
                  </a:moveTo>
                  <a:cubicBezTo>
                    <a:pt x="1556" y="0"/>
                    <a:pt x="1" y="1554"/>
                    <a:pt x="1" y="3472"/>
                  </a:cubicBezTo>
                  <a:cubicBezTo>
                    <a:pt x="1" y="5389"/>
                    <a:pt x="1556" y="6945"/>
                    <a:pt x="3473" y="6945"/>
                  </a:cubicBezTo>
                  <a:cubicBezTo>
                    <a:pt x="3837" y="6945"/>
                    <a:pt x="4188" y="6890"/>
                    <a:pt x="4517" y="6785"/>
                  </a:cubicBezTo>
                  <a:lnTo>
                    <a:pt x="4069" y="6559"/>
                  </a:lnTo>
                  <a:cubicBezTo>
                    <a:pt x="3509" y="6274"/>
                    <a:pt x="3035" y="5841"/>
                    <a:pt x="2702" y="5308"/>
                  </a:cubicBezTo>
                  <a:cubicBezTo>
                    <a:pt x="2359" y="4760"/>
                    <a:pt x="2176" y="4127"/>
                    <a:pt x="2176" y="3477"/>
                  </a:cubicBezTo>
                  <a:cubicBezTo>
                    <a:pt x="2176" y="2826"/>
                    <a:pt x="2359" y="2193"/>
                    <a:pt x="2702" y="1644"/>
                  </a:cubicBezTo>
                  <a:cubicBezTo>
                    <a:pt x="3038" y="1109"/>
                    <a:pt x="3510" y="678"/>
                    <a:pt x="4070" y="393"/>
                  </a:cubicBezTo>
                  <a:lnTo>
                    <a:pt x="4524" y="162"/>
                  </a:lnTo>
                  <a:cubicBezTo>
                    <a:pt x="4194" y="56"/>
                    <a:pt x="3840" y="0"/>
                    <a:pt x="347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0" name="Google Shape;40250;p80"/>
            <p:cNvSpPr/>
            <p:nvPr/>
          </p:nvSpPr>
          <p:spPr>
            <a:xfrm>
              <a:off x="4834943" y="2100213"/>
              <a:ext cx="30924" cy="30924"/>
            </a:xfrm>
            <a:custGeom>
              <a:rect b="b" l="l" r="r" t="t"/>
              <a:pathLst>
                <a:path extrusionOk="0" h="800" w="800">
                  <a:moveTo>
                    <a:pt x="399" y="1"/>
                  </a:moveTo>
                  <a:cubicBezTo>
                    <a:pt x="179" y="1"/>
                    <a:pt x="0" y="179"/>
                    <a:pt x="0" y="399"/>
                  </a:cubicBezTo>
                  <a:cubicBezTo>
                    <a:pt x="0" y="620"/>
                    <a:pt x="179" y="799"/>
                    <a:pt x="399" y="799"/>
                  </a:cubicBezTo>
                  <a:cubicBezTo>
                    <a:pt x="620" y="799"/>
                    <a:pt x="799" y="620"/>
                    <a:pt x="799" y="399"/>
                  </a:cubicBezTo>
                  <a:cubicBezTo>
                    <a:pt x="799" y="179"/>
                    <a:pt x="620" y="1"/>
                    <a:pt x="39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1" name="Google Shape;40251;p80"/>
            <p:cNvSpPr/>
            <p:nvPr/>
          </p:nvSpPr>
          <p:spPr>
            <a:xfrm>
              <a:off x="4906262" y="2064805"/>
              <a:ext cx="75725" cy="88249"/>
            </a:xfrm>
            <a:custGeom>
              <a:rect b="b" l="l" r="r" t="t"/>
              <a:pathLst>
                <a:path extrusionOk="0" h="2283" w="1959">
                  <a:moveTo>
                    <a:pt x="1144" y="1"/>
                  </a:moveTo>
                  <a:cubicBezTo>
                    <a:pt x="514" y="1"/>
                    <a:pt x="1" y="512"/>
                    <a:pt x="1" y="1144"/>
                  </a:cubicBezTo>
                  <a:cubicBezTo>
                    <a:pt x="3" y="1745"/>
                    <a:pt x="466" y="2236"/>
                    <a:pt x="1055" y="2283"/>
                  </a:cubicBezTo>
                  <a:cubicBezTo>
                    <a:pt x="1116" y="1780"/>
                    <a:pt x="1286" y="1297"/>
                    <a:pt x="1555" y="866"/>
                  </a:cubicBezTo>
                  <a:cubicBezTo>
                    <a:pt x="1674" y="677"/>
                    <a:pt x="1808" y="502"/>
                    <a:pt x="1959" y="342"/>
                  </a:cubicBezTo>
                  <a:cubicBezTo>
                    <a:pt x="1751" y="132"/>
                    <a:pt x="1463" y="1"/>
                    <a:pt x="1144"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2" name="Google Shape;40252;p80"/>
            <p:cNvSpPr/>
            <p:nvPr/>
          </p:nvSpPr>
          <p:spPr>
            <a:xfrm>
              <a:off x="4929029" y="2285796"/>
              <a:ext cx="52764" cy="36916"/>
            </a:xfrm>
            <a:custGeom>
              <a:rect b="b" l="l" r="r" t="t"/>
              <a:pathLst>
                <a:path extrusionOk="0" h="955" w="1365">
                  <a:moveTo>
                    <a:pt x="682" y="0"/>
                  </a:moveTo>
                  <a:cubicBezTo>
                    <a:pt x="532" y="0"/>
                    <a:pt x="394" y="49"/>
                    <a:pt x="281" y="130"/>
                  </a:cubicBezTo>
                  <a:cubicBezTo>
                    <a:pt x="111" y="254"/>
                    <a:pt x="1" y="455"/>
                    <a:pt x="1" y="682"/>
                  </a:cubicBezTo>
                  <a:cubicBezTo>
                    <a:pt x="1" y="767"/>
                    <a:pt x="16" y="847"/>
                    <a:pt x="46" y="924"/>
                  </a:cubicBezTo>
                  <a:cubicBezTo>
                    <a:pt x="207" y="944"/>
                    <a:pt x="371" y="955"/>
                    <a:pt x="538" y="955"/>
                  </a:cubicBezTo>
                  <a:cubicBezTo>
                    <a:pt x="809" y="955"/>
                    <a:pt x="1077" y="929"/>
                    <a:pt x="1336" y="874"/>
                  </a:cubicBezTo>
                  <a:cubicBezTo>
                    <a:pt x="1355" y="814"/>
                    <a:pt x="1365" y="749"/>
                    <a:pt x="1365" y="682"/>
                  </a:cubicBezTo>
                  <a:cubicBezTo>
                    <a:pt x="1365" y="592"/>
                    <a:pt x="1347" y="504"/>
                    <a:pt x="1314" y="424"/>
                  </a:cubicBezTo>
                  <a:cubicBezTo>
                    <a:pt x="1213" y="175"/>
                    <a:pt x="968" y="0"/>
                    <a:pt x="682"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3" name="Google Shape;40253;p80"/>
            <p:cNvSpPr/>
            <p:nvPr/>
          </p:nvSpPr>
          <p:spPr>
            <a:xfrm>
              <a:off x="4841321" y="2191246"/>
              <a:ext cx="62505" cy="62466"/>
            </a:xfrm>
            <a:custGeom>
              <a:rect b="b" l="l" r="r" t="t"/>
              <a:pathLst>
                <a:path extrusionOk="0" h="1616" w="1617">
                  <a:moveTo>
                    <a:pt x="808" y="0"/>
                  </a:moveTo>
                  <a:cubicBezTo>
                    <a:pt x="732" y="0"/>
                    <a:pt x="658" y="11"/>
                    <a:pt x="587" y="31"/>
                  </a:cubicBezTo>
                  <a:cubicBezTo>
                    <a:pt x="248" y="127"/>
                    <a:pt x="0" y="438"/>
                    <a:pt x="0" y="808"/>
                  </a:cubicBezTo>
                  <a:cubicBezTo>
                    <a:pt x="0" y="1254"/>
                    <a:pt x="361" y="1616"/>
                    <a:pt x="808" y="1616"/>
                  </a:cubicBezTo>
                  <a:cubicBezTo>
                    <a:pt x="960" y="1616"/>
                    <a:pt x="1103" y="1574"/>
                    <a:pt x="1224" y="1502"/>
                  </a:cubicBezTo>
                  <a:cubicBezTo>
                    <a:pt x="1458" y="1360"/>
                    <a:pt x="1615" y="1103"/>
                    <a:pt x="1615" y="809"/>
                  </a:cubicBezTo>
                  <a:cubicBezTo>
                    <a:pt x="1616" y="363"/>
                    <a:pt x="1253" y="0"/>
                    <a:pt x="808"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4" name="Google Shape;40254;p80"/>
            <p:cNvSpPr/>
            <p:nvPr/>
          </p:nvSpPr>
          <p:spPr>
            <a:xfrm>
              <a:off x="4863973" y="2191246"/>
              <a:ext cx="39853" cy="58060"/>
            </a:xfrm>
            <a:custGeom>
              <a:rect b="b" l="l" r="r" t="t"/>
              <a:pathLst>
                <a:path extrusionOk="0" h="1502" w="1031">
                  <a:moveTo>
                    <a:pt x="222" y="0"/>
                  </a:moveTo>
                  <a:cubicBezTo>
                    <a:pt x="146" y="0"/>
                    <a:pt x="72" y="11"/>
                    <a:pt x="1" y="31"/>
                  </a:cubicBezTo>
                  <a:cubicBezTo>
                    <a:pt x="97" y="576"/>
                    <a:pt x="320" y="1076"/>
                    <a:pt x="638" y="1502"/>
                  </a:cubicBezTo>
                  <a:cubicBezTo>
                    <a:pt x="872" y="1360"/>
                    <a:pt x="1030" y="1103"/>
                    <a:pt x="1030" y="809"/>
                  </a:cubicBezTo>
                  <a:cubicBezTo>
                    <a:pt x="1030" y="363"/>
                    <a:pt x="670" y="0"/>
                    <a:pt x="222"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5" name="Google Shape;40255;p80"/>
            <p:cNvSpPr/>
            <p:nvPr/>
          </p:nvSpPr>
          <p:spPr>
            <a:xfrm>
              <a:off x="4939891" y="2285835"/>
              <a:ext cx="39969" cy="16428"/>
            </a:xfrm>
            <a:custGeom>
              <a:rect b="b" l="l" r="r" t="t"/>
              <a:pathLst>
                <a:path extrusionOk="0" h="425" w="1034">
                  <a:moveTo>
                    <a:pt x="401" y="0"/>
                  </a:moveTo>
                  <a:cubicBezTo>
                    <a:pt x="251" y="0"/>
                    <a:pt x="113" y="49"/>
                    <a:pt x="0" y="130"/>
                  </a:cubicBezTo>
                  <a:cubicBezTo>
                    <a:pt x="321" y="278"/>
                    <a:pt x="668" y="380"/>
                    <a:pt x="1033" y="424"/>
                  </a:cubicBezTo>
                  <a:cubicBezTo>
                    <a:pt x="932" y="175"/>
                    <a:pt x="688" y="0"/>
                    <a:pt x="40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6" name="Google Shape;40256;p80"/>
            <p:cNvSpPr/>
            <p:nvPr/>
          </p:nvSpPr>
          <p:spPr>
            <a:xfrm>
              <a:off x="5002087" y="2090627"/>
              <a:ext cx="157635" cy="157712"/>
            </a:xfrm>
            <a:custGeom>
              <a:rect b="b" l="l" r="r" t="t"/>
              <a:pathLst>
                <a:path extrusionOk="0" h="4080" w="4078">
                  <a:moveTo>
                    <a:pt x="1727" y="1"/>
                  </a:moveTo>
                  <a:lnTo>
                    <a:pt x="1727" y="1286"/>
                  </a:lnTo>
                  <a:lnTo>
                    <a:pt x="1356" y="919"/>
                  </a:lnTo>
                  <a:lnTo>
                    <a:pt x="912" y="1360"/>
                  </a:lnTo>
                  <a:lnTo>
                    <a:pt x="1281" y="1728"/>
                  </a:lnTo>
                  <a:lnTo>
                    <a:pt x="0" y="1728"/>
                  </a:lnTo>
                  <a:lnTo>
                    <a:pt x="0" y="2351"/>
                  </a:lnTo>
                  <a:lnTo>
                    <a:pt x="1285" y="2351"/>
                  </a:lnTo>
                  <a:lnTo>
                    <a:pt x="918" y="2723"/>
                  </a:lnTo>
                  <a:lnTo>
                    <a:pt x="1360" y="3168"/>
                  </a:lnTo>
                  <a:lnTo>
                    <a:pt x="1727" y="2798"/>
                  </a:lnTo>
                  <a:lnTo>
                    <a:pt x="1727" y="4080"/>
                  </a:lnTo>
                  <a:lnTo>
                    <a:pt x="2352" y="4080"/>
                  </a:lnTo>
                  <a:lnTo>
                    <a:pt x="2352" y="2793"/>
                  </a:lnTo>
                  <a:lnTo>
                    <a:pt x="2722" y="3162"/>
                  </a:lnTo>
                  <a:lnTo>
                    <a:pt x="3168" y="2720"/>
                  </a:lnTo>
                  <a:lnTo>
                    <a:pt x="2798" y="2351"/>
                  </a:lnTo>
                  <a:lnTo>
                    <a:pt x="4078" y="2351"/>
                  </a:lnTo>
                  <a:lnTo>
                    <a:pt x="4078" y="1728"/>
                  </a:lnTo>
                  <a:lnTo>
                    <a:pt x="2794" y="1728"/>
                  </a:lnTo>
                  <a:lnTo>
                    <a:pt x="3160" y="1357"/>
                  </a:lnTo>
                  <a:lnTo>
                    <a:pt x="2719" y="911"/>
                  </a:lnTo>
                  <a:lnTo>
                    <a:pt x="2352" y="1283"/>
                  </a:lnTo>
                  <a:lnTo>
                    <a:pt x="23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7" name="Google Shape;40257;p80"/>
            <p:cNvSpPr/>
            <p:nvPr/>
          </p:nvSpPr>
          <p:spPr>
            <a:xfrm>
              <a:off x="5080905" y="2090627"/>
              <a:ext cx="78818" cy="158408"/>
            </a:xfrm>
            <a:custGeom>
              <a:rect b="b" l="l" r="r" t="t"/>
              <a:pathLst>
                <a:path extrusionOk="0" h="4098" w="2039">
                  <a:moveTo>
                    <a:pt x="1" y="1"/>
                  </a:moveTo>
                  <a:lnTo>
                    <a:pt x="1" y="4097"/>
                  </a:lnTo>
                  <a:lnTo>
                    <a:pt x="313" y="4097"/>
                  </a:lnTo>
                  <a:lnTo>
                    <a:pt x="313" y="2793"/>
                  </a:lnTo>
                  <a:lnTo>
                    <a:pt x="683" y="3162"/>
                  </a:lnTo>
                  <a:lnTo>
                    <a:pt x="1129" y="2720"/>
                  </a:lnTo>
                  <a:lnTo>
                    <a:pt x="759" y="2351"/>
                  </a:lnTo>
                  <a:lnTo>
                    <a:pt x="2039" y="2351"/>
                  </a:lnTo>
                  <a:lnTo>
                    <a:pt x="2039" y="1728"/>
                  </a:lnTo>
                  <a:lnTo>
                    <a:pt x="759" y="1728"/>
                  </a:lnTo>
                  <a:lnTo>
                    <a:pt x="1129" y="1360"/>
                  </a:lnTo>
                  <a:lnTo>
                    <a:pt x="683" y="919"/>
                  </a:lnTo>
                  <a:lnTo>
                    <a:pt x="313" y="1286"/>
                  </a:lnTo>
                  <a:lnTo>
                    <a:pt x="31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8" name="Google Shape;40258;p80"/>
          <p:cNvGrpSpPr/>
          <p:nvPr/>
        </p:nvGrpSpPr>
        <p:grpSpPr>
          <a:xfrm>
            <a:off x="5651530" y="1408598"/>
            <a:ext cx="284887" cy="363744"/>
            <a:chOff x="5651530" y="1408598"/>
            <a:chExt cx="284887" cy="363744"/>
          </a:xfrm>
        </p:grpSpPr>
        <p:sp>
          <p:nvSpPr>
            <p:cNvPr id="40259" name="Google Shape;40259;p80"/>
            <p:cNvSpPr/>
            <p:nvPr/>
          </p:nvSpPr>
          <p:spPr>
            <a:xfrm>
              <a:off x="5651530" y="1408598"/>
              <a:ext cx="284887" cy="363744"/>
            </a:xfrm>
            <a:custGeom>
              <a:rect b="b" l="l" r="r" t="t"/>
              <a:pathLst>
                <a:path extrusionOk="0" h="9410" w="7370">
                  <a:moveTo>
                    <a:pt x="4705" y="1"/>
                  </a:moveTo>
                  <a:cubicBezTo>
                    <a:pt x="3448" y="1"/>
                    <a:pt x="2267" y="490"/>
                    <a:pt x="1378" y="1379"/>
                  </a:cubicBezTo>
                  <a:cubicBezTo>
                    <a:pt x="490" y="2268"/>
                    <a:pt x="0" y="3449"/>
                    <a:pt x="0" y="4705"/>
                  </a:cubicBezTo>
                  <a:cubicBezTo>
                    <a:pt x="0" y="5962"/>
                    <a:pt x="490" y="7142"/>
                    <a:pt x="1378" y="8031"/>
                  </a:cubicBezTo>
                  <a:cubicBezTo>
                    <a:pt x="2267" y="8920"/>
                    <a:pt x="3448" y="9410"/>
                    <a:pt x="4705" y="9410"/>
                  </a:cubicBezTo>
                  <a:cubicBezTo>
                    <a:pt x="5453" y="9410"/>
                    <a:pt x="6168" y="9239"/>
                    <a:pt x="6832" y="8899"/>
                  </a:cubicBezTo>
                  <a:lnTo>
                    <a:pt x="7370" y="8626"/>
                  </a:lnTo>
                  <a:lnTo>
                    <a:pt x="6832" y="8353"/>
                  </a:lnTo>
                  <a:cubicBezTo>
                    <a:pt x="6168" y="8015"/>
                    <a:pt x="5608" y="7503"/>
                    <a:pt x="5212" y="6872"/>
                  </a:cubicBezTo>
                  <a:cubicBezTo>
                    <a:pt x="4806" y="6223"/>
                    <a:pt x="4591" y="5474"/>
                    <a:pt x="4591" y="4704"/>
                  </a:cubicBezTo>
                  <a:cubicBezTo>
                    <a:pt x="4591" y="3935"/>
                    <a:pt x="4806" y="3185"/>
                    <a:pt x="5212" y="2536"/>
                  </a:cubicBezTo>
                  <a:cubicBezTo>
                    <a:pt x="5608" y="1904"/>
                    <a:pt x="6168" y="1391"/>
                    <a:pt x="6832" y="1055"/>
                  </a:cubicBezTo>
                  <a:lnTo>
                    <a:pt x="7370" y="781"/>
                  </a:lnTo>
                  <a:lnTo>
                    <a:pt x="6832" y="508"/>
                  </a:lnTo>
                  <a:cubicBezTo>
                    <a:pt x="6168" y="171"/>
                    <a:pt x="5453" y="1"/>
                    <a:pt x="47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0" name="Google Shape;40260;p80"/>
            <p:cNvSpPr/>
            <p:nvPr/>
          </p:nvSpPr>
          <p:spPr>
            <a:xfrm>
              <a:off x="5729420" y="1431482"/>
              <a:ext cx="206998" cy="317860"/>
            </a:xfrm>
            <a:custGeom>
              <a:rect b="b" l="l" r="r" t="t"/>
              <a:pathLst>
                <a:path extrusionOk="0" h="8223" w="5355">
                  <a:moveTo>
                    <a:pt x="4111" y="1"/>
                  </a:moveTo>
                  <a:cubicBezTo>
                    <a:pt x="1841" y="1"/>
                    <a:pt x="0" y="1841"/>
                    <a:pt x="0" y="4112"/>
                  </a:cubicBezTo>
                  <a:cubicBezTo>
                    <a:pt x="0" y="6383"/>
                    <a:pt x="1840" y="8223"/>
                    <a:pt x="4111" y="8223"/>
                  </a:cubicBezTo>
                  <a:cubicBezTo>
                    <a:pt x="4541" y="8223"/>
                    <a:pt x="4957" y="8156"/>
                    <a:pt x="5347" y="8034"/>
                  </a:cubicBezTo>
                  <a:lnTo>
                    <a:pt x="4818" y="7765"/>
                  </a:lnTo>
                  <a:cubicBezTo>
                    <a:pt x="4155" y="7428"/>
                    <a:pt x="3594" y="6915"/>
                    <a:pt x="3198" y="6284"/>
                  </a:cubicBezTo>
                  <a:cubicBezTo>
                    <a:pt x="2792" y="5635"/>
                    <a:pt x="2578" y="4884"/>
                    <a:pt x="2578" y="4115"/>
                  </a:cubicBezTo>
                  <a:cubicBezTo>
                    <a:pt x="2578" y="3345"/>
                    <a:pt x="2792" y="2596"/>
                    <a:pt x="3198" y="1947"/>
                  </a:cubicBezTo>
                  <a:cubicBezTo>
                    <a:pt x="3593" y="1314"/>
                    <a:pt x="4153" y="802"/>
                    <a:pt x="4817" y="465"/>
                  </a:cubicBezTo>
                  <a:lnTo>
                    <a:pt x="5355" y="193"/>
                  </a:lnTo>
                  <a:cubicBezTo>
                    <a:pt x="4962" y="68"/>
                    <a:pt x="4545" y="1"/>
                    <a:pt x="4111"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1" name="Google Shape;40261;p80"/>
            <p:cNvSpPr/>
            <p:nvPr/>
          </p:nvSpPr>
          <p:spPr>
            <a:xfrm>
              <a:off x="5697336" y="1508985"/>
              <a:ext cx="36645" cy="36645"/>
            </a:xfrm>
            <a:custGeom>
              <a:rect b="b" l="l" r="r" t="t"/>
              <a:pathLst>
                <a:path extrusionOk="0" h="948" w="948">
                  <a:moveTo>
                    <a:pt x="474" y="0"/>
                  </a:moveTo>
                  <a:cubicBezTo>
                    <a:pt x="213" y="0"/>
                    <a:pt x="1" y="212"/>
                    <a:pt x="1" y="474"/>
                  </a:cubicBezTo>
                  <a:cubicBezTo>
                    <a:pt x="1" y="736"/>
                    <a:pt x="213" y="948"/>
                    <a:pt x="474" y="948"/>
                  </a:cubicBezTo>
                  <a:cubicBezTo>
                    <a:pt x="735" y="948"/>
                    <a:pt x="947" y="736"/>
                    <a:pt x="947" y="474"/>
                  </a:cubicBezTo>
                  <a:cubicBezTo>
                    <a:pt x="947" y="212"/>
                    <a:pt x="735" y="0"/>
                    <a:pt x="474"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2" name="Google Shape;40262;p80"/>
            <p:cNvSpPr/>
            <p:nvPr/>
          </p:nvSpPr>
          <p:spPr>
            <a:xfrm>
              <a:off x="5781991" y="1467083"/>
              <a:ext cx="89564" cy="104446"/>
            </a:xfrm>
            <a:custGeom>
              <a:rect b="b" l="l" r="r" t="t"/>
              <a:pathLst>
                <a:path extrusionOk="0" h="2702" w="2317">
                  <a:moveTo>
                    <a:pt x="1353" y="1"/>
                  </a:moveTo>
                  <a:cubicBezTo>
                    <a:pt x="607" y="1"/>
                    <a:pt x="0" y="605"/>
                    <a:pt x="0" y="1353"/>
                  </a:cubicBezTo>
                  <a:cubicBezTo>
                    <a:pt x="0" y="2064"/>
                    <a:pt x="548" y="2646"/>
                    <a:pt x="1245" y="2702"/>
                  </a:cubicBezTo>
                  <a:cubicBezTo>
                    <a:pt x="1316" y="2107"/>
                    <a:pt x="1518" y="1535"/>
                    <a:pt x="1837" y="1025"/>
                  </a:cubicBezTo>
                  <a:cubicBezTo>
                    <a:pt x="1977" y="802"/>
                    <a:pt x="2138" y="594"/>
                    <a:pt x="2316" y="404"/>
                  </a:cubicBezTo>
                  <a:cubicBezTo>
                    <a:pt x="2070" y="155"/>
                    <a:pt x="1730" y="1"/>
                    <a:pt x="135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3" name="Google Shape;40263;p80"/>
            <p:cNvSpPr/>
            <p:nvPr/>
          </p:nvSpPr>
          <p:spPr>
            <a:xfrm>
              <a:off x="5808778" y="1728662"/>
              <a:ext cx="62505" cy="43680"/>
            </a:xfrm>
            <a:custGeom>
              <a:rect b="b" l="l" r="r" t="t"/>
              <a:pathLst>
                <a:path extrusionOk="0" h="1130" w="1617">
                  <a:moveTo>
                    <a:pt x="807" y="1"/>
                  </a:moveTo>
                  <a:cubicBezTo>
                    <a:pt x="629" y="1"/>
                    <a:pt x="466" y="59"/>
                    <a:pt x="333" y="155"/>
                  </a:cubicBezTo>
                  <a:cubicBezTo>
                    <a:pt x="131" y="302"/>
                    <a:pt x="0" y="539"/>
                    <a:pt x="0" y="808"/>
                  </a:cubicBezTo>
                  <a:cubicBezTo>
                    <a:pt x="0" y="909"/>
                    <a:pt x="19" y="1005"/>
                    <a:pt x="53" y="1094"/>
                  </a:cubicBezTo>
                  <a:cubicBezTo>
                    <a:pt x="244" y="1117"/>
                    <a:pt x="439" y="1130"/>
                    <a:pt x="637" y="1130"/>
                  </a:cubicBezTo>
                  <a:cubicBezTo>
                    <a:pt x="958" y="1130"/>
                    <a:pt x="1275" y="1098"/>
                    <a:pt x="1583" y="1035"/>
                  </a:cubicBezTo>
                  <a:cubicBezTo>
                    <a:pt x="1604" y="962"/>
                    <a:pt x="1616" y="887"/>
                    <a:pt x="1616" y="808"/>
                  </a:cubicBezTo>
                  <a:cubicBezTo>
                    <a:pt x="1617" y="699"/>
                    <a:pt x="1594" y="597"/>
                    <a:pt x="1556" y="503"/>
                  </a:cubicBezTo>
                  <a:cubicBezTo>
                    <a:pt x="1435" y="209"/>
                    <a:pt x="1145" y="1"/>
                    <a:pt x="80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4" name="Google Shape;40264;p80"/>
            <p:cNvSpPr/>
            <p:nvPr/>
          </p:nvSpPr>
          <p:spPr>
            <a:xfrm>
              <a:off x="5704990" y="1616755"/>
              <a:ext cx="73986" cy="74024"/>
            </a:xfrm>
            <a:custGeom>
              <a:rect b="b" l="l" r="r" t="t"/>
              <a:pathLst>
                <a:path extrusionOk="0" h="1915" w="1914">
                  <a:moveTo>
                    <a:pt x="957" y="1"/>
                  </a:moveTo>
                  <a:cubicBezTo>
                    <a:pt x="865" y="1"/>
                    <a:pt x="779" y="13"/>
                    <a:pt x="696" y="38"/>
                  </a:cubicBezTo>
                  <a:cubicBezTo>
                    <a:pt x="295" y="151"/>
                    <a:pt x="0" y="520"/>
                    <a:pt x="0" y="958"/>
                  </a:cubicBezTo>
                  <a:cubicBezTo>
                    <a:pt x="0" y="1487"/>
                    <a:pt x="430" y="1915"/>
                    <a:pt x="957" y="1915"/>
                  </a:cubicBezTo>
                  <a:cubicBezTo>
                    <a:pt x="1138" y="1915"/>
                    <a:pt x="1304" y="1864"/>
                    <a:pt x="1449" y="1779"/>
                  </a:cubicBezTo>
                  <a:cubicBezTo>
                    <a:pt x="1726" y="1611"/>
                    <a:pt x="1913" y="1306"/>
                    <a:pt x="1913" y="958"/>
                  </a:cubicBezTo>
                  <a:cubicBezTo>
                    <a:pt x="1913" y="429"/>
                    <a:pt x="1485" y="1"/>
                    <a:pt x="95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5" name="Google Shape;40265;p80"/>
            <p:cNvSpPr/>
            <p:nvPr/>
          </p:nvSpPr>
          <p:spPr>
            <a:xfrm>
              <a:off x="5731855" y="1616794"/>
              <a:ext cx="47120" cy="68729"/>
            </a:xfrm>
            <a:custGeom>
              <a:rect b="b" l="l" r="r" t="t"/>
              <a:pathLst>
                <a:path extrusionOk="0" h="1778" w="1219">
                  <a:moveTo>
                    <a:pt x="262" y="1"/>
                  </a:moveTo>
                  <a:cubicBezTo>
                    <a:pt x="170" y="1"/>
                    <a:pt x="84" y="15"/>
                    <a:pt x="1" y="38"/>
                  </a:cubicBezTo>
                  <a:cubicBezTo>
                    <a:pt x="114" y="682"/>
                    <a:pt x="378" y="1275"/>
                    <a:pt x="755" y="1778"/>
                  </a:cubicBezTo>
                  <a:cubicBezTo>
                    <a:pt x="1031" y="1610"/>
                    <a:pt x="1218" y="1305"/>
                    <a:pt x="1218" y="957"/>
                  </a:cubicBezTo>
                  <a:cubicBezTo>
                    <a:pt x="1218" y="428"/>
                    <a:pt x="790" y="1"/>
                    <a:pt x="262"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6" name="Google Shape;40266;p80"/>
            <p:cNvSpPr/>
            <p:nvPr/>
          </p:nvSpPr>
          <p:spPr>
            <a:xfrm>
              <a:off x="5821651" y="1728662"/>
              <a:ext cx="47314" cy="19443"/>
            </a:xfrm>
            <a:custGeom>
              <a:rect b="b" l="l" r="r" t="t"/>
              <a:pathLst>
                <a:path extrusionOk="0" h="503" w="1224">
                  <a:moveTo>
                    <a:pt x="476" y="1"/>
                  </a:moveTo>
                  <a:cubicBezTo>
                    <a:pt x="298" y="1"/>
                    <a:pt x="135" y="59"/>
                    <a:pt x="1" y="155"/>
                  </a:cubicBezTo>
                  <a:cubicBezTo>
                    <a:pt x="381" y="330"/>
                    <a:pt x="791" y="450"/>
                    <a:pt x="1224" y="502"/>
                  </a:cubicBezTo>
                  <a:cubicBezTo>
                    <a:pt x="1102" y="209"/>
                    <a:pt x="814" y="1"/>
                    <a:pt x="476"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7" name="Google Shape;40267;p80"/>
          <p:cNvGrpSpPr/>
          <p:nvPr/>
        </p:nvGrpSpPr>
        <p:grpSpPr>
          <a:xfrm>
            <a:off x="4796133" y="2622249"/>
            <a:ext cx="363589" cy="341517"/>
            <a:chOff x="4796133" y="2622249"/>
            <a:chExt cx="363589" cy="341517"/>
          </a:xfrm>
        </p:grpSpPr>
        <p:sp>
          <p:nvSpPr>
            <p:cNvPr id="40268" name="Google Shape;40268;p80"/>
            <p:cNvSpPr/>
            <p:nvPr/>
          </p:nvSpPr>
          <p:spPr>
            <a:xfrm>
              <a:off x="5018632" y="2634735"/>
              <a:ext cx="95826" cy="95826"/>
            </a:xfrm>
            <a:custGeom>
              <a:rect b="b" l="l" r="r" t="t"/>
              <a:pathLst>
                <a:path extrusionOk="0" h="2479" w="2479">
                  <a:moveTo>
                    <a:pt x="1748" y="0"/>
                  </a:moveTo>
                  <a:lnTo>
                    <a:pt x="0" y="1748"/>
                  </a:lnTo>
                  <a:lnTo>
                    <a:pt x="733" y="2479"/>
                  </a:lnTo>
                  <a:lnTo>
                    <a:pt x="2479" y="733"/>
                  </a:lnTo>
                  <a:lnTo>
                    <a:pt x="17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9" name="Google Shape;40269;p80"/>
            <p:cNvSpPr/>
            <p:nvPr/>
          </p:nvSpPr>
          <p:spPr>
            <a:xfrm>
              <a:off x="5073715" y="2622249"/>
              <a:ext cx="53267" cy="53267"/>
            </a:xfrm>
            <a:custGeom>
              <a:rect b="b" l="l" r="r" t="t"/>
              <a:pathLst>
                <a:path extrusionOk="0" h="1378" w="1378">
                  <a:moveTo>
                    <a:pt x="359" y="0"/>
                  </a:moveTo>
                  <a:lnTo>
                    <a:pt x="1" y="358"/>
                  </a:lnTo>
                  <a:lnTo>
                    <a:pt x="1020" y="1377"/>
                  </a:lnTo>
                  <a:lnTo>
                    <a:pt x="1378" y="1020"/>
                  </a:lnTo>
                  <a:lnTo>
                    <a:pt x="3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0" name="Google Shape;40270;p80"/>
            <p:cNvSpPr/>
            <p:nvPr/>
          </p:nvSpPr>
          <p:spPr>
            <a:xfrm>
              <a:off x="4990645" y="2679536"/>
              <a:ext cx="39" cy="39"/>
            </a:xfrm>
            <a:custGeom>
              <a:rect b="b" l="l" r="r" t="t"/>
              <a:pathLst>
                <a:path extrusionOk="0" h="1" w="1">
                  <a:moveTo>
                    <a:pt x="1" y="1"/>
                  </a:move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1" name="Google Shape;40271;p80"/>
            <p:cNvSpPr/>
            <p:nvPr/>
          </p:nvSpPr>
          <p:spPr>
            <a:xfrm>
              <a:off x="4829531" y="2885606"/>
              <a:ext cx="296870" cy="52609"/>
            </a:xfrm>
            <a:custGeom>
              <a:rect b="b" l="l" r="r" t="t"/>
              <a:pathLst>
                <a:path extrusionOk="0" h="1361" w="7680">
                  <a:moveTo>
                    <a:pt x="0" y="0"/>
                  </a:moveTo>
                  <a:lnTo>
                    <a:pt x="0" y="1360"/>
                  </a:lnTo>
                  <a:lnTo>
                    <a:pt x="7680" y="1360"/>
                  </a:lnTo>
                  <a:lnTo>
                    <a:pt x="76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2" name="Google Shape;40272;p80"/>
            <p:cNvSpPr/>
            <p:nvPr/>
          </p:nvSpPr>
          <p:spPr>
            <a:xfrm>
              <a:off x="4977928" y="2885606"/>
              <a:ext cx="148474" cy="52609"/>
            </a:xfrm>
            <a:custGeom>
              <a:rect b="b" l="l" r="r" t="t"/>
              <a:pathLst>
                <a:path extrusionOk="0" h="1361" w="3841">
                  <a:moveTo>
                    <a:pt x="1" y="0"/>
                  </a:moveTo>
                  <a:lnTo>
                    <a:pt x="1" y="1360"/>
                  </a:lnTo>
                  <a:lnTo>
                    <a:pt x="3841" y="1360"/>
                  </a:lnTo>
                  <a:lnTo>
                    <a:pt x="3841"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3" name="Google Shape;40273;p80"/>
            <p:cNvSpPr/>
            <p:nvPr/>
          </p:nvSpPr>
          <p:spPr>
            <a:xfrm>
              <a:off x="4855044" y="2783286"/>
              <a:ext cx="246503" cy="102358"/>
            </a:xfrm>
            <a:custGeom>
              <a:rect b="b" l="l" r="r" t="t"/>
              <a:pathLst>
                <a:path extrusionOk="0" h="2648" w="6377">
                  <a:moveTo>
                    <a:pt x="1" y="1"/>
                  </a:moveTo>
                  <a:lnTo>
                    <a:pt x="1" y="2647"/>
                  </a:lnTo>
                  <a:lnTo>
                    <a:pt x="6376" y="2647"/>
                  </a:lnTo>
                  <a:lnTo>
                    <a:pt x="6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4" name="Google Shape;40274;p80"/>
            <p:cNvSpPr/>
            <p:nvPr/>
          </p:nvSpPr>
          <p:spPr>
            <a:xfrm>
              <a:off x="4977928" y="2783286"/>
              <a:ext cx="123619" cy="102358"/>
            </a:xfrm>
            <a:custGeom>
              <a:rect b="b" l="l" r="r" t="t"/>
              <a:pathLst>
                <a:path extrusionOk="0" h="2648" w="3198">
                  <a:moveTo>
                    <a:pt x="1" y="1"/>
                  </a:moveTo>
                  <a:lnTo>
                    <a:pt x="1" y="2647"/>
                  </a:lnTo>
                  <a:lnTo>
                    <a:pt x="3197" y="2647"/>
                  </a:lnTo>
                  <a:lnTo>
                    <a:pt x="3197"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5" name="Google Shape;40275;p80"/>
            <p:cNvSpPr/>
            <p:nvPr/>
          </p:nvSpPr>
          <p:spPr>
            <a:xfrm>
              <a:off x="4855392" y="2660440"/>
              <a:ext cx="245807" cy="122962"/>
            </a:xfrm>
            <a:custGeom>
              <a:rect b="b" l="l" r="r" t="t"/>
              <a:pathLst>
                <a:path extrusionOk="0" h="3181" w="6359">
                  <a:moveTo>
                    <a:pt x="3180" y="0"/>
                  </a:moveTo>
                  <a:cubicBezTo>
                    <a:pt x="1424" y="0"/>
                    <a:pt x="0" y="1423"/>
                    <a:pt x="0" y="3180"/>
                  </a:cubicBezTo>
                  <a:lnTo>
                    <a:pt x="6359" y="3180"/>
                  </a:lnTo>
                  <a:cubicBezTo>
                    <a:pt x="6359" y="1424"/>
                    <a:pt x="4937" y="0"/>
                    <a:pt x="3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6" name="Google Shape;40276;p80"/>
            <p:cNvSpPr/>
            <p:nvPr/>
          </p:nvSpPr>
          <p:spPr>
            <a:xfrm>
              <a:off x="4978624" y="2660440"/>
              <a:ext cx="122962" cy="122962"/>
            </a:xfrm>
            <a:custGeom>
              <a:rect b="b" l="l" r="r" t="t"/>
              <a:pathLst>
                <a:path extrusionOk="0" h="3181" w="3181">
                  <a:moveTo>
                    <a:pt x="0" y="0"/>
                  </a:moveTo>
                  <a:lnTo>
                    <a:pt x="0" y="3180"/>
                  </a:lnTo>
                  <a:lnTo>
                    <a:pt x="3180" y="3180"/>
                  </a:lnTo>
                  <a:cubicBezTo>
                    <a:pt x="3180" y="1424"/>
                    <a:pt x="1757"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7" name="Google Shape;40277;p80"/>
            <p:cNvSpPr/>
            <p:nvPr/>
          </p:nvSpPr>
          <p:spPr>
            <a:xfrm>
              <a:off x="4984499" y="2660672"/>
              <a:ext cx="6185" cy="464"/>
            </a:xfrm>
            <a:custGeom>
              <a:rect b="b" l="l" r="r" t="t"/>
              <a:pathLst>
                <a:path extrusionOk="0" h="12" w="160">
                  <a:moveTo>
                    <a:pt x="0" y="0"/>
                  </a:moveTo>
                  <a:cubicBezTo>
                    <a:pt x="54" y="4"/>
                    <a:pt x="107" y="7"/>
                    <a:pt x="160" y="12"/>
                  </a:cubicBezTo>
                  <a:cubicBezTo>
                    <a:pt x="107" y="7"/>
                    <a:pt x="54" y="4"/>
                    <a:pt x="0" y="0"/>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8" name="Google Shape;40278;p80"/>
            <p:cNvSpPr/>
            <p:nvPr/>
          </p:nvSpPr>
          <p:spPr>
            <a:xfrm>
              <a:off x="4971588" y="2660595"/>
              <a:ext cx="2783" cy="116"/>
            </a:xfrm>
            <a:custGeom>
              <a:rect b="b" l="l" r="r" t="t"/>
              <a:pathLst>
                <a:path extrusionOk="0" h="3" w="72">
                  <a:moveTo>
                    <a:pt x="1" y="2"/>
                  </a:moveTo>
                  <a:cubicBezTo>
                    <a:pt x="24" y="1"/>
                    <a:pt x="48" y="0"/>
                    <a:pt x="72" y="0"/>
                  </a:cubicBezTo>
                  <a:cubicBezTo>
                    <a:pt x="48" y="0"/>
                    <a:pt x="24" y="1"/>
                    <a:pt x="1" y="2"/>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9" name="Google Shape;40279;p80"/>
            <p:cNvSpPr/>
            <p:nvPr/>
          </p:nvSpPr>
          <p:spPr>
            <a:xfrm>
              <a:off x="4981639" y="2660595"/>
              <a:ext cx="2745" cy="116"/>
            </a:xfrm>
            <a:custGeom>
              <a:rect b="b" l="l" r="r" t="t"/>
              <a:pathLst>
                <a:path extrusionOk="0" h="3" w="71">
                  <a:moveTo>
                    <a:pt x="1" y="0"/>
                  </a:moveTo>
                  <a:cubicBezTo>
                    <a:pt x="24" y="1"/>
                    <a:pt x="48" y="1"/>
                    <a:pt x="70" y="2"/>
                  </a:cubicBezTo>
                  <a:cubicBezTo>
                    <a:pt x="48" y="1"/>
                    <a:pt x="24" y="0"/>
                    <a:pt x="1" y="0"/>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0" name="Google Shape;40280;p80"/>
            <p:cNvSpPr/>
            <p:nvPr/>
          </p:nvSpPr>
          <p:spPr>
            <a:xfrm>
              <a:off x="4977967" y="2660518"/>
              <a:ext cx="3247" cy="116"/>
            </a:xfrm>
            <a:custGeom>
              <a:rect b="b" l="l" r="r" t="t"/>
              <a:pathLst>
                <a:path extrusionOk="0" h="3" w="84">
                  <a:moveTo>
                    <a:pt x="1" y="0"/>
                  </a:moveTo>
                  <a:cubicBezTo>
                    <a:pt x="28" y="0"/>
                    <a:pt x="57" y="0"/>
                    <a:pt x="84" y="2"/>
                  </a:cubicBezTo>
                  <a:cubicBezTo>
                    <a:pt x="57" y="0"/>
                    <a:pt x="28" y="0"/>
                    <a:pt x="1" y="0"/>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1" name="Google Shape;40281;p80"/>
            <p:cNvSpPr/>
            <p:nvPr/>
          </p:nvSpPr>
          <p:spPr>
            <a:xfrm>
              <a:off x="4974835" y="2660518"/>
              <a:ext cx="3208" cy="116"/>
            </a:xfrm>
            <a:custGeom>
              <a:rect b="b" l="l" r="r" t="t"/>
              <a:pathLst>
                <a:path extrusionOk="0" h="3" w="83">
                  <a:moveTo>
                    <a:pt x="0" y="2"/>
                  </a:moveTo>
                  <a:cubicBezTo>
                    <a:pt x="28" y="0"/>
                    <a:pt x="55" y="0"/>
                    <a:pt x="83" y="0"/>
                  </a:cubicBezTo>
                  <a:cubicBezTo>
                    <a:pt x="55" y="0"/>
                    <a:pt x="28" y="0"/>
                    <a:pt x="0" y="2"/>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2" name="Google Shape;40282;p80"/>
            <p:cNvSpPr/>
            <p:nvPr/>
          </p:nvSpPr>
          <p:spPr>
            <a:xfrm>
              <a:off x="4984422" y="2660672"/>
              <a:ext cx="155" cy="39"/>
            </a:xfrm>
            <a:custGeom>
              <a:rect b="b" l="l" r="r" t="t"/>
              <a:pathLst>
                <a:path extrusionOk="0" h="1" w="4">
                  <a:moveTo>
                    <a:pt x="0" y="0"/>
                  </a:moveTo>
                  <a:lnTo>
                    <a:pt x="3" y="0"/>
                  </a:ln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3" name="Google Shape;40283;p80"/>
            <p:cNvSpPr/>
            <p:nvPr/>
          </p:nvSpPr>
          <p:spPr>
            <a:xfrm>
              <a:off x="4974333" y="2660595"/>
              <a:ext cx="464" cy="39"/>
            </a:xfrm>
            <a:custGeom>
              <a:rect b="b" l="l" r="r" t="t"/>
              <a:pathLst>
                <a:path extrusionOk="0" h="1" w="12">
                  <a:moveTo>
                    <a:pt x="1" y="0"/>
                  </a:moveTo>
                  <a:lnTo>
                    <a:pt x="11" y="0"/>
                  </a:ln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4" name="Google Shape;40284;p80"/>
            <p:cNvSpPr/>
            <p:nvPr/>
          </p:nvSpPr>
          <p:spPr>
            <a:xfrm>
              <a:off x="4990645" y="2661098"/>
              <a:ext cx="39" cy="39"/>
            </a:xfrm>
            <a:custGeom>
              <a:rect b="b" l="l" r="r" t="t"/>
              <a:pathLst>
                <a:path extrusionOk="0" h="1" w="1">
                  <a:moveTo>
                    <a:pt x="1" y="1"/>
                  </a:move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5" name="Google Shape;40285;p80"/>
            <p:cNvSpPr/>
            <p:nvPr/>
          </p:nvSpPr>
          <p:spPr>
            <a:xfrm>
              <a:off x="4971550" y="2660672"/>
              <a:ext cx="77" cy="39"/>
            </a:xfrm>
            <a:custGeom>
              <a:rect b="b" l="l" r="r" t="t"/>
              <a:pathLst>
                <a:path extrusionOk="0" h="1" w="2">
                  <a:moveTo>
                    <a:pt x="1" y="0"/>
                  </a:moveTo>
                  <a:lnTo>
                    <a:pt x="2" y="0"/>
                  </a:ln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6" name="Google Shape;40286;p80"/>
            <p:cNvSpPr/>
            <p:nvPr/>
          </p:nvSpPr>
          <p:spPr>
            <a:xfrm>
              <a:off x="4981175" y="2660595"/>
              <a:ext cx="503" cy="39"/>
            </a:xfrm>
            <a:custGeom>
              <a:rect b="b" l="l" r="r" t="t"/>
              <a:pathLst>
                <a:path extrusionOk="0" h="1" w="13">
                  <a:moveTo>
                    <a:pt x="1" y="0"/>
                  </a:moveTo>
                  <a:lnTo>
                    <a:pt x="13" y="0"/>
                  </a:ln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7" name="Google Shape;40287;p80"/>
            <p:cNvSpPr/>
            <p:nvPr/>
          </p:nvSpPr>
          <p:spPr>
            <a:xfrm>
              <a:off x="4965172" y="2660440"/>
              <a:ext cx="25628" cy="122962"/>
            </a:xfrm>
            <a:custGeom>
              <a:rect b="b" l="l" r="r" t="t"/>
              <a:pathLst>
                <a:path extrusionOk="0" h="3181" w="663">
                  <a:moveTo>
                    <a:pt x="340" y="0"/>
                  </a:moveTo>
                  <a:cubicBezTo>
                    <a:pt x="225" y="0"/>
                    <a:pt x="111" y="6"/>
                    <a:pt x="0" y="17"/>
                  </a:cubicBezTo>
                  <a:lnTo>
                    <a:pt x="0" y="3180"/>
                  </a:lnTo>
                  <a:lnTo>
                    <a:pt x="663" y="3180"/>
                  </a:lnTo>
                  <a:lnTo>
                    <a:pt x="663" y="16"/>
                  </a:lnTo>
                  <a:cubicBezTo>
                    <a:pt x="555" y="5"/>
                    <a:pt x="448" y="0"/>
                    <a:pt x="3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8" name="Google Shape;40288;p80"/>
            <p:cNvSpPr/>
            <p:nvPr/>
          </p:nvSpPr>
          <p:spPr>
            <a:xfrm>
              <a:off x="4978624" y="2660440"/>
              <a:ext cx="12138" cy="122962"/>
            </a:xfrm>
            <a:custGeom>
              <a:rect b="b" l="l" r="r" t="t"/>
              <a:pathLst>
                <a:path extrusionOk="0" h="3181" w="314">
                  <a:moveTo>
                    <a:pt x="0" y="0"/>
                  </a:moveTo>
                  <a:lnTo>
                    <a:pt x="0" y="3180"/>
                  </a:lnTo>
                  <a:lnTo>
                    <a:pt x="314" y="3180"/>
                  </a:lnTo>
                  <a:lnTo>
                    <a:pt x="314" y="16"/>
                  </a:lnTo>
                  <a:cubicBezTo>
                    <a:pt x="210" y="5"/>
                    <a:pt x="106"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9" name="Google Shape;40289;p80"/>
            <p:cNvSpPr/>
            <p:nvPr/>
          </p:nvSpPr>
          <p:spPr>
            <a:xfrm>
              <a:off x="4960224" y="2816684"/>
              <a:ext cx="35524" cy="35485"/>
            </a:xfrm>
            <a:custGeom>
              <a:rect b="b" l="l" r="r" t="t"/>
              <a:pathLst>
                <a:path extrusionOk="0" h="918" w="919">
                  <a:moveTo>
                    <a:pt x="460" y="0"/>
                  </a:moveTo>
                  <a:cubicBezTo>
                    <a:pt x="206" y="0"/>
                    <a:pt x="1" y="206"/>
                    <a:pt x="1" y="459"/>
                  </a:cubicBezTo>
                  <a:cubicBezTo>
                    <a:pt x="1" y="712"/>
                    <a:pt x="206" y="918"/>
                    <a:pt x="460" y="918"/>
                  </a:cubicBezTo>
                  <a:cubicBezTo>
                    <a:pt x="713" y="918"/>
                    <a:pt x="919" y="712"/>
                    <a:pt x="919" y="459"/>
                  </a:cubicBezTo>
                  <a:cubicBezTo>
                    <a:pt x="919" y="206"/>
                    <a:pt x="713" y="0"/>
                    <a:pt x="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0" name="Google Shape;40290;p80"/>
            <p:cNvSpPr/>
            <p:nvPr/>
          </p:nvSpPr>
          <p:spPr>
            <a:xfrm>
              <a:off x="4896134" y="2816684"/>
              <a:ext cx="35447" cy="35485"/>
            </a:xfrm>
            <a:custGeom>
              <a:rect b="b" l="l" r="r" t="t"/>
              <a:pathLst>
                <a:path extrusionOk="0" h="918" w="917">
                  <a:moveTo>
                    <a:pt x="459" y="0"/>
                  </a:moveTo>
                  <a:cubicBezTo>
                    <a:pt x="205" y="0"/>
                    <a:pt x="0" y="206"/>
                    <a:pt x="0" y="459"/>
                  </a:cubicBezTo>
                  <a:cubicBezTo>
                    <a:pt x="0" y="712"/>
                    <a:pt x="205" y="918"/>
                    <a:pt x="459" y="918"/>
                  </a:cubicBezTo>
                  <a:cubicBezTo>
                    <a:pt x="712" y="918"/>
                    <a:pt x="917" y="712"/>
                    <a:pt x="917" y="459"/>
                  </a:cubicBezTo>
                  <a:cubicBezTo>
                    <a:pt x="917" y="206"/>
                    <a:pt x="712" y="0"/>
                    <a:pt x="4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1" name="Google Shape;40291;p80"/>
            <p:cNvSpPr/>
            <p:nvPr/>
          </p:nvSpPr>
          <p:spPr>
            <a:xfrm>
              <a:off x="5024430" y="2816684"/>
              <a:ext cx="35524" cy="35485"/>
            </a:xfrm>
            <a:custGeom>
              <a:rect b="b" l="l" r="r" t="t"/>
              <a:pathLst>
                <a:path extrusionOk="0" h="918" w="919">
                  <a:moveTo>
                    <a:pt x="459" y="0"/>
                  </a:moveTo>
                  <a:cubicBezTo>
                    <a:pt x="206" y="0"/>
                    <a:pt x="0" y="206"/>
                    <a:pt x="0" y="459"/>
                  </a:cubicBezTo>
                  <a:cubicBezTo>
                    <a:pt x="0" y="712"/>
                    <a:pt x="206" y="918"/>
                    <a:pt x="459" y="918"/>
                  </a:cubicBezTo>
                  <a:cubicBezTo>
                    <a:pt x="712" y="918"/>
                    <a:pt x="918" y="712"/>
                    <a:pt x="918" y="459"/>
                  </a:cubicBezTo>
                  <a:cubicBezTo>
                    <a:pt x="918" y="206"/>
                    <a:pt x="712" y="0"/>
                    <a:pt x="4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2" name="Google Shape;40292;p80"/>
            <p:cNvSpPr/>
            <p:nvPr/>
          </p:nvSpPr>
          <p:spPr>
            <a:xfrm>
              <a:off x="4796133" y="2938177"/>
              <a:ext cx="363589" cy="25590"/>
            </a:xfrm>
            <a:custGeom>
              <a:rect b="b" l="l" r="r" t="t"/>
              <a:pathLst>
                <a:path extrusionOk="0" h="662" w="9406">
                  <a:moveTo>
                    <a:pt x="0" y="0"/>
                  </a:moveTo>
                  <a:lnTo>
                    <a:pt x="0" y="662"/>
                  </a:lnTo>
                  <a:lnTo>
                    <a:pt x="9406" y="662"/>
                  </a:lnTo>
                  <a:lnTo>
                    <a:pt x="940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3" name="Google Shape;40293;p80"/>
            <p:cNvSpPr/>
            <p:nvPr/>
          </p:nvSpPr>
          <p:spPr>
            <a:xfrm>
              <a:off x="4829531" y="2872115"/>
              <a:ext cx="296870" cy="25590"/>
            </a:xfrm>
            <a:custGeom>
              <a:rect b="b" l="l" r="r" t="t"/>
              <a:pathLst>
                <a:path extrusionOk="0" h="662" w="7680">
                  <a:moveTo>
                    <a:pt x="0" y="1"/>
                  </a:moveTo>
                  <a:lnTo>
                    <a:pt x="0" y="661"/>
                  </a:lnTo>
                  <a:lnTo>
                    <a:pt x="7680" y="661"/>
                  </a:lnTo>
                  <a:lnTo>
                    <a:pt x="76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4" name="Google Shape;40294;p80"/>
            <p:cNvSpPr/>
            <p:nvPr/>
          </p:nvSpPr>
          <p:spPr>
            <a:xfrm>
              <a:off x="4842287" y="2771226"/>
              <a:ext cx="271319" cy="25667"/>
            </a:xfrm>
            <a:custGeom>
              <a:rect b="b" l="l" r="r" t="t"/>
              <a:pathLst>
                <a:path extrusionOk="0" h="664" w="7019">
                  <a:moveTo>
                    <a:pt x="0" y="1"/>
                  </a:moveTo>
                  <a:lnTo>
                    <a:pt x="0" y="663"/>
                  </a:lnTo>
                  <a:lnTo>
                    <a:pt x="7019" y="663"/>
                  </a:lnTo>
                  <a:lnTo>
                    <a:pt x="70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5" name="Google Shape;40295;p80"/>
            <p:cNvSpPr/>
            <p:nvPr/>
          </p:nvSpPr>
          <p:spPr>
            <a:xfrm>
              <a:off x="4977928" y="2771226"/>
              <a:ext cx="135679" cy="25667"/>
            </a:xfrm>
            <a:custGeom>
              <a:rect b="b" l="l" r="r" t="t"/>
              <a:pathLst>
                <a:path extrusionOk="0" h="664" w="3510">
                  <a:moveTo>
                    <a:pt x="1" y="1"/>
                  </a:moveTo>
                  <a:lnTo>
                    <a:pt x="1" y="663"/>
                  </a:lnTo>
                  <a:lnTo>
                    <a:pt x="3510" y="663"/>
                  </a:lnTo>
                  <a:lnTo>
                    <a:pt x="351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6" name="Google Shape;40296;p80"/>
            <p:cNvSpPr/>
            <p:nvPr/>
          </p:nvSpPr>
          <p:spPr>
            <a:xfrm>
              <a:off x="4977928" y="2872115"/>
              <a:ext cx="148474" cy="25590"/>
            </a:xfrm>
            <a:custGeom>
              <a:rect b="b" l="l" r="r" t="t"/>
              <a:pathLst>
                <a:path extrusionOk="0" h="662" w="3841">
                  <a:moveTo>
                    <a:pt x="1" y="1"/>
                  </a:moveTo>
                  <a:lnTo>
                    <a:pt x="1" y="661"/>
                  </a:lnTo>
                  <a:lnTo>
                    <a:pt x="3841" y="661"/>
                  </a:lnTo>
                  <a:lnTo>
                    <a:pt x="38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7" name="Google Shape;40297;p80"/>
            <p:cNvSpPr/>
            <p:nvPr/>
          </p:nvSpPr>
          <p:spPr>
            <a:xfrm>
              <a:off x="4977967" y="2816684"/>
              <a:ext cx="17781" cy="35524"/>
            </a:xfrm>
            <a:custGeom>
              <a:rect b="b" l="l" r="r" t="t"/>
              <a:pathLst>
                <a:path extrusionOk="0" h="919" w="460">
                  <a:moveTo>
                    <a:pt x="1" y="0"/>
                  </a:moveTo>
                  <a:lnTo>
                    <a:pt x="1" y="919"/>
                  </a:lnTo>
                  <a:cubicBezTo>
                    <a:pt x="254" y="918"/>
                    <a:pt x="460" y="712"/>
                    <a:pt x="460" y="459"/>
                  </a:cubicBezTo>
                  <a:cubicBezTo>
                    <a:pt x="460" y="206"/>
                    <a:pt x="254" y="0"/>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8" name="Google Shape;40298;p80"/>
            <p:cNvSpPr/>
            <p:nvPr/>
          </p:nvSpPr>
          <p:spPr>
            <a:xfrm>
              <a:off x="4977928" y="2938177"/>
              <a:ext cx="181794" cy="25590"/>
            </a:xfrm>
            <a:custGeom>
              <a:rect b="b" l="l" r="r" t="t"/>
              <a:pathLst>
                <a:path extrusionOk="0" h="662" w="4703">
                  <a:moveTo>
                    <a:pt x="1" y="0"/>
                  </a:moveTo>
                  <a:lnTo>
                    <a:pt x="1" y="331"/>
                  </a:lnTo>
                  <a:lnTo>
                    <a:pt x="1" y="662"/>
                  </a:lnTo>
                  <a:lnTo>
                    <a:pt x="4703" y="662"/>
                  </a:lnTo>
                  <a:lnTo>
                    <a:pt x="4703"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9" name="Google Shape;40299;p80"/>
          <p:cNvGrpSpPr/>
          <p:nvPr/>
        </p:nvGrpSpPr>
        <p:grpSpPr>
          <a:xfrm>
            <a:off x="4796133" y="3218503"/>
            <a:ext cx="363589" cy="303364"/>
            <a:chOff x="4796133" y="3218503"/>
            <a:chExt cx="363589" cy="303364"/>
          </a:xfrm>
        </p:grpSpPr>
        <p:sp>
          <p:nvSpPr>
            <p:cNvPr id="40300" name="Google Shape;40300;p80"/>
            <p:cNvSpPr/>
            <p:nvPr/>
          </p:nvSpPr>
          <p:spPr>
            <a:xfrm>
              <a:off x="4829531" y="3443668"/>
              <a:ext cx="296870" cy="52609"/>
            </a:xfrm>
            <a:custGeom>
              <a:rect b="b" l="l" r="r" t="t"/>
              <a:pathLst>
                <a:path extrusionOk="0" h="1361" w="7680">
                  <a:moveTo>
                    <a:pt x="0" y="1"/>
                  </a:moveTo>
                  <a:lnTo>
                    <a:pt x="0" y="1361"/>
                  </a:lnTo>
                  <a:lnTo>
                    <a:pt x="7680" y="1361"/>
                  </a:lnTo>
                  <a:lnTo>
                    <a:pt x="76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1" name="Google Shape;40301;p80"/>
            <p:cNvSpPr/>
            <p:nvPr/>
          </p:nvSpPr>
          <p:spPr>
            <a:xfrm>
              <a:off x="4977928" y="3443668"/>
              <a:ext cx="148474" cy="52609"/>
            </a:xfrm>
            <a:custGeom>
              <a:rect b="b" l="l" r="r" t="t"/>
              <a:pathLst>
                <a:path extrusionOk="0" h="1361" w="3841">
                  <a:moveTo>
                    <a:pt x="1" y="1"/>
                  </a:moveTo>
                  <a:lnTo>
                    <a:pt x="1" y="1361"/>
                  </a:lnTo>
                  <a:lnTo>
                    <a:pt x="3841" y="1361"/>
                  </a:lnTo>
                  <a:lnTo>
                    <a:pt x="38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2" name="Google Shape;40302;p80"/>
            <p:cNvSpPr/>
            <p:nvPr/>
          </p:nvSpPr>
          <p:spPr>
            <a:xfrm>
              <a:off x="4855044" y="3341387"/>
              <a:ext cx="246503" cy="102320"/>
            </a:xfrm>
            <a:custGeom>
              <a:rect b="b" l="l" r="r" t="t"/>
              <a:pathLst>
                <a:path extrusionOk="0" h="2647" w="6377">
                  <a:moveTo>
                    <a:pt x="1" y="1"/>
                  </a:moveTo>
                  <a:lnTo>
                    <a:pt x="1" y="2647"/>
                  </a:lnTo>
                  <a:lnTo>
                    <a:pt x="6376" y="2647"/>
                  </a:lnTo>
                  <a:lnTo>
                    <a:pt x="63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3" name="Google Shape;40303;p80"/>
            <p:cNvSpPr/>
            <p:nvPr/>
          </p:nvSpPr>
          <p:spPr>
            <a:xfrm>
              <a:off x="4977928" y="3341387"/>
              <a:ext cx="123619" cy="102320"/>
            </a:xfrm>
            <a:custGeom>
              <a:rect b="b" l="l" r="r" t="t"/>
              <a:pathLst>
                <a:path extrusionOk="0" h="2647" w="3198">
                  <a:moveTo>
                    <a:pt x="1" y="1"/>
                  </a:moveTo>
                  <a:lnTo>
                    <a:pt x="1" y="2647"/>
                  </a:lnTo>
                  <a:lnTo>
                    <a:pt x="3197" y="2647"/>
                  </a:lnTo>
                  <a:lnTo>
                    <a:pt x="3197"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4" name="Google Shape;40304;p80"/>
            <p:cNvSpPr/>
            <p:nvPr/>
          </p:nvSpPr>
          <p:spPr>
            <a:xfrm>
              <a:off x="4855392" y="3218503"/>
              <a:ext cx="245807" cy="122923"/>
            </a:xfrm>
            <a:custGeom>
              <a:rect b="b" l="l" r="r" t="t"/>
              <a:pathLst>
                <a:path extrusionOk="0" h="3180" w="6359">
                  <a:moveTo>
                    <a:pt x="3180" y="1"/>
                  </a:moveTo>
                  <a:cubicBezTo>
                    <a:pt x="1424" y="1"/>
                    <a:pt x="0" y="1423"/>
                    <a:pt x="0" y="3180"/>
                  </a:cubicBezTo>
                  <a:lnTo>
                    <a:pt x="6359" y="3180"/>
                  </a:lnTo>
                  <a:cubicBezTo>
                    <a:pt x="6359" y="1425"/>
                    <a:pt x="4937" y="1"/>
                    <a:pt x="3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5" name="Google Shape;40305;p80"/>
            <p:cNvSpPr/>
            <p:nvPr/>
          </p:nvSpPr>
          <p:spPr>
            <a:xfrm>
              <a:off x="4978624" y="3218503"/>
              <a:ext cx="122962" cy="122923"/>
            </a:xfrm>
            <a:custGeom>
              <a:rect b="b" l="l" r="r" t="t"/>
              <a:pathLst>
                <a:path extrusionOk="0" h="3180" w="3181">
                  <a:moveTo>
                    <a:pt x="0" y="1"/>
                  </a:moveTo>
                  <a:lnTo>
                    <a:pt x="0" y="3180"/>
                  </a:lnTo>
                  <a:lnTo>
                    <a:pt x="3180" y="3180"/>
                  </a:lnTo>
                  <a:cubicBezTo>
                    <a:pt x="3180" y="1425"/>
                    <a:pt x="1757"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6" name="Google Shape;40306;p80"/>
            <p:cNvSpPr/>
            <p:nvPr/>
          </p:nvSpPr>
          <p:spPr>
            <a:xfrm>
              <a:off x="4984499" y="3218851"/>
              <a:ext cx="6185" cy="503"/>
            </a:xfrm>
            <a:custGeom>
              <a:rect b="b" l="l" r="r" t="t"/>
              <a:pathLst>
                <a:path extrusionOk="0" h="13" w="160">
                  <a:moveTo>
                    <a:pt x="0" y="0"/>
                  </a:moveTo>
                  <a:cubicBezTo>
                    <a:pt x="54" y="3"/>
                    <a:pt x="107" y="9"/>
                    <a:pt x="160" y="13"/>
                  </a:cubicBezTo>
                  <a:cubicBezTo>
                    <a:pt x="107" y="7"/>
                    <a:pt x="54" y="3"/>
                    <a:pt x="0" y="0"/>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7" name="Google Shape;40307;p80"/>
            <p:cNvSpPr/>
            <p:nvPr/>
          </p:nvSpPr>
          <p:spPr>
            <a:xfrm>
              <a:off x="4971588" y="3218735"/>
              <a:ext cx="2783" cy="155"/>
            </a:xfrm>
            <a:custGeom>
              <a:rect b="b" l="l" r="r" t="t"/>
              <a:pathLst>
                <a:path extrusionOk="0" h="4" w="72">
                  <a:moveTo>
                    <a:pt x="72" y="1"/>
                  </a:moveTo>
                  <a:cubicBezTo>
                    <a:pt x="48" y="1"/>
                    <a:pt x="24" y="2"/>
                    <a:pt x="1" y="3"/>
                  </a:cubicBezTo>
                  <a:cubicBezTo>
                    <a:pt x="24" y="2"/>
                    <a:pt x="48" y="2"/>
                    <a:pt x="72" y="1"/>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8" name="Google Shape;40308;p80"/>
            <p:cNvSpPr/>
            <p:nvPr/>
          </p:nvSpPr>
          <p:spPr>
            <a:xfrm>
              <a:off x="4981639" y="3218735"/>
              <a:ext cx="2745" cy="155"/>
            </a:xfrm>
            <a:custGeom>
              <a:rect b="b" l="l" r="r" t="t"/>
              <a:pathLst>
                <a:path extrusionOk="0" h="4" w="71">
                  <a:moveTo>
                    <a:pt x="1" y="1"/>
                  </a:moveTo>
                  <a:cubicBezTo>
                    <a:pt x="24" y="2"/>
                    <a:pt x="48" y="2"/>
                    <a:pt x="70" y="3"/>
                  </a:cubicBezTo>
                  <a:cubicBezTo>
                    <a:pt x="48" y="2"/>
                    <a:pt x="24" y="2"/>
                    <a:pt x="1" y="1"/>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9" name="Google Shape;40309;p80"/>
            <p:cNvSpPr/>
            <p:nvPr/>
          </p:nvSpPr>
          <p:spPr>
            <a:xfrm>
              <a:off x="4977967" y="3218657"/>
              <a:ext cx="3247" cy="116"/>
            </a:xfrm>
            <a:custGeom>
              <a:rect b="b" l="l" r="r" t="t"/>
              <a:pathLst>
                <a:path extrusionOk="0" h="3" w="84">
                  <a:moveTo>
                    <a:pt x="1" y="1"/>
                  </a:moveTo>
                  <a:cubicBezTo>
                    <a:pt x="28" y="1"/>
                    <a:pt x="57" y="1"/>
                    <a:pt x="84" y="3"/>
                  </a:cubicBezTo>
                  <a:cubicBezTo>
                    <a:pt x="57" y="1"/>
                    <a:pt x="28" y="1"/>
                    <a:pt x="1" y="1"/>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0" name="Google Shape;40310;p80"/>
            <p:cNvSpPr/>
            <p:nvPr/>
          </p:nvSpPr>
          <p:spPr>
            <a:xfrm>
              <a:off x="4974835" y="3218657"/>
              <a:ext cx="3208" cy="116"/>
            </a:xfrm>
            <a:custGeom>
              <a:rect b="b" l="l" r="r" t="t"/>
              <a:pathLst>
                <a:path extrusionOk="0" h="3" w="83">
                  <a:moveTo>
                    <a:pt x="0" y="3"/>
                  </a:moveTo>
                  <a:cubicBezTo>
                    <a:pt x="28" y="1"/>
                    <a:pt x="55" y="1"/>
                    <a:pt x="83" y="1"/>
                  </a:cubicBezTo>
                  <a:cubicBezTo>
                    <a:pt x="55" y="1"/>
                    <a:pt x="28" y="1"/>
                    <a:pt x="0" y="3"/>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1" name="Google Shape;40311;p80"/>
            <p:cNvSpPr/>
            <p:nvPr/>
          </p:nvSpPr>
          <p:spPr>
            <a:xfrm>
              <a:off x="4984422" y="3218851"/>
              <a:ext cx="155" cy="39"/>
            </a:xfrm>
            <a:custGeom>
              <a:rect b="b" l="l" r="r" t="t"/>
              <a:pathLst>
                <a:path extrusionOk="0" h="1" w="4">
                  <a:moveTo>
                    <a:pt x="0" y="0"/>
                  </a:moveTo>
                  <a:lnTo>
                    <a:pt x="3" y="0"/>
                  </a:ln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2" name="Google Shape;40312;p80"/>
            <p:cNvSpPr/>
            <p:nvPr/>
          </p:nvSpPr>
          <p:spPr>
            <a:xfrm>
              <a:off x="4974333" y="3218735"/>
              <a:ext cx="464" cy="39"/>
            </a:xfrm>
            <a:custGeom>
              <a:rect b="b" l="l" r="r" t="t"/>
              <a:pathLst>
                <a:path extrusionOk="0" h="1" w="12">
                  <a:moveTo>
                    <a:pt x="1" y="1"/>
                  </a:moveTo>
                  <a:lnTo>
                    <a:pt x="11" y="1"/>
                  </a:ln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3" name="Google Shape;40313;p80"/>
            <p:cNvSpPr/>
            <p:nvPr/>
          </p:nvSpPr>
          <p:spPr>
            <a:xfrm>
              <a:off x="4990645" y="3219353"/>
              <a:ext cx="39" cy="39"/>
            </a:xfrm>
            <a:custGeom>
              <a:rect b="b" l="l" r="r" t="t"/>
              <a:pathLst>
                <a:path extrusionOk="0" h="1" w="1">
                  <a:moveTo>
                    <a:pt x="1" y="1"/>
                  </a:move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4" name="Google Shape;40314;p80"/>
            <p:cNvSpPr/>
            <p:nvPr/>
          </p:nvSpPr>
          <p:spPr>
            <a:xfrm>
              <a:off x="4971550" y="3218851"/>
              <a:ext cx="77" cy="39"/>
            </a:xfrm>
            <a:custGeom>
              <a:rect b="b" l="l" r="r" t="t"/>
              <a:pathLst>
                <a:path extrusionOk="0" h="1" w="2">
                  <a:moveTo>
                    <a:pt x="1" y="0"/>
                  </a:moveTo>
                  <a:lnTo>
                    <a:pt x="2" y="0"/>
                  </a:ln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5" name="Google Shape;40315;p80"/>
            <p:cNvSpPr/>
            <p:nvPr/>
          </p:nvSpPr>
          <p:spPr>
            <a:xfrm>
              <a:off x="4981175" y="3218735"/>
              <a:ext cx="503" cy="39"/>
            </a:xfrm>
            <a:custGeom>
              <a:rect b="b" l="l" r="r" t="t"/>
              <a:pathLst>
                <a:path extrusionOk="0" h="1" w="13">
                  <a:moveTo>
                    <a:pt x="1" y="1"/>
                  </a:moveTo>
                  <a:lnTo>
                    <a:pt x="13" y="1"/>
                  </a:lnTo>
                  <a:close/>
                </a:path>
              </a:pathLst>
            </a:custGeom>
            <a:solidFill>
              <a:srgbClr val="D8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6" name="Google Shape;40316;p80"/>
            <p:cNvSpPr/>
            <p:nvPr/>
          </p:nvSpPr>
          <p:spPr>
            <a:xfrm>
              <a:off x="4965172" y="3218503"/>
              <a:ext cx="25628" cy="122923"/>
            </a:xfrm>
            <a:custGeom>
              <a:rect b="b" l="l" r="r" t="t"/>
              <a:pathLst>
                <a:path extrusionOk="0" h="3180" w="663">
                  <a:moveTo>
                    <a:pt x="340" y="1"/>
                  </a:moveTo>
                  <a:cubicBezTo>
                    <a:pt x="225" y="1"/>
                    <a:pt x="111" y="7"/>
                    <a:pt x="0" y="18"/>
                  </a:cubicBezTo>
                  <a:lnTo>
                    <a:pt x="0" y="3180"/>
                  </a:lnTo>
                  <a:lnTo>
                    <a:pt x="663" y="3180"/>
                  </a:lnTo>
                  <a:lnTo>
                    <a:pt x="663" y="15"/>
                  </a:lnTo>
                  <a:cubicBezTo>
                    <a:pt x="555" y="5"/>
                    <a:pt x="448" y="1"/>
                    <a:pt x="34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7" name="Google Shape;40317;p80"/>
            <p:cNvSpPr/>
            <p:nvPr/>
          </p:nvSpPr>
          <p:spPr>
            <a:xfrm>
              <a:off x="4978624" y="3218503"/>
              <a:ext cx="12138" cy="122923"/>
            </a:xfrm>
            <a:custGeom>
              <a:rect b="b" l="l" r="r" t="t"/>
              <a:pathLst>
                <a:path extrusionOk="0" h="3180" w="314">
                  <a:moveTo>
                    <a:pt x="0" y="1"/>
                  </a:moveTo>
                  <a:lnTo>
                    <a:pt x="0" y="3180"/>
                  </a:lnTo>
                  <a:lnTo>
                    <a:pt x="314" y="3180"/>
                  </a:lnTo>
                  <a:lnTo>
                    <a:pt x="314" y="16"/>
                  </a:lnTo>
                  <a:cubicBezTo>
                    <a:pt x="210" y="5"/>
                    <a:pt x="106"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8" name="Google Shape;40318;p80"/>
            <p:cNvSpPr/>
            <p:nvPr/>
          </p:nvSpPr>
          <p:spPr>
            <a:xfrm>
              <a:off x="4960224" y="3374823"/>
              <a:ext cx="35524" cy="35524"/>
            </a:xfrm>
            <a:custGeom>
              <a:rect b="b" l="l" r="r" t="t"/>
              <a:pathLst>
                <a:path extrusionOk="0" h="919" w="919">
                  <a:moveTo>
                    <a:pt x="460" y="1"/>
                  </a:moveTo>
                  <a:cubicBezTo>
                    <a:pt x="206" y="1"/>
                    <a:pt x="1" y="206"/>
                    <a:pt x="1" y="460"/>
                  </a:cubicBezTo>
                  <a:cubicBezTo>
                    <a:pt x="1" y="713"/>
                    <a:pt x="206" y="919"/>
                    <a:pt x="460" y="919"/>
                  </a:cubicBezTo>
                  <a:cubicBezTo>
                    <a:pt x="713" y="919"/>
                    <a:pt x="919" y="713"/>
                    <a:pt x="919" y="460"/>
                  </a:cubicBezTo>
                  <a:cubicBezTo>
                    <a:pt x="919" y="206"/>
                    <a:pt x="713" y="1"/>
                    <a:pt x="4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9" name="Google Shape;40319;p80"/>
            <p:cNvSpPr/>
            <p:nvPr/>
          </p:nvSpPr>
          <p:spPr>
            <a:xfrm>
              <a:off x="4896134" y="3374823"/>
              <a:ext cx="35447" cy="35524"/>
            </a:xfrm>
            <a:custGeom>
              <a:rect b="b" l="l" r="r" t="t"/>
              <a:pathLst>
                <a:path extrusionOk="0" h="919" w="917">
                  <a:moveTo>
                    <a:pt x="459" y="1"/>
                  </a:moveTo>
                  <a:cubicBezTo>
                    <a:pt x="205" y="1"/>
                    <a:pt x="0" y="206"/>
                    <a:pt x="0" y="460"/>
                  </a:cubicBezTo>
                  <a:cubicBezTo>
                    <a:pt x="0" y="713"/>
                    <a:pt x="205" y="919"/>
                    <a:pt x="459" y="919"/>
                  </a:cubicBezTo>
                  <a:cubicBezTo>
                    <a:pt x="712" y="919"/>
                    <a:pt x="917" y="713"/>
                    <a:pt x="917" y="460"/>
                  </a:cubicBezTo>
                  <a:cubicBezTo>
                    <a:pt x="917" y="206"/>
                    <a:pt x="712" y="1"/>
                    <a:pt x="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0" name="Google Shape;40320;p80"/>
            <p:cNvSpPr/>
            <p:nvPr/>
          </p:nvSpPr>
          <p:spPr>
            <a:xfrm>
              <a:off x="5024430" y="3374823"/>
              <a:ext cx="35524" cy="35524"/>
            </a:xfrm>
            <a:custGeom>
              <a:rect b="b" l="l" r="r" t="t"/>
              <a:pathLst>
                <a:path extrusionOk="0" h="919" w="919">
                  <a:moveTo>
                    <a:pt x="459" y="1"/>
                  </a:moveTo>
                  <a:cubicBezTo>
                    <a:pt x="206" y="1"/>
                    <a:pt x="0" y="206"/>
                    <a:pt x="0" y="460"/>
                  </a:cubicBezTo>
                  <a:cubicBezTo>
                    <a:pt x="0" y="713"/>
                    <a:pt x="206" y="919"/>
                    <a:pt x="459" y="919"/>
                  </a:cubicBezTo>
                  <a:cubicBezTo>
                    <a:pt x="712" y="919"/>
                    <a:pt x="918" y="713"/>
                    <a:pt x="918" y="460"/>
                  </a:cubicBezTo>
                  <a:cubicBezTo>
                    <a:pt x="918" y="206"/>
                    <a:pt x="712" y="1"/>
                    <a:pt x="4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1" name="Google Shape;40321;p80"/>
            <p:cNvSpPr/>
            <p:nvPr/>
          </p:nvSpPr>
          <p:spPr>
            <a:xfrm>
              <a:off x="4796133" y="3496239"/>
              <a:ext cx="363589" cy="25628"/>
            </a:xfrm>
            <a:custGeom>
              <a:rect b="b" l="l" r="r" t="t"/>
              <a:pathLst>
                <a:path extrusionOk="0" h="663" w="9406">
                  <a:moveTo>
                    <a:pt x="0" y="1"/>
                  </a:moveTo>
                  <a:lnTo>
                    <a:pt x="0" y="662"/>
                  </a:lnTo>
                  <a:lnTo>
                    <a:pt x="9406" y="662"/>
                  </a:lnTo>
                  <a:lnTo>
                    <a:pt x="940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2" name="Google Shape;40322;p80"/>
            <p:cNvSpPr/>
            <p:nvPr/>
          </p:nvSpPr>
          <p:spPr>
            <a:xfrm>
              <a:off x="4829531" y="3430216"/>
              <a:ext cx="296870" cy="25551"/>
            </a:xfrm>
            <a:custGeom>
              <a:rect b="b" l="l" r="r" t="t"/>
              <a:pathLst>
                <a:path extrusionOk="0" h="661" w="7680">
                  <a:moveTo>
                    <a:pt x="0" y="1"/>
                  </a:moveTo>
                  <a:lnTo>
                    <a:pt x="0" y="661"/>
                  </a:lnTo>
                  <a:lnTo>
                    <a:pt x="7680" y="661"/>
                  </a:lnTo>
                  <a:lnTo>
                    <a:pt x="76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3" name="Google Shape;40323;p80"/>
            <p:cNvSpPr/>
            <p:nvPr/>
          </p:nvSpPr>
          <p:spPr>
            <a:xfrm>
              <a:off x="4842287" y="3329326"/>
              <a:ext cx="271319" cy="25628"/>
            </a:xfrm>
            <a:custGeom>
              <a:rect b="b" l="l" r="r" t="t"/>
              <a:pathLst>
                <a:path extrusionOk="0" h="663" w="7019">
                  <a:moveTo>
                    <a:pt x="0" y="0"/>
                  </a:moveTo>
                  <a:lnTo>
                    <a:pt x="0" y="663"/>
                  </a:lnTo>
                  <a:lnTo>
                    <a:pt x="7019" y="663"/>
                  </a:lnTo>
                  <a:lnTo>
                    <a:pt x="70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4" name="Google Shape;40324;p80"/>
            <p:cNvSpPr/>
            <p:nvPr/>
          </p:nvSpPr>
          <p:spPr>
            <a:xfrm>
              <a:off x="4977928" y="3329326"/>
              <a:ext cx="135679" cy="25590"/>
            </a:xfrm>
            <a:custGeom>
              <a:rect b="b" l="l" r="r" t="t"/>
              <a:pathLst>
                <a:path extrusionOk="0" h="662" w="3510">
                  <a:moveTo>
                    <a:pt x="1" y="0"/>
                  </a:moveTo>
                  <a:lnTo>
                    <a:pt x="1" y="662"/>
                  </a:lnTo>
                  <a:lnTo>
                    <a:pt x="3510" y="662"/>
                  </a:lnTo>
                  <a:lnTo>
                    <a:pt x="3510"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5" name="Google Shape;40325;p80"/>
            <p:cNvSpPr/>
            <p:nvPr/>
          </p:nvSpPr>
          <p:spPr>
            <a:xfrm>
              <a:off x="4977928" y="3430216"/>
              <a:ext cx="148474" cy="25551"/>
            </a:xfrm>
            <a:custGeom>
              <a:rect b="b" l="l" r="r" t="t"/>
              <a:pathLst>
                <a:path extrusionOk="0" h="661" w="3841">
                  <a:moveTo>
                    <a:pt x="1" y="1"/>
                  </a:moveTo>
                  <a:lnTo>
                    <a:pt x="1" y="661"/>
                  </a:lnTo>
                  <a:lnTo>
                    <a:pt x="3841" y="661"/>
                  </a:lnTo>
                  <a:lnTo>
                    <a:pt x="384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6" name="Google Shape;40326;p80"/>
            <p:cNvSpPr/>
            <p:nvPr/>
          </p:nvSpPr>
          <p:spPr>
            <a:xfrm>
              <a:off x="4977967" y="3374823"/>
              <a:ext cx="17781" cy="35601"/>
            </a:xfrm>
            <a:custGeom>
              <a:rect b="b" l="l" r="r" t="t"/>
              <a:pathLst>
                <a:path extrusionOk="0" h="921" w="460">
                  <a:moveTo>
                    <a:pt x="1" y="1"/>
                  </a:moveTo>
                  <a:lnTo>
                    <a:pt x="1" y="921"/>
                  </a:lnTo>
                  <a:cubicBezTo>
                    <a:pt x="254" y="919"/>
                    <a:pt x="460" y="713"/>
                    <a:pt x="460" y="460"/>
                  </a:cubicBezTo>
                  <a:cubicBezTo>
                    <a:pt x="460" y="206"/>
                    <a:pt x="254" y="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7" name="Google Shape;40327;p80"/>
            <p:cNvSpPr/>
            <p:nvPr/>
          </p:nvSpPr>
          <p:spPr>
            <a:xfrm>
              <a:off x="4977928" y="3496239"/>
              <a:ext cx="181794" cy="25628"/>
            </a:xfrm>
            <a:custGeom>
              <a:rect b="b" l="l" r="r" t="t"/>
              <a:pathLst>
                <a:path extrusionOk="0" h="663" w="4703">
                  <a:moveTo>
                    <a:pt x="1" y="1"/>
                  </a:moveTo>
                  <a:lnTo>
                    <a:pt x="1" y="331"/>
                  </a:lnTo>
                  <a:lnTo>
                    <a:pt x="1" y="662"/>
                  </a:lnTo>
                  <a:lnTo>
                    <a:pt x="4703" y="662"/>
                  </a:lnTo>
                  <a:lnTo>
                    <a:pt x="470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8" name="Google Shape;40328;p80"/>
          <p:cNvGrpSpPr/>
          <p:nvPr/>
        </p:nvGrpSpPr>
        <p:grpSpPr>
          <a:xfrm>
            <a:off x="5612179" y="2005045"/>
            <a:ext cx="363628" cy="363589"/>
            <a:chOff x="5612179" y="2005045"/>
            <a:chExt cx="363628" cy="363589"/>
          </a:xfrm>
        </p:grpSpPr>
        <p:sp>
          <p:nvSpPr>
            <p:cNvPr id="40329" name="Google Shape;40329;p80"/>
            <p:cNvSpPr/>
            <p:nvPr/>
          </p:nvSpPr>
          <p:spPr>
            <a:xfrm>
              <a:off x="5659995" y="2052745"/>
              <a:ext cx="268072" cy="268072"/>
            </a:xfrm>
            <a:custGeom>
              <a:rect b="b" l="l" r="r" t="t"/>
              <a:pathLst>
                <a:path extrusionOk="0" h="6935" w="6935">
                  <a:moveTo>
                    <a:pt x="3467" y="0"/>
                  </a:moveTo>
                  <a:cubicBezTo>
                    <a:pt x="1552" y="0"/>
                    <a:pt x="0" y="1552"/>
                    <a:pt x="0" y="3467"/>
                  </a:cubicBezTo>
                  <a:cubicBezTo>
                    <a:pt x="0" y="5382"/>
                    <a:pt x="1552" y="6934"/>
                    <a:pt x="3467" y="6934"/>
                  </a:cubicBezTo>
                  <a:cubicBezTo>
                    <a:pt x="5382" y="6934"/>
                    <a:pt x="6934" y="5382"/>
                    <a:pt x="6934" y="3467"/>
                  </a:cubicBezTo>
                  <a:cubicBezTo>
                    <a:pt x="6934" y="1552"/>
                    <a:pt x="5382" y="0"/>
                    <a:pt x="3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0" name="Google Shape;40330;p80"/>
            <p:cNvSpPr/>
            <p:nvPr/>
          </p:nvSpPr>
          <p:spPr>
            <a:xfrm>
              <a:off x="5793974" y="2052745"/>
              <a:ext cx="134056" cy="268072"/>
            </a:xfrm>
            <a:custGeom>
              <a:rect b="b" l="l" r="r" t="t"/>
              <a:pathLst>
                <a:path extrusionOk="0" h="6935" w="3468">
                  <a:moveTo>
                    <a:pt x="0" y="0"/>
                  </a:moveTo>
                  <a:lnTo>
                    <a:pt x="0" y="6934"/>
                  </a:lnTo>
                  <a:cubicBezTo>
                    <a:pt x="1915" y="6934"/>
                    <a:pt x="3467" y="5382"/>
                    <a:pt x="3467" y="3467"/>
                  </a:cubicBezTo>
                  <a:cubicBezTo>
                    <a:pt x="3467" y="1552"/>
                    <a:pt x="1914"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1" name="Google Shape;40331;p80"/>
            <p:cNvSpPr/>
            <p:nvPr/>
          </p:nvSpPr>
          <p:spPr>
            <a:xfrm>
              <a:off x="5674104" y="2056920"/>
              <a:ext cx="142366" cy="227910"/>
            </a:xfrm>
            <a:custGeom>
              <a:rect b="b" l="l" r="r" t="t"/>
              <a:pathLst>
                <a:path extrusionOk="0" h="5896" w="3683">
                  <a:moveTo>
                    <a:pt x="2249" y="0"/>
                  </a:moveTo>
                  <a:cubicBezTo>
                    <a:pt x="1262" y="250"/>
                    <a:pt x="445" y="922"/>
                    <a:pt x="1" y="1814"/>
                  </a:cubicBezTo>
                  <a:cubicBezTo>
                    <a:pt x="119" y="1941"/>
                    <a:pt x="85" y="1882"/>
                    <a:pt x="133" y="2049"/>
                  </a:cubicBezTo>
                  <a:cubicBezTo>
                    <a:pt x="175" y="2187"/>
                    <a:pt x="271" y="2303"/>
                    <a:pt x="372" y="2409"/>
                  </a:cubicBezTo>
                  <a:cubicBezTo>
                    <a:pt x="541" y="2587"/>
                    <a:pt x="727" y="2747"/>
                    <a:pt x="925" y="2890"/>
                  </a:cubicBezTo>
                  <a:cubicBezTo>
                    <a:pt x="979" y="2930"/>
                    <a:pt x="1039" y="2970"/>
                    <a:pt x="1061" y="3036"/>
                  </a:cubicBezTo>
                  <a:cubicBezTo>
                    <a:pt x="1124" y="3220"/>
                    <a:pt x="1016" y="3421"/>
                    <a:pt x="1125" y="3630"/>
                  </a:cubicBezTo>
                  <a:cubicBezTo>
                    <a:pt x="1230" y="3829"/>
                    <a:pt x="1460" y="3953"/>
                    <a:pt x="1520" y="4171"/>
                  </a:cubicBezTo>
                  <a:cubicBezTo>
                    <a:pt x="1565" y="4340"/>
                    <a:pt x="1495" y="4524"/>
                    <a:pt x="1536" y="4694"/>
                  </a:cubicBezTo>
                  <a:cubicBezTo>
                    <a:pt x="1584" y="4901"/>
                    <a:pt x="1785" y="5041"/>
                    <a:pt x="1857" y="5242"/>
                  </a:cubicBezTo>
                  <a:cubicBezTo>
                    <a:pt x="1903" y="5369"/>
                    <a:pt x="1892" y="5510"/>
                    <a:pt x="1927" y="5642"/>
                  </a:cubicBezTo>
                  <a:cubicBezTo>
                    <a:pt x="1958" y="5766"/>
                    <a:pt x="2058" y="5895"/>
                    <a:pt x="2185" y="5895"/>
                  </a:cubicBezTo>
                  <a:cubicBezTo>
                    <a:pt x="2191" y="5895"/>
                    <a:pt x="2196" y="5895"/>
                    <a:pt x="2201" y="5895"/>
                  </a:cubicBezTo>
                  <a:cubicBezTo>
                    <a:pt x="2365" y="5880"/>
                    <a:pt x="2430" y="5678"/>
                    <a:pt x="2444" y="5516"/>
                  </a:cubicBezTo>
                  <a:cubicBezTo>
                    <a:pt x="2457" y="5352"/>
                    <a:pt x="2473" y="5156"/>
                    <a:pt x="2619" y="5082"/>
                  </a:cubicBezTo>
                  <a:cubicBezTo>
                    <a:pt x="2697" y="5042"/>
                    <a:pt x="2799" y="5049"/>
                    <a:pt x="2860" y="4987"/>
                  </a:cubicBezTo>
                  <a:cubicBezTo>
                    <a:pt x="2961" y="4884"/>
                    <a:pt x="2860" y="4714"/>
                    <a:pt x="2862" y="4569"/>
                  </a:cubicBezTo>
                  <a:cubicBezTo>
                    <a:pt x="2866" y="4415"/>
                    <a:pt x="2993" y="4296"/>
                    <a:pt x="3110" y="4196"/>
                  </a:cubicBezTo>
                  <a:cubicBezTo>
                    <a:pt x="3258" y="4069"/>
                    <a:pt x="3405" y="3944"/>
                    <a:pt x="3553" y="3817"/>
                  </a:cubicBezTo>
                  <a:cubicBezTo>
                    <a:pt x="3656" y="3730"/>
                    <a:pt x="3683" y="3575"/>
                    <a:pt x="3641" y="3448"/>
                  </a:cubicBezTo>
                  <a:cubicBezTo>
                    <a:pt x="3598" y="3320"/>
                    <a:pt x="3499" y="3218"/>
                    <a:pt x="3387" y="3144"/>
                  </a:cubicBezTo>
                  <a:cubicBezTo>
                    <a:pt x="3302" y="3087"/>
                    <a:pt x="3199" y="3044"/>
                    <a:pt x="3098" y="3044"/>
                  </a:cubicBezTo>
                  <a:cubicBezTo>
                    <a:pt x="3058" y="3044"/>
                    <a:pt x="3017" y="3051"/>
                    <a:pt x="2978" y="3067"/>
                  </a:cubicBezTo>
                  <a:cubicBezTo>
                    <a:pt x="2877" y="3109"/>
                    <a:pt x="2799" y="3211"/>
                    <a:pt x="2688" y="3217"/>
                  </a:cubicBezTo>
                  <a:cubicBezTo>
                    <a:pt x="2685" y="3217"/>
                    <a:pt x="2681" y="3217"/>
                    <a:pt x="2678" y="3217"/>
                  </a:cubicBezTo>
                  <a:cubicBezTo>
                    <a:pt x="2581" y="3217"/>
                    <a:pt x="2497" y="3139"/>
                    <a:pt x="2450" y="3053"/>
                  </a:cubicBezTo>
                  <a:cubicBezTo>
                    <a:pt x="2402" y="2964"/>
                    <a:pt x="2380" y="2864"/>
                    <a:pt x="2330" y="2774"/>
                  </a:cubicBezTo>
                  <a:cubicBezTo>
                    <a:pt x="2190" y="2520"/>
                    <a:pt x="1961" y="2535"/>
                    <a:pt x="1715" y="2497"/>
                  </a:cubicBezTo>
                  <a:cubicBezTo>
                    <a:pt x="1465" y="2458"/>
                    <a:pt x="1212" y="2342"/>
                    <a:pt x="1027" y="2172"/>
                  </a:cubicBezTo>
                  <a:cubicBezTo>
                    <a:pt x="998" y="2145"/>
                    <a:pt x="968" y="2114"/>
                    <a:pt x="956" y="2076"/>
                  </a:cubicBezTo>
                  <a:cubicBezTo>
                    <a:pt x="891" y="1865"/>
                    <a:pt x="1257" y="1769"/>
                    <a:pt x="1396" y="1769"/>
                  </a:cubicBezTo>
                  <a:cubicBezTo>
                    <a:pt x="1399" y="1769"/>
                    <a:pt x="1402" y="1769"/>
                    <a:pt x="1405" y="1769"/>
                  </a:cubicBezTo>
                  <a:cubicBezTo>
                    <a:pt x="1479" y="1772"/>
                    <a:pt x="1554" y="1787"/>
                    <a:pt x="1628" y="1787"/>
                  </a:cubicBezTo>
                  <a:cubicBezTo>
                    <a:pt x="1662" y="1787"/>
                    <a:pt x="1695" y="1784"/>
                    <a:pt x="1728" y="1775"/>
                  </a:cubicBezTo>
                  <a:cubicBezTo>
                    <a:pt x="1827" y="1746"/>
                    <a:pt x="1902" y="1670"/>
                    <a:pt x="1985" y="1611"/>
                  </a:cubicBezTo>
                  <a:cubicBezTo>
                    <a:pt x="2223" y="1444"/>
                    <a:pt x="2568" y="1671"/>
                    <a:pt x="2614" y="1222"/>
                  </a:cubicBezTo>
                  <a:cubicBezTo>
                    <a:pt x="2633" y="1045"/>
                    <a:pt x="2564" y="874"/>
                    <a:pt x="2497" y="709"/>
                  </a:cubicBezTo>
                  <a:cubicBezTo>
                    <a:pt x="2399" y="472"/>
                    <a:pt x="2312" y="245"/>
                    <a:pt x="22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2" name="Google Shape;40332;p80"/>
            <p:cNvSpPr/>
            <p:nvPr/>
          </p:nvSpPr>
          <p:spPr>
            <a:xfrm>
              <a:off x="5830193" y="2066854"/>
              <a:ext cx="59065" cy="40279"/>
            </a:xfrm>
            <a:custGeom>
              <a:rect b="b" l="l" r="r" t="t"/>
              <a:pathLst>
                <a:path extrusionOk="0" h="1042" w="1528">
                  <a:moveTo>
                    <a:pt x="613" y="1"/>
                  </a:moveTo>
                  <a:cubicBezTo>
                    <a:pt x="480" y="172"/>
                    <a:pt x="200" y="406"/>
                    <a:pt x="67" y="577"/>
                  </a:cubicBezTo>
                  <a:cubicBezTo>
                    <a:pt x="42" y="608"/>
                    <a:pt x="17" y="640"/>
                    <a:pt x="11" y="680"/>
                  </a:cubicBezTo>
                  <a:cubicBezTo>
                    <a:pt x="0" y="743"/>
                    <a:pt x="42" y="802"/>
                    <a:pt x="83" y="853"/>
                  </a:cubicBezTo>
                  <a:cubicBezTo>
                    <a:pt x="142" y="929"/>
                    <a:pt x="209" y="1011"/>
                    <a:pt x="304" y="1034"/>
                  </a:cubicBezTo>
                  <a:cubicBezTo>
                    <a:pt x="323" y="1039"/>
                    <a:pt x="342" y="1041"/>
                    <a:pt x="361" y="1041"/>
                  </a:cubicBezTo>
                  <a:cubicBezTo>
                    <a:pt x="514" y="1041"/>
                    <a:pt x="657" y="901"/>
                    <a:pt x="818" y="888"/>
                  </a:cubicBezTo>
                  <a:cubicBezTo>
                    <a:pt x="826" y="887"/>
                    <a:pt x="835" y="887"/>
                    <a:pt x="843" y="887"/>
                  </a:cubicBezTo>
                  <a:cubicBezTo>
                    <a:pt x="979" y="887"/>
                    <a:pt x="1106" y="971"/>
                    <a:pt x="1244" y="976"/>
                  </a:cubicBezTo>
                  <a:cubicBezTo>
                    <a:pt x="1247" y="977"/>
                    <a:pt x="1251" y="977"/>
                    <a:pt x="1254" y="977"/>
                  </a:cubicBezTo>
                  <a:cubicBezTo>
                    <a:pt x="1412" y="977"/>
                    <a:pt x="1495" y="821"/>
                    <a:pt x="1528" y="664"/>
                  </a:cubicBezTo>
                  <a:cubicBezTo>
                    <a:pt x="1262" y="396"/>
                    <a:pt x="954" y="172"/>
                    <a:pt x="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3" name="Google Shape;40333;p80"/>
            <p:cNvSpPr/>
            <p:nvPr/>
          </p:nvSpPr>
          <p:spPr>
            <a:xfrm>
              <a:off x="5841867" y="2145556"/>
              <a:ext cx="86201" cy="122111"/>
            </a:xfrm>
            <a:custGeom>
              <a:rect b="b" l="l" r="r" t="t"/>
              <a:pathLst>
                <a:path extrusionOk="0" h="3159" w="2230">
                  <a:moveTo>
                    <a:pt x="743" y="0"/>
                  </a:moveTo>
                  <a:cubicBezTo>
                    <a:pt x="523" y="0"/>
                    <a:pt x="336" y="161"/>
                    <a:pt x="230" y="348"/>
                  </a:cubicBezTo>
                  <a:cubicBezTo>
                    <a:pt x="140" y="506"/>
                    <a:pt x="0" y="856"/>
                    <a:pt x="118" y="1018"/>
                  </a:cubicBezTo>
                  <a:cubicBezTo>
                    <a:pt x="174" y="1095"/>
                    <a:pt x="257" y="1146"/>
                    <a:pt x="340" y="1196"/>
                  </a:cubicBezTo>
                  <a:cubicBezTo>
                    <a:pt x="457" y="1267"/>
                    <a:pt x="575" y="1337"/>
                    <a:pt x="704" y="1388"/>
                  </a:cubicBezTo>
                  <a:cubicBezTo>
                    <a:pt x="849" y="1447"/>
                    <a:pt x="1018" y="1487"/>
                    <a:pt x="1111" y="1615"/>
                  </a:cubicBezTo>
                  <a:cubicBezTo>
                    <a:pt x="1187" y="1721"/>
                    <a:pt x="1194" y="1861"/>
                    <a:pt x="1181" y="1990"/>
                  </a:cubicBezTo>
                  <a:cubicBezTo>
                    <a:pt x="1145" y="2341"/>
                    <a:pt x="838" y="2653"/>
                    <a:pt x="1117" y="2972"/>
                  </a:cubicBezTo>
                  <a:cubicBezTo>
                    <a:pt x="1223" y="3092"/>
                    <a:pt x="1365" y="3159"/>
                    <a:pt x="1525" y="3159"/>
                  </a:cubicBezTo>
                  <a:cubicBezTo>
                    <a:pt x="1966" y="2576"/>
                    <a:pt x="2228" y="1851"/>
                    <a:pt x="2228" y="1065"/>
                  </a:cubicBezTo>
                  <a:cubicBezTo>
                    <a:pt x="2229" y="703"/>
                    <a:pt x="2175" y="354"/>
                    <a:pt x="2070" y="26"/>
                  </a:cubicBezTo>
                  <a:cubicBezTo>
                    <a:pt x="2006" y="221"/>
                    <a:pt x="1826" y="170"/>
                    <a:pt x="1592" y="189"/>
                  </a:cubicBezTo>
                  <a:cubicBezTo>
                    <a:pt x="1571" y="190"/>
                    <a:pt x="1551" y="191"/>
                    <a:pt x="1531" y="191"/>
                  </a:cubicBezTo>
                  <a:cubicBezTo>
                    <a:pt x="1267" y="191"/>
                    <a:pt x="1091" y="60"/>
                    <a:pt x="832" y="9"/>
                  </a:cubicBezTo>
                  <a:cubicBezTo>
                    <a:pt x="802" y="3"/>
                    <a:pt x="772" y="0"/>
                    <a:pt x="7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4" name="Google Shape;40334;p80"/>
            <p:cNvSpPr/>
            <p:nvPr/>
          </p:nvSpPr>
          <p:spPr>
            <a:xfrm>
              <a:off x="5793974" y="2174470"/>
              <a:ext cx="22381" cy="44878"/>
            </a:xfrm>
            <a:custGeom>
              <a:rect b="b" l="l" r="r" t="t"/>
              <a:pathLst>
                <a:path extrusionOk="0" h="1161" w="579">
                  <a:moveTo>
                    <a:pt x="0" y="1"/>
                  </a:moveTo>
                  <a:lnTo>
                    <a:pt x="0" y="1160"/>
                  </a:lnTo>
                  <a:cubicBezTo>
                    <a:pt x="2" y="1157"/>
                    <a:pt x="5" y="1156"/>
                    <a:pt x="7" y="1153"/>
                  </a:cubicBezTo>
                  <a:cubicBezTo>
                    <a:pt x="154" y="1026"/>
                    <a:pt x="302" y="901"/>
                    <a:pt x="450" y="775"/>
                  </a:cubicBezTo>
                  <a:cubicBezTo>
                    <a:pt x="552" y="689"/>
                    <a:pt x="579" y="534"/>
                    <a:pt x="536" y="406"/>
                  </a:cubicBezTo>
                  <a:cubicBezTo>
                    <a:pt x="494" y="277"/>
                    <a:pt x="396" y="176"/>
                    <a:pt x="283" y="102"/>
                  </a:cubicBezTo>
                  <a:cubicBezTo>
                    <a:pt x="199" y="47"/>
                    <a:pt x="98" y="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5" name="Google Shape;40335;p80"/>
            <p:cNvSpPr/>
            <p:nvPr/>
          </p:nvSpPr>
          <p:spPr>
            <a:xfrm>
              <a:off x="5889258" y="2026692"/>
              <a:ext cx="60379" cy="60379"/>
            </a:xfrm>
            <a:custGeom>
              <a:rect b="b" l="l" r="r" t="t"/>
              <a:pathLst>
                <a:path extrusionOk="0" h="1562" w="1562">
                  <a:moveTo>
                    <a:pt x="781" y="0"/>
                  </a:moveTo>
                  <a:cubicBezTo>
                    <a:pt x="350" y="0"/>
                    <a:pt x="0" y="352"/>
                    <a:pt x="0" y="781"/>
                  </a:cubicBezTo>
                  <a:cubicBezTo>
                    <a:pt x="0" y="1211"/>
                    <a:pt x="349" y="1562"/>
                    <a:pt x="781" y="1562"/>
                  </a:cubicBezTo>
                  <a:cubicBezTo>
                    <a:pt x="1212" y="1562"/>
                    <a:pt x="1562" y="1211"/>
                    <a:pt x="1562" y="781"/>
                  </a:cubicBezTo>
                  <a:cubicBezTo>
                    <a:pt x="1562" y="352"/>
                    <a:pt x="1210" y="0"/>
                    <a:pt x="7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6" name="Google Shape;40336;p80"/>
            <p:cNvSpPr/>
            <p:nvPr/>
          </p:nvSpPr>
          <p:spPr>
            <a:xfrm>
              <a:off x="5612179" y="2177949"/>
              <a:ext cx="13065" cy="36181"/>
            </a:xfrm>
            <a:custGeom>
              <a:rect b="b" l="l" r="r" t="t"/>
              <a:pathLst>
                <a:path extrusionOk="0" h="936" w="338">
                  <a:moveTo>
                    <a:pt x="6" y="1"/>
                  </a:moveTo>
                  <a:cubicBezTo>
                    <a:pt x="3" y="75"/>
                    <a:pt x="1" y="154"/>
                    <a:pt x="1" y="229"/>
                  </a:cubicBezTo>
                  <a:cubicBezTo>
                    <a:pt x="1" y="466"/>
                    <a:pt x="18" y="703"/>
                    <a:pt x="54" y="935"/>
                  </a:cubicBezTo>
                  <a:lnTo>
                    <a:pt x="338" y="893"/>
                  </a:lnTo>
                  <a:cubicBezTo>
                    <a:pt x="305" y="675"/>
                    <a:pt x="288" y="451"/>
                    <a:pt x="288" y="228"/>
                  </a:cubicBezTo>
                  <a:cubicBezTo>
                    <a:pt x="288" y="158"/>
                    <a:pt x="289" y="85"/>
                    <a:pt x="293" y="13"/>
                  </a:cubicBezTo>
                  <a:lnTo>
                    <a:pt x="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7" name="Google Shape;40337;p80"/>
            <p:cNvSpPr/>
            <p:nvPr/>
          </p:nvSpPr>
          <p:spPr>
            <a:xfrm>
              <a:off x="5630076" y="2077214"/>
              <a:ext cx="27716" cy="35717"/>
            </a:xfrm>
            <a:custGeom>
              <a:rect b="b" l="l" r="r" t="t"/>
              <a:pathLst>
                <a:path extrusionOk="0" h="924" w="717">
                  <a:moveTo>
                    <a:pt x="487" y="1"/>
                  </a:moveTo>
                  <a:cubicBezTo>
                    <a:pt x="300" y="250"/>
                    <a:pt x="134" y="519"/>
                    <a:pt x="0" y="799"/>
                  </a:cubicBezTo>
                  <a:lnTo>
                    <a:pt x="259" y="924"/>
                  </a:lnTo>
                  <a:cubicBezTo>
                    <a:pt x="385" y="660"/>
                    <a:pt x="539" y="407"/>
                    <a:pt x="716" y="174"/>
                  </a:cubicBezTo>
                  <a:lnTo>
                    <a:pt x="4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8" name="Google Shape;40338;p80"/>
            <p:cNvSpPr/>
            <p:nvPr/>
          </p:nvSpPr>
          <p:spPr>
            <a:xfrm>
              <a:off x="5753270" y="2005045"/>
              <a:ext cx="36258" cy="15346"/>
            </a:xfrm>
            <a:custGeom>
              <a:rect b="b" l="l" r="r" t="t"/>
              <a:pathLst>
                <a:path extrusionOk="0" h="397" w="938">
                  <a:moveTo>
                    <a:pt x="929" y="0"/>
                  </a:moveTo>
                  <a:cubicBezTo>
                    <a:pt x="617" y="7"/>
                    <a:pt x="304" y="48"/>
                    <a:pt x="0" y="117"/>
                  </a:cubicBezTo>
                  <a:lnTo>
                    <a:pt x="64" y="397"/>
                  </a:lnTo>
                  <a:cubicBezTo>
                    <a:pt x="349" y="331"/>
                    <a:pt x="643" y="294"/>
                    <a:pt x="937" y="286"/>
                  </a:cubicBezTo>
                  <a:lnTo>
                    <a:pt x="9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9" name="Google Shape;40339;p80"/>
            <p:cNvSpPr/>
            <p:nvPr/>
          </p:nvSpPr>
          <p:spPr>
            <a:xfrm>
              <a:off x="5614189" y="2124759"/>
              <a:ext cx="19328" cy="36761"/>
            </a:xfrm>
            <a:custGeom>
              <a:rect b="b" l="l" r="r" t="t"/>
              <a:pathLst>
                <a:path extrusionOk="0" h="951" w="500">
                  <a:moveTo>
                    <a:pt x="231" y="1"/>
                  </a:moveTo>
                  <a:cubicBezTo>
                    <a:pt x="123" y="294"/>
                    <a:pt x="47" y="600"/>
                    <a:pt x="1" y="908"/>
                  </a:cubicBezTo>
                  <a:lnTo>
                    <a:pt x="284" y="950"/>
                  </a:lnTo>
                  <a:cubicBezTo>
                    <a:pt x="327" y="661"/>
                    <a:pt x="399" y="374"/>
                    <a:pt x="500" y="99"/>
                  </a:cubicBezTo>
                  <a:lnTo>
                    <a:pt x="2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0" name="Google Shape;40340;p80"/>
            <p:cNvSpPr/>
            <p:nvPr/>
          </p:nvSpPr>
          <p:spPr>
            <a:xfrm>
              <a:off x="5660537" y="2039293"/>
              <a:ext cx="33630" cy="31581"/>
            </a:xfrm>
            <a:custGeom>
              <a:rect b="b" l="l" r="r" t="t"/>
              <a:pathLst>
                <a:path extrusionOk="0" h="817" w="870">
                  <a:moveTo>
                    <a:pt x="702" y="0"/>
                  </a:moveTo>
                  <a:cubicBezTo>
                    <a:pt x="449" y="183"/>
                    <a:pt x="212" y="392"/>
                    <a:pt x="0" y="622"/>
                  </a:cubicBezTo>
                  <a:lnTo>
                    <a:pt x="210" y="817"/>
                  </a:lnTo>
                  <a:cubicBezTo>
                    <a:pt x="411" y="601"/>
                    <a:pt x="632" y="405"/>
                    <a:pt x="870" y="232"/>
                  </a:cubicBezTo>
                  <a:lnTo>
                    <a:pt x="7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1" name="Google Shape;40341;p80"/>
            <p:cNvSpPr/>
            <p:nvPr/>
          </p:nvSpPr>
          <p:spPr>
            <a:xfrm>
              <a:off x="5806459" y="2005470"/>
              <a:ext cx="36529" cy="16931"/>
            </a:xfrm>
            <a:custGeom>
              <a:rect b="b" l="l" r="r" t="t"/>
              <a:pathLst>
                <a:path extrusionOk="0" h="438" w="945">
                  <a:moveTo>
                    <a:pt x="21" y="1"/>
                  </a:moveTo>
                  <a:lnTo>
                    <a:pt x="0" y="287"/>
                  </a:lnTo>
                  <a:cubicBezTo>
                    <a:pt x="292" y="308"/>
                    <a:pt x="584" y="358"/>
                    <a:pt x="866" y="437"/>
                  </a:cubicBezTo>
                  <a:lnTo>
                    <a:pt x="945" y="160"/>
                  </a:lnTo>
                  <a:cubicBezTo>
                    <a:pt x="645" y="78"/>
                    <a:pt x="334" y="23"/>
                    <a:pt x="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2" name="Google Shape;40342;p80"/>
            <p:cNvSpPr/>
            <p:nvPr/>
          </p:nvSpPr>
          <p:spPr>
            <a:xfrm>
              <a:off x="5702864" y="2014438"/>
              <a:ext cx="36529" cy="24546"/>
            </a:xfrm>
            <a:custGeom>
              <a:rect b="b" l="l" r="r" t="t"/>
              <a:pathLst>
                <a:path extrusionOk="0" h="635" w="945">
                  <a:moveTo>
                    <a:pt x="854" y="1"/>
                  </a:moveTo>
                  <a:cubicBezTo>
                    <a:pt x="558" y="101"/>
                    <a:pt x="270" y="230"/>
                    <a:pt x="0" y="387"/>
                  </a:cubicBezTo>
                  <a:lnTo>
                    <a:pt x="144" y="635"/>
                  </a:lnTo>
                  <a:cubicBezTo>
                    <a:pt x="398" y="489"/>
                    <a:pt x="667" y="366"/>
                    <a:pt x="945" y="273"/>
                  </a:cubicBezTo>
                  <a:lnTo>
                    <a:pt x="8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3" name="Google Shape;40343;p80"/>
            <p:cNvSpPr/>
            <p:nvPr/>
          </p:nvSpPr>
          <p:spPr>
            <a:xfrm>
              <a:off x="5638928" y="2275900"/>
              <a:ext cx="30035" cy="34674"/>
            </a:xfrm>
            <a:custGeom>
              <a:rect b="b" l="l" r="r" t="t"/>
              <a:pathLst>
                <a:path extrusionOk="0" h="897" w="777">
                  <a:moveTo>
                    <a:pt x="244" y="1"/>
                  </a:moveTo>
                  <a:lnTo>
                    <a:pt x="0" y="152"/>
                  </a:lnTo>
                  <a:cubicBezTo>
                    <a:pt x="164" y="418"/>
                    <a:pt x="353" y="669"/>
                    <a:pt x="568" y="897"/>
                  </a:cubicBezTo>
                  <a:lnTo>
                    <a:pt x="777" y="701"/>
                  </a:lnTo>
                  <a:cubicBezTo>
                    <a:pt x="576" y="486"/>
                    <a:pt x="399" y="25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4" name="Google Shape;40344;p80"/>
            <p:cNvSpPr/>
            <p:nvPr/>
          </p:nvSpPr>
          <p:spPr>
            <a:xfrm>
              <a:off x="5617861" y="2229089"/>
              <a:ext cx="22420" cy="36800"/>
            </a:xfrm>
            <a:custGeom>
              <a:rect b="b" l="l" r="r" t="t"/>
              <a:pathLst>
                <a:path extrusionOk="0" h="952" w="580">
                  <a:moveTo>
                    <a:pt x="278" y="1"/>
                  </a:moveTo>
                  <a:lnTo>
                    <a:pt x="1" y="71"/>
                  </a:lnTo>
                  <a:cubicBezTo>
                    <a:pt x="77" y="373"/>
                    <a:pt x="185" y="671"/>
                    <a:pt x="322" y="951"/>
                  </a:cubicBezTo>
                  <a:lnTo>
                    <a:pt x="580" y="826"/>
                  </a:lnTo>
                  <a:cubicBezTo>
                    <a:pt x="450" y="562"/>
                    <a:pt x="350" y="283"/>
                    <a:pt x="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5" name="Google Shape;40345;p80"/>
            <p:cNvSpPr/>
            <p:nvPr/>
          </p:nvSpPr>
          <p:spPr>
            <a:xfrm>
              <a:off x="5673795" y="2314865"/>
              <a:ext cx="35021" cy="29494"/>
            </a:xfrm>
            <a:custGeom>
              <a:rect b="b" l="l" r="r" t="t"/>
              <a:pathLst>
                <a:path extrusionOk="0" h="763" w="906">
                  <a:moveTo>
                    <a:pt x="190" y="0"/>
                  </a:moveTo>
                  <a:lnTo>
                    <a:pt x="0" y="216"/>
                  </a:lnTo>
                  <a:cubicBezTo>
                    <a:pt x="235" y="422"/>
                    <a:pt x="491" y="606"/>
                    <a:pt x="762" y="762"/>
                  </a:cubicBezTo>
                  <a:lnTo>
                    <a:pt x="905" y="513"/>
                  </a:lnTo>
                  <a:cubicBezTo>
                    <a:pt x="652" y="368"/>
                    <a:pt x="411" y="195"/>
                    <a:pt x="1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6" name="Google Shape;40346;p80"/>
            <p:cNvSpPr/>
            <p:nvPr/>
          </p:nvSpPr>
          <p:spPr>
            <a:xfrm>
              <a:off x="5960963" y="2186723"/>
              <a:ext cx="14844" cy="36490"/>
            </a:xfrm>
            <a:custGeom>
              <a:rect b="b" l="l" r="r" t="t"/>
              <a:pathLst>
                <a:path extrusionOk="0" h="944" w="384">
                  <a:moveTo>
                    <a:pt x="384" y="0"/>
                  </a:moveTo>
                  <a:lnTo>
                    <a:pt x="88" y="1"/>
                  </a:lnTo>
                  <a:lnTo>
                    <a:pt x="88" y="11"/>
                  </a:lnTo>
                  <a:cubicBezTo>
                    <a:pt x="88" y="305"/>
                    <a:pt x="59" y="601"/>
                    <a:pt x="1" y="887"/>
                  </a:cubicBezTo>
                  <a:lnTo>
                    <a:pt x="289" y="944"/>
                  </a:lnTo>
                  <a:cubicBezTo>
                    <a:pt x="352" y="639"/>
                    <a:pt x="384" y="324"/>
                    <a:pt x="384" y="12"/>
                  </a:cubicBezTo>
                  <a:lnTo>
                    <a:pt x="3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7" name="Google Shape;40347;p80"/>
            <p:cNvSpPr/>
            <p:nvPr/>
          </p:nvSpPr>
          <p:spPr>
            <a:xfrm>
              <a:off x="5934910" y="2084017"/>
              <a:ext cx="26556" cy="36142"/>
            </a:xfrm>
            <a:custGeom>
              <a:rect b="b" l="l" r="r" t="t"/>
              <a:pathLst>
                <a:path extrusionOk="0" h="935" w="687">
                  <a:moveTo>
                    <a:pt x="237" y="1"/>
                  </a:moveTo>
                  <a:lnTo>
                    <a:pt x="1" y="163"/>
                  </a:lnTo>
                  <a:cubicBezTo>
                    <a:pt x="166" y="406"/>
                    <a:pt x="309" y="664"/>
                    <a:pt x="424" y="934"/>
                  </a:cubicBezTo>
                  <a:lnTo>
                    <a:pt x="686" y="823"/>
                  </a:lnTo>
                  <a:cubicBezTo>
                    <a:pt x="565" y="536"/>
                    <a:pt x="413" y="259"/>
                    <a:pt x="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8" name="Google Shape;40348;p80"/>
            <p:cNvSpPr/>
            <p:nvPr/>
          </p:nvSpPr>
          <p:spPr>
            <a:xfrm>
              <a:off x="5957098" y="2132761"/>
              <a:ext cx="17820" cy="36645"/>
            </a:xfrm>
            <a:custGeom>
              <a:rect b="b" l="l" r="r" t="t"/>
              <a:pathLst>
                <a:path extrusionOk="0" h="948" w="461">
                  <a:moveTo>
                    <a:pt x="273" y="1"/>
                  </a:moveTo>
                  <a:lnTo>
                    <a:pt x="1" y="85"/>
                  </a:lnTo>
                  <a:cubicBezTo>
                    <a:pt x="87" y="367"/>
                    <a:pt x="146" y="657"/>
                    <a:pt x="176" y="948"/>
                  </a:cubicBezTo>
                  <a:lnTo>
                    <a:pt x="461" y="918"/>
                  </a:lnTo>
                  <a:cubicBezTo>
                    <a:pt x="429" y="607"/>
                    <a:pt x="367" y="299"/>
                    <a:pt x="2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9" name="Google Shape;40349;p80"/>
            <p:cNvSpPr/>
            <p:nvPr/>
          </p:nvSpPr>
          <p:spPr>
            <a:xfrm>
              <a:off x="5771438" y="2356226"/>
              <a:ext cx="36181" cy="12408"/>
            </a:xfrm>
            <a:custGeom>
              <a:rect b="b" l="l" r="r" t="t"/>
              <a:pathLst>
                <a:path extrusionOk="0" h="321" w="936">
                  <a:moveTo>
                    <a:pt x="37" y="0"/>
                  </a:moveTo>
                  <a:lnTo>
                    <a:pt x="1" y="285"/>
                  </a:lnTo>
                  <a:cubicBezTo>
                    <a:pt x="192" y="309"/>
                    <a:pt x="389" y="321"/>
                    <a:pt x="583" y="321"/>
                  </a:cubicBezTo>
                  <a:cubicBezTo>
                    <a:pt x="700" y="321"/>
                    <a:pt x="821" y="317"/>
                    <a:pt x="936" y="307"/>
                  </a:cubicBezTo>
                  <a:lnTo>
                    <a:pt x="915" y="21"/>
                  </a:lnTo>
                  <a:cubicBezTo>
                    <a:pt x="807" y="30"/>
                    <a:pt x="695" y="33"/>
                    <a:pt x="584" y="33"/>
                  </a:cubicBezTo>
                  <a:cubicBezTo>
                    <a:pt x="401" y="33"/>
                    <a:pt x="217" y="21"/>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0" name="Google Shape;40350;p80"/>
            <p:cNvSpPr/>
            <p:nvPr/>
          </p:nvSpPr>
          <p:spPr>
            <a:xfrm>
              <a:off x="5823777" y="2345789"/>
              <a:ext cx="36838" cy="20101"/>
            </a:xfrm>
            <a:custGeom>
              <a:rect b="b" l="l" r="r" t="t"/>
              <a:pathLst>
                <a:path extrusionOk="0" h="520" w="953">
                  <a:moveTo>
                    <a:pt x="849" y="0"/>
                  </a:moveTo>
                  <a:cubicBezTo>
                    <a:pt x="572" y="106"/>
                    <a:pt x="289" y="186"/>
                    <a:pt x="1" y="238"/>
                  </a:cubicBezTo>
                  <a:lnTo>
                    <a:pt x="50" y="519"/>
                  </a:lnTo>
                  <a:cubicBezTo>
                    <a:pt x="357" y="465"/>
                    <a:pt x="661" y="380"/>
                    <a:pt x="952" y="266"/>
                  </a:cubicBezTo>
                  <a:lnTo>
                    <a:pt x="8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1" name="Google Shape;40351;p80"/>
            <p:cNvSpPr/>
            <p:nvPr/>
          </p:nvSpPr>
          <p:spPr>
            <a:xfrm>
              <a:off x="5871941" y="2320238"/>
              <a:ext cx="35485" cy="28373"/>
            </a:xfrm>
            <a:custGeom>
              <a:rect b="b" l="l" r="r" t="t"/>
              <a:pathLst>
                <a:path extrusionOk="0" h="734" w="918">
                  <a:moveTo>
                    <a:pt x="738" y="1"/>
                  </a:moveTo>
                  <a:cubicBezTo>
                    <a:pt x="510" y="183"/>
                    <a:pt x="262" y="345"/>
                    <a:pt x="1" y="479"/>
                  </a:cubicBezTo>
                  <a:lnTo>
                    <a:pt x="131" y="734"/>
                  </a:lnTo>
                  <a:cubicBezTo>
                    <a:pt x="408" y="592"/>
                    <a:pt x="674" y="420"/>
                    <a:pt x="918" y="224"/>
                  </a:cubicBezTo>
                  <a:lnTo>
                    <a:pt x="7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2" name="Google Shape;40352;p80"/>
            <p:cNvSpPr/>
            <p:nvPr/>
          </p:nvSpPr>
          <p:spPr>
            <a:xfrm>
              <a:off x="5913263" y="2282936"/>
              <a:ext cx="31040" cy="33978"/>
            </a:xfrm>
            <a:custGeom>
              <a:rect b="b" l="l" r="r" t="t"/>
              <a:pathLst>
                <a:path extrusionOk="0" h="879" w="803">
                  <a:moveTo>
                    <a:pt x="566" y="0"/>
                  </a:moveTo>
                  <a:cubicBezTo>
                    <a:pt x="401" y="243"/>
                    <a:pt x="209" y="470"/>
                    <a:pt x="0" y="673"/>
                  </a:cubicBezTo>
                  <a:lnTo>
                    <a:pt x="201" y="878"/>
                  </a:lnTo>
                  <a:cubicBezTo>
                    <a:pt x="425" y="661"/>
                    <a:pt x="626" y="419"/>
                    <a:pt x="802" y="161"/>
                  </a:cubicBezTo>
                  <a:lnTo>
                    <a:pt x="5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3" name="Google Shape;40353;p80"/>
            <p:cNvSpPr/>
            <p:nvPr/>
          </p:nvSpPr>
          <p:spPr>
            <a:xfrm>
              <a:off x="5943955" y="2237091"/>
              <a:ext cx="23889" cy="36606"/>
            </a:xfrm>
            <a:custGeom>
              <a:rect b="b" l="l" r="r" t="t"/>
              <a:pathLst>
                <a:path extrusionOk="0" h="947" w="618">
                  <a:moveTo>
                    <a:pt x="343" y="0"/>
                  </a:moveTo>
                  <a:cubicBezTo>
                    <a:pt x="257" y="280"/>
                    <a:pt x="142" y="553"/>
                    <a:pt x="1" y="810"/>
                  </a:cubicBezTo>
                  <a:lnTo>
                    <a:pt x="253" y="947"/>
                  </a:lnTo>
                  <a:cubicBezTo>
                    <a:pt x="402" y="672"/>
                    <a:pt x="525" y="382"/>
                    <a:pt x="617" y="85"/>
                  </a:cubicBezTo>
                  <a:lnTo>
                    <a:pt x="3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4" name="Google Shape;40354;p80"/>
            <p:cNvSpPr/>
            <p:nvPr/>
          </p:nvSpPr>
          <p:spPr>
            <a:xfrm>
              <a:off x="5719331" y="2342503"/>
              <a:ext cx="36800" cy="21647"/>
            </a:xfrm>
            <a:custGeom>
              <a:rect b="b" l="l" r="r" t="t"/>
              <a:pathLst>
                <a:path extrusionOk="0" h="560" w="952">
                  <a:moveTo>
                    <a:pt x="118" y="1"/>
                  </a:moveTo>
                  <a:lnTo>
                    <a:pt x="1" y="261"/>
                  </a:lnTo>
                  <a:cubicBezTo>
                    <a:pt x="285" y="390"/>
                    <a:pt x="583" y="490"/>
                    <a:pt x="888" y="560"/>
                  </a:cubicBezTo>
                  <a:lnTo>
                    <a:pt x="951" y="280"/>
                  </a:lnTo>
                  <a:cubicBezTo>
                    <a:pt x="664" y="216"/>
                    <a:pt x="385" y="122"/>
                    <a:pt x="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5" name="Google Shape;40355;p80"/>
          <p:cNvGrpSpPr/>
          <p:nvPr/>
        </p:nvGrpSpPr>
        <p:grpSpPr>
          <a:xfrm>
            <a:off x="4796133" y="1408676"/>
            <a:ext cx="363705" cy="363666"/>
            <a:chOff x="4796133" y="1408676"/>
            <a:chExt cx="363705" cy="363666"/>
          </a:xfrm>
        </p:grpSpPr>
        <p:sp>
          <p:nvSpPr>
            <p:cNvPr id="40356" name="Google Shape;40356;p80"/>
            <p:cNvSpPr/>
            <p:nvPr/>
          </p:nvSpPr>
          <p:spPr>
            <a:xfrm>
              <a:off x="4796172" y="1408676"/>
              <a:ext cx="363628" cy="363666"/>
            </a:xfrm>
            <a:custGeom>
              <a:rect b="b" l="l" r="r" t="t"/>
              <a:pathLst>
                <a:path extrusionOk="0" h="9408" w="9407">
                  <a:moveTo>
                    <a:pt x="4704" y="1"/>
                  </a:moveTo>
                  <a:cubicBezTo>
                    <a:pt x="2106" y="1"/>
                    <a:pt x="0" y="2107"/>
                    <a:pt x="0" y="4704"/>
                  </a:cubicBezTo>
                  <a:cubicBezTo>
                    <a:pt x="0" y="7302"/>
                    <a:pt x="2106" y="9408"/>
                    <a:pt x="4704" y="9408"/>
                  </a:cubicBezTo>
                  <a:cubicBezTo>
                    <a:pt x="7301" y="9408"/>
                    <a:pt x="9406" y="7302"/>
                    <a:pt x="9406" y="4704"/>
                  </a:cubicBezTo>
                  <a:cubicBezTo>
                    <a:pt x="9406" y="2107"/>
                    <a:pt x="7301" y="1"/>
                    <a:pt x="4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7" name="Google Shape;40357;p80"/>
            <p:cNvSpPr/>
            <p:nvPr/>
          </p:nvSpPr>
          <p:spPr>
            <a:xfrm>
              <a:off x="4977928" y="1408714"/>
              <a:ext cx="181910" cy="363628"/>
            </a:xfrm>
            <a:custGeom>
              <a:rect b="b" l="l" r="r" t="t"/>
              <a:pathLst>
                <a:path extrusionOk="0" h="9407" w="4706">
                  <a:moveTo>
                    <a:pt x="1" y="1"/>
                  </a:moveTo>
                  <a:lnTo>
                    <a:pt x="1" y="9407"/>
                  </a:lnTo>
                  <a:cubicBezTo>
                    <a:pt x="1256" y="9407"/>
                    <a:pt x="2438" y="8917"/>
                    <a:pt x="3326" y="8031"/>
                  </a:cubicBezTo>
                  <a:cubicBezTo>
                    <a:pt x="4216" y="7142"/>
                    <a:pt x="4705" y="5962"/>
                    <a:pt x="4705" y="4704"/>
                  </a:cubicBezTo>
                  <a:cubicBezTo>
                    <a:pt x="4705" y="3448"/>
                    <a:pt x="4216" y="2267"/>
                    <a:pt x="3326" y="1379"/>
                  </a:cubicBezTo>
                  <a:cubicBezTo>
                    <a:pt x="2438" y="489"/>
                    <a:pt x="1257"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8" name="Google Shape;40358;p80"/>
            <p:cNvSpPr/>
            <p:nvPr/>
          </p:nvSpPr>
          <p:spPr>
            <a:xfrm>
              <a:off x="4796133" y="1580420"/>
              <a:ext cx="217048" cy="31968"/>
            </a:xfrm>
            <a:custGeom>
              <a:rect b="b" l="l" r="r" t="t"/>
              <a:pathLst>
                <a:path extrusionOk="0" h="827" w="5615">
                  <a:moveTo>
                    <a:pt x="6" y="1"/>
                  </a:moveTo>
                  <a:cubicBezTo>
                    <a:pt x="3" y="85"/>
                    <a:pt x="0" y="169"/>
                    <a:pt x="0" y="254"/>
                  </a:cubicBezTo>
                  <a:cubicBezTo>
                    <a:pt x="0" y="447"/>
                    <a:pt x="12" y="639"/>
                    <a:pt x="35" y="827"/>
                  </a:cubicBezTo>
                  <a:lnTo>
                    <a:pt x="5162" y="827"/>
                  </a:lnTo>
                  <a:cubicBezTo>
                    <a:pt x="5416" y="827"/>
                    <a:pt x="5614" y="595"/>
                    <a:pt x="5563" y="330"/>
                  </a:cubicBezTo>
                  <a:cubicBezTo>
                    <a:pt x="5525" y="138"/>
                    <a:pt x="5350" y="1"/>
                    <a:pt x="515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9" name="Google Shape;40359;p80"/>
            <p:cNvSpPr/>
            <p:nvPr/>
          </p:nvSpPr>
          <p:spPr>
            <a:xfrm>
              <a:off x="4828294" y="1694761"/>
              <a:ext cx="147855" cy="32006"/>
            </a:xfrm>
            <a:custGeom>
              <a:rect b="b" l="l" r="r" t="t"/>
              <a:pathLst>
                <a:path extrusionOk="0" h="828" w="3825">
                  <a:moveTo>
                    <a:pt x="0" y="0"/>
                  </a:moveTo>
                  <a:cubicBezTo>
                    <a:pt x="215" y="304"/>
                    <a:pt x="463" y="582"/>
                    <a:pt x="738" y="827"/>
                  </a:cubicBezTo>
                  <a:lnTo>
                    <a:pt x="3366" y="827"/>
                  </a:lnTo>
                  <a:cubicBezTo>
                    <a:pt x="3621" y="827"/>
                    <a:pt x="3824" y="594"/>
                    <a:pt x="3771" y="329"/>
                  </a:cubicBezTo>
                  <a:cubicBezTo>
                    <a:pt x="3734" y="136"/>
                    <a:pt x="3560" y="0"/>
                    <a:pt x="336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0" name="Google Shape;40360;p80"/>
            <p:cNvSpPr/>
            <p:nvPr/>
          </p:nvSpPr>
          <p:spPr>
            <a:xfrm>
              <a:off x="4826825" y="1456840"/>
              <a:ext cx="128257" cy="31968"/>
            </a:xfrm>
            <a:custGeom>
              <a:rect b="b" l="l" r="r" t="t"/>
              <a:pathLst>
                <a:path extrusionOk="0" h="827" w="3318">
                  <a:moveTo>
                    <a:pt x="713" y="1"/>
                  </a:moveTo>
                  <a:cubicBezTo>
                    <a:pt x="445" y="247"/>
                    <a:pt x="205" y="525"/>
                    <a:pt x="1" y="827"/>
                  </a:cubicBezTo>
                  <a:lnTo>
                    <a:pt x="2860" y="827"/>
                  </a:lnTo>
                  <a:cubicBezTo>
                    <a:pt x="3115" y="827"/>
                    <a:pt x="3318" y="594"/>
                    <a:pt x="3265" y="329"/>
                  </a:cubicBezTo>
                  <a:cubicBezTo>
                    <a:pt x="3226" y="136"/>
                    <a:pt x="3052" y="1"/>
                    <a:pt x="285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1" name="Google Shape;40361;p80"/>
            <p:cNvSpPr/>
            <p:nvPr/>
          </p:nvSpPr>
          <p:spPr>
            <a:xfrm>
              <a:off x="5024005" y="1518649"/>
              <a:ext cx="132045" cy="31968"/>
            </a:xfrm>
            <a:custGeom>
              <a:rect b="b" l="l" r="r" t="t"/>
              <a:pathLst>
                <a:path extrusionOk="0" h="827" w="3416">
                  <a:moveTo>
                    <a:pt x="413" y="0"/>
                  </a:moveTo>
                  <a:cubicBezTo>
                    <a:pt x="185" y="0"/>
                    <a:pt x="1" y="185"/>
                    <a:pt x="1" y="413"/>
                  </a:cubicBezTo>
                  <a:cubicBezTo>
                    <a:pt x="1" y="642"/>
                    <a:pt x="185" y="826"/>
                    <a:pt x="413" y="826"/>
                  </a:cubicBezTo>
                  <a:lnTo>
                    <a:pt x="3416" y="826"/>
                  </a:lnTo>
                  <a:cubicBezTo>
                    <a:pt x="3352" y="540"/>
                    <a:pt x="3262" y="264"/>
                    <a:pt x="314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2" name="Google Shape;40362;p80"/>
            <p:cNvSpPr/>
            <p:nvPr/>
          </p:nvSpPr>
          <p:spPr>
            <a:xfrm>
              <a:off x="5037843" y="1642925"/>
              <a:ext cx="114921" cy="32006"/>
            </a:xfrm>
            <a:custGeom>
              <a:rect b="b" l="l" r="r" t="t"/>
              <a:pathLst>
                <a:path extrusionOk="0" h="828" w="2973">
                  <a:moveTo>
                    <a:pt x="461" y="0"/>
                  </a:moveTo>
                  <a:cubicBezTo>
                    <a:pt x="265" y="0"/>
                    <a:pt x="91" y="136"/>
                    <a:pt x="53" y="328"/>
                  </a:cubicBezTo>
                  <a:cubicBezTo>
                    <a:pt x="0" y="594"/>
                    <a:pt x="202" y="827"/>
                    <a:pt x="457" y="827"/>
                  </a:cubicBezTo>
                  <a:lnTo>
                    <a:pt x="2638" y="827"/>
                  </a:lnTo>
                  <a:cubicBezTo>
                    <a:pt x="2773" y="565"/>
                    <a:pt x="2886" y="289"/>
                    <a:pt x="297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3" name="Google Shape;40363;p80"/>
            <p:cNvSpPr/>
            <p:nvPr/>
          </p:nvSpPr>
          <p:spPr>
            <a:xfrm>
              <a:off x="4977889" y="1580420"/>
              <a:ext cx="35601" cy="31968"/>
            </a:xfrm>
            <a:custGeom>
              <a:rect b="b" l="l" r="r" t="t"/>
              <a:pathLst>
                <a:path extrusionOk="0" h="827" w="921">
                  <a:moveTo>
                    <a:pt x="0" y="1"/>
                  </a:moveTo>
                  <a:lnTo>
                    <a:pt x="0" y="827"/>
                  </a:lnTo>
                  <a:lnTo>
                    <a:pt x="463" y="827"/>
                  </a:lnTo>
                  <a:cubicBezTo>
                    <a:pt x="719" y="827"/>
                    <a:pt x="920" y="594"/>
                    <a:pt x="868" y="329"/>
                  </a:cubicBezTo>
                  <a:cubicBezTo>
                    <a:pt x="830" y="136"/>
                    <a:pt x="656" y="1"/>
                    <a:pt x="45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64" name="Google Shape;40364;p80"/>
          <p:cNvGrpSpPr/>
          <p:nvPr/>
        </p:nvGrpSpPr>
        <p:grpSpPr>
          <a:xfrm>
            <a:off x="4795708" y="3814872"/>
            <a:ext cx="364555" cy="363628"/>
            <a:chOff x="4795708" y="3814872"/>
            <a:chExt cx="364555" cy="363628"/>
          </a:xfrm>
        </p:grpSpPr>
        <p:sp>
          <p:nvSpPr>
            <p:cNvPr id="40365" name="Google Shape;40365;p80"/>
            <p:cNvSpPr/>
            <p:nvPr/>
          </p:nvSpPr>
          <p:spPr>
            <a:xfrm>
              <a:off x="4795708" y="3814872"/>
              <a:ext cx="363628" cy="363628"/>
            </a:xfrm>
            <a:custGeom>
              <a:rect b="b" l="l" r="r" t="t"/>
              <a:pathLst>
                <a:path extrusionOk="0" h="9407" w="9407">
                  <a:moveTo>
                    <a:pt x="4704" y="1"/>
                  </a:moveTo>
                  <a:cubicBezTo>
                    <a:pt x="2106" y="1"/>
                    <a:pt x="0" y="2107"/>
                    <a:pt x="0" y="4704"/>
                  </a:cubicBezTo>
                  <a:cubicBezTo>
                    <a:pt x="0" y="7302"/>
                    <a:pt x="2106" y="9407"/>
                    <a:pt x="4704" y="9407"/>
                  </a:cubicBezTo>
                  <a:cubicBezTo>
                    <a:pt x="7302" y="9407"/>
                    <a:pt x="9406" y="7302"/>
                    <a:pt x="9406" y="4704"/>
                  </a:cubicBezTo>
                  <a:cubicBezTo>
                    <a:pt x="9406" y="2107"/>
                    <a:pt x="7302" y="1"/>
                    <a:pt x="47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6" name="Google Shape;40366;p80"/>
            <p:cNvSpPr/>
            <p:nvPr/>
          </p:nvSpPr>
          <p:spPr>
            <a:xfrm>
              <a:off x="4977387" y="3814872"/>
              <a:ext cx="181910" cy="363628"/>
            </a:xfrm>
            <a:custGeom>
              <a:rect b="b" l="l" r="r" t="t"/>
              <a:pathLst>
                <a:path extrusionOk="0" h="9407" w="4706">
                  <a:moveTo>
                    <a:pt x="1" y="1"/>
                  </a:moveTo>
                  <a:lnTo>
                    <a:pt x="1" y="9407"/>
                  </a:lnTo>
                  <a:cubicBezTo>
                    <a:pt x="1258" y="9407"/>
                    <a:pt x="2440" y="8919"/>
                    <a:pt x="3327" y="8032"/>
                  </a:cubicBezTo>
                  <a:cubicBezTo>
                    <a:pt x="4216" y="7143"/>
                    <a:pt x="4705" y="5962"/>
                    <a:pt x="4705" y="4706"/>
                  </a:cubicBezTo>
                  <a:cubicBezTo>
                    <a:pt x="4705" y="3449"/>
                    <a:pt x="4216" y="2268"/>
                    <a:pt x="3327" y="1379"/>
                  </a:cubicBezTo>
                  <a:cubicBezTo>
                    <a:pt x="2438" y="491"/>
                    <a:pt x="1258"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7" name="Google Shape;40367;p80"/>
            <p:cNvSpPr/>
            <p:nvPr/>
          </p:nvSpPr>
          <p:spPr>
            <a:xfrm>
              <a:off x="4916853" y="3921289"/>
              <a:ext cx="237148" cy="32006"/>
            </a:xfrm>
            <a:custGeom>
              <a:rect b="b" l="l" r="r" t="t"/>
              <a:pathLst>
                <a:path extrusionOk="0" h="828" w="6135">
                  <a:moveTo>
                    <a:pt x="453" y="1"/>
                  </a:moveTo>
                  <a:cubicBezTo>
                    <a:pt x="199" y="1"/>
                    <a:pt x="0" y="233"/>
                    <a:pt x="52" y="498"/>
                  </a:cubicBezTo>
                  <a:cubicBezTo>
                    <a:pt x="90" y="692"/>
                    <a:pt x="264" y="828"/>
                    <a:pt x="462" y="828"/>
                  </a:cubicBezTo>
                  <a:lnTo>
                    <a:pt x="6134" y="828"/>
                  </a:lnTo>
                  <a:cubicBezTo>
                    <a:pt x="6065" y="542"/>
                    <a:pt x="5969" y="264"/>
                    <a:pt x="58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8" name="Google Shape;40368;p80"/>
            <p:cNvSpPr/>
            <p:nvPr/>
          </p:nvSpPr>
          <p:spPr>
            <a:xfrm>
              <a:off x="4975763" y="4100223"/>
              <a:ext cx="151875" cy="32006"/>
            </a:xfrm>
            <a:custGeom>
              <a:rect b="b" l="l" r="r" t="t"/>
              <a:pathLst>
                <a:path extrusionOk="0" h="828" w="3929">
                  <a:moveTo>
                    <a:pt x="3929" y="0"/>
                  </a:moveTo>
                  <a:lnTo>
                    <a:pt x="459" y="1"/>
                  </a:lnTo>
                  <a:cubicBezTo>
                    <a:pt x="203" y="1"/>
                    <a:pt x="1" y="234"/>
                    <a:pt x="53" y="499"/>
                  </a:cubicBezTo>
                  <a:cubicBezTo>
                    <a:pt x="92" y="692"/>
                    <a:pt x="266" y="827"/>
                    <a:pt x="463" y="827"/>
                  </a:cubicBezTo>
                  <a:lnTo>
                    <a:pt x="3197" y="827"/>
                  </a:lnTo>
                  <a:cubicBezTo>
                    <a:pt x="3472" y="581"/>
                    <a:pt x="3718" y="304"/>
                    <a:pt x="392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9" name="Google Shape;40369;p80"/>
            <p:cNvSpPr/>
            <p:nvPr/>
          </p:nvSpPr>
          <p:spPr>
            <a:xfrm>
              <a:off x="4923888" y="4040540"/>
              <a:ext cx="230075" cy="32006"/>
            </a:xfrm>
            <a:custGeom>
              <a:rect b="b" l="l" r="r" t="t"/>
              <a:pathLst>
                <a:path extrusionOk="0" h="828" w="5952">
                  <a:moveTo>
                    <a:pt x="5951" y="1"/>
                  </a:moveTo>
                  <a:lnTo>
                    <a:pt x="453" y="2"/>
                  </a:lnTo>
                  <a:cubicBezTo>
                    <a:pt x="199" y="2"/>
                    <a:pt x="1" y="234"/>
                    <a:pt x="52" y="499"/>
                  </a:cubicBezTo>
                  <a:cubicBezTo>
                    <a:pt x="90" y="692"/>
                    <a:pt x="264" y="828"/>
                    <a:pt x="461" y="828"/>
                  </a:cubicBezTo>
                  <a:lnTo>
                    <a:pt x="5665" y="828"/>
                  </a:lnTo>
                  <a:cubicBezTo>
                    <a:pt x="5783" y="564"/>
                    <a:pt x="5879" y="288"/>
                    <a:pt x="595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0" name="Google Shape;40370;p80"/>
            <p:cNvSpPr/>
            <p:nvPr/>
          </p:nvSpPr>
          <p:spPr>
            <a:xfrm>
              <a:off x="4982837" y="3860949"/>
              <a:ext cx="144802" cy="32006"/>
            </a:xfrm>
            <a:custGeom>
              <a:rect b="b" l="l" r="r" t="t"/>
              <a:pathLst>
                <a:path extrusionOk="0" h="828" w="3746">
                  <a:moveTo>
                    <a:pt x="458" y="0"/>
                  </a:moveTo>
                  <a:cubicBezTo>
                    <a:pt x="202" y="0"/>
                    <a:pt x="0" y="233"/>
                    <a:pt x="53" y="498"/>
                  </a:cubicBezTo>
                  <a:cubicBezTo>
                    <a:pt x="92" y="691"/>
                    <a:pt x="266" y="827"/>
                    <a:pt x="463" y="827"/>
                  </a:cubicBezTo>
                  <a:lnTo>
                    <a:pt x="3746" y="827"/>
                  </a:lnTo>
                  <a:cubicBezTo>
                    <a:pt x="3535" y="523"/>
                    <a:pt x="3289" y="247"/>
                    <a:pt x="30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1" name="Google Shape;40371;p80"/>
            <p:cNvSpPr/>
            <p:nvPr/>
          </p:nvSpPr>
          <p:spPr>
            <a:xfrm>
              <a:off x="4982644" y="3980972"/>
              <a:ext cx="177620" cy="31968"/>
            </a:xfrm>
            <a:custGeom>
              <a:rect b="b" l="l" r="r" t="t"/>
              <a:pathLst>
                <a:path extrusionOk="0" h="827" w="4595">
                  <a:moveTo>
                    <a:pt x="459" y="0"/>
                  </a:moveTo>
                  <a:cubicBezTo>
                    <a:pt x="202" y="0"/>
                    <a:pt x="1" y="233"/>
                    <a:pt x="54" y="498"/>
                  </a:cubicBezTo>
                  <a:cubicBezTo>
                    <a:pt x="92" y="691"/>
                    <a:pt x="266" y="826"/>
                    <a:pt x="463" y="826"/>
                  </a:cubicBezTo>
                  <a:lnTo>
                    <a:pt x="4576" y="826"/>
                  </a:lnTo>
                  <a:cubicBezTo>
                    <a:pt x="4587" y="691"/>
                    <a:pt x="4595" y="552"/>
                    <a:pt x="4595" y="413"/>
                  </a:cubicBezTo>
                  <a:cubicBezTo>
                    <a:pt x="4595" y="272"/>
                    <a:pt x="4587" y="135"/>
                    <a:pt x="457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2" name="Google Shape;40372;p80"/>
            <p:cNvSpPr/>
            <p:nvPr/>
          </p:nvSpPr>
          <p:spPr>
            <a:xfrm>
              <a:off x="4916544" y="3921289"/>
              <a:ext cx="60882" cy="32006"/>
            </a:xfrm>
            <a:custGeom>
              <a:rect b="b" l="l" r="r" t="t"/>
              <a:pathLst>
                <a:path extrusionOk="0" h="828" w="1575">
                  <a:moveTo>
                    <a:pt x="455" y="1"/>
                  </a:moveTo>
                  <a:cubicBezTo>
                    <a:pt x="201" y="1"/>
                    <a:pt x="1" y="233"/>
                    <a:pt x="53" y="499"/>
                  </a:cubicBezTo>
                  <a:cubicBezTo>
                    <a:pt x="91" y="692"/>
                    <a:pt x="265" y="828"/>
                    <a:pt x="462" y="828"/>
                  </a:cubicBezTo>
                  <a:lnTo>
                    <a:pt x="1575" y="828"/>
                  </a:lnTo>
                  <a:lnTo>
                    <a:pt x="157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3" name="Google Shape;40373;p80"/>
            <p:cNvSpPr/>
            <p:nvPr/>
          </p:nvSpPr>
          <p:spPr>
            <a:xfrm>
              <a:off x="4923231" y="4040578"/>
              <a:ext cx="54194" cy="32006"/>
            </a:xfrm>
            <a:custGeom>
              <a:rect b="b" l="l" r="r" t="t"/>
              <a:pathLst>
                <a:path extrusionOk="0" h="828" w="1402">
                  <a:moveTo>
                    <a:pt x="458" y="1"/>
                  </a:moveTo>
                  <a:cubicBezTo>
                    <a:pt x="202" y="1"/>
                    <a:pt x="1" y="234"/>
                    <a:pt x="53" y="499"/>
                  </a:cubicBezTo>
                  <a:cubicBezTo>
                    <a:pt x="91" y="692"/>
                    <a:pt x="266" y="828"/>
                    <a:pt x="462" y="828"/>
                  </a:cubicBezTo>
                  <a:lnTo>
                    <a:pt x="1402" y="828"/>
                  </a:lnTo>
                  <a:lnTo>
                    <a:pt x="1402"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4" name="Google Shape;40374;p80"/>
          <p:cNvGrpSpPr/>
          <p:nvPr/>
        </p:nvGrpSpPr>
        <p:grpSpPr>
          <a:xfrm>
            <a:off x="3990602" y="2005045"/>
            <a:ext cx="363666" cy="363589"/>
            <a:chOff x="3990602" y="2005045"/>
            <a:chExt cx="363666" cy="363589"/>
          </a:xfrm>
        </p:grpSpPr>
        <p:sp>
          <p:nvSpPr>
            <p:cNvPr id="40375" name="Google Shape;40375;p80"/>
            <p:cNvSpPr/>
            <p:nvPr/>
          </p:nvSpPr>
          <p:spPr>
            <a:xfrm>
              <a:off x="3990602" y="2005045"/>
              <a:ext cx="363628" cy="363589"/>
            </a:xfrm>
            <a:custGeom>
              <a:rect b="b" l="l" r="r" t="t"/>
              <a:pathLst>
                <a:path extrusionOk="0" h="9406" w="9407">
                  <a:moveTo>
                    <a:pt x="4704" y="0"/>
                  </a:moveTo>
                  <a:cubicBezTo>
                    <a:pt x="2106" y="0"/>
                    <a:pt x="0" y="2105"/>
                    <a:pt x="0" y="4702"/>
                  </a:cubicBezTo>
                  <a:cubicBezTo>
                    <a:pt x="0" y="7300"/>
                    <a:pt x="2106" y="9406"/>
                    <a:pt x="4704" y="9406"/>
                  </a:cubicBezTo>
                  <a:cubicBezTo>
                    <a:pt x="7300" y="9406"/>
                    <a:pt x="9406" y="7300"/>
                    <a:pt x="9406" y="4702"/>
                  </a:cubicBezTo>
                  <a:cubicBezTo>
                    <a:pt x="9406" y="2105"/>
                    <a:pt x="7300" y="0"/>
                    <a:pt x="4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6" name="Google Shape;40376;p80"/>
            <p:cNvSpPr/>
            <p:nvPr/>
          </p:nvSpPr>
          <p:spPr>
            <a:xfrm>
              <a:off x="4172319" y="2005045"/>
              <a:ext cx="181872" cy="363589"/>
            </a:xfrm>
            <a:custGeom>
              <a:rect b="b" l="l" r="r" t="t"/>
              <a:pathLst>
                <a:path extrusionOk="0" h="9406" w="4705">
                  <a:moveTo>
                    <a:pt x="1" y="0"/>
                  </a:moveTo>
                  <a:lnTo>
                    <a:pt x="1" y="9406"/>
                  </a:lnTo>
                  <a:cubicBezTo>
                    <a:pt x="2598" y="9406"/>
                    <a:pt x="4704" y="7300"/>
                    <a:pt x="4704" y="4702"/>
                  </a:cubicBezTo>
                  <a:cubicBezTo>
                    <a:pt x="4704" y="2106"/>
                    <a:pt x="2599"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7" name="Google Shape;40377;p80"/>
            <p:cNvSpPr/>
            <p:nvPr/>
          </p:nvSpPr>
          <p:spPr>
            <a:xfrm>
              <a:off x="4217082" y="2079610"/>
              <a:ext cx="47198" cy="47236"/>
            </a:xfrm>
            <a:custGeom>
              <a:rect b="b" l="l" r="r" t="t"/>
              <a:pathLst>
                <a:path extrusionOk="0" h="1222" w="1221">
                  <a:moveTo>
                    <a:pt x="610" y="1"/>
                  </a:moveTo>
                  <a:cubicBezTo>
                    <a:pt x="273" y="1"/>
                    <a:pt x="0" y="274"/>
                    <a:pt x="0" y="611"/>
                  </a:cubicBezTo>
                  <a:cubicBezTo>
                    <a:pt x="0" y="948"/>
                    <a:pt x="273" y="1221"/>
                    <a:pt x="610" y="1221"/>
                  </a:cubicBezTo>
                  <a:cubicBezTo>
                    <a:pt x="948" y="1221"/>
                    <a:pt x="1221" y="948"/>
                    <a:pt x="1221" y="611"/>
                  </a:cubicBezTo>
                  <a:cubicBezTo>
                    <a:pt x="1221" y="274"/>
                    <a:pt x="948" y="1"/>
                    <a:pt x="61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8" name="Google Shape;40378;p80"/>
            <p:cNvSpPr/>
            <p:nvPr/>
          </p:nvSpPr>
          <p:spPr>
            <a:xfrm>
              <a:off x="4035326" y="2149151"/>
              <a:ext cx="48396" cy="47236"/>
            </a:xfrm>
            <a:custGeom>
              <a:rect b="b" l="l" r="r" t="t"/>
              <a:pathLst>
                <a:path extrusionOk="0" h="1222" w="1252">
                  <a:moveTo>
                    <a:pt x="627" y="0"/>
                  </a:moveTo>
                  <a:cubicBezTo>
                    <a:pt x="302" y="0"/>
                    <a:pt x="31" y="256"/>
                    <a:pt x="17" y="583"/>
                  </a:cubicBezTo>
                  <a:cubicBezTo>
                    <a:pt x="1" y="921"/>
                    <a:pt x="261" y="1206"/>
                    <a:pt x="599" y="1221"/>
                  </a:cubicBezTo>
                  <a:cubicBezTo>
                    <a:pt x="608" y="1222"/>
                    <a:pt x="617" y="1222"/>
                    <a:pt x="626" y="1222"/>
                  </a:cubicBezTo>
                  <a:cubicBezTo>
                    <a:pt x="951" y="1222"/>
                    <a:pt x="1221" y="966"/>
                    <a:pt x="1236" y="639"/>
                  </a:cubicBezTo>
                  <a:cubicBezTo>
                    <a:pt x="1251" y="301"/>
                    <a:pt x="990" y="16"/>
                    <a:pt x="654" y="1"/>
                  </a:cubicBezTo>
                  <a:cubicBezTo>
                    <a:pt x="645" y="0"/>
                    <a:pt x="636" y="0"/>
                    <a:pt x="6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9" name="Google Shape;40379;p80"/>
            <p:cNvSpPr/>
            <p:nvPr/>
          </p:nvSpPr>
          <p:spPr>
            <a:xfrm>
              <a:off x="4062500" y="2005084"/>
              <a:ext cx="108814" cy="74565"/>
            </a:xfrm>
            <a:custGeom>
              <a:rect b="b" l="l" r="r" t="t"/>
              <a:pathLst>
                <a:path extrusionOk="0" h="1929" w="2815">
                  <a:moveTo>
                    <a:pt x="2733" y="0"/>
                  </a:moveTo>
                  <a:cubicBezTo>
                    <a:pt x="1707" y="24"/>
                    <a:pt x="762" y="376"/>
                    <a:pt x="0" y="955"/>
                  </a:cubicBezTo>
                  <a:cubicBezTo>
                    <a:pt x="197" y="1523"/>
                    <a:pt x="735" y="1929"/>
                    <a:pt x="1368" y="1929"/>
                  </a:cubicBezTo>
                  <a:cubicBezTo>
                    <a:pt x="2167" y="1929"/>
                    <a:pt x="2814" y="1281"/>
                    <a:pt x="2814" y="481"/>
                  </a:cubicBezTo>
                  <a:cubicBezTo>
                    <a:pt x="2814" y="312"/>
                    <a:pt x="2786" y="151"/>
                    <a:pt x="273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0" name="Google Shape;40380;p80"/>
            <p:cNvSpPr/>
            <p:nvPr/>
          </p:nvSpPr>
          <p:spPr>
            <a:xfrm>
              <a:off x="4254731" y="2181621"/>
              <a:ext cx="99537" cy="141168"/>
            </a:xfrm>
            <a:custGeom>
              <a:rect b="b" l="l" r="r" t="t"/>
              <a:pathLst>
                <a:path extrusionOk="0" h="3652" w="2575">
                  <a:moveTo>
                    <a:pt x="1950" y="0"/>
                  </a:moveTo>
                  <a:cubicBezTo>
                    <a:pt x="873" y="0"/>
                    <a:pt x="0" y="873"/>
                    <a:pt x="0" y="1949"/>
                  </a:cubicBezTo>
                  <a:cubicBezTo>
                    <a:pt x="0" y="2680"/>
                    <a:pt x="401" y="3316"/>
                    <a:pt x="996" y="3651"/>
                  </a:cubicBezTo>
                  <a:cubicBezTo>
                    <a:pt x="1966" y="2790"/>
                    <a:pt x="2574" y="1535"/>
                    <a:pt x="2574" y="134"/>
                  </a:cubicBezTo>
                  <a:cubicBezTo>
                    <a:pt x="2574" y="124"/>
                    <a:pt x="2167" y="0"/>
                    <a:pt x="195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1" name="Google Shape;40381;p80"/>
            <p:cNvSpPr/>
            <p:nvPr/>
          </p:nvSpPr>
          <p:spPr>
            <a:xfrm>
              <a:off x="4107069" y="2236163"/>
              <a:ext cx="78547" cy="78547"/>
            </a:xfrm>
            <a:custGeom>
              <a:rect b="b" l="l" r="r" t="t"/>
              <a:pathLst>
                <a:path extrusionOk="0" h="2032" w="2032">
                  <a:moveTo>
                    <a:pt x="1017" y="0"/>
                  </a:moveTo>
                  <a:cubicBezTo>
                    <a:pt x="456" y="0"/>
                    <a:pt x="1" y="456"/>
                    <a:pt x="1" y="1016"/>
                  </a:cubicBezTo>
                  <a:cubicBezTo>
                    <a:pt x="1" y="1576"/>
                    <a:pt x="456" y="2031"/>
                    <a:pt x="1017" y="2031"/>
                  </a:cubicBezTo>
                  <a:cubicBezTo>
                    <a:pt x="1275" y="2031"/>
                    <a:pt x="1512" y="1935"/>
                    <a:pt x="1691" y="1776"/>
                  </a:cubicBezTo>
                  <a:cubicBezTo>
                    <a:pt x="1900" y="1590"/>
                    <a:pt x="2032" y="1318"/>
                    <a:pt x="2032" y="1016"/>
                  </a:cubicBezTo>
                  <a:cubicBezTo>
                    <a:pt x="2032" y="714"/>
                    <a:pt x="1900" y="442"/>
                    <a:pt x="1691" y="257"/>
                  </a:cubicBezTo>
                  <a:cubicBezTo>
                    <a:pt x="1512" y="96"/>
                    <a:pt x="1275" y="0"/>
                    <a:pt x="10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2" name="Google Shape;40382;p80"/>
            <p:cNvSpPr/>
            <p:nvPr/>
          </p:nvSpPr>
          <p:spPr>
            <a:xfrm>
              <a:off x="4172319" y="2246059"/>
              <a:ext cx="13259" cy="58717"/>
            </a:xfrm>
            <a:custGeom>
              <a:rect b="b" l="l" r="r" t="t"/>
              <a:pathLst>
                <a:path extrusionOk="0" h="1519" w="343">
                  <a:moveTo>
                    <a:pt x="1" y="1"/>
                  </a:moveTo>
                  <a:lnTo>
                    <a:pt x="1" y="1519"/>
                  </a:lnTo>
                  <a:cubicBezTo>
                    <a:pt x="211" y="1332"/>
                    <a:pt x="343" y="1061"/>
                    <a:pt x="343" y="759"/>
                  </a:cubicBezTo>
                  <a:cubicBezTo>
                    <a:pt x="343" y="458"/>
                    <a:pt x="211" y="186"/>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3" name="Google Shape;40383;p80"/>
          <p:cNvGrpSpPr/>
          <p:nvPr/>
        </p:nvGrpSpPr>
        <p:grpSpPr>
          <a:xfrm>
            <a:off x="4002740" y="3208182"/>
            <a:ext cx="338888" cy="326712"/>
            <a:chOff x="4002740" y="3208182"/>
            <a:chExt cx="338888" cy="326712"/>
          </a:xfrm>
        </p:grpSpPr>
        <p:sp>
          <p:nvSpPr>
            <p:cNvPr id="40384" name="Google Shape;40384;p80"/>
            <p:cNvSpPr/>
            <p:nvPr/>
          </p:nvSpPr>
          <p:spPr>
            <a:xfrm>
              <a:off x="4047193" y="3249388"/>
              <a:ext cx="258099" cy="258061"/>
            </a:xfrm>
            <a:custGeom>
              <a:rect b="b" l="l" r="r" t="t"/>
              <a:pathLst>
                <a:path extrusionOk="0" h="6676" w="6677">
                  <a:moveTo>
                    <a:pt x="3338" y="0"/>
                  </a:moveTo>
                  <a:cubicBezTo>
                    <a:pt x="1495" y="0"/>
                    <a:pt x="1" y="1494"/>
                    <a:pt x="1" y="3339"/>
                  </a:cubicBezTo>
                  <a:cubicBezTo>
                    <a:pt x="1" y="5182"/>
                    <a:pt x="1495" y="6676"/>
                    <a:pt x="3338" y="6676"/>
                  </a:cubicBezTo>
                  <a:cubicBezTo>
                    <a:pt x="5182" y="6676"/>
                    <a:pt x="6676" y="5182"/>
                    <a:pt x="6676" y="3339"/>
                  </a:cubicBezTo>
                  <a:cubicBezTo>
                    <a:pt x="6676" y="1494"/>
                    <a:pt x="5182" y="0"/>
                    <a:pt x="33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5" name="Google Shape;40385;p80"/>
            <p:cNvSpPr/>
            <p:nvPr/>
          </p:nvSpPr>
          <p:spPr>
            <a:xfrm>
              <a:off x="4175914" y="3249388"/>
              <a:ext cx="129069" cy="258099"/>
            </a:xfrm>
            <a:custGeom>
              <a:rect b="b" l="l" r="r" t="t"/>
              <a:pathLst>
                <a:path extrusionOk="0" h="6677" w="3339">
                  <a:moveTo>
                    <a:pt x="1" y="0"/>
                  </a:moveTo>
                  <a:lnTo>
                    <a:pt x="1" y="6677"/>
                  </a:lnTo>
                  <a:cubicBezTo>
                    <a:pt x="1844" y="6677"/>
                    <a:pt x="3339" y="5182"/>
                    <a:pt x="3339" y="3339"/>
                  </a:cubicBezTo>
                  <a:cubicBezTo>
                    <a:pt x="3339" y="1494"/>
                    <a:pt x="1844" y="0"/>
                    <a:pt x="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6" name="Google Shape;40386;p80"/>
            <p:cNvSpPr/>
            <p:nvPr/>
          </p:nvSpPr>
          <p:spPr>
            <a:xfrm>
              <a:off x="4049860" y="3280621"/>
              <a:ext cx="254814" cy="114960"/>
            </a:xfrm>
            <a:custGeom>
              <a:rect b="b" l="l" r="r" t="t"/>
              <a:pathLst>
                <a:path extrusionOk="0" h="2974" w="6592">
                  <a:moveTo>
                    <a:pt x="1092" y="1"/>
                  </a:moveTo>
                  <a:cubicBezTo>
                    <a:pt x="1030" y="55"/>
                    <a:pt x="969" y="110"/>
                    <a:pt x="910" y="169"/>
                  </a:cubicBezTo>
                  <a:cubicBezTo>
                    <a:pt x="430" y="649"/>
                    <a:pt x="127" y="1239"/>
                    <a:pt x="0" y="1857"/>
                  </a:cubicBezTo>
                  <a:cubicBezTo>
                    <a:pt x="916" y="2072"/>
                    <a:pt x="2056" y="2880"/>
                    <a:pt x="3267" y="2967"/>
                  </a:cubicBezTo>
                  <a:lnTo>
                    <a:pt x="3269" y="2967"/>
                  </a:lnTo>
                  <a:cubicBezTo>
                    <a:pt x="3326" y="2971"/>
                    <a:pt x="3383" y="2973"/>
                    <a:pt x="3441" y="2973"/>
                  </a:cubicBezTo>
                  <a:cubicBezTo>
                    <a:pt x="4476" y="2973"/>
                    <a:pt x="5558" y="2355"/>
                    <a:pt x="6591" y="2213"/>
                  </a:cubicBezTo>
                  <a:cubicBezTo>
                    <a:pt x="6559" y="1856"/>
                    <a:pt x="6468" y="1504"/>
                    <a:pt x="6320" y="1172"/>
                  </a:cubicBezTo>
                  <a:cubicBezTo>
                    <a:pt x="4744" y="1148"/>
                    <a:pt x="3970" y="842"/>
                    <a:pt x="3271" y="548"/>
                  </a:cubicBezTo>
                  <a:cubicBezTo>
                    <a:pt x="2654" y="289"/>
                    <a:pt x="2093" y="40"/>
                    <a:pt x="1092"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7" name="Google Shape;40387;p80"/>
            <p:cNvSpPr/>
            <p:nvPr/>
          </p:nvSpPr>
          <p:spPr>
            <a:xfrm>
              <a:off x="4081132" y="3441813"/>
              <a:ext cx="192463" cy="65598"/>
            </a:xfrm>
            <a:custGeom>
              <a:rect b="b" l="l" r="r" t="t"/>
              <a:pathLst>
                <a:path extrusionOk="0" h="1697" w="4979">
                  <a:moveTo>
                    <a:pt x="3141" y="0"/>
                  </a:moveTo>
                  <a:cubicBezTo>
                    <a:pt x="2897" y="0"/>
                    <a:pt x="2671" y="13"/>
                    <a:pt x="2460" y="34"/>
                  </a:cubicBezTo>
                  <a:cubicBezTo>
                    <a:pt x="1368" y="148"/>
                    <a:pt x="689" y="509"/>
                    <a:pt x="1" y="615"/>
                  </a:cubicBezTo>
                  <a:cubicBezTo>
                    <a:pt x="33" y="651"/>
                    <a:pt x="67" y="686"/>
                    <a:pt x="101" y="720"/>
                  </a:cubicBezTo>
                  <a:cubicBezTo>
                    <a:pt x="753" y="1372"/>
                    <a:pt x="1608" y="1697"/>
                    <a:pt x="2462" y="1697"/>
                  </a:cubicBezTo>
                  <a:cubicBezTo>
                    <a:pt x="3317" y="1697"/>
                    <a:pt x="4169" y="1372"/>
                    <a:pt x="4822" y="720"/>
                  </a:cubicBezTo>
                  <a:cubicBezTo>
                    <a:pt x="4876" y="666"/>
                    <a:pt x="4928" y="610"/>
                    <a:pt x="4978" y="554"/>
                  </a:cubicBezTo>
                  <a:cubicBezTo>
                    <a:pt x="4697" y="325"/>
                    <a:pt x="4127" y="0"/>
                    <a:pt x="314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8" name="Google Shape;40388;p80"/>
            <p:cNvSpPr/>
            <p:nvPr/>
          </p:nvSpPr>
          <p:spPr>
            <a:xfrm>
              <a:off x="4175914" y="3301804"/>
              <a:ext cx="128489" cy="93777"/>
            </a:xfrm>
            <a:custGeom>
              <a:rect b="b" l="l" r="r" t="t"/>
              <a:pathLst>
                <a:path extrusionOk="0" h="2426" w="3324">
                  <a:moveTo>
                    <a:pt x="1" y="0"/>
                  </a:moveTo>
                  <a:lnTo>
                    <a:pt x="1" y="2419"/>
                  </a:lnTo>
                  <a:cubicBezTo>
                    <a:pt x="58" y="2423"/>
                    <a:pt x="115" y="2425"/>
                    <a:pt x="172" y="2425"/>
                  </a:cubicBezTo>
                  <a:cubicBezTo>
                    <a:pt x="1208" y="2425"/>
                    <a:pt x="2289" y="1807"/>
                    <a:pt x="3323" y="1665"/>
                  </a:cubicBezTo>
                  <a:cubicBezTo>
                    <a:pt x="3288" y="1308"/>
                    <a:pt x="3197" y="956"/>
                    <a:pt x="3050" y="624"/>
                  </a:cubicBezTo>
                  <a:cubicBezTo>
                    <a:pt x="1473" y="600"/>
                    <a:pt x="699" y="294"/>
                    <a:pt x="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9" name="Google Shape;40389;p80"/>
            <p:cNvSpPr/>
            <p:nvPr/>
          </p:nvSpPr>
          <p:spPr>
            <a:xfrm>
              <a:off x="4175914" y="3441851"/>
              <a:ext cx="97295" cy="65636"/>
            </a:xfrm>
            <a:custGeom>
              <a:rect b="b" l="l" r="r" t="t"/>
              <a:pathLst>
                <a:path extrusionOk="0" h="1698" w="2517">
                  <a:moveTo>
                    <a:pt x="650" y="0"/>
                  </a:moveTo>
                  <a:cubicBezTo>
                    <a:pt x="417" y="0"/>
                    <a:pt x="202" y="12"/>
                    <a:pt x="1" y="33"/>
                  </a:cubicBezTo>
                  <a:lnTo>
                    <a:pt x="1" y="1698"/>
                  </a:lnTo>
                  <a:cubicBezTo>
                    <a:pt x="855" y="1698"/>
                    <a:pt x="1709" y="1372"/>
                    <a:pt x="2361" y="720"/>
                  </a:cubicBezTo>
                  <a:cubicBezTo>
                    <a:pt x="2416" y="666"/>
                    <a:pt x="2466" y="611"/>
                    <a:pt x="2517" y="554"/>
                  </a:cubicBezTo>
                  <a:cubicBezTo>
                    <a:pt x="2238" y="326"/>
                    <a:pt x="1668" y="0"/>
                    <a:pt x="681" y="0"/>
                  </a:cubicBezTo>
                  <a:cubicBezTo>
                    <a:pt x="671" y="0"/>
                    <a:pt x="661" y="0"/>
                    <a:pt x="65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0" name="Google Shape;40390;p80"/>
            <p:cNvSpPr/>
            <p:nvPr/>
          </p:nvSpPr>
          <p:spPr>
            <a:xfrm>
              <a:off x="4002740" y="3208182"/>
              <a:ext cx="338888" cy="326712"/>
            </a:xfrm>
            <a:custGeom>
              <a:rect b="b" l="l" r="r" t="t"/>
              <a:pathLst>
                <a:path extrusionOk="0" h="8452" w="8767">
                  <a:moveTo>
                    <a:pt x="8077" y="1418"/>
                  </a:moveTo>
                  <a:cubicBezTo>
                    <a:pt x="8084" y="1418"/>
                    <a:pt x="8091" y="1418"/>
                    <a:pt x="8096" y="1419"/>
                  </a:cubicBezTo>
                  <a:cubicBezTo>
                    <a:pt x="8102" y="1495"/>
                    <a:pt x="8079" y="1827"/>
                    <a:pt x="7473" y="2712"/>
                  </a:cubicBezTo>
                  <a:cubicBezTo>
                    <a:pt x="6963" y="3455"/>
                    <a:pt x="6212" y="4336"/>
                    <a:pt x="5356" y="5191"/>
                  </a:cubicBezTo>
                  <a:cubicBezTo>
                    <a:pt x="5066" y="5481"/>
                    <a:pt x="4772" y="5760"/>
                    <a:pt x="4482" y="6021"/>
                  </a:cubicBezTo>
                  <a:cubicBezTo>
                    <a:pt x="3918" y="6528"/>
                    <a:pt x="3368" y="6971"/>
                    <a:pt x="2878" y="7307"/>
                  </a:cubicBezTo>
                  <a:cubicBezTo>
                    <a:pt x="2051" y="7873"/>
                    <a:pt x="1706" y="7930"/>
                    <a:pt x="1604" y="7930"/>
                  </a:cubicBezTo>
                  <a:cubicBezTo>
                    <a:pt x="1597" y="7930"/>
                    <a:pt x="1590" y="7930"/>
                    <a:pt x="1586" y="7930"/>
                  </a:cubicBezTo>
                  <a:cubicBezTo>
                    <a:pt x="1576" y="7846"/>
                    <a:pt x="1628" y="7577"/>
                    <a:pt x="1954" y="7036"/>
                  </a:cubicBezTo>
                  <a:cubicBezTo>
                    <a:pt x="2014" y="6997"/>
                    <a:pt x="2076" y="6958"/>
                    <a:pt x="2139" y="6916"/>
                  </a:cubicBezTo>
                  <a:cubicBezTo>
                    <a:pt x="2840" y="6451"/>
                    <a:pt x="3661" y="5773"/>
                    <a:pt x="4483" y="4982"/>
                  </a:cubicBezTo>
                  <a:cubicBezTo>
                    <a:pt x="4595" y="4874"/>
                    <a:pt x="4707" y="4764"/>
                    <a:pt x="4819" y="4653"/>
                  </a:cubicBezTo>
                  <a:cubicBezTo>
                    <a:pt x="5750" y="3721"/>
                    <a:pt x="6555" y="2769"/>
                    <a:pt x="7082" y="1973"/>
                  </a:cubicBezTo>
                  <a:cubicBezTo>
                    <a:pt x="7125" y="1909"/>
                    <a:pt x="7164" y="1847"/>
                    <a:pt x="7203" y="1786"/>
                  </a:cubicBezTo>
                  <a:cubicBezTo>
                    <a:pt x="7707" y="1483"/>
                    <a:pt x="7975" y="1418"/>
                    <a:pt x="8077" y="1418"/>
                  </a:cubicBezTo>
                  <a:close/>
                  <a:moveTo>
                    <a:pt x="7171" y="0"/>
                  </a:moveTo>
                  <a:cubicBezTo>
                    <a:pt x="6892" y="0"/>
                    <a:pt x="6595" y="142"/>
                    <a:pt x="6468" y="202"/>
                  </a:cubicBezTo>
                  <a:cubicBezTo>
                    <a:pt x="6081" y="387"/>
                    <a:pt x="5595" y="702"/>
                    <a:pt x="5057" y="1115"/>
                  </a:cubicBezTo>
                  <a:cubicBezTo>
                    <a:pt x="5272" y="1152"/>
                    <a:pt x="5484" y="1209"/>
                    <a:pt x="5690" y="1288"/>
                  </a:cubicBezTo>
                  <a:cubicBezTo>
                    <a:pt x="6028" y="1044"/>
                    <a:pt x="6338" y="849"/>
                    <a:pt x="6597" y="716"/>
                  </a:cubicBezTo>
                  <a:cubicBezTo>
                    <a:pt x="6936" y="542"/>
                    <a:pt x="7104" y="517"/>
                    <a:pt x="7171" y="517"/>
                  </a:cubicBezTo>
                  <a:cubicBezTo>
                    <a:pt x="7178" y="517"/>
                    <a:pt x="7184" y="517"/>
                    <a:pt x="7189" y="518"/>
                  </a:cubicBezTo>
                  <a:cubicBezTo>
                    <a:pt x="7194" y="596"/>
                    <a:pt x="7171" y="928"/>
                    <a:pt x="6566" y="1809"/>
                  </a:cubicBezTo>
                  <a:cubicBezTo>
                    <a:pt x="6063" y="2543"/>
                    <a:pt x="5324" y="3412"/>
                    <a:pt x="4481" y="4258"/>
                  </a:cubicBezTo>
                  <a:lnTo>
                    <a:pt x="4450" y="4289"/>
                  </a:lnTo>
                  <a:cubicBezTo>
                    <a:pt x="3595" y="5143"/>
                    <a:pt x="2714" y="5894"/>
                    <a:pt x="1972" y="6405"/>
                  </a:cubicBezTo>
                  <a:cubicBezTo>
                    <a:pt x="1145" y="6971"/>
                    <a:pt x="801" y="7028"/>
                    <a:pt x="698" y="7028"/>
                  </a:cubicBezTo>
                  <a:cubicBezTo>
                    <a:pt x="690" y="7028"/>
                    <a:pt x="684" y="7028"/>
                    <a:pt x="679" y="7027"/>
                  </a:cubicBezTo>
                  <a:cubicBezTo>
                    <a:pt x="666" y="6911"/>
                    <a:pt x="773" y="6487"/>
                    <a:pt x="1386" y="5619"/>
                  </a:cubicBezTo>
                  <a:cubicBezTo>
                    <a:pt x="1306" y="5413"/>
                    <a:pt x="1247" y="5201"/>
                    <a:pt x="1210" y="4985"/>
                  </a:cubicBezTo>
                  <a:cubicBezTo>
                    <a:pt x="821" y="5499"/>
                    <a:pt x="525" y="5965"/>
                    <a:pt x="352" y="6334"/>
                  </a:cubicBezTo>
                  <a:cubicBezTo>
                    <a:pt x="266" y="6521"/>
                    <a:pt x="1" y="7090"/>
                    <a:pt x="310" y="7400"/>
                  </a:cubicBezTo>
                  <a:cubicBezTo>
                    <a:pt x="408" y="7497"/>
                    <a:pt x="537" y="7548"/>
                    <a:pt x="699" y="7548"/>
                  </a:cubicBezTo>
                  <a:cubicBezTo>
                    <a:pt x="832" y="7548"/>
                    <a:pt x="989" y="7513"/>
                    <a:pt x="1170" y="7445"/>
                  </a:cubicBezTo>
                  <a:lnTo>
                    <a:pt x="1170" y="7445"/>
                  </a:lnTo>
                  <a:cubicBezTo>
                    <a:pt x="1152" y="7493"/>
                    <a:pt x="1136" y="7539"/>
                    <a:pt x="1122" y="7585"/>
                  </a:cubicBezTo>
                  <a:cubicBezTo>
                    <a:pt x="1027" y="7904"/>
                    <a:pt x="1058" y="8147"/>
                    <a:pt x="1215" y="8304"/>
                  </a:cubicBezTo>
                  <a:cubicBezTo>
                    <a:pt x="1312" y="8402"/>
                    <a:pt x="1442" y="8452"/>
                    <a:pt x="1605" y="8452"/>
                  </a:cubicBezTo>
                  <a:cubicBezTo>
                    <a:pt x="1935" y="8452"/>
                    <a:pt x="2407" y="8245"/>
                    <a:pt x="3045" y="7822"/>
                  </a:cubicBezTo>
                  <a:cubicBezTo>
                    <a:pt x="3486" y="7529"/>
                    <a:pt x="3976" y="7150"/>
                    <a:pt x="4485" y="6712"/>
                  </a:cubicBezTo>
                  <a:cubicBezTo>
                    <a:pt x="4892" y="6362"/>
                    <a:pt x="5310" y="5972"/>
                    <a:pt x="5725" y="5559"/>
                  </a:cubicBezTo>
                  <a:cubicBezTo>
                    <a:pt x="6655" y="4627"/>
                    <a:pt x="7460" y="3676"/>
                    <a:pt x="7988" y="2879"/>
                  </a:cubicBezTo>
                  <a:cubicBezTo>
                    <a:pt x="8613" y="1929"/>
                    <a:pt x="8766" y="1349"/>
                    <a:pt x="8468" y="1049"/>
                  </a:cubicBezTo>
                  <a:cubicBezTo>
                    <a:pt x="8370" y="952"/>
                    <a:pt x="8239" y="903"/>
                    <a:pt x="8077" y="903"/>
                  </a:cubicBezTo>
                  <a:cubicBezTo>
                    <a:pt x="7979" y="903"/>
                    <a:pt x="7869" y="921"/>
                    <a:pt x="7747" y="957"/>
                  </a:cubicBezTo>
                  <a:cubicBezTo>
                    <a:pt x="7703" y="970"/>
                    <a:pt x="7656" y="986"/>
                    <a:pt x="7609" y="1004"/>
                  </a:cubicBezTo>
                  <a:cubicBezTo>
                    <a:pt x="7759" y="605"/>
                    <a:pt x="7742" y="326"/>
                    <a:pt x="7562" y="146"/>
                  </a:cubicBezTo>
                  <a:cubicBezTo>
                    <a:pt x="7455" y="38"/>
                    <a:pt x="7315" y="0"/>
                    <a:pt x="71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1" name="Google Shape;40391;p80"/>
            <p:cNvSpPr/>
            <p:nvPr/>
          </p:nvSpPr>
          <p:spPr>
            <a:xfrm>
              <a:off x="4175798" y="3208182"/>
              <a:ext cx="165830" cy="259414"/>
            </a:xfrm>
            <a:custGeom>
              <a:rect b="b" l="l" r="r" t="t"/>
              <a:pathLst>
                <a:path extrusionOk="0" h="6711" w="4290">
                  <a:moveTo>
                    <a:pt x="2694" y="0"/>
                  </a:moveTo>
                  <a:cubicBezTo>
                    <a:pt x="2415" y="0"/>
                    <a:pt x="2118" y="142"/>
                    <a:pt x="1991" y="202"/>
                  </a:cubicBezTo>
                  <a:cubicBezTo>
                    <a:pt x="1604" y="387"/>
                    <a:pt x="1118" y="702"/>
                    <a:pt x="580" y="1115"/>
                  </a:cubicBezTo>
                  <a:cubicBezTo>
                    <a:pt x="795" y="1152"/>
                    <a:pt x="1007" y="1209"/>
                    <a:pt x="1213" y="1288"/>
                  </a:cubicBezTo>
                  <a:cubicBezTo>
                    <a:pt x="1551" y="1044"/>
                    <a:pt x="1861" y="849"/>
                    <a:pt x="2120" y="716"/>
                  </a:cubicBezTo>
                  <a:cubicBezTo>
                    <a:pt x="2459" y="542"/>
                    <a:pt x="2627" y="517"/>
                    <a:pt x="2694" y="517"/>
                  </a:cubicBezTo>
                  <a:cubicBezTo>
                    <a:pt x="2701" y="517"/>
                    <a:pt x="2707" y="517"/>
                    <a:pt x="2712" y="518"/>
                  </a:cubicBezTo>
                  <a:cubicBezTo>
                    <a:pt x="2717" y="596"/>
                    <a:pt x="2694" y="928"/>
                    <a:pt x="2089" y="1809"/>
                  </a:cubicBezTo>
                  <a:cubicBezTo>
                    <a:pt x="1586" y="2543"/>
                    <a:pt x="847" y="3412"/>
                    <a:pt x="0" y="4258"/>
                  </a:cubicBezTo>
                  <a:lnTo>
                    <a:pt x="0" y="4984"/>
                  </a:lnTo>
                  <a:cubicBezTo>
                    <a:pt x="115" y="4875"/>
                    <a:pt x="227" y="4765"/>
                    <a:pt x="340" y="4654"/>
                  </a:cubicBezTo>
                  <a:cubicBezTo>
                    <a:pt x="1271" y="3723"/>
                    <a:pt x="2076" y="2770"/>
                    <a:pt x="2603" y="1974"/>
                  </a:cubicBezTo>
                  <a:cubicBezTo>
                    <a:pt x="2646" y="1910"/>
                    <a:pt x="2685" y="1848"/>
                    <a:pt x="2723" y="1788"/>
                  </a:cubicBezTo>
                  <a:cubicBezTo>
                    <a:pt x="3227" y="1485"/>
                    <a:pt x="3495" y="1419"/>
                    <a:pt x="3597" y="1419"/>
                  </a:cubicBezTo>
                  <a:cubicBezTo>
                    <a:pt x="3605" y="1419"/>
                    <a:pt x="3611" y="1419"/>
                    <a:pt x="3617" y="1420"/>
                  </a:cubicBezTo>
                  <a:cubicBezTo>
                    <a:pt x="3623" y="1495"/>
                    <a:pt x="3601" y="1827"/>
                    <a:pt x="2995" y="2712"/>
                  </a:cubicBezTo>
                  <a:cubicBezTo>
                    <a:pt x="2485" y="3455"/>
                    <a:pt x="1734" y="4336"/>
                    <a:pt x="878" y="5191"/>
                  </a:cubicBezTo>
                  <a:cubicBezTo>
                    <a:pt x="588" y="5481"/>
                    <a:pt x="294" y="5760"/>
                    <a:pt x="19" y="6021"/>
                  </a:cubicBezTo>
                  <a:lnTo>
                    <a:pt x="19" y="6711"/>
                  </a:lnTo>
                  <a:cubicBezTo>
                    <a:pt x="410" y="6361"/>
                    <a:pt x="829" y="5971"/>
                    <a:pt x="1243" y="5557"/>
                  </a:cubicBezTo>
                  <a:cubicBezTo>
                    <a:pt x="2174" y="4626"/>
                    <a:pt x="2979" y="3673"/>
                    <a:pt x="3506" y="2877"/>
                  </a:cubicBezTo>
                  <a:cubicBezTo>
                    <a:pt x="4136" y="1929"/>
                    <a:pt x="4289" y="1349"/>
                    <a:pt x="3991" y="1049"/>
                  </a:cubicBezTo>
                  <a:cubicBezTo>
                    <a:pt x="3893" y="952"/>
                    <a:pt x="3762" y="903"/>
                    <a:pt x="3600" y="903"/>
                  </a:cubicBezTo>
                  <a:cubicBezTo>
                    <a:pt x="3502" y="903"/>
                    <a:pt x="3392" y="921"/>
                    <a:pt x="3270" y="957"/>
                  </a:cubicBezTo>
                  <a:cubicBezTo>
                    <a:pt x="3226" y="970"/>
                    <a:pt x="3179" y="986"/>
                    <a:pt x="3132" y="1004"/>
                  </a:cubicBezTo>
                  <a:cubicBezTo>
                    <a:pt x="3282" y="605"/>
                    <a:pt x="3265" y="326"/>
                    <a:pt x="3085" y="146"/>
                  </a:cubicBezTo>
                  <a:cubicBezTo>
                    <a:pt x="2978" y="38"/>
                    <a:pt x="2838" y="0"/>
                    <a:pt x="269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92" name="Google Shape;40392;p80"/>
          <p:cNvGrpSpPr/>
          <p:nvPr/>
        </p:nvGrpSpPr>
        <p:grpSpPr>
          <a:xfrm>
            <a:off x="4060877" y="3814833"/>
            <a:ext cx="223117" cy="363821"/>
            <a:chOff x="4060877" y="3814833"/>
            <a:chExt cx="223117" cy="363821"/>
          </a:xfrm>
        </p:grpSpPr>
        <p:sp>
          <p:nvSpPr>
            <p:cNvPr id="40393" name="Google Shape;40393;p80"/>
            <p:cNvSpPr/>
            <p:nvPr/>
          </p:nvSpPr>
          <p:spPr>
            <a:xfrm>
              <a:off x="4175141" y="3824072"/>
              <a:ext cx="99459" cy="87283"/>
            </a:xfrm>
            <a:custGeom>
              <a:rect b="b" l="l" r="r" t="t"/>
              <a:pathLst>
                <a:path extrusionOk="0" h="2258" w="2573">
                  <a:moveTo>
                    <a:pt x="1" y="0"/>
                  </a:moveTo>
                  <a:lnTo>
                    <a:pt x="1" y="638"/>
                  </a:lnTo>
                  <a:lnTo>
                    <a:pt x="1" y="1439"/>
                  </a:lnTo>
                  <a:lnTo>
                    <a:pt x="1" y="2077"/>
                  </a:lnTo>
                  <a:cubicBezTo>
                    <a:pt x="233" y="2077"/>
                    <a:pt x="337" y="2109"/>
                    <a:pt x="469" y="2152"/>
                  </a:cubicBezTo>
                  <a:cubicBezTo>
                    <a:pt x="623" y="2200"/>
                    <a:pt x="797" y="2257"/>
                    <a:pt x="1128" y="2257"/>
                  </a:cubicBezTo>
                  <a:cubicBezTo>
                    <a:pt x="1460" y="2257"/>
                    <a:pt x="1634" y="2201"/>
                    <a:pt x="1788" y="2152"/>
                  </a:cubicBezTo>
                  <a:cubicBezTo>
                    <a:pt x="1920" y="2109"/>
                    <a:pt x="2022" y="2077"/>
                    <a:pt x="2256" y="2077"/>
                  </a:cubicBezTo>
                  <a:lnTo>
                    <a:pt x="2573" y="2077"/>
                  </a:lnTo>
                  <a:lnTo>
                    <a:pt x="2573" y="0"/>
                  </a:lnTo>
                  <a:lnTo>
                    <a:pt x="2256" y="0"/>
                  </a:lnTo>
                  <a:cubicBezTo>
                    <a:pt x="1925" y="0"/>
                    <a:pt x="1751" y="56"/>
                    <a:pt x="1597" y="106"/>
                  </a:cubicBezTo>
                  <a:cubicBezTo>
                    <a:pt x="1465" y="148"/>
                    <a:pt x="1362" y="182"/>
                    <a:pt x="1128" y="182"/>
                  </a:cubicBezTo>
                  <a:cubicBezTo>
                    <a:pt x="896" y="182"/>
                    <a:pt x="792" y="148"/>
                    <a:pt x="660" y="106"/>
                  </a:cubicBezTo>
                  <a:cubicBezTo>
                    <a:pt x="506" y="57"/>
                    <a:pt x="332"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4" name="Google Shape;40394;p80"/>
            <p:cNvSpPr/>
            <p:nvPr/>
          </p:nvSpPr>
          <p:spPr>
            <a:xfrm>
              <a:off x="4165207" y="3814833"/>
              <a:ext cx="14998" cy="150600"/>
            </a:xfrm>
            <a:custGeom>
              <a:rect b="b" l="l" r="r" t="t"/>
              <a:pathLst>
                <a:path extrusionOk="0" h="3896" w="388">
                  <a:moveTo>
                    <a:pt x="0" y="1"/>
                  </a:moveTo>
                  <a:lnTo>
                    <a:pt x="0" y="3895"/>
                  </a:lnTo>
                  <a:lnTo>
                    <a:pt x="387" y="3895"/>
                  </a:lnTo>
                  <a:lnTo>
                    <a:pt x="3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5" name="Google Shape;40395;p80"/>
            <p:cNvSpPr/>
            <p:nvPr/>
          </p:nvSpPr>
          <p:spPr>
            <a:xfrm>
              <a:off x="4172280" y="3814833"/>
              <a:ext cx="7847" cy="150600"/>
            </a:xfrm>
            <a:custGeom>
              <a:rect b="b" l="l" r="r" t="t"/>
              <a:pathLst>
                <a:path extrusionOk="0" h="3896" w="203">
                  <a:moveTo>
                    <a:pt x="1" y="1"/>
                  </a:moveTo>
                  <a:lnTo>
                    <a:pt x="1" y="3895"/>
                  </a:lnTo>
                  <a:lnTo>
                    <a:pt x="202" y="3895"/>
                  </a:lnTo>
                  <a:lnTo>
                    <a:pt x="202"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6" name="Google Shape;40396;p80"/>
            <p:cNvSpPr/>
            <p:nvPr/>
          </p:nvSpPr>
          <p:spPr>
            <a:xfrm>
              <a:off x="4060877" y="3955499"/>
              <a:ext cx="223117" cy="223155"/>
            </a:xfrm>
            <a:custGeom>
              <a:rect b="b" l="l" r="r" t="t"/>
              <a:pathLst>
                <a:path extrusionOk="0" h="5773" w="5772">
                  <a:moveTo>
                    <a:pt x="2886" y="1"/>
                  </a:moveTo>
                  <a:cubicBezTo>
                    <a:pt x="1292" y="1"/>
                    <a:pt x="0" y="1292"/>
                    <a:pt x="0" y="2886"/>
                  </a:cubicBezTo>
                  <a:cubicBezTo>
                    <a:pt x="0" y="4480"/>
                    <a:pt x="1292" y="5772"/>
                    <a:pt x="2886" y="5772"/>
                  </a:cubicBezTo>
                  <a:cubicBezTo>
                    <a:pt x="4479" y="5772"/>
                    <a:pt x="5771" y="4480"/>
                    <a:pt x="5771" y="2886"/>
                  </a:cubicBezTo>
                  <a:cubicBezTo>
                    <a:pt x="5771" y="1292"/>
                    <a:pt x="4479" y="1"/>
                    <a:pt x="2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7" name="Google Shape;40397;p80"/>
            <p:cNvSpPr/>
            <p:nvPr/>
          </p:nvSpPr>
          <p:spPr>
            <a:xfrm>
              <a:off x="4172280" y="3955537"/>
              <a:ext cx="111597" cy="223117"/>
            </a:xfrm>
            <a:custGeom>
              <a:rect b="b" l="l" r="r" t="t"/>
              <a:pathLst>
                <a:path extrusionOk="0" h="5772" w="2887">
                  <a:moveTo>
                    <a:pt x="1" y="1"/>
                  </a:moveTo>
                  <a:lnTo>
                    <a:pt x="1" y="5771"/>
                  </a:lnTo>
                  <a:cubicBezTo>
                    <a:pt x="772" y="5771"/>
                    <a:pt x="1497" y="5470"/>
                    <a:pt x="2041" y="4927"/>
                  </a:cubicBezTo>
                  <a:cubicBezTo>
                    <a:pt x="2586" y="4383"/>
                    <a:pt x="2886" y="3657"/>
                    <a:pt x="2886" y="2887"/>
                  </a:cubicBezTo>
                  <a:cubicBezTo>
                    <a:pt x="2886" y="2116"/>
                    <a:pt x="2586" y="1392"/>
                    <a:pt x="2041" y="846"/>
                  </a:cubicBezTo>
                  <a:cubicBezTo>
                    <a:pt x="1496" y="302"/>
                    <a:pt x="771"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8" name="Google Shape;40398;p80"/>
            <p:cNvSpPr/>
            <p:nvPr/>
          </p:nvSpPr>
          <p:spPr>
            <a:xfrm>
              <a:off x="4061688" y="4061298"/>
              <a:ext cx="130886" cy="19212"/>
            </a:xfrm>
            <a:custGeom>
              <a:rect b="b" l="l" r="r" t="t"/>
              <a:pathLst>
                <a:path extrusionOk="0" h="497" w="3386">
                  <a:moveTo>
                    <a:pt x="4" y="1"/>
                  </a:moveTo>
                  <a:cubicBezTo>
                    <a:pt x="1" y="50"/>
                    <a:pt x="0" y="102"/>
                    <a:pt x="0" y="152"/>
                  </a:cubicBezTo>
                  <a:cubicBezTo>
                    <a:pt x="0" y="268"/>
                    <a:pt x="7" y="383"/>
                    <a:pt x="21" y="497"/>
                  </a:cubicBezTo>
                  <a:lnTo>
                    <a:pt x="3131" y="497"/>
                  </a:lnTo>
                  <a:cubicBezTo>
                    <a:pt x="3272" y="497"/>
                    <a:pt x="3385" y="378"/>
                    <a:pt x="3379" y="236"/>
                  </a:cubicBezTo>
                  <a:cubicBezTo>
                    <a:pt x="3371" y="103"/>
                    <a:pt x="3256" y="1"/>
                    <a:pt x="31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9" name="Google Shape;40399;p80"/>
            <p:cNvSpPr/>
            <p:nvPr/>
          </p:nvSpPr>
          <p:spPr>
            <a:xfrm>
              <a:off x="4081596" y="4130877"/>
              <a:ext cx="87708" cy="19212"/>
            </a:xfrm>
            <a:custGeom>
              <a:rect b="b" l="l" r="r" t="t"/>
              <a:pathLst>
                <a:path extrusionOk="0" h="497" w="2269">
                  <a:moveTo>
                    <a:pt x="0" y="1"/>
                  </a:moveTo>
                  <a:cubicBezTo>
                    <a:pt x="129" y="182"/>
                    <a:pt x="278" y="349"/>
                    <a:pt x="443" y="497"/>
                  </a:cubicBezTo>
                  <a:lnTo>
                    <a:pt x="2021" y="497"/>
                  </a:lnTo>
                  <a:cubicBezTo>
                    <a:pt x="2158" y="497"/>
                    <a:pt x="2269" y="386"/>
                    <a:pt x="2269" y="249"/>
                  </a:cubicBezTo>
                  <a:cubicBezTo>
                    <a:pt x="2269" y="111"/>
                    <a:pt x="2157" y="1"/>
                    <a:pt x="202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0" name="Google Shape;40400;p80"/>
            <p:cNvSpPr/>
            <p:nvPr/>
          </p:nvSpPr>
          <p:spPr>
            <a:xfrm>
              <a:off x="4081132" y="3985263"/>
              <a:ext cx="76228" cy="19212"/>
            </a:xfrm>
            <a:custGeom>
              <a:rect b="b" l="l" r="r" t="t"/>
              <a:pathLst>
                <a:path extrusionOk="0" h="497" w="1972">
                  <a:moveTo>
                    <a:pt x="428" y="0"/>
                  </a:moveTo>
                  <a:cubicBezTo>
                    <a:pt x="268" y="148"/>
                    <a:pt x="123" y="314"/>
                    <a:pt x="1" y="496"/>
                  </a:cubicBezTo>
                  <a:lnTo>
                    <a:pt x="1716" y="497"/>
                  </a:lnTo>
                  <a:cubicBezTo>
                    <a:pt x="1858" y="497"/>
                    <a:pt x="1972" y="380"/>
                    <a:pt x="1964" y="237"/>
                  </a:cubicBezTo>
                  <a:cubicBezTo>
                    <a:pt x="1959" y="103"/>
                    <a:pt x="1843" y="0"/>
                    <a:pt x="170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1" name="Google Shape;40401;p80"/>
            <p:cNvSpPr/>
            <p:nvPr/>
          </p:nvSpPr>
          <p:spPr>
            <a:xfrm>
              <a:off x="4201233" y="4022875"/>
              <a:ext cx="79552" cy="19212"/>
            </a:xfrm>
            <a:custGeom>
              <a:rect b="b" l="l" r="r" t="t"/>
              <a:pathLst>
                <a:path extrusionOk="0" h="497" w="2058">
                  <a:moveTo>
                    <a:pt x="255" y="1"/>
                  </a:moveTo>
                  <a:cubicBezTo>
                    <a:pt x="115" y="1"/>
                    <a:pt x="1" y="118"/>
                    <a:pt x="7" y="261"/>
                  </a:cubicBezTo>
                  <a:cubicBezTo>
                    <a:pt x="15" y="394"/>
                    <a:pt x="131" y="497"/>
                    <a:pt x="264" y="497"/>
                  </a:cubicBezTo>
                  <a:lnTo>
                    <a:pt x="2057" y="497"/>
                  </a:lnTo>
                  <a:cubicBezTo>
                    <a:pt x="2019" y="326"/>
                    <a:pt x="1964" y="159"/>
                    <a:pt x="189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2" name="Google Shape;40402;p80"/>
            <p:cNvSpPr/>
            <p:nvPr/>
          </p:nvSpPr>
          <p:spPr>
            <a:xfrm>
              <a:off x="4210626" y="4098909"/>
              <a:ext cx="68265" cy="19250"/>
            </a:xfrm>
            <a:custGeom>
              <a:rect b="b" l="l" r="r" t="t"/>
              <a:pathLst>
                <a:path extrusionOk="0" h="498" w="1766">
                  <a:moveTo>
                    <a:pt x="263" y="0"/>
                  </a:moveTo>
                  <a:cubicBezTo>
                    <a:pt x="128" y="0"/>
                    <a:pt x="14" y="104"/>
                    <a:pt x="7" y="238"/>
                  </a:cubicBezTo>
                  <a:cubicBezTo>
                    <a:pt x="0" y="380"/>
                    <a:pt x="114" y="497"/>
                    <a:pt x="255" y="497"/>
                  </a:cubicBezTo>
                  <a:lnTo>
                    <a:pt x="1563" y="497"/>
                  </a:lnTo>
                  <a:cubicBezTo>
                    <a:pt x="1646" y="339"/>
                    <a:pt x="1714" y="174"/>
                    <a:pt x="176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3" name="Google Shape;40403;p80"/>
            <p:cNvSpPr/>
            <p:nvPr/>
          </p:nvSpPr>
          <p:spPr>
            <a:xfrm>
              <a:off x="4172280" y="4061298"/>
              <a:ext cx="20642" cy="19212"/>
            </a:xfrm>
            <a:custGeom>
              <a:rect b="b" l="l" r="r" t="t"/>
              <a:pathLst>
                <a:path extrusionOk="0" h="497" w="534">
                  <a:moveTo>
                    <a:pt x="1" y="1"/>
                  </a:moveTo>
                  <a:lnTo>
                    <a:pt x="1" y="497"/>
                  </a:lnTo>
                  <a:lnTo>
                    <a:pt x="279" y="497"/>
                  </a:lnTo>
                  <a:cubicBezTo>
                    <a:pt x="421" y="497"/>
                    <a:pt x="534" y="378"/>
                    <a:pt x="527" y="236"/>
                  </a:cubicBezTo>
                  <a:cubicBezTo>
                    <a:pt x="521" y="103"/>
                    <a:pt x="406" y="1"/>
                    <a:pt x="27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4" name="Google Shape;40404;p80"/>
          <p:cNvGrpSpPr/>
          <p:nvPr/>
        </p:nvGrpSpPr>
        <p:grpSpPr>
          <a:xfrm>
            <a:off x="3157625" y="2010031"/>
            <a:ext cx="374142" cy="363589"/>
            <a:chOff x="3157625" y="2010031"/>
            <a:chExt cx="374142" cy="363589"/>
          </a:xfrm>
        </p:grpSpPr>
        <p:sp>
          <p:nvSpPr>
            <p:cNvPr id="40405" name="Google Shape;40405;p80"/>
            <p:cNvSpPr/>
            <p:nvPr/>
          </p:nvSpPr>
          <p:spPr>
            <a:xfrm>
              <a:off x="3187274" y="2036046"/>
              <a:ext cx="321107" cy="321107"/>
            </a:xfrm>
            <a:custGeom>
              <a:rect b="b" l="l" r="r" t="t"/>
              <a:pathLst>
                <a:path extrusionOk="0" h="8307" w="8307">
                  <a:moveTo>
                    <a:pt x="4153" y="1"/>
                  </a:moveTo>
                  <a:cubicBezTo>
                    <a:pt x="1860" y="1"/>
                    <a:pt x="1" y="1860"/>
                    <a:pt x="1" y="4154"/>
                  </a:cubicBezTo>
                  <a:cubicBezTo>
                    <a:pt x="1" y="6447"/>
                    <a:pt x="1860" y="8306"/>
                    <a:pt x="4153" y="8306"/>
                  </a:cubicBezTo>
                  <a:cubicBezTo>
                    <a:pt x="6447" y="8306"/>
                    <a:pt x="8306" y="6447"/>
                    <a:pt x="8306" y="4154"/>
                  </a:cubicBezTo>
                  <a:cubicBezTo>
                    <a:pt x="8306" y="1860"/>
                    <a:pt x="6447" y="1"/>
                    <a:pt x="41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6" name="Google Shape;40406;p80"/>
            <p:cNvSpPr/>
            <p:nvPr/>
          </p:nvSpPr>
          <p:spPr>
            <a:xfrm>
              <a:off x="3347769" y="2036046"/>
              <a:ext cx="160573" cy="321146"/>
            </a:xfrm>
            <a:custGeom>
              <a:rect b="b" l="l" r="r" t="t"/>
              <a:pathLst>
                <a:path extrusionOk="0" h="8308" w="4154">
                  <a:moveTo>
                    <a:pt x="0" y="1"/>
                  </a:moveTo>
                  <a:lnTo>
                    <a:pt x="0" y="8308"/>
                  </a:lnTo>
                  <a:cubicBezTo>
                    <a:pt x="1109" y="8308"/>
                    <a:pt x="2153" y="7875"/>
                    <a:pt x="2937" y="7091"/>
                  </a:cubicBezTo>
                  <a:cubicBezTo>
                    <a:pt x="3721" y="6306"/>
                    <a:pt x="4153" y="5263"/>
                    <a:pt x="4153" y="4154"/>
                  </a:cubicBezTo>
                  <a:cubicBezTo>
                    <a:pt x="4153" y="3045"/>
                    <a:pt x="3722" y="2001"/>
                    <a:pt x="2937" y="1217"/>
                  </a:cubicBezTo>
                  <a:cubicBezTo>
                    <a:pt x="2153" y="434"/>
                    <a:pt x="1109"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7" name="Google Shape;40407;p80"/>
            <p:cNvSpPr/>
            <p:nvPr/>
          </p:nvSpPr>
          <p:spPr>
            <a:xfrm>
              <a:off x="3188008" y="2188154"/>
              <a:ext cx="188984" cy="27716"/>
            </a:xfrm>
            <a:custGeom>
              <a:rect b="b" l="l" r="r" t="t"/>
              <a:pathLst>
                <a:path extrusionOk="0" h="717" w="4889">
                  <a:moveTo>
                    <a:pt x="6" y="0"/>
                  </a:moveTo>
                  <a:cubicBezTo>
                    <a:pt x="3" y="73"/>
                    <a:pt x="1" y="147"/>
                    <a:pt x="1" y="219"/>
                  </a:cubicBezTo>
                  <a:cubicBezTo>
                    <a:pt x="1" y="388"/>
                    <a:pt x="11" y="553"/>
                    <a:pt x="31" y="717"/>
                  </a:cubicBezTo>
                  <a:lnTo>
                    <a:pt x="4524" y="717"/>
                  </a:lnTo>
                  <a:cubicBezTo>
                    <a:pt x="4725" y="717"/>
                    <a:pt x="4889" y="549"/>
                    <a:pt x="4880" y="345"/>
                  </a:cubicBezTo>
                  <a:cubicBezTo>
                    <a:pt x="4873" y="152"/>
                    <a:pt x="4706" y="0"/>
                    <a:pt x="45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8" name="Google Shape;40408;p80"/>
            <p:cNvSpPr/>
            <p:nvPr/>
          </p:nvSpPr>
          <p:spPr>
            <a:xfrm>
              <a:off x="3216845" y="2288966"/>
              <a:ext cx="126982" cy="27716"/>
            </a:xfrm>
            <a:custGeom>
              <a:rect b="b" l="l" r="r" t="t"/>
              <a:pathLst>
                <a:path extrusionOk="0" h="717" w="3285">
                  <a:moveTo>
                    <a:pt x="1" y="0"/>
                  </a:moveTo>
                  <a:cubicBezTo>
                    <a:pt x="185" y="264"/>
                    <a:pt x="399" y="505"/>
                    <a:pt x="640" y="717"/>
                  </a:cubicBezTo>
                  <a:lnTo>
                    <a:pt x="2919" y="717"/>
                  </a:lnTo>
                  <a:cubicBezTo>
                    <a:pt x="3120" y="717"/>
                    <a:pt x="3284" y="549"/>
                    <a:pt x="3277" y="347"/>
                  </a:cubicBezTo>
                  <a:cubicBezTo>
                    <a:pt x="3269" y="152"/>
                    <a:pt x="3104" y="0"/>
                    <a:pt x="290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9" name="Google Shape;40409;p80"/>
            <p:cNvSpPr/>
            <p:nvPr/>
          </p:nvSpPr>
          <p:spPr>
            <a:xfrm>
              <a:off x="3215724" y="2078799"/>
              <a:ext cx="109973" cy="27677"/>
            </a:xfrm>
            <a:custGeom>
              <a:rect b="b" l="l" r="r" t="t"/>
              <a:pathLst>
                <a:path extrusionOk="0" h="716" w="2845">
                  <a:moveTo>
                    <a:pt x="617" y="1"/>
                  </a:moveTo>
                  <a:cubicBezTo>
                    <a:pt x="385" y="214"/>
                    <a:pt x="178" y="455"/>
                    <a:pt x="0" y="716"/>
                  </a:cubicBezTo>
                  <a:lnTo>
                    <a:pt x="2480" y="716"/>
                  </a:lnTo>
                  <a:cubicBezTo>
                    <a:pt x="2681" y="716"/>
                    <a:pt x="2845" y="549"/>
                    <a:pt x="2837" y="346"/>
                  </a:cubicBezTo>
                  <a:cubicBezTo>
                    <a:pt x="2831" y="150"/>
                    <a:pt x="2664" y="1"/>
                    <a:pt x="246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0" name="Google Shape;40410;p80"/>
            <p:cNvSpPr/>
            <p:nvPr/>
          </p:nvSpPr>
          <p:spPr>
            <a:xfrm>
              <a:off x="3389246" y="2133495"/>
              <a:ext cx="114767" cy="27716"/>
            </a:xfrm>
            <a:custGeom>
              <a:rect b="b" l="l" r="r" t="t"/>
              <a:pathLst>
                <a:path extrusionOk="0" h="717" w="2969">
                  <a:moveTo>
                    <a:pt x="365" y="1"/>
                  </a:moveTo>
                  <a:cubicBezTo>
                    <a:pt x="164" y="1"/>
                    <a:pt x="0" y="167"/>
                    <a:pt x="9" y="371"/>
                  </a:cubicBezTo>
                  <a:cubicBezTo>
                    <a:pt x="14" y="565"/>
                    <a:pt x="180" y="717"/>
                    <a:pt x="375" y="717"/>
                  </a:cubicBezTo>
                  <a:lnTo>
                    <a:pt x="2968" y="717"/>
                  </a:lnTo>
                  <a:cubicBezTo>
                    <a:pt x="2912" y="469"/>
                    <a:pt x="2833" y="228"/>
                    <a:pt x="273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1" name="Google Shape;40411;p80"/>
            <p:cNvSpPr/>
            <p:nvPr/>
          </p:nvSpPr>
          <p:spPr>
            <a:xfrm>
              <a:off x="3402814" y="2242850"/>
              <a:ext cx="98416" cy="27716"/>
            </a:xfrm>
            <a:custGeom>
              <a:rect b="b" l="l" r="r" t="t"/>
              <a:pathLst>
                <a:path extrusionOk="0" h="717" w="2546">
                  <a:moveTo>
                    <a:pt x="375" y="0"/>
                  </a:moveTo>
                  <a:cubicBezTo>
                    <a:pt x="180" y="0"/>
                    <a:pt x="13" y="152"/>
                    <a:pt x="7" y="346"/>
                  </a:cubicBezTo>
                  <a:cubicBezTo>
                    <a:pt x="1" y="549"/>
                    <a:pt x="162" y="717"/>
                    <a:pt x="365" y="717"/>
                  </a:cubicBezTo>
                  <a:lnTo>
                    <a:pt x="2254" y="717"/>
                  </a:lnTo>
                  <a:cubicBezTo>
                    <a:pt x="2373" y="490"/>
                    <a:pt x="2471" y="249"/>
                    <a:pt x="254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2" name="Google Shape;40412;p80"/>
            <p:cNvSpPr/>
            <p:nvPr/>
          </p:nvSpPr>
          <p:spPr>
            <a:xfrm>
              <a:off x="3347769" y="2188154"/>
              <a:ext cx="29648" cy="27716"/>
            </a:xfrm>
            <a:custGeom>
              <a:rect b="b" l="l" r="r" t="t"/>
              <a:pathLst>
                <a:path extrusionOk="0" h="717" w="767">
                  <a:moveTo>
                    <a:pt x="0" y="0"/>
                  </a:moveTo>
                  <a:lnTo>
                    <a:pt x="0" y="717"/>
                  </a:lnTo>
                  <a:lnTo>
                    <a:pt x="401" y="717"/>
                  </a:lnTo>
                  <a:cubicBezTo>
                    <a:pt x="603" y="717"/>
                    <a:pt x="766" y="549"/>
                    <a:pt x="758" y="345"/>
                  </a:cubicBezTo>
                  <a:cubicBezTo>
                    <a:pt x="753" y="152"/>
                    <a:pt x="587" y="0"/>
                    <a:pt x="39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3" name="Google Shape;40413;p80"/>
            <p:cNvSpPr/>
            <p:nvPr/>
          </p:nvSpPr>
          <p:spPr>
            <a:xfrm>
              <a:off x="3157625" y="2010031"/>
              <a:ext cx="374142" cy="363589"/>
            </a:xfrm>
            <a:custGeom>
              <a:rect b="b" l="l" r="r" t="t"/>
              <a:pathLst>
                <a:path extrusionOk="0" h="9406" w="9679">
                  <a:moveTo>
                    <a:pt x="8951" y="1"/>
                  </a:moveTo>
                  <a:cubicBezTo>
                    <a:pt x="8660" y="1"/>
                    <a:pt x="8365" y="125"/>
                    <a:pt x="8234" y="179"/>
                  </a:cubicBezTo>
                  <a:cubicBezTo>
                    <a:pt x="7816" y="356"/>
                    <a:pt x="7306" y="659"/>
                    <a:pt x="6719" y="1080"/>
                  </a:cubicBezTo>
                  <a:cubicBezTo>
                    <a:pt x="6924" y="1178"/>
                    <a:pt x="7117" y="1292"/>
                    <a:pt x="7302" y="1421"/>
                  </a:cubicBezTo>
                  <a:cubicBezTo>
                    <a:pt x="7713" y="1138"/>
                    <a:pt x="8086" y="920"/>
                    <a:pt x="8388" y="781"/>
                  </a:cubicBezTo>
                  <a:cubicBezTo>
                    <a:pt x="8701" y="640"/>
                    <a:pt x="8871" y="614"/>
                    <a:pt x="8953" y="614"/>
                  </a:cubicBezTo>
                  <a:cubicBezTo>
                    <a:pt x="8979" y="614"/>
                    <a:pt x="8996" y="617"/>
                    <a:pt x="9006" y="619"/>
                  </a:cubicBezTo>
                  <a:cubicBezTo>
                    <a:pt x="9019" y="680"/>
                    <a:pt x="9053" y="1067"/>
                    <a:pt x="8261" y="2241"/>
                  </a:cubicBezTo>
                  <a:cubicBezTo>
                    <a:pt x="7627" y="3181"/>
                    <a:pt x="6681" y="4296"/>
                    <a:pt x="5597" y="5380"/>
                  </a:cubicBezTo>
                  <a:cubicBezTo>
                    <a:pt x="5373" y="5604"/>
                    <a:pt x="5147" y="5823"/>
                    <a:pt x="4922" y="6034"/>
                  </a:cubicBezTo>
                  <a:cubicBezTo>
                    <a:pt x="4060" y="6842"/>
                    <a:pt x="3205" y="7541"/>
                    <a:pt x="2459" y="8044"/>
                  </a:cubicBezTo>
                  <a:cubicBezTo>
                    <a:pt x="1466" y="8715"/>
                    <a:pt x="1036" y="8793"/>
                    <a:pt x="890" y="8793"/>
                  </a:cubicBezTo>
                  <a:cubicBezTo>
                    <a:pt x="863" y="8793"/>
                    <a:pt x="846" y="8791"/>
                    <a:pt x="836" y="8788"/>
                  </a:cubicBezTo>
                  <a:cubicBezTo>
                    <a:pt x="803" y="8683"/>
                    <a:pt x="880" y="8226"/>
                    <a:pt x="1536" y="7235"/>
                  </a:cubicBezTo>
                  <a:cubicBezTo>
                    <a:pt x="1406" y="7052"/>
                    <a:pt x="1290" y="6858"/>
                    <a:pt x="1190" y="6654"/>
                  </a:cubicBezTo>
                  <a:cubicBezTo>
                    <a:pt x="259" y="7985"/>
                    <a:pt x="1" y="8825"/>
                    <a:pt x="401" y="9224"/>
                  </a:cubicBezTo>
                  <a:cubicBezTo>
                    <a:pt x="522" y="9346"/>
                    <a:pt x="684" y="9406"/>
                    <a:pt x="887" y="9406"/>
                  </a:cubicBezTo>
                  <a:cubicBezTo>
                    <a:pt x="1038" y="9406"/>
                    <a:pt x="1209" y="9373"/>
                    <a:pt x="1402" y="9308"/>
                  </a:cubicBezTo>
                  <a:cubicBezTo>
                    <a:pt x="1749" y="9188"/>
                    <a:pt x="2178" y="8962"/>
                    <a:pt x="2676" y="8634"/>
                  </a:cubicBezTo>
                  <a:cubicBezTo>
                    <a:pt x="3359" y="8187"/>
                    <a:pt x="4130" y="7578"/>
                    <a:pt x="4922" y="6866"/>
                  </a:cubicBezTo>
                  <a:cubicBezTo>
                    <a:pt x="5290" y="6535"/>
                    <a:pt x="5661" y="6181"/>
                    <a:pt x="6030" y="5812"/>
                  </a:cubicBezTo>
                  <a:cubicBezTo>
                    <a:pt x="7195" y="4647"/>
                    <a:pt x="8196" y="3456"/>
                    <a:pt x="8853" y="2458"/>
                  </a:cubicBezTo>
                  <a:cubicBezTo>
                    <a:pt x="9180" y="1960"/>
                    <a:pt x="9407" y="1531"/>
                    <a:pt x="9526" y="1184"/>
                  </a:cubicBezTo>
                  <a:cubicBezTo>
                    <a:pt x="9679" y="731"/>
                    <a:pt x="9651" y="393"/>
                    <a:pt x="9441" y="183"/>
                  </a:cubicBezTo>
                  <a:cubicBezTo>
                    <a:pt x="9305" y="47"/>
                    <a:pt x="9129" y="1"/>
                    <a:pt x="89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4" name="Google Shape;40414;p80"/>
            <p:cNvSpPr/>
            <p:nvPr/>
          </p:nvSpPr>
          <p:spPr>
            <a:xfrm>
              <a:off x="3347808" y="2010031"/>
              <a:ext cx="183959" cy="265483"/>
            </a:xfrm>
            <a:custGeom>
              <a:rect b="b" l="l" r="r" t="t"/>
              <a:pathLst>
                <a:path extrusionOk="0" h="6868" w="4759">
                  <a:moveTo>
                    <a:pt x="4030" y="1"/>
                  </a:moveTo>
                  <a:cubicBezTo>
                    <a:pt x="3739" y="1"/>
                    <a:pt x="3444" y="125"/>
                    <a:pt x="3313" y="179"/>
                  </a:cubicBezTo>
                  <a:cubicBezTo>
                    <a:pt x="2893" y="356"/>
                    <a:pt x="2385" y="659"/>
                    <a:pt x="1798" y="1080"/>
                  </a:cubicBezTo>
                  <a:cubicBezTo>
                    <a:pt x="2002" y="1178"/>
                    <a:pt x="2196" y="1292"/>
                    <a:pt x="2381" y="1421"/>
                  </a:cubicBezTo>
                  <a:cubicBezTo>
                    <a:pt x="2792" y="1138"/>
                    <a:pt x="3165" y="920"/>
                    <a:pt x="3467" y="781"/>
                  </a:cubicBezTo>
                  <a:cubicBezTo>
                    <a:pt x="3780" y="640"/>
                    <a:pt x="3950" y="614"/>
                    <a:pt x="4031" y="614"/>
                  </a:cubicBezTo>
                  <a:cubicBezTo>
                    <a:pt x="4058" y="614"/>
                    <a:pt x="4075" y="617"/>
                    <a:pt x="4085" y="619"/>
                  </a:cubicBezTo>
                  <a:cubicBezTo>
                    <a:pt x="4098" y="680"/>
                    <a:pt x="4132" y="1067"/>
                    <a:pt x="3340" y="2241"/>
                  </a:cubicBezTo>
                  <a:cubicBezTo>
                    <a:pt x="2706" y="3181"/>
                    <a:pt x="1759" y="4296"/>
                    <a:pt x="676" y="5380"/>
                  </a:cubicBezTo>
                  <a:cubicBezTo>
                    <a:pt x="451" y="5604"/>
                    <a:pt x="226" y="5823"/>
                    <a:pt x="0" y="6034"/>
                  </a:cubicBezTo>
                  <a:lnTo>
                    <a:pt x="0" y="6867"/>
                  </a:lnTo>
                  <a:cubicBezTo>
                    <a:pt x="369" y="6536"/>
                    <a:pt x="740" y="6182"/>
                    <a:pt x="1109" y="5813"/>
                  </a:cubicBezTo>
                  <a:cubicBezTo>
                    <a:pt x="2274" y="4649"/>
                    <a:pt x="3275" y="3458"/>
                    <a:pt x="3932" y="2460"/>
                  </a:cubicBezTo>
                  <a:cubicBezTo>
                    <a:pt x="4259" y="1961"/>
                    <a:pt x="4486" y="1533"/>
                    <a:pt x="4605" y="1185"/>
                  </a:cubicBezTo>
                  <a:cubicBezTo>
                    <a:pt x="4759" y="731"/>
                    <a:pt x="4731" y="393"/>
                    <a:pt x="4520" y="183"/>
                  </a:cubicBezTo>
                  <a:cubicBezTo>
                    <a:pt x="4384" y="47"/>
                    <a:pt x="4207" y="1"/>
                    <a:pt x="40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5" name="Google Shape;40415;p80"/>
            <p:cNvSpPr/>
            <p:nvPr/>
          </p:nvSpPr>
          <p:spPr>
            <a:xfrm>
              <a:off x="3376992" y="2144164"/>
              <a:ext cx="86007" cy="86046"/>
            </a:xfrm>
            <a:custGeom>
              <a:rect b="b" l="l" r="r" t="t"/>
              <a:pathLst>
                <a:path extrusionOk="0" h="2226" w="2225">
                  <a:moveTo>
                    <a:pt x="1113" y="1"/>
                  </a:moveTo>
                  <a:cubicBezTo>
                    <a:pt x="500" y="1"/>
                    <a:pt x="1" y="500"/>
                    <a:pt x="1" y="1113"/>
                  </a:cubicBezTo>
                  <a:cubicBezTo>
                    <a:pt x="1" y="1726"/>
                    <a:pt x="500" y="2225"/>
                    <a:pt x="1113" y="2225"/>
                  </a:cubicBezTo>
                  <a:cubicBezTo>
                    <a:pt x="1726" y="2225"/>
                    <a:pt x="2225" y="1726"/>
                    <a:pt x="2225" y="1113"/>
                  </a:cubicBezTo>
                  <a:cubicBezTo>
                    <a:pt x="2225" y="500"/>
                    <a:pt x="1726" y="1"/>
                    <a:pt x="1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6" name="Google Shape;40416;p80"/>
          <p:cNvGrpSpPr/>
          <p:nvPr/>
        </p:nvGrpSpPr>
        <p:grpSpPr>
          <a:xfrm>
            <a:off x="2360482" y="3819742"/>
            <a:ext cx="358023" cy="363666"/>
            <a:chOff x="2360482" y="3819742"/>
            <a:chExt cx="358023" cy="363666"/>
          </a:xfrm>
        </p:grpSpPr>
        <p:sp>
          <p:nvSpPr>
            <p:cNvPr id="40417" name="Google Shape;40417;p80"/>
            <p:cNvSpPr/>
            <p:nvPr/>
          </p:nvSpPr>
          <p:spPr>
            <a:xfrm>
              <a:off x="2614677" y="3946183"/>
              <a:ext cx="67453" cy="38384"/>
            </a:xfrm>
            <a:custGeom>
              <a:rect b="b" l="l" r="r" t="t"/>
              <a:pathLst>
                <a:path extrusionOk="0" h="993" w="1745">
                  <a:moveTo>
                    <a:pt x="1" y="0"/>
                  </a:moveTo>
                  <a:lnTo>
                    <a:pt x="1" y="992"/>
                  </a:lnTo>
                  <a:lnTo>
                    <a:pt x="1745" y="992"/>
                  </a:lnTo>
                  <a:lnTo>
                    <a:pt x="17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8" name="Google Shape;40418;p80"/>
            <p:cNvSpPr/>
            <p:nvPr/>
          </p:nvSpPr>
          <p:spPr>
            <a:xfrm>
              <a:off x="2670766" y="3946183"/>
              <a:ext cx="22072" cy="78856"/>
            </a:xfrm>
            <a:custGeom>
              <a:rect b="b" l="l" r="r" t="t"/>
              <a:pathLst>
                <a:path extrusionOk="0" h="2040" w="571">
                  <a:moveTo>
                    <a:pt x="0" y="0"/>
                  </a:moveTo>
                  <a:lnTo>
                    <a:pt x="0" y="2040"/>
                  </a:lnTo>
                  <a:lnTo>
                    <a:pt x="570" y="2040"/>
                  </a:lnTo>
                  <a:lnTo>
                    <a:pt x="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9" name="Google Shape;40419;p80"/>
            <p:cNvSpPr/>
            <p:nvPr/>
          </p:nvSpPr>
          <p:spPr>
            <a:xfrm>
              <a:off x="2645137" y="4015453"/>
              <a:ext cx="73367" cy="41593"/>
            </a:xfrm>
            <a:custGeom>
              <a:rect b="b" l="l" r="r" t="t"/>
              <a:pathLst>
                <a:path extrusionOk="0" h="1076" w="1898">
                  <a:moveTo>
                    <a:pt x="949" y="1"/>
                  </a:moveTo>
                  <a:cubicBezTo>
                    <a:pt x="426" y="1"/>
                    <a:pt x="1" y="425"/>
                    <a:pt x="1" y="949"/>
                  </a:cubicBezTo>
                  <a:cubicBezTo>
                    <a:pt x="1" y="992"/>
                    <a:pt x="5" y="1034"/>
                    <a:pt x="10" y="1076"/>
                  </a:cubicBezTo>
                  <a:lnTo>
                    <a:pt x="616" y="1076"/>
                  </a:lnTo>
                  <a:cubicBezTo>
                    <a:pt x="596" y="1024"/>
                    <a:pt x="587" y="967"/>
                    <a:pt x="595" y="908"/>
                  </a:cubicBezTo>
                  <a:cubicBezTo>
                    <a:pt x="613" y="744"/>
                    <a:pt x="746" y="610"/>
                    <a:pt x="911" y="593"/>
                  </a:cubicBezTo>
                  <a:cubicBezTo>
                    <a:pt x="924" y="591"/>
                    <a:pt x="937" y="591"/>
                    <a:pt x="949" y="591"/>
                  </a:cubicBezTo>
                  <a:cubicBezTo>
                    <a:pt x="1146" y="591"/>
                    <a:pt x="1307" y="751"/>
                    <a:pt x="1307" y="947"/>
                  </a:cubicBezTo>
                  <a:cubicBezTo>
                    <a:pt x="1307" y="993"/>
                    <a:pt x="1298" y="1035"/>
                    <a:pt x="1283" y="1076"/>
                  </a:cubicBezTo>
                  <a:lnTo>
                    <a:pt x="1888" y="1076"/>
                  </a:lnTo>
                  <a:cubicBezTo>
                    <a:pt x="1895" y="1035"/>
                    <a:pt x="1898" y="993"/>
                    <a:pt x="1898" y="949"/>
                  </a:cubicBezTo>
                  <a:cubicBezTo>
                    <a:pt x="1898" y="425"/>
                    <a:pt x="1473"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0" name="Google Shape;40420;p80"/>
            <p:cNvSpPr/>
            <p:nvPr/>
          </p:nvSpPr>
          <p:spPr>
            <a:xfrm>
              <a:off x="2396624" y="3946183"/>
              <a:ext cx="67492" cy="38384"/>
            </a:xfrm>
            <a:custGeom>
              <a:rect b="b" l="l" r="r" t="t"/>
              <a:pathLst>
                <a:path extrusionOk="0" h="993" w="1746">
                  <a:moveTo>
                    <a:pt x="0" y="0"/>
                  </a:moveTo>
                  <a:lnTo>
                    <a:pt x="0" y="992"/>
                  </a:lnTo>
                  <a:lnTo>
                    <a:pt x="1745" y="992"/>
                  </a:lnTo>
                  <a:lnTo>
                    <a:pt x="17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1" name="Google Shape;40421;p80"/>
            <p:cNvSpPr/>
            <p:nvPr/>
          </p:nvSpPr>
          <p:spPr>
            <a:xfrm>
              <a:off x="2385956" y="3946183"/>
              <a:ext cx="22072" cy="78856"/>
            </a:xfrm>
            <a:custGeom>
              <a:rect b="b" l="l" r="r" t="t"/>
              <a:pathLst>
                <a:path extrusionOk="0" h="2040" w="571">
                  <a:moveTo>
                    <a:pt x="1" y="0"/>
                  </a:moveTo>
                  <a:lnTo>
                    <a:pt x="1" y="2040"/>
                  </a:lnTo>
                  <a:lnTo>
                    <a:pt x="570" y="2040"/>
                  </a:lnTo>
                  <a:lnTo>
                    <a:pt x="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2" name="Google Shape;40422;p80"/>
            <p:cNvSpPr/>
            <p:nvPr/>
          </p:nvSpPr>
          <p:spPr>
            <a:xfrm>
              <a:off x="2360482" y="4015453"/>
              <a:ext cx="73367" cy="41593"/>
            </a:xfrm>
            <a:custGeom>
              <a:rect b="b" l="l" r="r" t="t"/>
              <a:pathLst>
                <a:path extrusionOk="0" h="1076" w="1898">
                  <a:moveTo>
                    <a:pt x="949" y="1"/>
                  </a:moveTo>
                  <a:cubicBezTo>
                    <a:pt x="426" y="1"/>
                    <a:pt x="0" y="425"/>
                    <a:pt x="0" y="949"/>
                  </a:cubicBezTo>
                  <a:cubicBezTo>
                    <a:pt x="0" y="993"/>
                    <a:pt x="2" y="1035"/>
                    <a:pt x="10" y="1076"/>
                  </a:cubicBezTo>
                  <a:lnTo>
                    <a:pt x="614" y="1076"/>
                  </a:lnTo>
                  <a:cubicBezTo>
                    <a:pt x="600" y="1035"/>
                    <a:pt x="591" y="993"/>
                    <a:pt x="591" y="947"/>
                  </a:cubicBezTo>
                  <a:cubicBezTo>
                    <a:pt x="591" y="751"/>
                    <a:pt x="751" y="591"/>
                    <a:pt x="949" y="591"/>
                  </a:cubicBezTo>
                  <a:cubicBezTo>
                    <a:pt x="961" y="591"/>
                    <a:pt x="974" y="591"/>
                    <a:pt x="987" y="593"/>
                  </a:cubicBezTo>
                  <a:cubicBezTo>
                    <a:pt x="1151" y="610"/>
                    <a:pt x="1285" y="744"/>
                    <a:pt x="1303" y="908"/>
                  </a:cubicBezTo>
                  <a:cubicBezTo>
                    <a:pt x="1310" y="967"/>
                    <a:pt x="1302" y="1024"/>
                    <a:pt x="1282" y="1076"/>
                  </a:cubicBezTo>
                  <a:lnTo>
                    <a:pt x="1888" y="1076"/>
                  </a:lnTo>
                  <a:cubicBezTo>
                    <a:pt x="1893" y="1034"/>
                    <a:pt x="1897" y="992"/>
                    <a:pt x="1897" y="949"/>
                  </a:cubicBezTo>
                  <a:cubicBezTo>
                    <a:pt x="1897" y="425"/>
                    <a:pt x="1472" y="1"/>
                    <a:pt x="9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3" name="Google Shape;40423;p80"/>
            <p:cNvSpPr/>
            <p:nvPr/>
          </p:nvSpPr>
          <p:spPr>
            <a:xfrm>
              <a:off x="2440652" y="3819781"/>
              <a:ext cx="198184" cy="159838"/>
            </a:xfrm>
            <a:custGeom>
              <a:rect b="b" l="l" r="r" t="t"/>
              <a:pathLst>
                <a:path extrusionOk="0" h="4135" w="5127">
                  <a:moveTo>
                    <a:pt x="2563" y="1"/>
                  </a:moveTo>
                  <a:cubicBezTo>
                    <a:pt x="2491" y="1"/>
                    <a:pt x="2418" y="4"/>
                    <a:pt x="2345" y="10"/>
                  </a:cubicBezTo>
                  <a:cubicBezTo>
                    <a:pt x="1016" y="120"/>
                    <a:pt x="1" y="1249"/>
                    <a:pt x="1" y="2583"/>
                  </a:cubicBezTo>
                  <a:lnTo>
                    <a:pt x="1" y="4134"/>
                  </a:lnTo>
                  <a:lnTo>
                    <a:pt x="5126" y="4134"/>
                  </a:lnTo>
                  <a:lnTo>
                    <a:pt x="5126" y="2561"/>
                  </a:lnTo>
                  <a:cubicBezTo>
                    <a:pt x="5126" y="1149"/>
                    <a:pt x="3976" y="1"/>
                    <a:pt x="25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4" name="Google Shape;40424;p80"/>
            <p:cNvSpPr/>
            <p:nvPr/>
          </p:nvSpPr>
          <p:spPr>
            <a:xfrm>
              <a:off x="2539339" y="3819742"/>
              <a:ext cx="98764" cy="159800"/>
            </a:xfrm>
            <a:custGeom>
              <a:rect b="b" l="l" r="r" t="t"/>
              <a:pathLst>
                <a:path extrusionOk="0" h="4134" w="2555">
                  <a:moveTo>
                    <a:pt x="1" y="1"/>
                  </a:moveTo>
                  <a:lnTo>
                    <a:pt x="1" y="4133"/>
                  </a:lnTo>
                  <a:lnTo>
                    <a:pt x="2554" y="4133"/>
                  </a:lnTo>
                  <a:lnTo>
                    <a:pt x="2554" y="2560"/>
                  </a:lnTo>
                  <a:cubicBezTo>
                    <a:pt x="2554" y="1149"/>
                    <a:pt x="1408" y="1"/>
                    <a:pt x="1" y="1"/>
                  </a:cubicBezTo>
                  <a:close/>
                </a:path>
              </a:pathLst>
            </a:custGeom>
            <a:solidFill>
              <a:srgbClr val="DC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5" name="Google Shape;40425;p80"/>
            <p:cNvSpPr/>
            <p:nvPr/>
          </p:nvSpPr>
          <p:spPr>
            <a:xfrm>
              <a:off x="2539339" y="3819742"/>
              <a:ext cx="98764" cy="159800"/>
            </a:xfrm>
            <a:custGeom>
              <a:rect b="b" l="l" r="r" t="t"/>
              <a:pathLst>
                <a:path extrusionOk="0" h="4134" w="2555">
                  <a:moveTo>
                    <a:pt x="1" y="1"/>
                  </a:moveTo>
                  <a:lnTo>
                    <a:pt x="1" y="4133"/>
                  </a:lnTo>
                  <a:lnTo>
                    <a:pt x="2554" y="4133"/>
                  </a:lnTo>
                  <a:lnTo>
                    <a:pt x="2554" y="2560"/>
                  </a:lnTo>
                  <a:cubicBezTo>
                    <a:pt x="2554" y="1149"/>
                    <a:pt x="1408" y="1"/>
                    <a:pt x="1" y="1"/>
                  </a:cubicBezTo>
                  <a:close/>
                </a:path>
              </a:pathLst>
            </a:custGeom>
            <a:solidFill>
              <a:srgbClr val="DC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6" name="Google Shape;40426;p80"/>
            <p:cNvSpPr/>
            <p:nvPr/>
          </p:nvSpPr>
          <p:spPr>
            <a:xfrm>
              <a:off x="2539339" y="3819742"/>
              <a:ext cx="98764" cy="159800"/>
            </a:xfrm>
            <a:custGeom>
              <a:rect b="b" l="l" r="r" t="t"/>
              <a:pathLst>
                <a:path extrusionOk="0" h="4134" w="2555">
                  <a:moveTo>
                    <a:pt x="1" y="1"/>
                  </a:moveTo>
                  <a:lnTo>
                    <a:pt x="1" y="4133"/>
                  </a:lnTo>
                  <a:lnTo>
                    <a:pt x="2554" y="4133"/>
                  </a:lnTo>
                  <a:lnTo>
                    <a:pt x="2554" y="2560"/>
                  </a:lnTo>
                  <a:cubicBezTo>
                    <a:pt x="2554" y="1149"/>
                    <a:pt x="1408" y="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7" name="Google Shape;40427;p80"/>
            <p:cNvSpPr/>
            <p:nvPr/>
          </p:nvSpPr>
          <p:spPr>
            <a:xfrm>
              <a:off x="2500336" y="4109500"/>
              <a:ext cx="78818" cy="73908"/>
            </a:xfrm>
            <a:custGeom>
              <a:rect b="b" l="l" r="r" t="t"/>
              <a:pathLst>
                <a:path extrusionOk="0" h="1912" w="2039">
                  <a:moveTo>
                    <a:pt x="717" y="1"/>
                  </a:moveTo>
                  <a:lnTo>
                    <a:pt x="717" y="1305"/>
                  </a:lnTo>
                  <a:lnTo>
                    <a:pt x="0" y="1305"/>
                  </a:lnTo>
                  <a:lnTo>
                    <a:pt x="0" y="1912"/>
                  </a:lnTo>
                  <a:lnTo>
                    <a:pt x="2039" y="1912"/>
                  </a:lnTo>
                  <a:lnTo>
                    <a:pt x="2039" y="1305"/>
                  </a:lnTo>
                  <a:lnTo>
                    <a:pt x="1323" y="1305"/>
                  </a:lnTo>
                  <a:lnTo>
                    <a:pt x="13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8" name="Google Shape;40428;p80"/>
            <p:cNvSpPr/>
            <p:nvPr/>
          </p:nvSpPr>
          <p:spPr>
            <a:xfrm>
              <a:off x="2539339" y="4109500"/>
              <a:ext cx="39815" cy="73908"/>
            </a:xfrm>
            <a:custGeom>
              <a:rect b="b" l="l" r="r" t="t"/>
              <a:pathLst>
                <a:path extrusionOk="0" h="1912" w="1030">
                  <a:moveTo>
                    <a:pt x="1" y="1"/>
                  </a:moveTo>
                  <a:lnTo>
                    <a:pt x="1" y="1297"/>
                  </a:lnTo>
                  <a:lnTo>
                    <a:pt x="1" y="1605"/>
                  </a:lnTo>
                  <a:lnTo>
                    <a:pt x="1" y="1912"/>
                  </a:lnTo>
                  <a:lnTo>
                    <a:pt x="1030" y="1912"/>
                  </a:lnTo>
                  <a:lnTo>
                    <a:pt x="1030" y="1305"/>
                  </a:lnTo>
                  <a:lnTo>
                    <a:pt x="314" y="1305"/>
                  </a:lnTo>
                  <a:lnTo>
                    <a:pt x="314"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9" name="Google Shape;40429;p80"/>
            <p:cNvSpPr/>
            <p:nvPr/>
          </p:nvSpPr>
          <p:spPr>
            <a:xfrm>
              <a:off x="2440652" y="3965356"/>
              <a:ext cx="198184" cy="150561"/>
            </a:xfrm>
            <a:custGeom>
              <a:rect b="b" l="l" r="r" t="t"/>
              <a:pathLst>
                <a:path extrusionOk="0" h="3895" w="5127">
                  <a:moveTo>
                    <a:pt x="1" y="0"/>
                  </a:moveTo>
                  <a:lnTo>
                    <a:pt x="1" y="3894"/>
                  </a:lnTo>
                  <a:lnTo>
                    <a:pt x="5126" y="3894"/>
                  </a:lnTo>
                  <a:lnTo>
                    <a:pt x="51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0" name="Google Shape;40430;p80"/>
            <p:cNvSpPr/>
            <p:nvPr/>
          </p:nvSpPr>
          <p:spPr>
            <a:xfrm>
              <a:off x="2539339" y="3965356"/>
              <a:ext cx="98764" cy="150561"/>
            </a:xfrm>
            <a:custGeom>
              <a:rect b="b" l="l" r="r" t="t"/>
              <a:pathLst>
                <a:path extrusionOk="0" h="3895" w="2555">
                  <a:moveTo>
                    <a:pt x="1" y="0"/>
                  </a:moveTo>
                  <a:lnTo>
                    <a:pt x="1" y="3894"/>
                  </a:lnTo>
                  <a:lnTo>
                    <a:pt x="2554" y="3894"/>
                  </a:lnTo>
                  <a:lnTo>
                    <a:pt x="2554"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1" name="Google Shape;40431;p80"/>
            <p:cNvSpPr/>
            <p:nvPr/>
          </p:nvSpPr>
          <p:spPr>
            <a:xfrm>
              <a:off x="2486072" y="3982983"/>
              <a:ext cx="106842" cy="53383"/>
            </a:xfrm>
            <a:custGeom>
              <a:rect b="b" l="l" r="r" t="t"/>
              <a:pathLst>
                <a:path extrusionOk="0" h="1381" w="2764">
                  <a:moveTo>
                    <a:pt x="1382" y="1"/>
                  </a:moveTo>
                  <a:cubicBezTo>
                    <a:pt x="619" y="1"/>
                    <a:pt x="1" y="619"/>
                    <a:pt x="1" y="1381"/>
                  </a:cubicBezTo>
                  <a:lnTo>
                    <a:pt x="2763" y="1381"/>
                  </a:lnTo>
                  <a:cubicBezTo>
                    <a:pt x="2763" y="619"/>
                    <a:pt x="2144" y="1"/>
                    <a:pt x="13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2" name="Google Shape;40432;p80"/>
            <p:cNvSpPr/>
            <p:nvPr/>
          </p:nvSpPr>
          <p:spPr>
            <a:xfrm>
              <a:off x="2539339" y="3982983"/>
              <a:ext cx="53421" cy="53383"/>
            </a:xfrm>
            <a:custGeom>
              <a:rect b="b" l="l" r="r" t="t"/>
              <a:pathLst>
                <a:path extrusionOk="0" h="1381" w="1382">
                  <a:moveTo>
                    <a:pt x="1" y="1"/>
                  </a:moveTo>
                  <a:lnTo>
                    <a:pt x="1" y="1381"/>
                  </a:lnTo>
                  <a:lnTo>
                    <a:pt x="1382" y="1381"/>
                  </a:lnTo>
                  <a:cubicBezTo>
                    <a:pt x="1382" y="619"/>
                    <a:pt x="764" y="1"/>
                    <a:pt x="1" y="1"/>
                  </a:cubicBezTo>
                  <a:close/>
                </a:path>
              </a:pathLst>
            </a:custGeom>
            <a:solidFill>
              <a:srgbClr val="D3AF6F">
                <a:alpha val="22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3" name="Google Shape;40433;p80"/>
            <p:cNvSpPr/>
            <p:nvPr/>
          </p:nvSpPr>
          <p:spPr>
            <a:xfrm>
              <a:off x="2539918" y="3997981"/>
              <a:ext cx="24353" cy="25010"/>
            </a:xfrm>
            <a:custGeom>
              <a:rect b="b" l="l" r="r" t="t"/>
              <a:pathLst>
                <a:path extrusionOk="0" h="647" w="630">
                  <a:moveTo>
                    <a:pt x="528" y="0"/>
                  </a:moveTo>
                  <a:lnTo>
                    <a:pt x="1" y="528"/>
                  </a:lnTo>
                  <a:lnTo>
                    <a:pt x="85" y="647"/>
                  </a:lnTo>
                  <a:lnTo>
                    <a:pt x="629" y="100"/>
                  </a:lnTo>
                  <a:lnTo>
                    <a:pt x="5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4" name="Google Shape;40434;p80"/>
            <p:cNvSpPr/>
            <p:nvPr/>
          </p:nvSpPr>
          <p:spPr>
            <a:xfrm>
              <a:off x="2533192" y="4016690"/>
              <a:ext cx="12602" cy="12563"/>
            </a:xfrm>
            <a:custGeom>
              <a:rect b="b" l="l" r="r" t="t"/>
              <a:pathLst>
                <a:path extrusionOk="0" h="325" w="326">
                  <a:moveTo>
                    <a:pt x="163" y="0"/>
                  </a:moveTo>
                  <a:cubicBezTo>
                    <a:pt x="73" y="0"/>
                    <a:pt x="1" y="73"/>
                    <a:pt x="1" y="163"/>
                  </a:cubicBezTo>
                  <a:cubicBezTo>
                    <a:pt x="1" y="252"/>
                    <a:pt x="73" y="324"/>
                    <a:pt x="163" y="324"/>
                  </a:cubicBezTo>
                  <a:cubicBezTo>
                    <a:pt x="253" y="324"/>
                    <a:pt x="326" y="252"/>
                    <a:pt x="326" y="163"/>
                  </a:cubicBezTo>
                  <a:cubicBezTo>
                    <a:pt x="326" y="73"/>
                    <a:pt x="253" y="0"/>
                    <a:pt x="163" y="0"/>
                  </a:cubicBezTo>
                  <a:close/>
                </a:path>
              </a:pathLst>
            </a:custGeom>
            <a:solidFill>
              <a:srgbClr val="F74D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5" name="Google Shape;40435;p80"/>
            <p:cNvSpPr/>
            <p:nvPr/>
          </p:nvSpPr>
          <p:spPr>
            <a:xfrm>
              <a:off x="2539339" y="4016612"/>
              <a:ext cx="6339" cy="12640"/>
            </a:xfrm>
            <a:custGeom>
              <a:rect b="b" l="l" r="r" t="t"/>
              <a:pathLst>
                <a:path extrusionOk="0" h="327" w="164">
                  <a:moveTo>
                    <a:pt x="1" y="0"/>
                  </a:moveTo>
                  <a:lnTo>
                    <a:pt x="1" y="326"/>
                  </a:lnTo>
                  <a:cubicBezTo>
                    <a:pt x="91" y="326"/>
                    <a:pt x="163" y="254"/>
                    <a:pt x="163" y="165"/>
                  </a:cubicBezTo>
                  <a:cubicBezTo>
                    <a:pt x="163" y="73"/>
                    <a:pt x="9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6" name="Google Shape;40436;p80"/>
            <p:cNvSpPr/>
            <p:nvPr/>
          </p:nvSpPr>
          <p:spPr>
            <a:xfrm>
              <a:off x="2475249" y="4069918"/>
              <a:ext cx="21724" cy="21724"/>
            </a:xfrm>
            <a:custGeom>
              <a:rect b="b" l="l" r="r" t="t"/>
              <a:pathLst>
                <a:path extrusionOk="0" h="562" w="562">
                  <a:moveTo>
                    <a:pt x="281" y="0"/>
                  </a:moveTo>
                  <a:cubicBezTo>
                    <a:pt x="126" y="0"/>
                    <a:pt x="0" y="126"/>
                    <a:pt x="0" y="281"/>
                  </a:cubicBezTo>
                  <a:cubicBezTo>
                    <a:pt x="0" y="436"/>
                    <a:pt x="126" y="562"/>
                    <a:pt x="281" y="562"/>
                  </a:cubicBezTo>
                  <a:cubicBezTo>
                    <a:pt x="436" y="562"/>
                    <a:pt x="562" y="436"/>
                    <a:pt x="562" y="281"/>
                  </a:cubicBezTo>
                  <a:cubicBezTo>
                    <a:pt x="562" y="126"/>
                    <a:pt x="436" y="0"/>
                    <a:pt x="2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7" name="Google Shape;40437;p80"/>
            <p:cNvSpPr/>
            <p:nvPr/>
          </p:nvSpPr>
          <p:spPr>
            <a:xfrm>
              <a:off x="2581975" y="4069918"/>
              <a:ext cx="21763" cy="21724"/>
            </a:xfrm>
            <a:custGeom>
              <a:rect b="b" l="l" r="r" t="t"/>
              <a:pathLst>
                <a:path extrusionOk="0" h="562" w="563">
                  <a:moveTo>
                    <a:pt x="281" y="0"/>
                  </a:moveTo>
                  <a:cubicBezTo>
                    <a:pt x="126" y="0"/>
                    <a:pt x="0" y="126"/>
                    <a:pt x="0" y="281"/>
                  </a:cubicBezTo>
                  <a:cubicBezTo>
                    <a:pt x="0" y="436"/>
                    <a:pt x="126" y="562"/>
                    <a:pt x="281" y="562"/>
                  </a:cubicBezTo>
                  <a:cubicBezTo>
                    <a:pt x="437" y="562"/>
                    <a:pt x="563" y="436"/>
                    <a:pt x="563" y="281"/>
                  </a:cubicBezTo>
                  <a:cubicBezTo>
                    <a:pt x="563" y="126"/>
                    <a:pt x="437" y="0"/>
                    <a:pt x="2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8" name="Google Shape;40438;p80"/>
            <p:cNvSpPr/>
            <p:nvPr/>
          </p:nvSpPr>
          <p:spPr>
            <a:xfrm>
              <a:off x="2528631" y="4069918"/>
              <a:ext cx="21724" cy="21724"/>
            </a:xfrm>
            <a:custGeom>
              <a:rect b="b" l="l" r="r" t="t"/>
              <a:pathLst>
                <a:path extrusionOk="0" h="562" w="562">
                  <a:moveTo>
                    <a:pt x="281" y="0"/>
                  </a:moveTo>
                  <a:cubicBezTo>
                    <a:pt x="126" y="0"/>
                    <a:pt x="0" y="126"/>
                    <a:pt x="0" y="281"/>
                  </a:cubicBezTo>
                  <a:cubicBezTo>
                    <a:pt x="0" y="436"/>
                    <a:pt x="126" y="562"/>
                    <a:pt x="281" y="562"/>
                  </a:cubicBezTo>
                  <a:cubicBezTo>
                    <a:pt x="436" y="562"/>
                    <a:pt x="562" y="436"/>
                    <a:pt x="562" y="281"/>
                  </a:cubicBezTo>
                  <a:cubicBezTo>
                    <a:pt x="562" y="126"/>
                    <a:pt x="436" y="0"/>
                    <a:pt x="2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9" name="Google Shape;40439;p80"/>
            <p:cNvSpPr/>
            <p:nvPr/>
          </p:nvSpPr>
          <p:spPr>
            <a:xfrm>
              <a:off x="2539339" y="4069918"/>
              <a:ext cx="10939" cy="21724"/>
            </a:xfrm>
            <a:custGeom>
              <a:rect b="b" l="l" r="r" t="t"/>
              <a:pathLst>
                <a:path extrusionOk="0" h="562" w="283">
                  <a:moveTo>
                    <a:pt x="1" y="0"/>
                  </a:moveTo>
                  <a:lnTo>
                    <a:pt x="1" y="562"/>
                  </a:lnTo>
                  <a:cubicBezTo>
                    <a:pt x="157" y="562"/>
                    <a:pt x="283" y="435"/>
                    <a:pt x="283" y="281"/>
                  </a:cubicBezTo>
                  <a:cubicBezTo>
                    <a:pt x="283" y="126"/>
                    <a:pt x="156" y="0"/>
                    <a:pt x="1" y="0"/>
                  </a:cubicBezTo>
                  <a:close/>
                </a:path>
              </a:pathLst>
            </a:custGeom>
            <a:solidFill>
              <a:srgbClr val="D3AF6F">
                <a:alpha val="22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0" name="Google Shape;40440;p80"/>
            <p:cNvSpPr/>
            <p:nvPr/>
          </p:nvSpPr>
          <p:spPr>
            <a:xfrm>
              <a:off x="2505515" y="3857392"/>
              <a:ext cx="67917" cy="67955"/>
            </a:xfrm>
            <a:custGeom>
              <a:rect b="b" l="l" r="r" t="t"/>
              <a:pathLst>
                <a:path extrusionOk="0" h="1758" w="1757">
                  <a:moveTo>
                    <a:pt x="879" y="0"/>
                  </a:moveTo>
                  <a:cubicBezTo>
                    <a:pt x="394" y="0"/>
                    <a:pt x="0" y="393"/>
                    <a:pt x="0" y="878"/>
                  </a:cubicBezTo>
                  <a:cubicBezTo>
                    <a:pt x="0" y="1364"/>
                    <a:pt x="394" y="1757"/>
                    <a:pt x="879" y="1757"/>
                  </a:cubicBezTo>
                  <a:cubicBezTo>
                    <a:pt x="1364" y="1757"/>
                    <a:pt x="1757" y="1364"/>
                    <a:pt x="1757" y="878"/>
                  </a:cubicBezTo>
                  <a:cubicBezTo>
                    <a:pt x="1757" y="393"/>
                    <a:pt x="1364" y="0"/>
                    <a:pt x="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1" name="Google Shape;40441;p80"/>
            <p:cNvSpPr/>
            <p:nvPr/>
          </p:nvSpPr>
          <p:spPr>
            <a:xfrm>
              <a:off x="2539339" y="3857392"/>
              <a:ext cx="34016" cy="67955"/>
            </a:xfrm>
            <a:custGeom>
              <a:rect b="b" l="l" r="r" t="t"/>
              <a:pathLst>
                <a:path extrusionOk="0" h="1758" w="880">
                  <a:moveTo>
                    <a:pt x="1" y="0"/>
                  </a:moveTo>
                  <a:lnTo>
                    <a:pt x="1" y="1757"/>
                  </a:lnTo>
                  <a:cubicBezTo>
                    <a:pt x="486" y="1757"/>
                    <a:pt x="880" y="1364"/>
                    <a:pt x="880" y="878"/>
                  </a:cubicBezTo>
                  <a:cubicBezTo>
                    <a:pt x="880" y="393"/>
                    <a:pt x="486"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2" name="Google Shape;40442;p80"/>
            <p:cNvSpPr/>
            <p:nvPr/>
          </p:nvSpPr>
          <p:spPr>
            <a:xfrm>
              <a:off x="2520861" y="3872738"/>
              <a:ext cx="37263" cy="37225"/>
            </a:xfrm>
            <a:custGeom>
              <a:rect b="b" l="l" r="r" t="t"/>
              <a:pathLst>
                <a:path extrusionOk="0" h="963" w="964">
                  <a:moveTo>
                    <a:pt x="482" y="0"/>
                  </a:moveTo>
                  <a:cubicBezTo>
                    <a:pt x="216" y="0"/>
                    <a:pt x="1" y="215"/>
                    <a:pt x="1" y="481"/>
                  </a:cubicBezTo>
                  <a:cubicBezTo>
                    <a:pt x="1" y="747"/>
                    <a:pt x="216" y="962"/>
                    <a:pt x="482" y="962"/>
                  </a:cubicBezTo>
                  <a:cubicBezTo>
                    <a:pt x="748" y="962"/>
                    <a:pt x="963" y="747"/>
                    <a:pt x="963" y="481"/>
                  </a:cubicBezTo>
                  <a:cubicBezTo>
                    <a:pt x="963" y="215"/>
                    <a:pt x="748" y="0"/>
                    <a:pt x="482" y="0"/>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3" name="Google Shape;40443;p80"/>
            <p:cNvSpPr/>
            <p:nvPr/>
          </p:nvSpPr>
          <p:spPr>
            <a:xfrm>
              <a:off x="2539339" y="3872777"/>
              <a:ext cx="18709" cy="37225"/>
            </a:xfrm>
            <a:custGeom>
              <a:rect b="b" l="l" r="r" t="t"/>
              <a:pathLst>
                <a:path extrusionOk="0" h="963" w="484">
                  <a:moveTo>
                    <a:pt x="1" y="0"/>
                  </a:moveTo>
                  <a:lnTo>
                    <a:pt x="1" y="962"/>
                  </a:lnTo>
                  <a:cubicBezTo>
                    <a:pt x="268" y="962"/>
                    <a:pt x="483" y="747"/>
                    <a:pt x="483" y="481"/>
                  </a:cubicBezTo>
                  <a:cubicBezTo>
                    <a:pt x="483" y="215"/>
                    <a:pt x="267" y="0"/>
                    <a:pt x="1" y="0"/>
                  </a:cubicBezTo>
                  <a:close/>
                </a:path>
              </a:pathLst>
            </a:custGeom>
            <a:solidFill>
              <a:srgbClr val="DC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4" name="Google Shape;40444;p80"/>
            <p:cNvSpPr/>
            <p:nvPr/>
          </p:nvSpPr>
          <p:spPr>
            <a:xfrm>
              <a:off x="2533927" y="3885765"/>
              <a:ext cx="11133" cy="11133"/>
            </a:xfrm>
            <a:custGeom>
              <a:rect b="b" l="l" r="r" t="t"/>
              <a:pathLst>
                <a:path extrusionOk="0" h="288" w="288">
                  <a:moveTo>
                    <a:pt x="144" y="1"/>
                  </a:moveTo>
                  <a:cubicBezTo>
                    <a:pt x="65" y="1"/>
                    <a:pt x="1" y="65"/>
                    <a:pt x="1" y="144"/>
                  </a:cubicBezTo>
                  <a:cubicBezTo>
                    <a:pt x="1" y="223"/>
                    <a:pt x="65" y="288"/>
                    <a:pt x="144" y="288"/>
                  </a:cubicBezTo>
                  <a:cubicBezTo>
                    <a:pt x="223" y="288"/>
                    <a:pt x="288" y="223"/>
                    <a:pt x="288" y="144"/>
                  </a:cubicBezTo>
                  <a:cubicBezTo>
                    <a:pt x="288" y="65"/>
                    <a:pt x="223" y="1"/>
                    <a:pt x="144" y="1"/>
                  </a:cubicBezTo>
                  <a:close/>
                </a:path>
              </a:pathLst>
            </a:custGeom>
            <a:solidFill>
              <a:srgbClr val="44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5" name="Google Shape;40445;p80"/>
            <p:cNvSpPr/>
            <p:nvPr/>
          </p:nvSpPr>
          <p:spPr>
            <a:xfrm>
              <a:off x="2539339" y="3885765"/>
              <a:ext cx="5644" cy="11133"/>
            </a:xfrm>
            <a:custGeom>
              <a:rect b="b" l="l" r="r" t="t"/>
              <a:pathLst>
                <a:path extrusionOk="0" h="288" w="146">
                  <a:moveTo>
                    <a:pt x="1" y="1"/>
                  </a:moveTo>
                  <a:lnTo>
                    <a:pt x="1" y="288"/>
                  </a:lnTo>
                  <a:cubicBezTo>
                    <a:pt x="80" y="288"/>
                    <a:pt x="145" y="223"/>
                    <a:pt x="145" y="144"/>
                  </a:cubicBezTo>
                  <a:cubicBezTo>
                    <a:pt x="145" y="65"/>
                    <a:pt x="80" y="1"/>
                    <a:pt x="1" y="1"/>
                  </a:cubicBezTo>
                  <a:close/>
                </a:path>
              </a:pathLst>
            </a:custGeom>
            <a:solidFill>
              <a:srgbClr val="3A38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6" name="Google Shape;40446;p80"/>
          <p:cNvGrpSpPr/>
          <p:nvPr/>
        </p:nvGrpSpPr>
        <p:grpSpPr>
          <a:xfrm>
            <a:off x="3990602" y="2611774"/>
            <a:ext cx="363666" cy="363744"/>
            <a:chOff x="3990602" y="2611774"/>
            <a:chExt cx="363666" cy="363744"/>
          </a:xfrm>
        </p:grpSpPr>
        <p:sp>
          <p:nvSpPr>
            <p:cNvPr id="40447" name="Google Shape;40447;p80"/>
            <p:cNvSpPr/>
            <p:nvPr/>
          </p:nvSpPr>
          <p:spPr>
            <a:xfrm>
              <a:off x="3990602" y="2842699"/>
              <a:ext cx="158833" cy="132819"/>
            </a:xfrm>
            <a:custGeom>
              <a:rect b="b" l="l" r="r" t="t"/>
              <a:pathLst>
                <a:path extrusionOk="0" h="3436" w="4109">
                  <a:moveTo>
                    <a:pt x="2347" y="2467"/>
                  </a:moveTo>
                  <a:lnTo>
                    <a:pt x="2347" y="2467"/>
                  </a:lnTo>
                  <a:cubicBezTo>
                    <a:pt x="2347" y="2467"/>
                    <a:pt x="2347" y="2467"/>
                    <a:pt x="2347" y="2467"/>
                  </a:cubicBezTo>
                  <a:lnTo>
                    <a:pt x="2347" y="2467"/>
                  </a:lnTo>
                  <a:close/>
                  <a:moveTo>
                    <a:pt x="2506" y="0"/>
                  </a:moveTo>
                  <a:cubicBezTo>
                    <a:pt x="1718" y="0"/>
                    <a:pt x="969" y="1089"/>
                    <a:pt x="969" y="1089"/>
                  </a:cubicBezTo>
                  <a:lnTo>
                    <a:pt x="1421" y="951"/>
                  </a:lnTo>
                  <a:lnTo>
                    <a:pt x="434" y="2113"/>
                  </a:lnTo>
                  <a:lnTo>
                    <a:pt x="1083" y="1939"/>
                  </a:lnTo>
                  <a:lnTo>
                    <a:pt x="0" y="3435"/>
                  </a:lnTo>
                  <a:lnTo>
                    <a:pt x="1495" y="2353"/>
                  </a:lnTo>
                  <a:lnTo>
                    <a:pt x="1321" y="3002"/>
                  </a:lnTo>
                  <a:lnTo>
                    <a:pt x="1321" y="3002"/>
                  </a:lnTo>
                  <a:lnTo>
                    <a:pt x="2485" y="2015"/>
                  </a:lnTo>
                  <a:lnTo>
                    <a:pt x="2347" y="2467"/>
                  </a:lnTo>
                  <a:lnTo>
                    <a:pt x="2347" y="2467"/>
                  </a:lnTo>
                  <a:cubicBezTo>
                    <a:pt x="2349" y="2464"/>
                    <a:pt x="4109" y="1253"/>
                    <a:pt x="3146" y="288"/>
                  </a:cubicBezTo>
                  <a:cubicBezTo>
                    <a:pt x="2939" y="82"/>
                    <a:pt x="2721" y="0"/>
                    <a:pt x="25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8" name="Google Shape;40448;p80"/>
            <p:cNvSpPr/>
            <p:nvPr/>
          </p:nvSpPr>
          <p:spPr>
            <a:xfrm>
              <a:off x="3990602" y="2853831"/>
              <a:ext cx="158872" cy="121647"/>
            </a:xfrm>
            <a:custGeom>
              <a:rect b="b" l="l" r="r" t="t"/>
              <a:pathLst>
                <a:path extrusionOk="0" h="3147" w="4110">
                  <a:moveTo>
                    <a:pt x="2347" y="2178"/>
                  </a:moveTo>
                  <a:cubicBezTo>
                    <a:pt x="2347" y="2178"/>
                    <a:pt x="2347" y="2178"/>
                    <a:pt x="2347" y="2178"/>
                  </a:cubicBezTo>
                  <a:lnTo>
                    <a:pt x="2347" y="2178"/>
                  </a:lnTo>
                  <a:close/>
                  <a:moveTo>
                    <a:pt x="3146" y="0"/>
                  </a:moveTo>
                  <a:lnTo>
                    <a:pt x="0" y="3146"/>
                  </a:lnTo>
                  <a:lnTo>
                    <a:pt x="0" y="3146"/>
                  </a:lnTo>
                  <a:lnTo>
                    <a:pt x="1496" y="2063"/>
                  </a:lnTo>
                  <a:lnTo>
                    <a:pt x="1322" y="2712"/>
                  </a:lnTo>
                  <a:lnTo>
                    <a:pt x="1322" y="2712"/>
                  </a:lnTo>
                  <a:lnTo>
                    <a:pt x="2485" y="1725"/>
                  </a:lnTo>
                  <a:lnTo>
                    <a:pt x="2347" y="2178"/>
                  </a:lnTo>
                  <a:lnTo>
                    <a:pt x="2347" y="2178"/>
                  </a:lnTo>
                  <a:cubicBezTo>
                    <a:pt x="2348" y="2176"/>
                    <a:pt x="4109" y="965"/>
                    <a:pt x="31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9" name="Google Shape;40449;p80"/>
            <p:cNvSpPr/>
            <p:nvPr/>
          </p:nvSpPr>
          <p:spPr>
            <a:xfrm>
              <a:off x="4028870" y="2706285"/>
              <a:ext cx="140202" cy="63858"/>
            </a:xfrm>
            <a:custGeom>
              <a:rect b="b" l="l" r="r" t="t"/>
              <a:pathLst>
                <a:path extrusionOk="0" h="1652" w="3627">
                  <a:moveTo>
                    <a:pt x="1248" y="1"/>
                  </a:moveTo>
                  <a:lnTo>
                    <a:pt x="0" y="1250"/>
                  </a:lnTo>
                  <a:lnTo>
                    <a:pt x="2376" y="1651"/>
                  </a:lnTo>
                  <a:lnTo>
                    <a:pt x="3626" y="402"/>
                  </a:lnTo>
                  <a:lnTo>
                    <a:pt x="12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0" name="Google Shape;40450;p80"/>
            <p:cNvSpPr/>
            <p:nvPr/>
          </p:nvSpPr>
          <p:spPr>
            <a:xfrm>
              <a:off x="4195937" y="2797047"/>
              <a:ext cx="63819" cy="140163"/>
            </a:xfrm>
            <a:custGeom>
              <a:rect b="b" l="l" r="r" t="t"/>
              <a:pathLst>
                <a:path extrusionOk="0" h="3626" w="1651">
                  <a:moveTo>
                    <a:pt x="1250" y="1"/>
                  </a:moveTo>
                  <a:lnTo>
                    <a:pt x="1" y="1250"/>
                  </a:lnTo>
                  <a:lnTo>
                    <a:pt x="402" y="3626"/>
                  </a:lnTo>
                  <a:lnTo>
                    <a:pt x="1651" y="2377"/>
                  </a:lnTo>
                  <a:lnTo>
                    <a:pt x="12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1" name="Google Shape;40451;p80"/>
            <p:cNvSpPr/>
            <p:nvPr/>
          </p:nvSpPr>
          <p:spPr>
            <a:xfrm>
              <a:off x="4075256" y="2611851"/>
              <a:ext cx="279012" cy="273291"/>
            </a:xfrm>
            <a:custGeom>
              <a:rect b="b" l="l" r="r" t="t"/>
              <a:pathLst>
                <a:path extrusionOk="0" h="7070" w="7218">
                  <a:moveTo>
                    <a:pt x="7217" y="0"/>
                  </a:moveTo>
                  <a:cubicBezTo>
                    <a:pt x="7217" y="0"/>
                    <a:pt x="5633" y="71"/>
                    <a:pt x="4281" y="856"/>
                  </a:cubicBezTo>
                  <a:cubicBezTo>
                    <a:pt x="3968" y="1037"/>
                    <a:pt x="3669" y="1257"/>
                    <a:pt x="3403" y="1522"/>
                  </a:cubicBezTo>
                  <a:lnTo>
                    <a:pt x="459" y="4467"/>
                  </a:lnTo>
                  <a:cubicBezTo>
                    <a:pt x="12" y="4913"/>
                    <a:pt x="1" y="5727"/>
                    <a:pt x="747" y="6473"/>
                  </a:cubicBezTo>
                  <a:cubicBezTo>
                    <a:pt x="1163" y="6890"/>
                    <a:pt x="1601" y="7070"/>
                    <a:pt x="1984" y="7070"/>
                  </a:cubicBezTo>
                  <a:cubicBezTo>
                    <a:pt x="2287" y="7070"/>
                    <a:pt x="2555" y="6957"/>
                    <a:pt x="2752" y="6760"/>
                  </a:cubicBezTo>
                  <a:lnTo>
                    <a:pt x="5697" y="3816"/>
                  </a:lnTo>
                  <a:cubicBezTo>
                    <a:pt x="5961" y="3549"/>
                    <a:pt x="6181" y="3250"/>
                    <a:pt x="6362" y="2937"/>
                  </a:cubicBezTo>
                  <a:cubicBezTo>
                    <a:pt x="7147" y="1584"/>
                    <a:pt x="7217" y="0"/>
                    <a:pt x="72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2" name="Google Shape;40452;p80"/>
            <p:cNvSpPr/>
            <p:nvPr/>
          </p:nvSpPr>
          <p:spPr>
            <a:xfrm>
              <a:off x="4104054" y="2611851"/>
              <a:ext cx="250214" cy="273214"/>
            </a:xfrm>
            <a:custGeom>
              <a:rect b="b" l="l" r="r" t="t"/>
              <a:pathLst>
                <a:path extrusionOk="0" h="7068" w="6473">
                  <a:moveTo>
                    <a:pt x="6472" y="0"/>
                  </a:moveTo>
                  <a:lnTo>
                    <a:pt x="4576" y="1896"/>
                  </a:lnTo>
                  <a:lnTo>
                    <a:pt x="859" y="5613"/>
                  </a:lnTo>
                  <a:lnTo>
                    <a:pt x="1" y="6471"/>
                  </a:lnTo>
                  <a:cubicBezTo>
                    <a:pt x="417" y="6888"/>
                    <a:pt x="856" y="7068"/>
                    <a:pt x="1239" y="7068"/>
                  </a:cubicBezTo>
                  <a:cubicBezTo>
                    <a:pt x="1542" y="7068"/>
                    <a:pt x="1810" y="6956"/>
                    <a:pt x="2007" y="6759"/>
                  </a:cubicBezTo>
                  <a:lnTo>
                    <a:pt x="4952" y="3815"/>
                  </a:lnTo>
                  <a:cubicBezTo>
                    <a:pt x="5216" y="3549"/>
                    <a:pt x="5436" y="3250"/>
                    <a:pt x="5617" y="2937"/>
                  </a:cubicBezTo>
                  <a:cubicBezTo>
                    <a:pt x="6402" y="1584"/>
                    <a:pt x="6472" y="1"/>
                    <a:pt x="647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3" name="Google Shape;40453;p80"/>
            <p:cNvSpPr/>
            <p:nvPr/>
          </p:nvSpPr>
          <p:spPr>
            <a:xfrm>
              <a:off x="4240738" y="2611774"/>
              <a:ext cx="113530" cy="113568"/>
            </a:xfrm>
            <a:custGeom>
              <a:rect b="b" l="l" r="r" t="t"/>
              <a:pathLst>
                <a:path extrusionOk="0" h="2938" w="2937">
                  <a:moveTo>
                    <a:pt x="2936" y="0"/>
                  </a:moveTo>
                  <a:lnTo>
                    <a:pt x="2936" y="0"/>
                  </a:lnTo>
                  <a:cubicBezTo>
                    <a:pt x="2936" y="0"/>
                    <a:pt x="1352" y="72"/>
                    <a:pt x="0" y="857"/>
                  </a:cubicBezTo>
                  <a:lnTo>
                    <a:pt x="1040" y="1897"/>
                  </a:lnTo>
                  <a:lnTo>
                    <a:pt x="2081" y="2938"/>
                  </a:lnTo>
                  <a:cubicBezTo>
                    <a:pt x="2866" y="1586"/>
                    <a:pt x="2936" y="2"/>
                    <a:pt x="29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4" name="Google Shape;40454;p80"/>
            <p:cNvSpPr/>
            <p:nvPr/>
          </p:nvSpPr>
          <p:spPr>
            <a:xfrm>
              <a:off x="4075218" y="2784407"/>
              <a:ext cx="106417" cy="100619"/>
            </a:xfrm>
            <a:custGeom>
              <a:rect b="b" l="l" r="r" t="t"/>
              <a:pathLst>
                <a:path extrusionOk="0" h="2603" w="2753">
                  <a:moveTo>
                    <a:pt x="459" y="0"/>
                  </a:moveTo>
                  <a:cubicBezTo>
                    <a:pt x="12" y="446"/>
                    <a:pt x="1" y="1261"/>
                    <a:pt x="746" y="2006"/>
                  </a:cubicBezTo>
                  <a:cubicBezTo>
                    <a:pt x="1163" y="2423"/>
                    <a:pt x="1601" y="2603"/>
                    <a:pt x="1984" y="2603"/>
                  </a:cubicBezTo>
                  <a:cubicBezTo>
                    <a:pt x="2287" y="2603"/>
                    <a:pt x="2555" y="2491"/>
                    <a:pt x="2752" y="2294"/>
                  </a:cubicBezTo>
                  <a:lnTo>
                    <a:pt x="1605" y="1147"/>
                  </a:lnTo>
                  <a:lnTo>
                    <a:pt x="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5" name="Google Shape;40455;p80"/>
            <p:cNvSpPr/>
            <p:nvPr/>
          </p:nvSpPr>
          <p:spPr>
            <a:xfrm>
              <a:off x="4104093" y="2828744"/>
              <a:ext cx="77581" cy="56320"/>
            </a:xfrm>
            <a:custGeom>
              <a:rect b="b" l="l" r="r" t="t"/>
              <a:pathLst>
                <a:path extrusionOk="0" h="1457" w="2007">
                  <a:moveTo>
                    <a:pt x="858" y="0"/>
                  </a:moveTo>
                  <a:lnTo>
                    <a:pt x="1" y="859"/>
                  </a:lnTo>
                  <a:cubicBezTo>
                    <a:pt x="417" y="1276"/>
                    <a:pt x="856" y="1456"/>
                    <a:pt x="1239" y="1456"/>
                  </a:cubicBezTo>
                  <a:cubicBezTo>
                    <a:pt x="1541" y="1456"/>
                    <a:pt x="1809" y="1344"/>
                    <a:pt x="2006" y="1148"/>
                  </a:cubicBezTo>
                  <a:lnTo>
                    <a:pt x="858"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6" name="Google Shape;40456;p80"/>
            <p:cNvSpPr/>
            <p:nvPr/>
          </p:nvSpPr>
          <p:spPr>
            <a:xfrm>
              <a:off x="4206606" y="2701492"/>
              <a:ext cx="57944" cy="57944"/>
            </a:xfrm>
            <a:custGeom>
              <a:rect b="b" l="l" r="r" t="t"/>
              <a:pathLst>
                <a:path extrusionOk="0" h="1499" w="1499">
                  <a:moveTo>
                    <a:pt x="749" y="0"/>
                  </a:moveTo>
                  <a:cubicBezTo>
                    <a:pt x="336" y="0"/>
                    <a:pt x="0" y="336"/>
                    <a:pt x="0" y="750"/>
                  </a:cubicBezTo>
                  <a:cubicBezTo>
                    <a:pt x="0" y="1163"/>
                    <a:pt x="336" y="1499"/>
                    <a:pt x="749" y="1499"/>
                  </a:cubicBezTo>
                  <a:cubicBezTo>
                    <a:pt x="1163" y="1499"/>
                    <a:pt x="1498" y="1163"/>
                    <a:pt x="1498" y="750"/>
                  </a:cubicBezTo>
                  <a:cubicBezTo>
                    <a:pt x="1498" y="336"/>
                    <a:pt x="1163" y="0"/>
                    <a:pt x="7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7" name="Google Shape;40457;p80"/>
            <p:cNvSpPr/>
            <p:nvPr/>
          </p:nvSpPr>
          <p:spPr>
            <a:xfrm>
              <a:off x="4055774" y="2781508"/>
              <a:ext cx="128798" cy="128798"/>
            </a:xfrm>
            <a:custGeom>
              <a:rect b="b" l="l" r="r" t="t"/>
              <a:pathLst>
                <a:path extrusionOk="0" h="3332" w="3332">
                  <a:moveTo>
                    <a:pt x="3331" y="1"/>
                  </a:moveTo>
                  <a:lnTo>
                    <a:pt x="1388" y="1388"/>
                  </a:lnTo>
                  <a:lnTo>
                    <a:pt x="0" y="3331"/>
                  </a:lnTo>
                  <a:lnTo>
                    <a:pt x="0" y="3331"/>
                  </a:lnTo>
                  <a:lnTo>
                    <a:pt x="1944" y="1945"/>
                  </a:lnTo>
                  <a:lnTo>
                    <a:pt x="33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8" name="Google Shape;40458;p80"/>
            <p:cNvSpPr/>
            <p:nvPr/>
          </p:nvSpPr>
          <p:spPr>
            <a:xfrm>
              <a:off x="4055774" y="2781508"/>
              <a:ext cx="128798" cy="128798"/>
            </a:xfrm>
            <a:custGeom>
              <a:rect b="b" l="l" r="r" t="t"/>
              <a:pathLst>
                <a:path extrusionOk="0" h="3332" w="3332">
                  <a:moveTo>
                    <a:pt x="3331" y="1"/>
                  </a:moveTo>
                  <a:lnTo>
                    <a:pt x="0" y="3331"/>
                  </a:lnTo>
                  <a:lnTo>
                    <a:pt x="0" y="3331"/>
                  </a:lnTo>
                  <a:lnTo>
                    <a:pt x="1944" y="1945"/>
                  </a:lnTo>
                  <a:lnTo>
                    <a:pt x="333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9" name="Google Shape;40459;p80"/>
            <p:cNvSpPr/>
            <p:nvPr/>
          </p:nvSpPr>
          <p:spPr>
            <a:xfrm>
              <a:off x="4280940" y="2611774"/>
              <a:ext cx="73329" cy="113568"/>
            </a:xfrm>
            <a:custGeom>
              <a:rect b="b" l="l" r="r" t="t"/>
              <a:pathLst>
                <a:path extrusionOk="0" h="2938" w="1897">
                  <a:moveTo>
                    <a:pt x="1896" y="0"/>
                  </a:moveTo>
                  <a:lnTo>
                    <a:pt x="0" y="1897"/>
                  </a:lnTo>
                  <a:lnTo>
                    <a:pt x="1041" y="2938"/>
                  </a:lnTo>
                  <a:cubicBezTo>
                    <a:pt x="1826" y="1586"/>
                    <a:pt x="1896" y="2"/>
                    <a:pt x="189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0" name="Google Shape;40460;p80"/>
            <p:cNvSpPr/>
            <p:nvPr/>
          </p:nvSpPr>
          <p:spPr>
            <a:xfrm>
              <a:off x="4215110" y="2709957"/>
              <a:ext cx="52300" cy="49478"/>
            </a:xfrm>
            <a:custGeom>
              <a:rect b="b" l="l" r="r" t="t"/>
              <a:pathLst>
                <a:path extrusionOk="0" h="1280" w="1353">
                  <a:moveTo>
                    <a:pt x="1060" y="1"/>
                  </a:moveTo>
                  <a:lnTo>
                    <a:pt x="1" y="1060"/>
                  </a:lnTo>
                  <a:cubicBezTo>
                    <a:pt x="146" y="1206"/>
                    <a:pt x="338" y="1279"/>
                    <a:pt x="529" y="1279"/>
                  </a:cubicBezTo>
                  <a:cubicBezTo>
                    <a:pt x="721" y="1279"/>
                    <a:pt x="913" y="1206"/>
                    <a:pt x="1060" y="1060"/>
                  </a:cubicBezTo>
                  <a:cubicBezTo>
                    <a:pt x="1352" y="767"/>
                    <a:pt x="1352" y="293"/>
                    <a:pt x="10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1" name="Google Shape;40461;p80"/>
          <p:cNvGrpSpPr/>
          <p:nvPr/>
        </p:nvGrpSpPr>
        <p:grpSpPr>
          <a:xfrm>
            <a:off x="3163269" y="2616838"/>
            <a:ext cx="366449" cy="363666"/>
            <a:chOff x="3163269" y="2616838"/>
            <a:chExt cx="366449" cy="363666"/>
          </a:xfrm>
        </p:grpSpPr>
        <p:sp>
          <p:nvSpPr>
            <p:cNvPr id="40462" name="Google Shape;40462;p80"/>
            <p:cNvSpPr/>
            <p:nvPr/>
          </p:nvSpPr>
          <p:spPr>
            <a:xfrm>
              <a:off x="3163269" y="2827817"/>
              <a:ext cx="155432" cy="152687"/>
            </a:xfrm>
            <a:custGeom>
              <a:rect b="b" l="l" r="r" t="t"/>
              <a:pathLst>
                <a:path extrusionOk="0" h="3950" w="4021">
                  <a:moveTo>
                    <a:pt x="3553" y="0"/>
                  </a:moveTo>
                  <a:lnTo>
                    <a:pt x="1511" y="1353"/>
                  </a:lnTo>
                  <a:cubicBezTo>
                    <a:pt x="1482" y="1225"/>
                    <a:pt x="1416" y="1104"/>
                    <a:pt x="1318" y="1003"/>
                  </a:cubicBezTo>
                  <a:cubicBezTo>
                    <a:pt x="1176" y="861"/>
                    <a:pt x="989" y="790"/>
                    <a:pt x="802" y="790"/>
                  </a:cubicBezTo>
                  <a:cubicBezTo>
                    <a:pt x="615" y="790"/>
                    <a:pt x="428" y="861"/>
                    <a:pt x="285" y="1003"/>
                  </a:cubicBezTo>
                  <a:cubicBezTo>
                    <a:pt x="0" y="1288"/>
                    <a:pt x="0" y="1751"/>
                    <a:pt x="285" y="2036"/>
                  </a:cubicBezTo>
                  <a:cubicBezTo>
                    <a:pt x="372" y="2123"/>
                    <a:pt x="476" y="2184"/>
                    <a:pt x="587" y="2218"/>
                  </a:cubicBezTo>
                  <a:cubicBezTo>
                    <a:pt x="418" y="2556"/>
                    <a:pt x="476" y="2981"/>
                    <a:pt x="759" y="3262"/>
                  </a:cubicBezTo>
                  <a:cubicBezTo>
                    <a:pt x="935" y="3440"/>
                    <a:pt x="1168" y="3528"/>
                    <a:pt x="1400" y="3528"/>
                  </a:cubicBezTo>
                  <a:cubicBezTo>
                    <a:pt x="1538" y="3528"/>
                    <a:pt x="1677" y="3497"/>
                    <a:pt x="1803" y="3434"/>
                  </a:cubicBezTo>
                  <a:cubicBezTo>
                    <a:pt x="1837" y="3545"/>
                    <a:pt x="1896" y="3648"/>
                    <a:pt x="1985" y="3736"/>
                  </a:cubicBezTo>
                  <a:cubicBezTo>
                    <a:pt x="2127" y="3879"/>
                    <a:pt x="2314" y="3950"/>
                    <a:pt x="2501" y="3950"/>
                  </a:cubicBezTo>
                  <a:cubicBezTo>
                    <a:pt x="2688" y="3950"/>
                    <a:pt x="2875" y="3879"/>
                    <a:pt x="3018" y="3736"/>
                  </a:cubicBezTo>
                  <a:cubicBezTo>
                    <a:pt x="3303" y="3450"/>
                    <a:pt x="3303" y="2987"/>
                    <a:pt x="3017" y="2702"/>
                  </a:cubicBezTo>
                  <a:cubicBezTo>
                    <a:pt x="2917" y="2602"/>
                    <a:pt x="2795" y="2538"/>
                    <a:pt x="2666" y="2508"/>
                  </a:cubicBezTo>
                  <a:lnTo>
                    <a:pt x="4020" y="466"/>
                  </a:lnTo>
                  <a:lnTo>
                    <a:pt x="3787" y="233"/>
                  </a:lnTo>
                  <a:lnTo>
                    <a:pt x="35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3" name="Google Shape;40463;p80"/>
            <p:cNvSpPr/>
            <p:nvPr/>
          </p:nvSpPr>
          <p:spPr>
            <a:xfrm>
              <a:off x="3192569" y="2836823"/>
              <a:ext cx="126131" cy="143603"/>
            </a:xfrm>
            <a:custGeom>
              <a:rect b="b" l="l" r="r" t="t"/>
              <a:pathLst>
                <a:path extrusionOk="0" h="3715" w="3263">
                  <a:moveTo>
                    <a:pt x="3029" y="0"/>
                  </a:moveTo>
                  <a:lnTo>
                    <a:pt x="1" y="3028"/>
                  </a:lnTo>
                  <a:cubicBezTo>
                    <a:pt x="177" y="3205"/>
                    <a:pt x="410" y="3293"/>
                    <a:pt x="642" y="3293"/>
                  </a:cubicBezTo>
                  <a:cubicBezTo>
                    <a:pt x="780" y="3293"/>
                    <a:pt x="919" y="3262"/>
                    <a:pt x="1045" y="3199"/>
                  </a:cubicBezTo>
                  <a:cubicBezTo>
                    <a:pt x="1079" y="3310"/>
                    <a:pt x="1138" y="3414"/>
                    <a:pt x="1227" y="3501"/>
                  </a:cubicBezTo>
                  <a:cubicBezTo>
                    <a:pt x="1369" y="3643"/>
                    <a:pt x="1556" y="3715"/>
                    <a:pt x="1743" y="3715"/>
                  </a:cubicBezTo>
                  <a:cubicBezTo>
                    <a:pt x="1930" y="3715"/>
                    <a:pt x="2117" y="3643"/>
                    <a:pt x="2260" y="3501"/>
                  </a:cubicBezTo>
                  <a:cubicBezTo>
                    <a:pt x="2545" y="3217"/>
                    <a:pt x="2545" y="2754"/>
                    <a:pt x="2259" y="2469"/>
                  </a:cubicBezTo>
                  <a:cubicBezTo>
                    <a:pt x="2159" y="2369"/>
                    <a:pt x="2037" y="2305"/>
                    <a:pt x="1908" y="2275"/>
                  </a:cubicBezTo>
                  <a:lnTo>
                    <a:pt x="3262" y="233"/>
                  </a:lnTo>
                  <a:lnTo>
                    <a:pt x="302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4" name="Google Shape;40464;p80"/>
            <p:cNvSpPr/>
            <p:nvPr/>
          </p:nvSpPr>
          <p:spPr>
            <a:xfrm>
              <a:off x="3198832" y="2718423"/>
              <a:ext cx="145807" cy="91380"/>
            </a:xfrm>
            <a:custGeom>
              <a:rect b="b" l="l" r="r" t="t"/>
              <a:pathLst>
                <a:path extrusionOk="0" h="2364" w="3772">
                  <a:moveTo>
                    <a:pt x="3139" y="1"/>
                  </a:moveTo>
                  <a:cubicBezTo>
                    <a:pt x="2655" y="1"/>
                    <a:pt x="1446" y="206"/>
                    <a:pt x="0" y="1970"/>
                  </a:cubicBezTo>
                  <a:lnTo>
                    <a:pt x="2409" y="2364"/>
                  </a:lnTo>
                  <a:lnTo>
                    <a:pt x="3771" y="424"/>
                  </a:lnTo>
                  <a:lnTo>
                    <a:pt x="3366" y="19"/>
                  </a:lnTo>
                  <a:cubicBezTo>
                    <a:pt x="3366" y="19"/>
                    <a:pt x="3286" y="1"/>
                    <a:pt x="31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5" name="Google Shape;40465;p80"/>
            <p:cNvSpPr/>
            <p:nvPr/>
          </p:nvSpPr>
          <p:spPr>
            <a:xfrm>
              <a:off x="3336637" y="2801802"/>
              <a:ext cx="104137" cy="145807"/>
            </a:xfrm>
            <a:custGeom>
              <a:rect b="b" l="l" r="r" t="t"/>
              <a:pathLst>
                <a:path extrusionOk="0" h="3772" w="2694">
                  <a:moveTo>
                    <a:pt x="1941" y="1"/>
                  </a:moveTo>
                  <a:lnTo>
                    <a:pt x="0" y="1364"/>
                  </a:lnTo>
                  <a:lnTo>
                    <a:pt x="395" y="3772"/>
                  </a:lnTo>
                  <a:cubicBezTo>
                    <a:pt x="2694" y="1888"/>
                    <a:pt x="2346" y="406"/>
                    <a:pt x="2346" y="406"/>
                  </a:cubicBezTo>
                  <a:lnTo>
                    <a:pt x="194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6" name="Google Shape;40466;p80"/>
            <p:cNvSpPr/>
            <p:nvPr/>
          </p:nvSpPr>
          <p:spPr>
            <a:xfrm>
              <a:off x="3259559" y="2616838"/>
              <a:ext cx="270082" cy="270160"/>
            </a:xfrm>
            <a:custGeom>
              <a:rect b="b" l="l" r="r" t="t"/>
              <a:pathLst>
                <a:path extrusionOk="0" h="6989" w="6987">
                  <a:moveTo>
                    <a:pt x="6987" y="0"/>
                  </a:moveTo>
                  <a:cubicBezTo>
                    <a:pt x="6987" y="0"/>
                    <a:pt x="5509" y="162"/>
                    <a:pt x="3880" y="1054"/>
                  </a:cubicBezTo>
                  <a:cubicBezTo>
                    <a:pt x="2353" y="1892"/>
                    <a:pt x="693" y="3372"/>
                    <a:pt x="0" y="5971"/>
                  </a:cubicBezTo>
                  <a:lnTo>
                    <a:pt x="510" y="6479"/>
                  </a:lnTo>
                  <a:lnTo>
                    <a:pt x="1018" y="6989"/>
                  </a:lnTo>
                  <a:cubicBezTo>
                    <a:pt x="3615" y="6294"/>
                    <a:pt x="5096" y="4635"/>
                    <a:pt x="5934" y="3107"/>
                  </a:cubicBezTo>
                  <a:cubicBezTo>
                    <a:pt x="6827" y="1478"/>
                    <a:pt x="6987" y="0"/>
                    <a:pt x="69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7" name="Google Shape;40467;p80"/>
            <p:cNvSpPr/>
            <p:nvPr/>
          </p:nvSpPr>
          <p:spPr>
            <a:xfrm>
              <a:off x="3279157" y="2616838"/>
              <a:ext cx="250484" cy="270121"/>
            </a:xfrm>
            <a:custGeom>
              <a:rect b="b" l="l" r="r" t="t"/>
              <a:pathLst>
                <a:path extrusionOk="0" h="6988" w="6480">
                  <a:moveTo>
                    <a:pt x="6480" y="0"/>
                  </a:moveTo>
                  <a:lnTo>
                    <a:pt x="4399" y="2080"/>
                  </a:lnTo>
                  <a:lnTo>
                    <a:pt x="1" y="6478"/>
                  </a:lnTo>
                  <a:lnTo>
                    <a:pt x="510" y="6988"/>
                  </a:lnTo>
                  <a:cubicBezTo>
                    <a:pt x="3108" y="6294"/>
                    <a:pt x="4589" y="4635"/>
                    <a:pt x="5427" y="3107"/>
                  </a:cubicBezTo>
                  <a:cubicBezTo>
                    <a:pt x="6320" y="1478"/>
                    <a:pt x="6480" y="0"/>
                    <a:pt x="6480"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8" name="Google Shape;40468;p80"/>
            <p:cNvSpPr/>
            <p:nvPr/>
          </p:nvSpPr>
          <p:spPr>
            <a:xfrm>
              <a:off x="3376838" y="2713630"/>
              <a:ext cx="58562" cy="53383"/>
            </a:xfrm>
            <a:custGeom>
              <a:rect b="b" l="l" r="r" t="t"/>
              <a:pathLst>
                <a:path extrusionOk="0" h="1381" w="1515">
                  <a:moveTo>
                    <a:pt x="758" y="1"/>
                  </a:moveTo>
                  <a:cubicBezTo>
                    <a:pt x="581" y="1"/>
                    <a:pt x="404" y="68"/>
                    <a:pt x="270" y="202"/>
                  </a:cubicBezTo>
                  <a:cubicBezTo>
                    <a:pt x="1" y="471"/>
                    <a:pt x="1" y="909"/>
                    <a:pt x="270" y="1178"/>
                  </a:cubicBezTo>
                  <a:cubicBezTo>
                    <a:pt x="404" y="1313"/>
                    <a:pt x="581" y="1380"/>
                    <a:pt x="758" y="1380"/>
                  </a:cubicBezTo>
                  <a:cubicBezTo>
                    <a:pt x="934" y="1380"/>
                    <a:pt x="1111" y="1313"/>
                    <a:pt x="1246" y="1178"/>
                  </a:cubicBezTo>
                  <a:cubicBezTo>
                    <a:pt x="1515" y="910"/>
                    <a:pt x="1515" y="471"/>
                    <a:pt x="1246" y="202"/>
                  </a:cubicBezTo>
                  <a:cubicBezTo>
                    <a:pt x="1111" y="68"/>
                    <a:pt x="934"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9" name="Google Shape;40469;p80"/>
            <p:cNvSpPr/>
            <p:nvPr/>
          </p:nvSpPr>
          <p:spPr>
            <a:xfrm>
              <a:off x="3313753" y="2776753"/>
              <a:ext cx="58562" cy="53383"/>
            </a:xfrm>
            <a:custGeom>
              <a:rect b="b" l="l" r="r" t="t"/>
              <a:pathLst>
                <a:path extrusionOk="0" h="1381" w="1515">
                  <a:moveTo>
                    <a:pt x="758" y="1"/>
                  </a:moveTo>
                  <a:cubicBezTo>
                    <a:pt x="581" y="1"/>
                    <a:pt x="404" y="68"/>
                    <a:pt x="270" y="203"/>
                  </a:cubicBezTo>
                  <a:cubicBezTo>
                    <a:pt x="0" y="472"/>
                    <a:pt x="0" y="910"/>
                    <a:pt x="270" y="1179"/>
                  </a:cubicBezTo>
                  <a:cubicBezTo>
                    <a:pt x="404" y="1313"/>
                    <a:pt x="581" y="1380"/>
                    <a:pt x="758" y="1380"/>
                  </a:cubicBezTo>
                  <a:cubicBezTo>
                    <a:pt x="934" y="1380"/>
                    <a:pt x="1111" y="1313"/>
                    <a:pt x="1245" y="1179"/>
                  </a:cubicBezTo>
                  <a:cubicBezTo>
                    <a:pt x="1515" y="911"/>
                    <a:pt x="1515" y="473"/>
                    <a:pt x="1245" y="203"/>
                  </a:cubicBezTo>
                  <a:cubicBezTo>
                    <a:pt x="1111" y="68"/>
                    <a:pt x="934"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0" name="Google Shape;40470;p80"/>
            <p:cNvSpPr/>
            <p:nvPr/>
          </p:nvSpPr>
          <p:spPr>
            <a:xfrm>
              <a:off x="3387236" y="2721477"/>
              <a:ext cx="48164" cy="45574"/>
            </a:xfrm>
            <a:custGeom>
              <a:rect b="b" l="l" r="r" t="t"/>
              <a:pathLst>
                <a:path extrusionOk="0" h="1179" w="1246">
                  <a:moveTo>
                    <a:pt x="977" y="0"/>
                  </a:moveTo>
                  <a:lnTo>
                    <a:pt x="1" y="976"/>
                  </a:lnTo>
                  <a:cubicBezTo>
                    <a:pt x="135" y="1111"/>
                    <a:pt x="312" y="1178"/>
                    <a:pt x="489" y="1178"/>
                  </a:cubicBezTo>
                  <a:cubicBezTo>
                    <a:pt x="665" y="1178"/>
                    <a:pt x="842" y="1111"/>
                    <a:pt x="977" y="976"/>
                  </a:cubicBezTo>
                  <a:cubicBezTo>
                    <a:pt x="1246" y="707"/>
                    <a:pt x="1246" y="270"/>
                    <a:pt x="97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1" name="Google Shape;40471;p80"/>
            <p:cNvSpPr/>
            <p:nvPr/>
          </p:nvSpPr>
          <p:spPr>
            <a:xfrm>
              <a:off x="3324151" y="2784600"/>
              <a:ext cx="48164" cy="45574"/>
            </a:xfrm>
            <a:custGeom>
              <a:rect b="b" l="l" r="r" t="t"/>
              <a:pathLst>
                <a:path extrusionOk="0" h="1179" w="1246">
                  <a:moveTo>
                    <a:pt x="976" y="1"/>
                  </a:moveTo>
                  <a:lnTo>
                    <a:pt x="1" y="977"/>
                  </a:lnTo>
                  <a:cubicBezTo>
                    <a:pt x="135" y="1111"/>
                    <a:pt x="312" y="1178"/>
                    <a:pt x="489" y="1178"/>
                  </a:cubicBezTo>
                  <a:cubicBezTo>
                    <a:pt x="665" y="1178"/>
                    <a:pt x="842" y="1111"/>
                    <a:pt x="976" y="977"/>
                  </a:cubicBezTo>
                  <a:cubicBezTo>
                    <a:pt x="1246" y="708"/>
                    <a:pt x="1246" y="270"/>
                    <a:pt x="97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2" name="Google Shape;40472;p80"/>
            <p:cNvSpPr/>
            <p:nvPr/>
          </p:nvSpPr>
          <p:spPr>
            <a:xfrm>
              <a:off x="3409540" y="2616838"/>
              <a:ext cx="120178" cy="120178"/>
            </a:xfrm>
            <a:custGeom>
              <a:rect b="b" l="l" r="r" t="t"/>
              <a:pathLst>
                <a:path extrusionOk="0" h="3109" w="3109">
                  <a:moveTo>
                    <a:pt x="3108" y="0"/>
                  </a:moveTo>
                  <a:cubicBezTo>
                    <a:pt x="3108" y="0"/>
                    <a:pt x="1629" y="162"/>
                    <a:pt x="1" y="1054"/>
                  </a:cubicBezTo>
                  <a:lnTo>
                    <a:pt x="1027" y="2081"/>
                  </a:lnTo>
                  <a:lnTo>
                    <a:pt x="2055" y="3108"/>
                  </a:lnTo>
                  <a:cubicBezTo>
                    <a:pt x="2947" y="1478"/>
                    <a:pt x="3108" y="0"/>
                    <a:pt x="31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3" name="Google Shape;40473;p80"/>
            <p:cNvSpPr/>
            <p:nvPr/>
          </p:nvSpPr>
          <p:spPr>
            <a:xfrm>
              <a:off x="3449200" y="2616838"/>
              <a:ext cx="80441" cy="120140"/>
            </a:xfrm>
            <a:custGeom>
              <a:rect b="b" l="l" r="r" t="t"/>
              <a:pathLst>
                <a:path extrusionOk="0" h="3108" w="2081">
                  <a:moveTo>
                    <a:pt x="2081" y="0"/>
                  </a:moveTo>
                  <a:lnTo>
                    <a:pt x="0" y="2080"/>
                  </a:lnTo>
                  <a:lnTo>
                    <a:pt x="1028" y="3107"/>
                  </a:lnTo>
                  <a:cubicBezTo>
                    <a:pt x="1921" y="1478"/>
                    <a:pt x="2081" y="0"/>
                    <a:pt x="2081"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4" name="Google Shape;40474;p80"/>
          <p:cNvGrpSpPr/>
          <p:nvPr/>
        </p:nvGrpSpPr>
        <p:grpSpPr>
          <a:xfrm>
            <a:off x="3165975" y="3213130"/>
            <a:ext cx="363744" cy="363628"/>
            <a:chOff x="3165975" y="3213130"/>
            <a:chExt cx="363744" cy="363628"/>
          </a:xfrm>
        </p:grpSpPr>
        <p:sp>
          <p:nvSpPr>
            <p:cNvPr id="40475" name="Google Shape;40475;p80"/>
            <p:cNvSpPr/>
            <p:nvPr/>
          </p:nvSpPr>
          <p:spPr>
            <a:xfrm>
              <a:off x="3270343" y="3418504"/>
              <a:ext cx="53924" cy="53962"/>
            </a:xfrm>
            <a:custGeom>
              <a:rect b="b" l="l" r="r" t="t"/>
              <a:pathLst>
                <a:path extrusionOk="0" h="1396" w="1395">
                  <a:moveTo>
                    <a:pt x="972" y="1"/>
                  </a:moveTo>
                  <a:lnTo>
                    <a:pt x="1" y="972"/>
                  </a:lnTo>
                  <a:lnTo>
                    <a:pt x="207" y="1178"/>
                  </a:lnTo>
                  <a:lnTo>
                    <a:pt x="423" y="1396"/>
                  </a:lnTo>
                  <a:lnTo>
                    <a:pt x="1395" y="423"/>
                  </a:lnTo>
                  <a:lnTo>
                    <a:pt x="1177" y="208"/>
                  </a:lnTo>
                  <a:lnTo>
                    <a:pt x="9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6" name="Google Shape;40476;p80"/>
            <p:cNvSpPr/>
            <p:nvPr/>
          </p:nvSpPr>
          <p:spPr>
            <a:xfrm>
              <a:off x="3371426" y="3317459"/>
              <a:ext cx="53924" cy="53885"/>
            </a:xfrm>
            <a:custGeom>
              <a:rect b="b" l="l" r="r" t="t"/>
              <a:pathLst>
                <a:path extrusionOk="0" h="1394" w="1395">
                  <a:moveTo>
                    <a:pt x="972" y="0"/>
                  </a:moveTo>
                  <a:lnTo>
                    <a:pt x="0" y="972"/>
                  </a:lnTo>
                  <a:lnTo>
                    <a:pt x="206" y="1178"/>
                  </a:lnTo>
                  <a:lnTo>
                    <a:pt x="423" y="1394"/>
                  </a:lnTo>
                  <a:lnTo>
                    <a:pt x="1394" y="422"/>
                  </a:lnTo>
                  <a:lnTo>
                    <a:pt x="1178" y="206"/>
                  </a:lnTo>
                  <a:lnTo>
                    <a:pt x="9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7" name="Google Shape;40477;p80"/>
            <p:cNvSpPr/>
            <p:nvPr/>
          </p:nvSpPr>
          <p:spPr>
            <a:xfrm>
              <a:off x="3379273" y="3325345"/>
              <a:ext cx="45961" cy="45961"/>
            </a:xfrm>
            <a:custGeom>
              <a:rect b="b" l="l" r="r" t="t"/>
              <a:pathLst>
                <a:path extrusionOk="0" h="1189" w="1189">
                  <a:moveTo>
                    <a:pt x="973" y="1"/>
                  </a:moveTo>
                  <a:lnTo>
                    <a:pt x="1" y="973"/>
                  </a:lnTo>
                  <a:lnTo>
                    <a:pt x="217" y="1189"/>
                  </a:lnTo>
                  <a:lnTo>
                    <a:pt x="1189" y="217"/>
                  </a:lnTo>
                  <a:lnTo>
                    <a:pt x="973"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8" name="Google Shape;40478;p80"/>
            <p:cNvSpPr/>
            <p:nvPr/>
          </p:nvSpPr>
          <p:spPr>
            <a:xfrm>
              <a:off x="3278229" y="3426467"/>
              <a:ext cx="45961" cy="45961"/>
            </a:xfrm>
            <a:custGeom>
              <a:rect b="b" l="l" r="r" t="t"/>
              <a:pathLst>
                <a:path extrusionOk="0" h="1189" w="1189">
                  <a:moveTo>
                    <a:pt x="972" y="0"/>
                  </a:moveTo>
                  <a:lnTo>
                    <a:pt x="1" y="972"/>
                  </a:lnTo>
                  <a:lnTo>
                    <a:pt x="217" y="1188"/>
                  </a:lnTo>
                  <a:lnTo>
                    <a:pt x="1189" y="217"/>
                  </a:lnTo>
                  <a:lnTo>
                    <a:pt x="97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9" name="Google Shape;40479;p80"/>
            <p:cNvSpPr/>
            <p:nvPr/>
          </p:nvSpPr>
          <p:spPr>
            <a:xfrm>
              <a:off x="3270305" y="3317459"/>
              <a:ext cx="53924" cy="53885"/>
            </a:xfrm>
            <a:custGeom>
              <a:rect b="b" l="l" r="r" t="t"/>
              <a:pathLst>
                <a:path extrusionOk="0" h="1394" w="1395">
                  <a:moveTo>
                    <a:pt x="423" y="0"/>
                  </a:moveTo>
                  <a:lnTo>
                    <a:pt x="1" y="422"/>
                  </a:lnTo>
                  <a:lnTo>
                    <a:pt x="973" y="1394"/>
                  </a:lnTo>
                  <a:lnTo>
                    <a:pt x="1395" y="972"/>
                  </a:lnTo>
                  <a:lnTo>
                    <a:pt x="4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0" name="Google Shape;40480;p80"/>
            <p:cNvSpPr/>
            <p:nvPr/>
          </p:nvSpPr>
          <p:spPr>
            <a:xfrm>
              <a:off x="3238530" y="3285685"/>
              <a:ext cx="79900" cy="79900"/>
            </a:xfrm>
            <a:custGeom>
              <a:rect b="b" l="l" r="r" t="t"/>
              <a:pathLst>
                <a:path extrusionOk="0" h="2067" w="2067">
                  <a:moveTo>
                    <a:pt x="1644" y="0"/>
                  </a:moveTo>
                  <a:lnTo>
                    <a:pt x="1" y="1643"/>
                  </a:lnTo>
                  <a:lnTo>
                    <a:pt x="423" y="2066"/>
                  </a:lnTo>
                  <a:lnTo>
                    <a:pt x="2067" y="422"/>
                  </a:lnTo>
                  <a:lnTo>
                    <a:pt x="16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1" name="Google Shape;40481;p80"/>
            <p:cNvSpPr/>
            <p:nvPr/>
          </p:nvSpPr>
          <p:spPr>
            <a:xfrm>
              <a:off x="3370653" y="3417769"/>
              <a:ext cx="53924" cy="53962"/>
            </a:xfrm>
            <a:custGeom>
              <a:rect b="b" l="l" r="r" t="t"/>
              <a:pathLst>
                <a:path extrusionOk="0" h="1396" w="1395">
                  <a:moveTo>
                    <a:pt x="422" y="1"/>
                  </a:moveTo>
                  <a:lnTo>
                    <a:pt x="0" y="424"/>
                  </a:lnTo>
                  <a:lnTo>
                    <a:pt x="972" y="1396"/>
                  </a:lnTo>
                  <a:lnTo>
                    <a:pt x="1394" y="972"/>
                  </a:lnTo>
                  <a:lnTo>
                    <a:pt x="4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2" name="Google Shape;40482;p80"/>
            <p:cNvSpPr/>
            <p:nvPr/>
          </p:nvSpPr>
          <p:spPr>
            <a:xfrm>
              <a:off x="3376451" y="3423567"/>
              <a:ext cx="79861" cy="79900"/>
            </a:xfrm>
            <a:custGeom>
              <a:rect b="b" l="l" r="r" t="t"/>
              <a:pathLst>
                <a:path extrusionOk="0" h="2067" w="2066">
                  <a:moveTo>
                    <a:pt x="1644" y="1"/>
                  </a:moveTo>
                  <a:lnTo>
                    <a:pt x="0" y="1644"/>
                  </a:lnTo>
                  <a:lnTo>
                    <a:pt x="423" y="2066"/>
                  </a:lnTo>
                  <a:lnTo>
                    <a:pt x="2066" y="424"/>
                  </a:lnTo>
                  <a:lnTo>
                    <a:pt x="16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3" name="Google Shape;40483;p80"/>
            <p:cNvSpPr/>
            <p:nvPr/>
          </p:nvSpPr>
          <p:spPr>
            <a:xfrm>
              <a:off x="3381051" y="3213130"/>
              <a:ext cx="148667" cy="148590"/>
            </a:xfrm>
            <a:custGeom>
              <a:rect b="b" l="l" r="r" t="t"/>
              <a:pathLst>
                <a:path extrusionOk="0" h="3844" w="3846">
                  <a:moveTo>
                    <a:pt x="2400" y="0"/>
                  </a:moveTo>
                  <a:lnTo>
                    <a:pt x="0" y="2400"/>
                  </a:lnTo>
                  <a:lnTo>
                    <a:pt x="718" y="3116"/>
                  </a:lnTo>
                  <a:lnTo>
                    <a:pt x="1445" y="3844"/>
                  </a:lnTo>
                  <a:lnTo>
                    <a:pt x="3845" y="1445"/>
                  </a:lnTo>
                  <a:lnTo>
                    <a:pt x="3117" y="717"/>
                  </a:lnTo>
                  <a:lnTo>
                    <a:pt x="24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4" name="Google Shape;40484;p80"/>
            <p:cNvSpPr/>
            <p:nvPr/>
          </p:nvSpPr>
          <p:spPr>
            <a:xfrm>
              <a:off x="3165975" y="3428167"/>
              <a:ext cx="148667" cy="148590"/>
            </a:xfrm>
            <a:custGeom>
              <a:rect b="b" l="l" r="r" t="t"/>
              <a:pathLst>
                <a:path extrusionOk="0" h="3844" w="3846">
                  <a:moveTo>
                    <a:pt x="2400" y="1"/>
                  </a:moveTo>
                  <a:lnTo>
                    <a:pt x="1" y="2400"/>
                  </a:lnTo>
                  <a:lnTo>
                    <a:pt x="718" y="3115"/>
                  </a:lnTo>
                  <a:lnTo>
                    <a:pt x="1445" y="3843"/>
                  </a:lnTo>
                  <a:lnTo>
                    <a:pt x="3846" y="1445"/>
                  </a:lnTo>
                  <a:lnTo>
                    <a:pt x="3118" y="717"/>
                  </a:lnTo>
                  <a:lnTo>
                    <a:pt x="240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5" name="Google Shape;40485;p80"/>
            <p:cNvSpPr/>
            <p:nvPr/>
          </p:nvSpPr>
          <p:spPr>
            <a:xfrm>
              <a:off x="3291294" y="3338372"/>
              <a:ext cx="113066" cy="113143"/>
            </a:xfrm>
            <a:custGeom>
              <a:rect b="b" l="l" r="r" t="t"/>
              <a:pathLst>
                <a:path extrusionOk="0" h="2927" w="2925">
                  <a:moveTo>
                    <a:pt x="1462" y="1"/>
                  </a:moveTo>
                  <a:cubicBezTo>
                    <a:pt x="654" y="1"/>
                    <a:pt x="0" y="656"/>
                    <a:pt x="0" y="1464"/>
                  </a:cubicBezTo>
                  <a:cubicBezTo>
                    <a:pt x="0" y="2271"/>
                    <a:pt x="654" y="2926"/>
                    <a:pt x="1462" y="2926"/>
                  </a:cubicBezTo>
                  <a:cubicBezTo>
                    <a:pt x="2270" y="2926"/>
                    <a:pt x="2925" y="2271"/>
                    <a:pt x="2925" y="1464"/>
                  </a:cubicBezTo>
                  <a:cubicBezTo>
                    <a:pt x="2925" y="656"/>
                    <a:pt x="2270" y="1"/>
                    <a:pt x="14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6" name="Google Shape;40486;p80"/>
            <p:cNvSpPr/>
            <p:nvPr/>
          </p:nvSpPr>
          <p:spPr>
            <a:xfrm>
              <a:off x="3307839" y="3354955"/>
              <a:ext cx="102049" cy="96522"/>
            </a:xfrm>
            <a:custGeom>
              <a:rect b="b" l="l" r="r" t="t"/>
              <a:pathLst>
                <a:path extrusionOk="0" h="2497" w="2640">
                  <a:moveTo>
                    <a:pt x="2068" y="1"/>
                  </a:moveTo>
                  <a:cubicBezTo>
                    <a:pt x="1372" y="698"/>
                    <a:pt x="583" y="1485"/>
                    <a:pt x="1" y="2069"/>
                  </a:cubicBezTo>
                  <a:cubicBezTo>
                    <a:pt x="286" y="2354"/>
                    <a:pt x="660" y="2497"/>
                    <a:pt x="1034" y="2497"/>
                  </a:cubicBezTo>
                  <a:cubicBezTo>
                    <a:pt x="1409" y="2497"/>
                    <a:pt x="1783" y="2354"/>
                    <a:pt x="2068" y="2069"/>
                  </a:cubicBezTo>
                  <a:cubicBezTo>
                    <a:pt x="2639" y="1498"/>
                    <a:pt x="2639" y="572"/>
                    <a:pt x="2068"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7" name="Google Shape;40487;p80"/>
            <p:cNvSpPr/>
            <p:nvPr/>
          </p:nvSpPr>
          <p:spPr>
            <a:xfrm>
              <a:off x="3323378" y="3371422"/>
              <a:ext cx="49015" cy="47043"/>
            </a:xfrm>
            <a:custGeom>
              <a:rect b="b" l="l" r="r" t="t"/>
              <a:pathLst>
                <a:path extrusionOk="0" h="1217" w="1268">
                  <a:moveTo>
                    <a:pt x="634" y="0"/>
                  </a:moveTo>
                  <a:cubicBezTo>
                    <a:pt x="321" y="0"/>
                    <a:pt x="54" y="241"/>
                    <a:pt x="28" y="558"/>
                  </a:cubicBezTo>
                  <a:cubicBezTo>
                    <a:pt x="0" y="893"/>
                    <a:pt x="249" y="1187"/>
                    <a:pt x="584" y="1215"/>
                  </a:cubicBezTo>
                  <a:cubicBezTo>
                    <a:pt x="601" y="1216"/>
                    <a:pt x="618" y="1217"/>
                    <a:pt x="634" y="1217"/>
                  </a:cubicBezTo>
                  <a:cubicBezTo>
                    <a:pt x="947" y="1217"/>
                    <a:pt x="1213" y="976"/>
                    <a:pt x="1240" y="658"/>
                  </a:cubicBezTo>
                  <a:cubicBezTo>
                    <a:pt x="1268" y="324"/>
                    <a:pt x="1019" y="31"/>
                    <a:pt x="684" y="2"/>
                  </a:cubicBezTo>
                  <a:cubicBezTo>
                    <a:pt x="667" y="1"/>
                    <a:pt x="650" y="0"/>
                    <a:pt x="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8" name="Google Shape;40488;p80"/>
            <p:cNvSpPr/>
            <p:nvPr/>
          </p:nvSpPr>
          <p:spPr>
            <a:xfrm>
              <a:off x="3331264" y="3378302"/>
              <a:ext cx="42443" cy="40163"/>
            </a:xfrm>
            <a:custGeom>
              <a:rect b="b" l="l" r="r" t="t"/>
              <a:pathLst>
                <a:path extrusionOk="0" h="1039" w="1098">
                  <a:moveTo>
                    <a:pt x="860" y="0"/>
                  </a:moveTo>
                  <a:cubicBezTo>
                    <a:pt x="693" y="166"/>
                    <a:pt x="217" y="642"/>
                    <a:pt x="0" y="860"/>
                  </a:cubicBezTo>
                  <a:cubicBezTo>
                    <a:pt x="119" y="979"/>
                    <a:pt x="274" y="1038"/>
                    <a:pt x="430" y="1038"/>
                  </a:cubicBezTo>
                  <a:cubicBezTo>
                    <a:pt x="586" y="1038"/>
                    <a:pt x="741" y="979"/>
                    <a:pt x="860" y="860"/>
                  </a:cubicBezTo>
                  <a:cubicBezTo>
                    <a:pt x="1097" y="623"/>
                    <a:pt x="1097" y="238"/>
                    <a:pt x="860" y="0"/>
                  </a:cubicBezTo>
                  <a:close/>
                </a:path>
              </a:pathLst>
            </a:custGeom>
            <a:solidFill>
              <a:srgbClr val="9B9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9" name="Google Shape;40489;p80"/>
            <p:cNvSpPr/>
            <p:nvPr/>
          </p:nvSpPr>
          <p:spPr>
            <a:xfrm>
              <a:off x="3408690" y="3240768"/>
              <a:ext cx="120913" cy="120913"/>
            </a:xfrm>
            <a:custGeom>
              <a:rect b="b" l="l" r="r" t="t"/>
              <a:pathLst>
                <a:path extrusionOk="0" h="3128" w="3128">
                  <a:moveTo>
                    <a:pt x="2400" y="1"/>
                  </a:moveTo>
                  <a:lnTo>
                    <a:pt x="1" y="2400"/>
                  </a:lnTo>
                  <a:lnTo>
                    <a:pt x="728" y="3128"/>
                  </a:lnTo>
                  <a:lnTo>
                    <a:pt x="3128" y="729"/>
                  </a:lnTo>
                  <a:lnTo>
                    <a:pt x="240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0" name="Google Shape;40490;p80"/>
            <p:cNvSpPr/>
            <p:nvPr/>
          </p:nvSpPr>
          <p:spPr>
            <a:xfrm>
              <a:off x="3193652" y="3455844"/>
              <a:ext cx="120913" cy="120874"/>
            </a:xfrm>
            <a:custGeom>
              <a:rect b="b" l="l" r="r" t="t"/>
              <a:pathLst>
                <a:path extrusionOk="0" h="3127" w="3128">
                  <a:moveTo>
                    <a:pt x="2401" y="0"/>
                  </a:moveTo>
                  <a:lnTo>
                    <a:pt x="0" y="2399"/>
                  </a:lnTo>
                  <a:lnTo>
                    <a:pt x="728" y="3126"/>
                  </a:lnTo>
                  <a:lnTo>
                    <a:pt x="3128" y="727"/>
                  </a:lnTo>
                  <a:lnTo>
                    <a:pt x="2401"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91" name="Google Shape;40491;p80"/>
          <p:cNvGrpSpPr/>
          <p:nvPr/>
        </p:nvGrpSpPr>
        <p:grpSpPr>
          <a:xfrm>
            <a:off x="2391792" y="3223605"/>
            <a:ext cx="294010" cy="363628"/>
            <a:chOff x="2391792" y="3223605"/>
            <a:chExt cx="294010" cy="363628"/>
          </a:xfrm>
        </p:grpSpPr>
        <p:sp>
          <p:nvSpPr>
            <p:cNvPr id="40492" name="Google Shape;40492;p80"/>
            <p:cNvSpPr/>
            <p:nvPr/>
          </p:nvSpPr>
          <p:spPr>
            <a:xfrm>
              <a:off x="2527433" y="3354104"/>
              <a:ext cx="23502" cy="63974"/>
            </a:xfrm>
            <a:custGeom>
              <a:rect b="b" l="l" r="r" t="t"/>
              <a:pathLst>
                <a:path extrusionOk="0" h="1655" w="608">
                  <a:moveTo>
                    <a:pt x="1" y="1"/>
                  </a:moveTo>
                  <a:lnTo>
                    <a:pt x="1" y="1654"/>
                  </a:lnTo>
                  <a:lnTo>
                    <a:pt x="607" y="1654"/>
                  </a:lnTo>
                  <a:lnTo>
                    <a:pt x="6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3" name="Google Shape;40493;p80"/>
            <p:cNvSpPr/>
            <p:nvPr/>
          </p:nvSpPr>
          <p:spPr>
            <a:xfrm>
              <a:off x="2538797" y="3354104"/>
              <a:ext cx="11403" cy="63974"/>
            </a:xfrm>
            <a:custGeom>
              <a:rect b="b" l="l" r="r" t="t"/>
              <a:pathLst>
                <a:path extrusionOk="0" h="1655" w="295">
                  <a:moveTo>
                    <a:pt x="0" y="1"/>
                  </a:moveTo>
                  <a:lnTo>
                    <a:pt x="0" y="1654"/>
                  </a:lnTo>
                  <a:lnTo>
                    <a:pt x="294" y="1654"/>
                  </a:lnTo>
                  <a:lnTo>
                    <a:pt x="294"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4" name="Google Shape;40494;p80"/>
            <p:cNvSpPr/>
            <p:nvPr/>
          </p:nvSpPr>
          <p:spPr>
            <a:xfrm>
              <a:off x="2560444" y="3249465"/>
              <a:ext cx="87438" cy="82760"/>
            </a:xfrm>
            <a:custGeom>
              <a:rect b="b" l="l" r="r" t="t"/>
              <a:pathLst>
                <a:path extrusionOk="0" h="2141" w="2262">
                  <a:moveTo>
                    <a:pt x="886" y="0"/>
                  </a:moveTo>
                  <a:cubicBezTo>
                    <a:pt x="565" y="0"/>
                    <a:pt x="244" y="123"/>
                    <a:pt x="0" y="368"/>
                  </a:cubicBezTo>
                  <a:lnTo>
                    <a:pt x="887" y="1254"/>
                  </a:lnTo>
                  <a:lnTo>
                    <a:pt x="1773" y="2140"/>
                  </a:lnTo>
                  <a:cubicBezTo>
                    <a:pt x="2261" y="1651"/>
                    <a:pt x="2261" y="856"/>
                    <a:pt x="1773" y="368"/>
                  </a:cubicBezTo>
                  <a:cubicBezTo>
                    <a:pt x="1528" y="123"/>
                    <a:pt x="1207" y="0"/>
                    <a:pt x="8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5" name="Google Shape;40495;p80"/>
            <p:cNvSpPr/>
            <p:nvPr/>
          </p:nvSpPr>
          <p:spPr>
            <a:xfrm>
              <a:off x="2594693" y="3263652"/>
              <a:ext cx="53189" cy="68574"/>
            </a:xfrm>
            <a:custGeom>
              <a:rect b="b" l="l" r="r" t="t"/>
              <a:pathLst>
                <a:path extrusionOk="0" h="1774" w="1376">
                  <a:moveTo>
                    <a:pt x="887" y="1"/>
                  </a:moveTo>
                  <a:lnTo>
                    <a:pt x="1" y="887"/>
                  </a:lnTo>
                  <a:lnTo>
                    <a:pt x="887" y="1773"/>
                  </a:lnTo>
                  <a:cubicBezTo>
                    <a:pt x="1375" y="1284"/>
                    <a:pt x="1375" y="489"/>
                    <a:pt x="88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6" name="Google Shape;40496;p80"/>
            <p:cNvSpPr/>
            <p:nvPr/>
          </p:nvSpPr>
          <p:spPr>
            <a:xfrm>
              <a:off x="2493223" y="3223605"/>
              <a:ext cx="175764" cy="166719"/>
            </a:xfrm>
            <a:custGeom>
              <a:rect b="b" l="l" r="r" t="t"/>
              <a:pathLst>
                <a:path extrusionOk="0" h="4313" w="4547">
                  <a:moveTo>
                    <a:pt x="1161" y="1"/>
                  </a:moveTo>
                  <a:lnTo>
                    <a:pt x="934" y="227"/>
                  </a:lnTo>
                  <a:cubicBezTo>
                    <a:pt x="1" y="1161"/>
                    <a:pt x="1" y="2680"/>
                    <a:pt x="934" y="3612"/>
                  </a:cubicBezTo>
                  <a:cubicBezTo>
                    <a:pt x="1401" y="4079"/>
                    <a:pt x="2014" y="4312"/>
                    <a:pt x="2628" y="4312"/>
                  </a:cubicBezTo>
                  <a:cubicBezTo>
                    <a:pt x="3241" y="4312"/>
                    <a:pt x="3854" y="4079"/>
                    <a:pt x="4320" y="3612"/>
                  </a:cubicBezTo>
                  <a:lnTo>
                    <a:pt x="4547" y="3385"/>
                  </a:lnTo>
                  <a:lnTo>
                    <a:pt x="2855" y="1693"/>
                  </a:lnTo>
                  <a:lnTo>
                    <a:pt x="11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7" name="Google Shape;40497;p80"/>
            <p:cNvSpPr/>
            <p:nvPr/>
          </p:nvSpPr>
          <p:spPr>
            <a:xfrm>
              <a:off x="2529327" y="3289009"/>
              <a:ext cx="139661" cy="101353"/>
            </a:xfrm>
            <a:custGeom>
              <a:rect b="b" l="l" r="r" t="t"/>
              <a:pathLst>
                <a:path extrusionOk="0" h="2622" w="3613">
                  <a:moveTo>
                    <a:pt x="1921" y="1"/>
                  </a:moveTo>
                  <a:lnTo>
                    <a:pt x="0" y="1922"/>
                  </a:lnTo>
                  <a:cubicBezTo>
                    <a:pt x="467" y="2388"/>
                    <a:pt x="1080" y="2622"/>
                    <a:pt x="1694" y="2622"/>
                  </a:cubicBezTo>
                  <a:cubicBezTo>
                    <a:pt x="2307" y="2622"/>
                    <a:pt x="2920" y="2388"/>
                    <a:pt x="3386" y="1922"/>
                  </a:cubicBezTo>
                  <a:lnTo>
                    <a:pt x="3613" y="1694"/>
                  </a:lnTo>
                  <a:lnTo>
                    <a:pt x="1921"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8" name="Google Shape;40498;p80"/>
            <p:cNvSpPr/>
            <p:nvPr/>
          </p:nvSpPr>
          <p:spPr>
            <a:xfrm>
              <a:off x="2391792" y="3406636"/>
              <a:ext cx="294010" cy="144956"/>
            </a:xfrm>
            <a:custGeom>
              <a:rect b="b" l="l" r="r" t="t"/>
              <a:pathLst>
                <a:path extrusionOk="0" h="3750" w="7606">
                  <a:moveTo>
                    <a:pt x="1" y="1"/>
                  </a:moveTo>
                  <a:lnTo>
                    <a:pt x="1" y="3749"/>
                  </a:lnTo>
                  <a:lnTo>
                    <a:pt x="7606" y="3749"/>
                  </a:lnTo>
                  <a:lnTo>
                    <a:pt x="76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9" name="Google Shape;40499;p80"/>
            <p:cNvSpPr/>
            <p:nvPr/>
          </p:nvSpPr>
          <p:spPr>
            <a:xfrm>
              <a:off x="2538836" y="3406636"/>
              <a:ext cx="146966" cy="144956"/>
            </a:xfrm>
            <a:custGeom>
              <a:rect b="b" l="l" r="r" t="t"/>
              <a:pathLst>
                <a:path extrusionOk="0" h="3750" w="3802">
                  <a:moveTo>
                    <a:pt x="0" y="1"/>
                  </a:moveTo>
                  <a:lnTo>
                    <a:pt x="0" y="3749"/>
                  </a:lnTo>
                  <a:lnTo>
                    <a:pt x="3802" y="3749"/>
                  </a:lnTo>
                  <a:lnTo>
                    <a:pt x="3802"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0" name="Google Shape;40500;p80"/>
            <p:cNvSpPr/>
            <p:nvPr/>
          </p:nvSpPr>
          <p:spPr>
            <a:xfrm>
              <a:off x="2423837" y="3499099"/>
              <a:ext cx="88133" cy="88133"/>
            </a:xfrm>
            <a:custGeom>
              <a:rect b="b" l="l" r="r" t="t"/>
              <a:pathLst>
                <a:path extrusionOk="0" h="2280" w="2280">
                  <a:moveTo>
                    <a:pt x="1140" y="1"/>
                  </a:moveTo>
                  <a:cubicBezTo>
                    <a:pt x="511" y="1"/>
                    <a:pt x="1" y="512"/>
                    <a:pt x="1" y="1140"/>
                  </a:cubicBezTo>
                  <a:cubicBezTo>
                    <a:pt x="1" y="1769"/>
                    <a:pt x="513" y="2280"/>
                    <a:pt x="1140" y="2280"/>
                  </a:cubicBezTo>
                  <a:cubicBezTo>
                    <a:pt x="1768" y="2280"/>
                    <a:pt x="2279" y="1769"/>
                    <a:pt x="2280" y="1140"/>
                  </a:cubicBezTo>
                  <a:cubicBezTo>
                    <a:pt x="2280" y="510"/>
                    <a:pt x="1769" y="1"/>
                    <a:pt x="1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1" name="Google Shape;40501;p80"/>
            <p:cNvSpPr/>
            <p:nvPr/>
          </p:nvSpPr>
          <p:spPr>
            <a:xfrm>
              <a:off x="2447262" y="3522486"/>
              <a:ext cx="41322" cy="41322"/>
            </a:xfrm>
            <a:custGeom>
              <a:rect b="b" l="l" r="r" t="t"/>
              <a:pathLst>
                <a:path extrusionOk="0" h="1069" w="1069">
                  <a:moveTo>
                    <a:pt x="534" y="0"/>
                  </a:moveTo>
                  <a:cubicBezTo>
                    <a:pt x="239" y="0"/>
                    <a:pt x="1" y="241"/>
                    <a:pt x="1" y="535"/>
                  </a:cubicBezTo>
                  <a:cubicBezTo>
                    <a:pt x="1" y="830"/>
                    <a:pt x="240" y="1069"/>
                    <a:pt x="534" y="1069"/>
                  </a:cubicBezTo>
                  <a:cubicBezTo>
                    <a:pt x="829" y="1069"/>
                    <a:pt x="1068" y="828"/>
                    <a:pt x="1068" y="535"/>
                  </a:cubicBezTo>
                  <a:cubicBezTo>
                    <a:pt x="1068" y="241"/>
                    <a:pt x="829" y="0"/>
                    <a:pt x="5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2" name="Google Shape;40502;p80"/>
            <p:cNvSpPr/>
            <p:nvPr/>
          </p:nvSpPr>
          <p:spPr>
            <a:xfrm>
              <a:off x="2494885" y="3499099"/>
              <a:ext cx="88133" cy="88133"/>
            </a:xfrm>
            <a:custGeom>
              <a:rect b="b" l="l" r="r" t="t"/>
              <a:pathLst>
                <a:path extrusionOk="0" h="2280" w="2280">
                  <a:moveTo>
                    <a:pt x="1140" y="1"/>
                  </a:moveTo>
                  <a:cubicBezTo>
                    <a:pt x="512" y="1"/>
                    <a:pt x="1" y="512"/>
                    <a:pt x="1" y="1140"/>
                  </a:cubicBezTo>
                  <a:cubicBezTo>
                    <a:pt x="1" y="1769"/>
                    <a:pt x="513" y="2280"/>
                    <a:pt x="1140" y="2280"/>
                  </a:cubicBezTo>
                  <a:cubicBezTo>
                    <a:pt x="1768" y="2280"/>
                    <a:pt x="2279" y="1769"/>
                    <a:pt x="2280" y="1140"/>
                  </a:cubicBezTo>
                  <a:cubicBezTo>
                    <a:pt x="2280" y="510"/>
                    <a:pt x="1768" y="1"/>
                    <a:pt x="1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3" name="Google Shape;40503;p80"/>
            <p:cNvSpPr/>
            <p:nvPr/>
          </p:nvSpPr>
          <p:spPr>
            <a:xfrm>
              <a:off x="2538836" y="3499138"/>
              <a:ext cx="44067" cy="88095"/>
            </a:xfrm>
            <a:custGeom>
              <a:rect b="b" l="l" r="r" t="t"/>
              <a:pathLst>
                <a:path extrusionOk="0" h="2279" w="1140">
                  <a:moveTo>
                    <a:pt x="0" y="1"/>
                  </a:moveTo>
                  <a:lnTo>
                    <a:pt x="0" y="2279"/>
                  </a:lnTo>
                  <a:cubicBezTo>
                    <a:pt x="628" y="2279"/>
                    <a:pt x="1138" y="1768"/>
                    <a:pt x="1140" y="1140"/>
                  </a:cubicBezTo>
                  <a:cubicBezTo>
                    <a:pt x="1140" y="511"/>
                    <a:pt x="628"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4" name="Google Shape;40504;p80"/>
            <p:cNvSpPr/>
            <p:nvPr/>
          </p:nvSpPr>
          <p:spPr>
            <a:xfrm>
              <a:off x="2518310" y="3522486"/>
              <a:ext cx="41361" cy="41322"/>
            </a:xfrm>
            <a:custGeom>
              <a:rect b="b" l="l" r="r" t="t"/>
              <a:pathLst>
                <a:path extrusionOk="0" h="1069" w="1070">
                  <a:moveTo>
                    <a:pt x="534" y="0"/>
                  </a:moveTo>
                  <a:cubicBezTo>
                    <a:pt x="239" y="0"/>
                    <a:pt x="0" y="241"/>
                    <a:pt x="0" y="535"/>
                  </a:cubicBezTo>
                  <a:cubicBezTo>
                    <a:pt x="0" y="830"/>
                    <a:pt x="241" y="1069"/>
                    <a:pt x="534" y="1069"/>
                  </a:cubicBezTo>
                  <a:cubicBezTo>
                    <a:pt x="830" y="1069"/>
                    <a:pt x="1069" y="828"/>
                    <a:pt x="1069" y="535"/>
                  </a:cubicBezTo>
                  <a:cubicBezTo>
                    <a:pt x="1069" y="241"/>
                    <a:pt x="829" y="0"/>
                    <a:pt x="5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5" name="Google Shape;40505;p80"/>
            <p:cNvSpPr/>
            <p:nvPr/>
          </p:nvSpPr>
          <p:spPr>
            <a:xfrm>
              <a:off x="2565933" y="3499099"/>
              <a:ext cx="88133" cy="88133"/>
            </a:xfrm>
            <a:custGeom>
              <a:rect b="b" l="l" r="r" t="t"/>
              <a:pathLst>
                <a:path extrusionOk="0" h="2280" w="2280">
                  <a:moveTo>
                    <a:pt x="1140" y="1"/>
                  </a:moveTo>
                  <a:cubicBezTo>
                    <a:pt x="510" y="1"/>
                    <a:pt x="1" y="512"/>
                    <a:pt x="1" y="1140"/>
                  </a:cubicBezTo>
                  <a:cubicBezTo>
                    <a:pt x="1" y="1769"/>
                    <a:pt x="512" y="2280"/>
                    <a:pt x="1140" y="2280"/>
                  </a:cubicBezTo>
                  <a:cubicBezTo>
                    <a:pt x="1769" y="2280"/>
                    <a:pt x="2280" y="1769"/>
                    <a:pt x="2280" y="1140"/>
                  </a:cubicBezTo>
                  <a:cubicBezTo>
                    <a:pt x="2280" y="510"/>
                    <a:pt x="1768" y="1"/>
                    <a:pt x="1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6" name="Google Shape;40506;p80"/>
            <p:cNvSpPr/>
            <p:nvPr/>
          </p:nvSpPr>
          <p:spPr>
            <a:xfrm>
              <a:off x="2589319" y="3522486"/>
              <a:ext cx="41400" cy="41322"/>
            </a:xfrm>
            <a:custGeom>
              <a:rect b="b" l="l" r="r" t="t"/>
              <a:pathLst>
                <a:path extrusionOk="0" h="1069" w="1071">
                  <a:moveTo>
                    <a:pt x="535" y="0"/>
                  </a:moveTo>
                  <a:cubicBezTo>
                    <a:pt x="240" y="0"/>
                    <a:pt x="0" y="241"/>
                    <a:pt x="0" y="535"/>
                  </a:cubicBezTo>
                  <a:cubicBezTo>
                    <a:pt x="0" y="830"/>
                    <a:pt x="241" y="1069"/>
                    <a:pt x="535" y="1069"/>
                  </a:cubicBezTo>
                  <a:cubicBezTo>
                    <a:pt x="831" y="1069"/>
                    <a:pt x="1069" y="828"/>
                    <a:pt x="1069" y="535"/>
                  </a:cubicBezTo>
                  <a:cubicBezTo>
                    <a:pt x="1070" y="241"/>
                    <a:pt x="831" y="0"/>
                    <a:pt x="5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7" name="Google Shape;40507;p80"/>
            <p:cNvSpPr/>
            <p:nvPr/>
          </p:nvSpPr>
          <p:spPr>
            <a:xfrm>
              <a:off x="2451437" y="3432961"/>
              <a:ext cx="46154" cy="15655"/>
            </a:xfrm>
            <a:custGeom>
              <a:rect b="b" l="l" r="r" t="t"/>
              <a:pathLst>
                <a:path extrusionOk="0" h="405" w="1194">
                  <a:moveTo>
                    <a:pt x="0" y="0"/>
                  </a:moveTo>
                  <a:lnTo>
                    <a:pt x="0" y="404"/>
                  </a:lnTo>
                  <a:lnTo>
                    <a:pt x="1193" y="404"/>
                  </a:lnTo>
                  <a:lnTo>
                    <a:pt x="1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8" name="Google Shape;40508;p80"/>
            <p:cNvSpPr/>
            <p:nvPr/>
          </p:nvSpPr>
          <p:spPr>
            <a:xfrm>
              <a:off x="2451437" y="3467016"/>
              <a:ext cx="46154" cy="15655"/>
            </a:xfrm>
            <a:custGeom>
              <a:rect b="b" l="l" r="r" t="t"/>
              <a:pathLst>
                <a:path extrusionOk="0" h="405" w="1194">
                  <a:moveTo>
                    <a:pt x="0" y="0"/>
                  </a:moveTo>
                  <a:lnTo>
                    <a:pt x="0" y="404"/>
                  </a:lnTo>
                  <a:lnTo>
                    <a:pt x="1193" y="404"/>
                  </a:lnTo>
                  <a:lnTo>
                    <a:pt x="1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9" name="Google Shape;40509;p80"/>
            <p:cNvSpPr/>
            <p:nvPr/>
          </p:nvSpPr>
          <p:spPr>
            <a:xfrm>
              <a:off x="2580699" y="3432961"/>
              <a:ext cx="46154" cy="15655"/>
            </a:xfrm>
            <a:custGeom>
              <a:rect b="b" l="l" r="r" t="t"/>
              <a:pathLst>
                <a:path extrusionOk="0" h="405" w="1194">
                  <a:moveTo>
                    <a:pt x="1" y="0"/>
                  </a:moveTo>
                  <a:lnTo>
                    <a:pt x="1" y="404"/>
                  </a:lnTo>
                  <a:lnTo>
                    <a:pt x="1194" y="404"/>
                  </a:lnTo>
                  <a:lnTo>
                    <a:pt x="11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0" name="Google Shape;40510;p80"/>
            <p:cNvSpPr/>
            <p:nvPr/>
          </p:nvSpPr>
          <p:spPr>
            <a:xfrm>
              <a:off x="2580699" y="3467016"/>
              <a:ext cx="46154" cy="15655"/>
            </a:xfrm>
            <a:custGeom>
              <a:rect b="b" l="l" r="r" t="t"/>
              <a:pathLst>
                <a:path extrusionOk="0" h="405" w="1194">
                  <a:moveTo>
                    <a:pt x="1" y="0"/>
                  </a:moveTo>
                  <a:lnTo>
                    <a:pt x="1" y="404"/>
                  </a:lnTo>
                  <a:lnTo>
                    <a:pt x="1194" y="404"/>
                  </a:lnTo>
                  <a:lnTo>
                    <a:pt x="11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1" name="Google Shape;40511;p80"/>
          <p:cNvGrpSpPr/>
          <p:nvPr/>
        </p:nvGrpSpPr>
        <p:grpSpPr>
          <a:xfrm>
            <a:off x="4035635" y="1408714"/>
            <a:ext cx="264362" cy="363512"/>
            <a:chOff x="4035635" y="1408714"/>
            <a:chExt cx="264362" cy="363512"/>
          </a:xfrm>
        </p:grpSpPr>
        <p:sp>
          <p:nvSpPr>
            <p:cNvPr id="40512" name="Google Shape;40512;p80"/>
            <p:cNvSpPr/>
            <p:nvPr/>
          </p:nvSpPr>
          <p:spPr>
            <a:xfrm>
              <a:off x="4104905" y="1628738"/>
              <a:ext cx="23425" cy="127832"/>
            </a:xfrm>
            <a:custGeom>
              <a:rect b="b" l="l" r="r" t="t"/>
              <a:pathLst>
                <a:path extrusionOk="0" h="3307" w="606">
                  <a:moveTo>
                    <a:pt x="1" y="1"/>
                  </a:moveTo>
                  <a:lnTo>
                    <a:pt x="1" y="3306"/>
                  </a:lnTo>
                  <a:lnTo>
                    <a:pt x="605" y="3306"/>
                  </a:lnTo>
                  <a:lnTo>
                    <a:pt x="6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3" name="Google Shape;40513;p80"/>
            <p:cNvSpPr/>
            <p:nvPr/>
          </p:nvSpPr>
          <p:spPr>
            <a:xfrm>
              <a:off x="4116269" y="1628738"/>
              <a:ext cx="11403" cy="127909"/>
            </a:xfrm>
            <a:custGeom>
              <a:rect b="b" l="l" r="r" t="t"/>
              <a:pathLst>
                <a:path extrusionOk="0" h="3309" w="295">
                  <a:moveTo>
                    <a:pt x="0" y="1"/>
                  </a:moveTo>
                  <a:lnTo>
                    <a:pt x="0" y="3309"/>
                  </a:lnTo>
                  <a:lnTo>
                    <a:pt x="294" y="3309"/>
                  </a:lnTo>
                  <a:lnTo>
                    <a:pt x="294"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4" name="Google Shape;40514;p80"/>
            <p:cNvSpPr/>
            <p:nvPr/>
          </p:nvSpPr>
          <p:spPr>
            <a:xfrm>
              <a:off x="4057823" y="1738944"/>
              <a:ext cx="117279" cy="33282"/>
            </a:xfrm>
            <a:custGeom>
              <a:rect b="b" l="l" r="r" t="t"/>
              <a:pathLst>
                <a:path extrusionOk="0" h="861" w="3034">
                  <a:moveTo>
                    <a:pt x="1516" y="1"/>
                  </a:moveTo>
                  <a:cubicBezTo>
                    <a:pt x="873" y="1"/>
                    <a:pt x="308" y="345"/>
                    <a:pt x="0" y="861"/>
                  </a:cubicBezTo>
                  <a:lnTo>
                    <a:pt x="3033" y="861"/>
                  </a:lnTo>
                  <a:cubicBezTo>
                    <a:pt x="2723" y="345"/>
                    <a:pt x="2160" y="1"/>
                    <a:pt x="1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5" name="Google Shape;40515;p80"/>
            <p:cNvSpPr/>
            <p:nvPr/>
          </p:nvSpPr>
          <p:spPr>
            <a:xfrm>
              <a:off x="4116269" y="1738944"/>
              <a:ext cx="58678" cy="33282"/>
            </a:xfrm>
            <a:custGeom>
              <a:rect b="b" l="l" r="r" t="t"/>
              <a:pathLst>
                <a:path extrusionOk="0" h="861" w="1518">
                  <a:moveTo>
                    <a:pt x="0" y="1"/>
                  </a:moveTo>
                  <a:lnTo>
                    <a:pt x="0" y="861"/>
                  </a:lnTo>
                  <a:lnTo>
                    <a:pt x="1517" y="861"/>
                  </a:lnTo>
                  <a:cubicBezTo>
                    <a:pt x="1207" y="345"/>
                    <a:pt x="644"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6" name="Google Shape;40516;p80"/>
            <p:cNvSpPr/>
            <p:nvPr/>
          </p:nvSpPr>
          <p:spPr>
            <a:xfrm>
              <a:off x="4229026" y="1408714"/>
              <a:ext cx="70971" cy="69772"/>
            </a:xfrm>
            <a:custGeom>
              <a:rect b="b" l="l" r="r" t="t"/>
              <a:pathLst>
                <a:path extrusionOk="0" h="1805" w="1836">
                  <a:moveTo>
                    <a:pt x="111" y="0"/>
                  </a:moveTo>
                  <a:cubicBezTo>
                    <a:pt x="74" y="0"/>
                    <a:pt x="37" y="2"/>
                    <a:pt x="0" y="4"/>
                  </a:cubicBezTo>
                  <a:lnTo>
                    <a:pt x="24" y="351"/>
                  </a:lnTo>
                  <a:cubicBezTo>
                    <a:pt x="53" y="349"/>
                    <a:pt x="82" y="348"/>
                    <a:pt x="112" y="348"/>
                  </a:cubicBezTo>
                  <a:cubicBezTo>
                    <a:pt x="468" y="348"/>
                    <a:pt x="810" y="489"/>
                    <a:pt x="1064" y="741"/>
                  </a:cubicBezTo>
                  <a:cubicBezTo>
                    <a:pt x="1338" y="1016"/>
                    <a:pt x="1481" y="1395"/>
                    <a:pt x="1454" y="1782"/>
                  </a:cubicBezTo>
                  <a:lnTo>
                    <a:pt x="1801" y="1805"/>
                  </a:lnTo>
                  <a:cubicBezTo>
                    <a:pt x="1835" y="1318"/>
                    <a:pt x="1656" y="841"/>
                    <a:pt x="1311" y="497"/>
                  </a:cubicBezTo>
                  <a:cubicBezTo>
                    <a:pt x="992" y="178"/>
                    <a:pt x="560" y="0"/>
                    <a:pt x="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7" name="Google Shape;40517;p80"/>
            <p:cNvSpPr/>
            <p:nvPr/>
          </p:nvSpPr>
          <p:spPr>
            <a:xfrm>
              <a:off x="4229335" y="1430438"/>
              <a:ext cx="48551" cy="47700"/>
            </a:xfrm>
            <a:custGeom>
              <a:rect b="b" l="l" r="r" t="t"/>
              <a:pathLst>
                <a:path extrusionOk="0" h="1234" w="1256">
                  <a:moveTo>
                    <a:pt x="80" y="1"/>
                  </a:moveTo>
                  <a:cubicBezTo>
                    <a:pt x="54" y="1"/>
                    <a:pt x="27" y="1"/>
                    <a:pt x="1" y="3"/>
                  </a:cubicBezTo>
                  <a:lnTo>
                    <a:pt x="23" y="349"/>
                  </a:lnTo>
                  <a:cubicBezTo>
                    <a:pt x="41" y="348"/>
                    <a:pt x="59" y="347"/>
                    <a:pt x="77" y="347"/>
                  </a:cubicBezTo>
                  <a:cubicBezTo>
                    <a:pt x="291" y="347"/>
                    <a:pt x="498" y="433"/>
                    <a:pt x="650" y="585"/>
                  </a:cubicBezTo>
                  <a:cubicBezTo>
                    <a:pt x="814" y="749"/>
                    <a:pt x="900" y="977"/>
                    <a:pt x="884" y="1211"/>
                  </a:cubicBezTo>
                  <a:lnTo>
                    <a:pt x="1231" y="1233"/>
                  </a:lnTo>
                  <a:cubicBezTo>
                    <a:pt x="1255" y="902"/>
                    <a:pt x="1132" y="575"/>
                    <a:pt x="897" y="339"/>
                  </a:cubicBezTo>
                  <a:cubicBezTo>
                    <a:pt x="679" y="122"/>
                    <a:pt x="385"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8" name="Google Shape;40518;p80"/>
            <p:cNvSpPr/>
            <p:nvPr/>
          </p:nvSpPr>
          <p:spPr>
            <a:xfrm>
              <a:off x="4230224" y="1452162"/>
              <a:ext cx="25628" cy="25164"/>
            </a:xfrm>
            <a:custGeom>
              <a:rect b="b" l="l" r="r" t="t"/>
              <a:pathLst>
                <a:path extrusionOk="0" h="651" w="663">
                  <a:moveTo>
                    <a:pt x="42" y="0"/>
                  </a:moveTo>
                  <a:cubicBezTo>
                    <a:pt x="28" y="0"/>
                    <a:pt x="15" y="1"/>
                    <a:pt x="1" y="2"/>
                  </a:cubicBezTo>
                  <a:lnTo>
                    <a:pt x="23" y="349"/>
                  </a:lnTo>
                  <a:cubicBezTo>
                    <a:pt x="29" y="348"/>
                    <a:pt x="35" y="348"/>
                    <a:pt x="42" y="348"/>
                  </a:cubicBezTo>
                  <a:cubicBezTo>
                    <a:pt x="111" y="348"/>
                    <a:pt x="177" y="375"/>
                    <a:pt x="227" y="425"/>
                  </a:cubicBezTo>
                  <a:cubicBezTo>
                    <a:pt x="280" y="477"/>
                    <a:pt x="307" y="552"/>
                    <a:pt x="303" y="628"/>
                  </a:cubicBezTo>
                  <a:lnTo>
                    <a:pt x="650" y="650"/>
                  </a:lnTo>
                  <a:cubicBezTo>
                    <a:pt x="663" y="473"/>
                    <a:pt x="597" y="302"/>
                    <a:pt x="474" y="178"/>
                  </a:cubicBezTo>
                  <a:cubicBezTo>
                    <a:pt x="359" y="64"/>
                    <a:pt x="203" y="0"/>
                    <a:pt x="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9" name="Google Shape;40519;p80"/>
            <p:cNvSpPr/>
            <p:nvPr/>
          </p:nvSpPr>
          <p:spPr>
            <a:xfrm>
              <a:off x="4270155" y="1427810"/>
              <a:ext cx="29803" cy="50677"/>
            </a:xfrm>
            <a:custGeom>
              <a:rect b="b" l="l" r="r" t="t"/>
              <a:pathLst>
                <a:path extrusionOk="0" h="1311" w="771">
                  <a:moveTo>
                    <a:pt x="247" y="1"/>
                  </a:moveTo>
                  <a:lnTo>
                    <a:pt x="1" y="247"/>
                  </a:lnTo>
                  <a:cubicBezTo>
                    <a:pt x="275" y="522"/>
                    <a:pt x="418" y="901"/>
                    <a:pt x="391" y="1288"/>
                  </a:cubicBezTo>
                  <a:lnTo>
                    <a:pt x="738" y="1311"/>
                  </a:lnTo>
                  <a:cubicBezTo>
                    <a:pt x="770" y="822"/>
                    <a:pt x="592" y="347"/>
                    <a:pt x="24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0" name="Google Shape;40520;p80"/>
            <p:cNvSpPr/>
            <p:nvPr/>
          </p:nvSpPr>
          <p:spPr>
            <a:xfrm>
              <a:off x="4254422" y="1443504"/>
              <a:ext cx="23464" cy="34674"/>
            </a:xfrm>
            <a:custGeom>
              <a:rect b="b" l="l" r="r" t="t"/>
              <a:pathLst>
                <a:path extrusionOk="0" h="897" w="607">
                  <a:moveTo>
                    <a:pt x="248" y="1"/>
                  </a:moveTo>
                  <a:lnTo>
                    <a:pt x="1" y="248"/>
                  </a:lnTo>
                  <a:cubicBezTo>
                    <a:pt x="166" y="412"/>
                    <a:pt x="253" y="641"/>
                    <a:pt x="237" y="874"/>
                  </a:cubicBezTo>
                  <a:lnTo>
                    <a:pt x="583" y="897"/>
                  </a:lnTo>
                  <a:cubicBezTo>
                    <a:pt x="606" y="563"/>
                    <a:pt x="483" y="236"/>
                    <a:pt x="2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1" name="Google Shape;40521;p80"/>
            <p:cNvSpPr/>
            <p:nvPr/>
          </p:nvSpPr>
          <p:spPr>
            <a:xfrm>
              <a:off x="4238999" y="1458966"/>
              <a:ext cx="16892" cy="18284"/>
            </a:xfrm>
            <a:custGeom>
              <a:rect b="b" l="l" r="r" t="t"/>
              <a:pathLst>
                <a:path extrusionOk="0" h="473" w="437">
                  <a:moveTo>
                    <a:pt x="248" y="1"/>
                  </a:moveTo>
                  <a:lnTo>
                    <a:pt x="1" y="248"/>
                  </a:lnTo>
                  <a:cubicBezTo>
                    <a:pt x="54" y="300"/>
                    <a:pt x="82" y="375"/>
                    <a:pt x="78" y="450"/>
                  </a:cubicBezTo>
                  <a:lnTo>
                    <a:pt x="425" y="472"/>
                  </a:lnTo>
                  <a:cubicBezTo>
                    <a:pt x="437" y="297"/>
                    <a:pt x="372" y="125"/>
                    <a:pt x="2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2" name="Google Shape;40522;p80"/>
            <p:cNvSpPr/>
            <p:nvPr/>
          </p:nvSpPr>
          <p:spPr>
            <a:xfrm>
              <a:off x="4140274" y="1498355"/>
              <a:ext cx="68922" cy="68883"/>
            </a:xfrm>
            <a:custGeom>
              <a:rect b="b" l="l" r="r" t="t"/>
              <a:pathLst>
                <a:path extrusionOk="0" h="1782" w="1783">
                  <a:moveTo>
                    <a:pt x="1639" y="1"/>
                  </a:moveTo>
                  <a:lnTo>
                    <a:pt x="0" y="1102"/>
                  </a:lnTo>
                  <a:lnTo>
                    <a:pt x="341" y="1443"/>
                  </a:lnTo>
                  <a:lnTo>
                    <a:pt x="680" y="1782"/>
                  </a:lnTo>
                  <a:lnTo>
                    <a:pt x="1783" y="145"/>
                  </a:lnTo>
                  <a:lnTo>
                    <a:pt x="1711" y="73"/>
                  </a:lnTo>
                  <a:lnTo>
                    <a:pt x="16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3" name="Google Shape;40523;p80"/>
            <p:cNvSpPr/>
            <p:nvPr/>
          </p:nvSpPr>
          <p:spPr>
            <a:xfrm>
              <a:off x="4153455" y="1501138"/>
              <a:ext cx="55741" cy="66100"/>
            </a:xfrm>
            <a:custGeom>
              <a:rect b="b" l="l" r="r" t="t"/>
              <a:pathLst>
                <a:path extrusionOk="0" h="1710" w="1442">
                  <a:moveTo>
                    <a:pt x="1370" y="1"/>
                  </a:moveTo>
                  <a:lnTo>
                    <a:pt x="0" y="1371"/>
                  </a:lnTo>
                  <a:lnTo>
                    <a:pt x="339" y="1710"/>
                  </a:lnTo>
                  <a:lnTo>
                    <a:pt x="1442" y="73"/>
                  </a:lnTo>
                  <a:lnTo>
                    <a:pt x="1370"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4" name="Google Shape;40524;p80"/>
            <p:cNvSpPr/>
            <p:nvPr/>
          </p:nvSpPr>
          <p:spPr>
            <a:xfrm>
              <a:off x="4196169" y="1477481"/>
              <a:ext cx="33900" cy="33900"/>
            </a:xfrm>
            <a:custGeom>
              <a:rect b="b" l="l" r="r" t="t"/>
              <a:pathLst>
                <a:path extrusionOk="0" h="877" w="877">
                  <a:moveTo>
                    <a:pt x="439" y="1"/>
                  </a:moveTo>
                  <a:cubicBezTo>
                    <a:pt x="197" y="1"/>
                    <a:pt x="1" y="197"/>
                    <a:pt x="1" y="439"/>
                  </a:cubicBezTo>
                  <a:cubicBezTo>
                    <a:pt x="1" y="680"/>
                    <a:pt x="197" y="876"/>
                    <a:pt x="439" y="876"/>
                  </a:cubicBezTo>
                  <a:cubicBezTo>
                    <a:pt x="680" y="876"/>
                    <a:pt x="877" y="680"/>
                    <a:pt x="877" y="439"/>
                  </a:cubicBezTo>
                  <a:cubicBezTo>
                    <a:pt x="877" y="197"/>
                    <a:pt x="680" y="1"/>
                    <a:pt x="4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5" name="Google Shape;40525;p80"/>
            <p:cNvSpPr/>
            <p:nvPr/>
          </p:nvSpPr>
          <p:spPr>
            <a:xfrm>
              <a:off x="4201156" y="1482468"/>
              <a:ext cx="30537" cy="28914"/>
            </a:xfrm>
            <a:custGeom>
              <a:rect b="b" l="l" r="r" t="t"/>
              <a:pathLst>
                <a:path extrusionOk="0" h="748" w="790">
                  <a:moveTo>
                    <a:pt x="619" y="0"/>
                  </a:moveTo>
                  <a:lnTo>
                    <a:pt x="1" y="620"/>
                  </a:lnTo>
                  <a:cubicBezTo>
                    <a:pt x="86" y="705"/>
                    <a:pt x="197" y="747"/>
                    <a:pt x="309" y="747"/>
                  </a:cubicBezTo>
                  <a:cubicBezTo>
                    <a:pt x="421" y="747"/>
                    <a:pt x="533" y="705"/>
                    <a:pt x="619" y="620"/>
                  </a:cubicBezTo>
                  <a:cubicBezTo>
                    <a:pt x="790" y="448"/>
                    <a:pt x="790" y="171"/>
                    <a:pt x="6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6" name="Google Shape;40526;p80"/>
            <p:cNvSpPr/>
            <p:nvPr/>
          </p:nvSpPr>
          <p:spPr>
            <a:xfrm>
              <a:off x="4035635" y="1470098"/>
              <a:ext cx="201779" cy="191420"/>
            </a:xfrm>
            <a:custGeom>
              <a:rect b="b" l="l" r="r" t="t"/>
              <a:pathLst>
                <a:path extrusionOk="0" h="4952" w="5220">
                  <a:moveTo>
                    <a:pt x="1334" y="1"/>
                  </a:moveTo>
                  <a:lnTo>
                    <a:pt x="1072" y="261"/>
                  </a:lnTo>
                  <a:cubicBezTo>
                    <a:pt x="0" y="1333"/>
                    <a:pt x="0" y="3077"/>
                    <a:pt x="1072" y="4148"/>
                  </a:cubicBezTo>
                  <a:cubicBezTo>
                    <a:pt x="1608" y="4684"/>
                    <a:pt x="2312" y="4952"/>
                    <a:pt x="3015" y="4952"/>
                  </a:cubicBezTo>
                  <a:cubicBezTo>
                    <a:pt x="3719" y="4952"/>
                    <a:pt x="4423" y="4684"/>
                    <a:pt x="4959" y="4148"/>
                  </a:cubicBezTo>
                  <a:lnTo>
                    <a:pt x="5220" y="3887"/>
                  </a:lnTo>
                  <a:lnTo>
                    <a:pt x="3276" y="1944"/>
                  </a:lnTo>
                  <a:lnTo>
                    <a:pt x="13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7" name="Google Shape;40527;p80"/>
            <p:cNvSpPr/>
            <p:nvPr/>
          </p:nvSpPr>
          <p:spPr>
            <a:xfrm>
              <a:off x="4077073" y="1545244"/>
              <a:ext cx="160341" cy="116313"/>
            </a:xfrm>
            <a:custGeom>
              <a:rect b="b" l="l" r="r" t="t"/>
              <a:pathLst>
                <a:path extrusionOk="0" h="3009" w="4148">
                  <a:moveTo>
                    <a:pt x="2204" y="0"/>
                  </a:moveTo>
                  <a:lnTo>
                    <a:pt x="0" y="2204"/>
                  </a:lnTo>
                  <a:cubicBezTo>
                    <a:pt x="536" y="2740"/>
                    <a:pt x="1240" y="3008"/>
                    <a:pt x="1944" y="3008"/>
                  </a:cubicBezTo>
                  <a:cubicBezTo>
                    <a:pt x="2648" y="3008"/>
                    <a:pt x="3352" y="2740"/>
                    <a:pt x="3887" y="2204"/>
                  </a:cubicBezTo>
                  <a:lnTo>
                    <a:pt x="4148" y="1943"/>
                  </a:lnTo>
                  <a:lnTo>
                    <a:pt x="2204"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8" name="Google Shape;40528;p80"/>
          <p:cNvGrpSpPr/>
          <p:nvPr/>
        </p:nvGrpSpPr>
        <p:grpSpPr>
          <a:xfrm>
            <a:off x="1544436" y="2009993"/>
            <a:ext cx="363705" cy="363705"/>
            <a:chOff x="1544436" y="2009993"/>
            <a:chExt cx="363705" cy="363705"/>
          </a:xfrm>
        </p:grpSpPr>
        <p:sp>
          <p:nvSpPr>
            <p:cNvPr id="40529" name="Google Shape;40529;p80"/>
            <p:cNvSpPr/>
            <p:nvPr/>
          </p:nvSpPr>
          <p:spPr>
            <a:xfrm>
              <a:off x="1798477" y="2069483"/>
              <a:ext cx="53035" cy="50213"/>
            </a:xfrm>
            <a:custGeom>
              <a:rect b="b" l="l" r="r" t="t"/>
              <a:pathLst>
                <a:path extrusionOk="0" h="1299" w="1372">
                  <a:moveTo>
                    <a:pt x="538" y="0"/>
                  </a:moveTo>
                  <a:cubicBezTo>
                    <a:pt x="343" y="0"/>
                    <a:pt x="149" y="74"/>
                    <a:pt x="1" y="223"/>
                  </a:cubicBezTo>
                  <a:lnTo>
                    <a:pt x="539" y="761"/>
                  </a:lnTo>
                  <a:lnTo>
                    <a:pt x="1077" y="1299"/>
                  </a:lnTo>
                  <a:cubicBezTo>
                    <a:pt x="1371" y="1002"/>
                    <a:pt x="1371" y="519"/>
                    <a:pt x="1076" y="223"/>
                  </a:cubicBezTo>
                  <a:cubicBezTo>
                    <a:pt x="927" y="74"/>
                    <a:pt x="733" y="0"/>
                    <a:pt x="538" y="0"/>
                  </a:cubicBezTo>
                  <a:close/>
                </a:path>
              </a:pathLst>
            </a:custGeom>
            <a:solidFill>
              <a:srgbClr val="B7B9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0" name="Google Shape;40530;p80"/>
            <p:cNvSpPr/>
            <p:nvPr/>
          </p:nvSpPr>
          <p:spPr>
            <a:xfrm>
              <a:off x="1819235" y="2078064"/>
              <a:ext cx="32277" cy="41631"/>
            </a:xfrm>
            <a:custGeom>
              <a:rect b="b" l="l" r="r" t="t"/>
              <a:pathLst>
                <a:path extrusionOk="0" h="1077" w="835">
                  <a:moveTo>
                    <a:pt x="539" y="1"/>
                  </a:moveTo>
                  <a:lnTo>
                    <a:pt x="1" y="539"/>
                  </a:lnTo>
                  <a:lnTo>
                    <a:pt x="539" y="1077"/>
                  </a:lnTo>
                  <a:cubicBezTo>
                    <a:pt x="834" y="780"/>
                    <a:pt x="834" y="297"/>
                    <a:pt x="539" y="1"/>
                  </a:cubicBezTo>
                  <a:close/>
                </a:path>
              </a:pathLst>
            </a:custGeom>
            <a:solidFill>
              <a:srgbClr val="9B9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1" name="Google Shape;40531;p80"/>
            <p:cNvSpPr/>
            <p:nvPr/>
          </p:nvSpPr>
          <p:spPr>
            <a:xfrm>
              <a:off x="1774897" y="2200910"/>
              <a:ext cx="21260" cy="21299"/>
            </a:xfrm>
            <a:custGeom>
              <a:rect b="b" l="l" r="r" t="t"/>
              <a:pathLst>
                <a:path extrusionOk="0" h="551" w="550">
                  <a:moveTo>
                    <a:pt x="140" y="1"/>
                  </a:moveTo>
                  <a:lnTo>
                    <a:pt x="1" y="141"/>
                  </a:lnTo>
                  <a:lnTo>
                    <a:pt x="410" y="550"/>
                  </a:lnTo>
                  <a:lnTo>
                    <a:pt x="549" y="410"/>
                  </a:lnTo>
                  <a:lnTo>
                    <a:pt x="1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2" name="Google Shape;40532;p80"/>
            <p:cNvSpPr/>
            <p:nvPr/>
          </p:nvSpPr>
          <p:spPr>
            <a:xfrm>
              <a:off x="1737827" y="2237980"/>
              <a:ext cx="21299" cy="21299"/>
            </a:xfrm>
            <a:custGeom>
              <a:rect b="b" l="l" r="r" t="t"/>
              <a:pathLst>
                <a:path extrusionOk="0" h="551" w="551">
                  <a:moveTo>
                    <a:pt x="141" y="1"/>
                  </a:moveTo>
                  <a:lnTo>
                    <a:pt x="1" y="141"/>
                  </a:lnTo>
                  <a:lnTo>
                    <a:pt x="410" y="550"/>
                  </a:lnTo>
                  <a:lnTo>
                    <a:pt x="550" y="410"/>
                  </a:lnTo>
                  <a:lnTo>
                    <a:pt x="14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3" name="Google Shape;40533;p80"/>
            <p:cNvSpPr/>
            <p:nvPr/>
          </p:nvSpPr>
          <p:spPr>
            <a:xfrm>
              <a:off x="1739683" y="2205278"/>
              <a:ext cx="162931" cy="162969"/>
            </a:xfrm>
            <a:custGeom>
              <a:rect b="b" l="l" r="r" t="t"/>
              <a:pathLst>
                <a:path extrusionOk="0" h="4216" w="4215">
                  <a:moveTo>
                    <a:pt x="1756" y="0"/>
                  </a:moveTo>
                  <a:lnTo>
                    <a:pt x="0" y="1757"/>
                  </a:lnTo>
                  <a:lnTo>
                    <a:pt x="2458" y="4215"/>
                  </a:lnTo>
                  <a:lnTo>
                    <a:pt x="4214" y="2459"/>
                  </a:lnTo>
                  <a:lnTo>
                    <a:pt x="17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4" name="Google Shape;40534;p80"/>
            <p:cNvSpPr/>
            <p:nvPr/>
          </p:nvSpPr>
          <p:spPr>
            <a:xfrm>
              <a:off x="1695848" y="2121976"/>
              <a:ext cx="21299" cy="21260"/>
            </a:xfrm>
            <a:custGeom>
              <a:rect b="b" l="l" r="r" t="t"/>
              <a:pathLst>
                <a:path extrusionOk="0" h="550" w="551">
                  <a:moveTo>
                    <a:pt x="141" y="1"/>
                  </a:moveTo>
                  <a:lnTo>
                    <a:pt x="1" y="140"/>
                  </a:lnTo>
                  <a:lnTo>
                    <a:pt x="410" y="550"/>
                  </a:lnTo>
                  <a:lnTo>
                    <a:pt x="551" y="410"/>
                  </a:lnTo>
                  <a:lnTo>
                    <a:pt x="14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5" name="Google Shape;40535;p80"/>
            <p:cNvSpPr/>
            <p:nvPr/>
          </p:nvSpPr>
          <p:spPr>
            <a:xfrm>
              <a:off x="1658816" y="2158969"/>
              <a:ext cx="21299" cy="21260"/>
            </a:xfrm>
            <a:custGeom>
              <a:rect b="b" l="l" r="r" t="t"/>
              <a:pathLst>
                <a:path extrusionOk="0" h="550" w="551">
                  <a:moveTo>
                    <a:pt x="140" y="1"/>
                  </a:moveTo>
                  <a:lnTo>
                    <a:pt x="1" y="140"/>
                  </a:lnTo>
                  <a:lnTo>
                    <a:pt x="410" y="550"/>
                  </a:lnTo>
                  <a:lnTo>
                    <a:pt x="551" y="410"/>
                  </a:lnTo>
                  <a:lnTo>
                    <a:pt x="14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6" name="Google Shape;40536;p80"/>
            <p:cNvSpPr/>
            <p:nvPr/>
          </p:nvSpPr>
          <p:spPr>
            <a:xfrm>
              <a:off x="1549848" y="2015443"/>
              <a:ext cx="162931" cy="162931"/>
            </a:xfrm>
            <a:custGeom>
              <a:rect b="b" l="l" r="r" t="t"/>
              <a:pathLst>
                <a:path extrusionOk="0" h="4215" w="4215">
                  <a:moveTo>
                    <a:pt x="1756" y="0"/>
                  </a:moveTo>
                  <a:lnTo>
                    <a:pt x="1" y="1756"/>
                  </a:lnTo>
                  <a:lnTo>
                    <a:pt x="2459" y="4214"/>
                  </a:lnTo>
                  <a:lnTo>
                    <a:pt x="4215" y="2458"/>
                  </a:lnTo>
                  <a:lnTo>
                    <a:pt x="175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7" name="Google Shape;40537;p80"/>
            <p:cNvSpPr/>
            <p:nvPr/>
          </p:nvSpPr>
          <p:spPr>
            <a:xfrm>
              <a:off x="1757773" y="2053789"/>
              <a:ext cx="106610" cy="101121"/>
            </a:xfrm>
            <a:custGeom>
              <a:rect b="b" l="l" r="r" t="t"/>
              <a:pathLst>
                <a:path extrusionOk="0" h="2616" w="2758">
                  <a:moveTo>
                    <a:pt x="704" y="1"/>
                  </a:moveTo>
                  <a:lnTo>
                    <a:pt x="567" y="138"/>
                  </a:lnTo>
                  <a:cubicBezTo>
                    <a:pt x="1" y="704"/>
                    <a:pt x="1" y="1625"/>
                    <a:pt x="567" y="2191"/>
                  </a:cubicBezTo>
                  <a:cubicBezTo>
                    <a:pt x="850" y="2474"/>
                    <a:pt x="1221" y="2615"/>
                    <a:pt x="1593" y="2615"/>
                  </a:cubicBezTo>
                  <a:cubicBezTo>
                    <a:pt x="1965" y="2615"/>
                    <a:pt x="2336" y="2474"/>
                    <a:pt x="2620" y="2191"/>
                  </a:cubicBezTo>
                  <a:lnTo>
                    <a:pt x="2757" y="2054"/>
                  </a:lnTo>
                  <a:lnTo>
                    <a:pt x="1730" y="1027"/>
                  </a:lnTo>
                  <a:lnTo>
                    <a:pt x="7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8" name="Google Shape;40538;p80"/>
            <p:cNvSpPr/>
            <p:nvPr/>
          </p:nvSpPr>
          <p:spPr>
            <a:xfrm>
              <a:off x="1779652" y="2093487"/>
              <a:ext cx="84693" cy="61461"/>
            </a:xfrm>
            <a:custGeom>
              <a:rect b="b" l="l" r="r" t="t"/>
              <a:pathLst>
                <a:path extrusionOk="0" h="1590" w="2191">
                  <a:moveTo>
                    <a:pt x="1164" y="0"/>
                  </a:moveTo>
                  <a:lnTo>
                    <a:pt x="0" y="1164"/>
                  </a:lnTo>
                  <a:cubicBezTo>
                    <a:pt x="283" y="1448"/>
                    <a:pt x="654" y="1589"/>
                    <a:pt x="1026" y="1589"/>
                  </a:cubicBezTo>
                  <a:cubicBezTo>
                    <a:pt x="1398" y="1589"/>
                    <a:pt x="1769" y="1448"/>
                    <a:pt x="2053" y="1164"/>
                  </a:cubicBezTo>
                  <a:lnTo>
                    <a:pt x="2190" y="1027"/>
                  </a:lnTo>
                  <a:lnTo>
                    <a:pt x="1164"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9" name="Google Shape;40539;p80"/>
            <p:cNvSpPr/>
            <p:nvPr/>
          </p:nvSpPr>
          <p:spPr>
            <a:xfrm>
              <a:off x="1646563" y="2112119"/>
              <a:ext cx="159452" cy="159452"/>
            </a:xfrm>
            <a:custGeom>
              <a:rect b="b" l="l" r="r" t="t"/>
              <a:pathLst>
                <a:path extrusionOk="0" h="4125" w="4125">
                  <a:moveTo>
                    <a:pt x="3050" y="1"/>
                  </a:moveTo>
                  <a:lnTo>
                    <a:pt x="2443" y="48"/>
                  </a:lnTo>
                  <a:lnTo>
                    <a:pt x="48" y="2443"/>
                  </a:lnTo>
                  <a:lnTo>
                    <a:pt x="0" y="3050"/>
                  </a:lnTo>
                  <a:lnTo>
                    <a:pt x="537" y="3588"/>
                  </a:lnTo>
                  <a:lnTo>
                    <a:pt x="1076" y="4125"/>
                  </a:lnTo>
                  <a:lnTo>
                    <a:pt x="1682" y="4077"/>
                  </a:lnTo>
                  <a:lnTo>
                    <a:pt x="4077" y="1682"/>
                  </a:lnTo>
                  <a:lnTo>
                    <a:pt x="4125" y="1076"/>
                  </a:lnTo>
                  <a:lnTo>
                    <a:pt x="3588" y="538"/>
                  </a:lnTo>
                  <a:lnTo>
                    <a:pt x="30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0" name="Google Shape;40540;p80"/>
            <p:cNvSpPr/>
            <p:nvPr/>
          </p:nvSpPr>
          <p:spPr>
            <a:xfrm>
              <a:off x="1667320" y="2132877"/>
              <a:ext cx="138694" cy="138694"/>
            </a:xfrm>
            <a:custGeom>
              <a:rect b="b" l="l" r="r" t="t"/>
              <a:pathLst>
                <a:path extrusionOk="0" h="3588" w="3588">
                  <a:moveTo>
                    <a:pt x="3051" y="1"/>
                  </a:moveTo>
                  <a:lnTo>
                    <a:pt x="2722" y="328"/>
                  </a:lnTo>
                  <a:lnTo>
                    <a:pt x="327" y="2723"/>
                  </a:lnTo>
                  <a:lnTo>
                    <a:pt x="0" y="3051"/>
                  </a:lnTo>
                  <a:lnTo>
                    <a:pt x="539" y="3588"/>
                  </a:lnTo>
                  <a:lnTo>
                    <a:pt x="1145" y="3540"/>
                  </a:lnTo>
                  <a:lnTo>
                    <a:pt x="3540" y="1145"/>
                  </a:lnTo>
                  <a:lnTo>
                    <a:pt x="3588" y="539"/>
                  </a:lnTo>
                  <a:lnTo>
                    <a:pt x="3051" y="1"/>
                  </a:ln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1" name="Google Shape;40541;p80"/>
            <p:cNvSpPr/>
            <p:nvPr/>
          </p:nvSpPr>
          <p:spPr>
            <a:xfrm>
              <a:off x="1544436" y="2009993"/>
              <a:ext cx="173870" cy="173870"/>
            </a:xfrm>
            <a:custGeom>
              <a:rect b="b" l="l" r="r" t="t"/>
              <a:pathLst>
                <a:path extrusionOk="0" h="4498" w="4498">
                  <a:moveTo>
                    <a:pt x="1898" y="282"/>
                  </a:moveTo>
                  <a:lnTo>
                    <a:pt x="2986" y="1371"/>
                  </a:lnTo>
                  <a:lnTo>
                    <a:pt x="2248" y="2110"/>
                  </a:lnTo>
                  <a:lnTo>
                    <a:pt x="1159" y="1021"/>
                  </a:lnTo>
                  <a:lnTo>
                    <a:pt x="1898" y="282"/>
                  </a:lnTo>
                  <a:close/>
                  <a:moveTo>
                    <a:pt x="1019" y="1160"/>
                  </a:moveTo>
                  <a:lnTo>
                    <a:pt x="2109" y="2250"/>
                  </a:lnTo>
                  <a:lnTo>
                    <a:pt x="1371" y="2989"/>
                  </a:lnTo>
                  <a:lnTo>
                    <a:pt x="282" y="1899"/>
                  </a:lnTo>
                  <a:lnTo>
                    <a:pt x="1019" y="1160"/>
                  </a:lnTo>
                  <a:close/>
                  <a:moveTo>
                    <a:pt x="3128" y="1510"/>
                  </a:moveTo>
                  <a:lnTo>
                    <a:pt x="4218" y="2599"/>
                  </a:lnTo>
                  <a:lnTo>
                    <a:pt x="3479" y="3338"/>
                  </a:lnTo>
                  <a:lnTo>
                    <a:pt x="2389" y="2248"/>
                  </a:lnTo>
                  <a:lnTo>
                    <a:pt x="3128" y="1510"/>
                  </a:lnTo>
                  <a:close/>
                  <a:moveTo>
                    <a:pt x="2248" y="2388"/>
                  </a:moveTo>
                  <a:lnTo>
                    <a:pt x="3338" y="3477"/>
                  </a:lnTo>
                  <a:lnTo>
                    <a:pt x="2599" y="4216"/>
                  </a:lnTo>
                  <a:lnTo>
                    <a:pt x="1510" y="3127"/>
                  </a:lnTo>
                  <a:lnTo>
                    <a:pt x="2248" y="2388"/>
                  </a:lnTo>
                  <a:close/>
                  <a:moveTo>
                    <a:pt x="1898" y="1"/>
                  </a:moveTo>
                  <a:lnTo>
                    <a:pt x="0" y="1898"/>
                  </a:lnTo>
                  <a:lnTo>
                    <a:pt x="2600" y="4497"/>
                  </a:lnTo>
                  <a:lnTo>
                    <a:pt x="4497" y="2600"/>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2" name="Google Shape;40542;p80"/>
            <p:cNvSpPr/>
            <p:nvPr/>
          </p:nvSpPr>
          <p:spPr>
            <a:xfrm>
              <a:off x="1734271" y="2199866"/>
              <a:ext cx="173870" cy="173832"/>
            </a:xfrm>
            <a:custGeom>
              <a:rect b="b" l="l" r="r" t="t"/>
              <a:pathLst>
                <a:path extrusionOk="0" h="4497" w="4498">
                  <a:moveTo>
                    <a:pt x="1898" y="279"/>
                  </a:moveTo>
                  <a:lnTo>
                    <a:pt x="2987" y="1370"/>
                  </a:lnTo>
                  <a:lnTo>
                    <a:pt x="2250" y="2107"/>
                  </a:lnTo>
                  <a:lnTo>
                    <a:pt x="1160" y="1017"/>
                  </a:lnTo>
                  <a:lnTo>
                    <a:pt x="1898" y="279"/>
                  </a:lnTo>
                  <a:close/>
                  <a:moveTo>
                    <a:pt x="1019" y="1160"/>
                  </a:moveTo>
                  <a:lnTo>
                    <a:pt x="2109" y="2250"/>
                  </a:lnTo>
                  <a:lnTo>
                    <a:pt x="1370" y="2986"/>
                  </a:lnTo>
                  <a:lnTo>
                    <a:pt x="280" y="1897"/>
                  </a:lnTo>
                  <a:lnTo>
                    <a:pt x="1019" y="1160"/>
                  </a:lnTo>
                  <a:close/>
                  <a:moveTo>
                    <a:pt x="3126" y="1509"/>
                  </a:moveTo>
                  <a:lnTo>
                    <a:pt x="4215" y="2599"/>
                  </a:lnTo>
                  <a:lnTo>
                    <a:pt x="3477" y="3337"/>
                  </a:lnTo>
                  <a:lnTo>
                    <a:pt x="2388" y="2247"/>
                  </a:lnTo>
                  <a:lnTo>
                    <a:pt x="3126" y="1509"/>
                  </a:lnTo>
                  <a:close/>
                  <a:moveTo>
                    <a:pt x="2248" y="2388"/>
                  </a:moveTo>
                  <a:lnTo>
                    <a:pt x="3338" y="3477"/>
                  </a:lnTo>
                  <a:lnTo>
                    <a:pt x="2601" y="4215"/>
                  </a:lnTo>
                  <a:lnTo>
                    <a:pt x="1512" y="3126"/>
                  </a:lnTo>
                  <a:lnTo>
                    <a:pt x="2248" y="2388"/>
                  </a:lnTo>
                  <a:close/>
                  <a:moveTo>
                    <a:pt x="1898" y="0"/>
                  </a:moveTo>
                  <a:lnTo>
                    <a:pt x="1" y="1897"/>
                  </a:lnTo>
                  <a:lnTo>
                    <a:pt x="2601" y="4497"/>
                  </a:lnTo>
                  <a:lnTo>
                    <a:pt x="4498" y="2600"/>
                  </a:lnTo>
                  <a:lnTo>
                    <a:pt x="18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3" name="Google Shape;40543;p80"/>
            <p:cNvSpPr/>
            <p:nvPr/>
          </p:nvSpPr>
          <p:spPr>
            <a:xfrm>
              <a:off x="1648379" y="2113975"/>
              <a:ext cx="155818" cy="155780"/>
            </a:xfrm>
            <a:custGeom>
              <a:rect b="b" l="l" r="r" t="t"/>
              <a:pathLst>
                <a:path extrusionOk="0" h="4030" w="4031">
                  <a:moveTo>
                    <a:pt x="2396" y="0"/>
                  </a:moveTo>
                  <a:lnTo>
                    <a:pt x="1" y="2395"/>
                  </a:lnTo>
                  <a:lnTo>
                    <a:pt x="817" y="3212"/>
                  </a:lnTo>
                  <a:lnTo>
                    <a:pt x="1635" y="4029"/>
                  </a:lnTo>
                  <a:lnTo>
                    <a:pt x="4030" y="1634"/>
                  </a:lnTo>
                  <a:lnTo>
                    <a:pt x="3212" y="817"/>
                  </a:lnTo>
                  <a:lnTo>
                    <a:pt x="2396" y="0"/>
                  </a:ln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4" name="Google Shape;40544;p80"/>
            <p:cNvSpPr/>
            <p:nvPr/>
          </p:nvSpPr>
          <p:spPr>
            <a:xfrm>
              <a:off x="1679922" y="2145517"/>
              <a:ext cx="124199" cy="124199"/>
            </a:xfrm>
            <a:custGeom>
              <a:rect b="b" l="l" r="r" t="t"/>
              <a:pathLst>
                <a:path extrusionOk="0" h="3213" w="3213">
                  <a:moveTo>
                    <a:pt x="2395" y="1"/>
                  </a:moveTo>
                  <a:lnTo>
                    <a:pt x="0" y="2396"/>
                  </a:lnTo>
                  <a:lnTo>
                    <a:pt x="818" y="3212"/>
                  </a:lnTo>
                  <a:lnTo>
                    <a:pt x="3212" y="817"/>
                  </a:lnTo>
                  <a:lnTo>
                    <a:pt x="239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5" name="Google Shape;40545;p80"/>
          <p:cNvGrpSpPr/>
          <p:nvPr/>
        </p:nvGrpSpPr>
        <p:grpSpPr>
          <a:xfrm>
            <a:off x="719964" y="1413739"/>
            <a:ext cx="374219" cy="363589"/>
            <a:chOff x="719964" y="1413739"/>
            <a:chExt cx="374219" cy="363589"/>
          </a:xfrm>
        </p:grpSpPr>
        <p:sp>
          <p:nvSpPr>
            <p:cNvPr id="40546" name="Google Shape;40546;p80"/>
            <p:cNvSpPr/>
            <p:nvPr/>
          </p:nvSpPr>
          <p:spPr>
            <a:xfrm>
              <a:off x="749573" y="1439638"/>
              <a:ext cx="321339" cy="321339"/>
            </a:xfrm>
            <a:custGeom>
              <a:rect b="b" l="l" r="r" t="t"/>
              <a:pathLst>
                <a:path extrusionOk="0" h="8313" w="8313">
                  <a:moveTo>
                    <a:pt x="4156" y="1"/>
                  </a:moveTo>
                  <a:cubicBezTo>
                    <a:pt x="1861" y="1"/>
                    <a:pt x="0" y="1862"/>
                    <a:pt x="0" y="4156"/>
                  </a:cubicBezTo>
                  <a:cubicBezTo>
                    <a:pt x="0" y="6451"/>
                    <a:pt x="1861" y="8312"/>
                    <a:pt x="4156" y="8312"/>
                  </a:cubicBezTo>
                  <a:cubicBezTo>
                    <a:pt x="6451" y="8312"/>
                    <a:pt x="8312" y="6451"/>
                    <a:pt x="8312" y="4156"/>
                  </a:cubicBezTo>
                  <a:cubicBezTo>
                    <a:pt x="8312" y="1862"/>
                    <a:pt x="6451" y="1"/>
                    <a:pt x="4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7" name="Google Shape;40547;p80"/>
            <p:cNvSpPr/>
            <p:nvPr/>
          </p:nvSpPr>
          <p:spPr>
            <a:xfrm>
              <a:off x="910185" y="1439638"/>
              <a:ext cx="160612" cy="321339"/>
            </a:xfrm>
            <a:custGeom>
              <a:rect b="b" l="l" r="r" t="t"/>
              <a:pathLst>
                <a:path extrusionOk="0" h="8313" w="4155">
                  <a:moveTo>
                    <a:pt x="0" y="1"/>
                  </a:moveTo>
                  <a:lnTo>
                    <a:pt x="0" y="8312"/>
                  </a:lnTo>
                  <a:cubicBezTo>
                    <a:pt x="2295" y="8312"/>
                    <a:pt x="4155" y="6451"/>
                    <a:pt x="4155" y="4156"/>
                  </a:cubicBezTo>
                  <a:cubicBezTo>
                    <a:pt x="4155" y="1862"/>
                    <a:pt x="2295"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8" name="Google Shape;40548;p80"/>
            <p:cNvSpPr/>
            <p:nvPr/>
          </p:nvSpPr>
          <p:spPr>
            <a:xfrm>
              <a:off x="949690" y="1505506"/>
              <a:ext cx="41709" cy="41747"/>
            </a:xfrm>
            <a:custGeom>
              <a:rect b="b" l="l" r="r" t="t"/>
              <a:pathLst>
                <a:path extrusionOk="0" h="1080" w="1079">
                  <a:moveTo>
                    <a:pt x="540" y="1"/>
                  </a:moveTo>
                  <a:cubicBezTo>
                    <a:pt x="241" y="1"/>
                    <a:pt x="0" y="242"/>
                    <a:pt x="0" y="541"/>
                  </a:cubicBezTo>
                  <a:cubicBezTo>
                    <a:pt x="0" y="838"/>
                    <a:pt x="241" y="1080"/>
                    <a:pt x="540" y="1080"/>
                  </a:cubicBezTo>
                  <a:cubicBezTo>
                    <a:pt x="837" y="1080"/>
                    <a:pt x="1079" y="838"/>
                    <a:pt x="1079" y="541"/>
                  </a:cubicBezTo>
                  <a:cubicBezTo>
                    <a:pt x="1079" y="242"/>
                    <a:pt x="837" y="1"/>
                    <a:pt x="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9" name="Google Shape;40549;p80"/>
            <p:cNvSpPr/>
            <p:nvPr/>
          </p:nvSpPr>
          <p:spPr>
            <a:xfrm>
              <a:off x="789543" y="1567045"/>
              <a:ext cx="41747" cy="41709"/>
            </a:xfrm>
            <a:custGeom>
              <a:rect b="b" l="l" r="r" t="t"/>
              <a:pathLst>
                <a:path extrusionOk="0" h="1079" w="1080">
                  <a:moveTo>
                    <a:pt x="539" y="1"/>
                  </a:moveTo>
                  <a:cubicBezTo>
                    <a:pt x="242" y="1"/>
                    <a:pt x="0" y="242"/>
                    <a:pt x="0" y="540"/>
                  </a:cubicBezTo>
                  <a:cubicBezTo>
                    <a:pt x="0" y="838"/>
                    <a:pt x="242" y="1079"/>
                    <a:pt x="539" y="1079"/>
                  </a:cubicBezTo>
                  <a:cubicBezTo>
                    <a:pt x="838" y="1079"/>
                    <a:pt x="1080" y="838"/>
                    <a:pt x="1080" y="540"/>
                  </a:cubicBezTo>
                  <a:cubicBezTo>
                    <a:pt x="1080" y="242"/>
                    <a:pt x="838" y="1"/>
                    <a:pt x="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0" name="Google Shape;40550;p80"/>
            <p:cNvSpPr/>
            <p:nvPr/>
          </p:nvSpPr>
          <p:spPr>
            <a:xfrm>
              <a:off x="813045" y="1439754"/>
              <a:ext cx="96174" cy="65868"/>
            </a:xfrm>
            <a:custGeom>
              <a:rect b="b" l="l" r="r" t="t"/>
              <a:pathLst>
                <a:path extrusionOk="0" h="1704" w="2488">
                  <a:moveTo>
                    <a:pt x="2415" y="1"/>
                  </a:moveTo>
                  <a:cubicBezTo>
                    <a:pt x="1510" y="22"/>
                    <a:pt x="674" y="333"/>
                    <a:pt x="1" y="845"/>
                  </a:cubicBezTo>
                  <a:cubicBezTo>
                    <a:pt x="176" y="1343"/>
                    <a:pt x="651" y="1704"/>
                    <a:pt x="1210" y="1704"/>
                  </a:cubicBezTo>
                  <a:cubicBezTo>
                    <a:pt x="1916" y="1704"/>
                    <a:pt x="2488" y="1131"/>
                    <a:pt x="2488" y="425"/>
                  </a:cubicBezTo>
                  <a:cubicBezTo>
                    <a:pt x="2488" y="276"/>
                    <a:pt x="2462" y="134"/>
                    <a:pt x="24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1" name="Google Shape;40551;p80"/>
            <p:cNvSpPr/>
            <p:nvPr/>
          </p:nvSpPr>
          <p:spPr>
            <a:xfrm>
              <a:off x="982934" y="1595650"/>
              <a:ext cx="87979" cy="124701"/>
            </a:xfrm>
            <a:custGeom>
              <a:rect b="b" l="l" r="r" t="t"/>
              <a:pathLst>
                <a:path extrusionOk="0" h="3226" w="2276">
                  <a:moveTo>
                    <a:pt x="1722" y="0"/>
                  </a:moveTo>
                  <a:cubicBezTo>
                    <a:pt x="772" y="0"/>
                    <a:pt x="0" y="773"/>
                    <a:pt x="0" y="1723"/>
                  </a:cubicBezTo>
                  <a:cubicBezTo>
                    <a:pt x="0" y="2368"/>
                    <a:pt x="355" y="2930"/>
                    <a:pt x="879" y="3226"/>
                  </a:cubicBezTo>
                  <a:cubicBezTo>
                    <a:pt x="1736" y="2464"/>
                    <a:pt x="2275" y="1355"/>
                    <a:pt x="2275" y="119"/>
                  </a:cubicBezTo>
                  <a:cubicBezTo>
                    <a:pt x="2275" y="110"/>
                    <a:pt x="1915" y="0"/>
                    <a:pt x="17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2" name="Google Shape;40552;p80"/>
            <p:cNvSpPr/>
            <p:nvPr/>
          </p:nvSpPr>
          <p:spPr>
            <a:xfrm>
              <a:off x="852550" y="1643853"/>
              <a:ext cx="69347" cy="69347"/>
            </a:xfrm>
            <a:custGeom>
              <a:rect b="b" l="l" r="r" t="t"/>
              <a:pathLst>
                <a:path extrusionOk="0" h="1794" w="1794">
                  <a:moveTo>
                    <a:pt x="897" y="0"/>
                  </a:moveTo>
                  <a:cubicBezTo>
                    <a:pt x="401" y="0"/>
                    <a:pt x="0" y="401"/>
                    <a:pt x="0" y="897"/>
                  </a:cubicBezTo>
                  <a:cubicBezTo>
                    <a:pt x="0" y="1393"/>
                    <a:pt x="401" y="1794"/>
                    <a:pt x="897" y="1794"/>
                  </a:cubicBezTo>
                  <a:cubicBezTo>
                    <a:pt x="1126" y="1794"/>
                    <a:pt x="1334" y="1707"/>
                    <a:pt x="1492" y="1567"/>
                  </a:cubicBezTo>
                  <a:cubicBezTo>
                    <a:pt x="1677" y="1401"/>
                    <a:pt x="1794" y="1163"/>
                    <a:pt x="1794" y="895"/>
                  </a:cubicBezTo>
                  <a:cubicBezTo>
                    <a:pt x="1794" y="630"/>
                    <a:pt x="1677" y="392"/>
                    <a:pt x="1492" y="227"/>
                  </a:cubicBezTo>
                  <a:cubicBezTo>
                    <a:pt x="1334" y="86"/>
                    <a:pt x="1126" y="0"/>
                    <a:pt x="8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3" name="Google Shape;40553;p80"/>
            <p:cNvSpPr/>
            <p:nvPr/>
          </p:nvSpPr>
          <p:spPr>
            <a:xfrm>
              <a:off x="910185" y="1652627"/>
              <a:ext cx="11674" cy="51875"/>
            </a:xfrm>
            <a:custGeom>
              <a:rect b="b" l="l" r="r" t="t"/>
              <a:pathLst>
                <a:path extrusionOk="0" h="1342" w="302">
                  <a:moveTo>
                    <a:pt x="0" y="0"/>
                  </a:moveTo>
                  <a:lnTo>
                    <a:pt x="0" y="1341"/>
                  </a:lnTo>
                  <a:cubicBezTo>
                    <a:pt x="185" y="1177"/>
                    <a:pt x="302" y="937"/>
                    <a:pt x="302" y="670"/>
                  </a:cubicBezTo>
                  <a:cubicBezTo>
                    <a:pt x="302" y="403"/>
                    <a:pt x="186" y="165"/>
                    <a:pt x="0" y="0"/>
                  </a:cubicBezTo>
                  <a:close/>
                </a:path>
              </a:pathLst>
            </a:custGeom>
            <a:solidFill>
              <a:srgbClr val="9B9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4" name="Google Shape;40554;p80"/>
            <p:cNvSpPr/>
            <p:nvPr/>
          </p:nvSpPr>
          <p:spPr>
            <a:xfrm>
              <a:off x="719964" y="1646906"/>
              <a:ext cx="190260" cy="130422"/>
            </a:xfrm>
            <a:custGeom>
              <a:rect b="b" l="l" r="r" t="t"/>
              <a:pathLst>
                <a:path extrusionOk="0" h="3374" w="4922">
                  <a:moveTo>
                    <a:pt x="4921" y="0"/>
                  </a:moveTo>
                  <a:cubicBezTo>
                    <a:pt x="4058" y="810"/>
                    <a:pt x="3203" y="1509"/>
                    <a:pt x="2459" y="2011"/>
                  </a:cubicBezTo>
                  <a:cubicBezTo>
                    <a:pt x="1464" y="2682"/>
                    <a:pt x="1035" y="2761"/>
                    <a:pt x="889" y="2761"/>
                  </a:cubicBezTo>
                  <a:cubicBezTo>
                    <a:pt x="862" y="2761"/>
                    <a:pt x="844" y="2758"/>
                    <a:pt x="835" y="2756"/>
                  </a:cubicBezTo>
                  <a:cubicBezTo>
                    <a:pt x="802" y="2651"/>
                    <a:pt x="878" y="2193"/>
                    <a:pt x="1535" y="1203"/>
                  </a:cubicBezTo>
                  <a:cubicBezTo>
                    <a:pt x="1405" y="1020"/>
                    <a:pt x="1288" y="826"/>
                    <a:pt x="1188" y="621"/>
                  </a:cubicBezTo>
                  <a:cubicBezTo>
                    <a:pt x="259" y="1952"/>
                    <a:pt x="0" y="2793"/>
                    <a:pt x="400" y="3192"/>
                  </a:cubicBezTo>
                  <a:cubicBezTo>
                    <a:pt x="521" y="3312"/>
                    <a:pt x="683" y="3374"/>
                    <a:pt x="887" y="3374"/>
                  </a:cubicBezTo>
                  <a:cubicBezTo>
                    <a:pt x="1036" y="3374"/>
                    <a:pt x="1208" y="3341"/>
                    <a:pt x="1400" y="3274"/>
                  </a:cubicBezTo>
                  <a:cubicBezTo>
                    <a:pt x="1747" y="3156"/>
                    <a:pt x="2178" y="2929"/>
                    <a:pt x="2676" y="2602"/>
                  </a:cubicBezTo>
                  <a:cubicBezTo>
                    <a:pt x="3359" y="2155"/>
                    <a:pt x="4130" y="1545"/>
                    <a:pt x="4921" y="833"/>
                  </a:cubicBezTo>
                  <a:lnTo>
                    <a:pt x="49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5" name="Google Shape;40555;p80"/>
            <p:cNvSpPr/>
            <p:nvPr/>
          </p:nvSpPr>
          <p:spPr>
            <a:xfrm>
              <a:off x="910262" y="1413739"/>
              <a:ext cx="183920" cy="265444"/>
            </a:xfrm>
            <a:custGeom>
              <a:rect b="b" l="l" r="r" t="t"/>
              <a:pathLst>
                <a:path extrusionOk="0" h="6867" w="4758">
                  <a:moveTo>
                    <a:pt x="4029" y="0"/>
                  </a:moveTo>
                  <a:cubicBezTo>
                    <a:pt x="3738" y="0"/>
                    <a:pt x="3443" y="124"/>
                    <a:pt x="3313" y="179"/>
                  </a:cubicBezTo>
                  <a:cubicBezTo>
                    <a:pt x="2894" y="356"/>
                    <a:pt x="2385" y="659"/>
                    <a:pt x="1798" y="1080"/>
                  </a:cubicBezTo>
                  <a:cubicBezTo>
                    <a:pt x="2003" y="1177"/>
                    <a:pt x="2197" y="1292"/>
                    <a:pt x="2381" y="1420"/>
                  </a:cubicBezTo>
                  <a:cubicBezTo>
                    <a:pt x="2793" y="1138"/>
                    <a:pt x="3164" y="919"/>
                    <a:pt x="3468" y="780"/>
                  </a:cubicBezTo>
                  <a:cubicBezTo>
                    <a:pt x="3783" y="638"/>
                    <a:pt x="3953" y="613"/>
                    <a:pt x="4034" y="613"/>
                  </a:cubicBezTo>
                  <a:cubicBezTo>
                    <a:pt x="4059" y="613"/>
                    <a:pt x="4076" y="616"/>
                    <a:pt x="4085" y="618"/>
                  </a:cubicBezTo>
                  <a:cubicBezTo>
                    <a:pt x="4098" y="680"/>
                    <a:pt x="4133" y="1066"/>
                    <a:pt x="3339" y="2241"/>
                  </a:cubicBezTo>
                  <a:cubicBezTo>
                    <a:pt x="2705" y="3181"/>
                    <a:pt x="1760" y="4295"/>
                    <a:pt x="675" y="5379"/>
                  </a:cubicBezTo>
                  <a:cubicBezTo>
                    <a:pt x="452" y="5603"/>
                    <a:pt x="226" y="5822"/>
                    <a:pt x="0" y="6033"/>
                  </a:cubicBezTo>
                  <a:lnTo>
                    <a:pt x="0" y="6867"/>
                  </a:lnTo>
                  <a:cubicBezTo>
                    <a:pt x="368" y="6536"/>
                    <a:pt x="741" y="6182"/>
                    <a:pt x="1110" y="5813"/>
                  </a:cubicBezTo>
                  <a:cubicBezTo>
                    <a:pt x="2274" y="4648"/>
                    <a:pt x="3275" y="3458"/>
                    <a:pt x="3932" y="2459"/>
                  </a:cubicBezTo>
                  <a:cubicBezTo>
                    <a:pt x="4260" y="1961"/>
                    <a:pt x="4486" y="1533"/>
                    <a:pt x="4605" y="1184"/>
                  </a:cubicBezTo>
                  <a:cubicBezTo>
                    <a:pt x="4757" y="731"/>
                    <a:pt x="4730" y="393"/>
                    <a:pt x="4520" y="183"/>
                  </a:cubicBezTo>
                  <a:cubicBezTo>
                    <a:pt x="4384" y="47"/>
                    <a:pt x="4207" y="0"/>
                    <a:pt x="40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6" name="Google Shape;40556;p80"/>
          <p:cNvGrpSpPr/>
          <p:nvPr/>
        </p:nvGrpSpPr>
        <p:grpSpPr>
          <a:xfrm>
            <a:off x="3165975" y="3819897"/>
            <a:ext cx="435333" cy="363666"/>
            <a:chOff x="3165975" y="3819897"/>
            <a:chExt cx="435333" cy="363666"/>
          </a:xfrm>
        </p:grpSpPr>
        <p:sp>
          <p:nvSpPr>
            <p:cNvPr id="40557" name="Google Shape;40557;p80"/>
            <p:cNvSpPr/>
            <p:nvPr/>
          </p:nvSpPr>
          <p:spPr>
            <a:xfrm>
              <a:off x="3165975" y="3819897"/>
              <a:ext cx="435333" cy="363666"/>
            </a:xfrm>
            <a:custGeom>
              <a:rect b="b" l="l" r="r" t="t"/>
              <a:pathLst>
                <a:path extrusionOk="0" h="9408" w="11262">
                  <a:moveTo>
                    <a:pt x="1" y="1"/>
                  </a:moveTo>
                  <a:lnTo>
                    <a:pt x="2969" y="4097"/>
                  </a:lnTo>
                  <a:lnTo>
                    <a:pt x="1190" y="3619"/>
                  </a:lnTo>
                  <a:lnTo>
                    <a:pt x="1190" y="3619"/>
                  </a:lnTo>
                  <a:lnTo>
                    <a:pt x="3892" y="6805"/>
                  </a:lnTo>
                  <a:lnTo>
                    <a:pt x="2653" y="6426"/>
                  </a:lnTo>
                  <a:lnTo>
                    <a:pt x="2653" y="6426"/>
                  </a:lnTo>
                  <a:cubicBezTo>
                    <a:pt x="2654" y="6426"/>
                    <a:pt x="4703" y="9407"/>
                    <a:pt x="6863" y="9407"/>
                  </a:cubicBezTo>
                  <a:cubicBezTo>
                    <a:pt x="7453" y="9407"/>
                    <a:pt x="8051" y="9185"/>
                    <a:pt x="8619" y="8618"/>
                  </a:cubicBezTo>
                  <a:cubicBezTo>
                    <a:pt x="11262" y="5975"/>
                    <a:pt x="6427" y="2652"/>
                    <a:pt x="6426" y="2652"/>
                  </a:cubicBezTo>
                  <a:lnTo>
                    <a:pt x="6426" y="2652"/>
                  </a:lnTo>
                  <a:lnTo>
                    <a:pt x="6805" y="3891"/>
                  </a:lnTo>
                  <a:lnTo>
                    <a:pt x="6805" y="3891"/>
                  </a:lnTo>
                  <a:lnTo>
                    <a:pt x="3619" y="1189"/>
                  </a:lnTo>
                  <a:lnTo>
                    <a:pt x="3619" y="1189"/>
                  </a:lnTo>
                  <a:lnTo>
                    <a:pt x="4098" y="2968"/>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8" name="Google Shape;40558;p80"/>
            <p:cNvSpPr/>
            <p:nvPr/>
          </p:nvSpPr>
          <p:spPr>
            <a:xfrm>
              <a:off x="3165975" y="3819897"/>
              <a:ext cx="435333" cy="333129"/>
            </a:xfrm>
            <a:custGeom>
              <a:rect b="b" l="l" r="r" t="t"/>
              <a:pathLst>
                <a:path extrusionOk="0" h="8618" w="11262">
                  <a:moveTo>
                    <a:pt x="1" y="1"/>
                  </a:moveTo>
                  <a:lnTo>
                    <a:pt x="8619" y="8618"/>
                  </a:lnTo>
                  <a:cubicBezTo>
                    <a:pt x="11262" y="5975"/>
                    <a:pt x="6427" y="2653"/>
                    <a:pt x="6426" y="2653"/>
                  </a:cubicBezTo>
                  <a:lnTo>
                    <a:pt x="6426" y="2653"/>
                  </a:lnTo>
                  <a:lnTo>
                    <a:pt x="6805" y="3891"/>
                  </a:lnTo>
                  <a:lnTo>
                    <a:pt x="3619" y="1189"/>
                  </a:lnTo>
                  <a:lnTo>
                    <a:pt x="3619" y="1189"/>
                  </a:lnTo>
                  <a:lnTo>
                    <a:pt x="4098" y="2968"/>
                  </a:lnTo>
                  <a:lnTo>
                    <a:pt x="1"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9" name="Google Shape;40559;p80"/>
            <p:cNvSpPr/>
            <p:nvPr/>
          </p:nvSpPr>
          <p:spPr>
            <a:xfrm>
              <a:off x="3339226" y="3993110"/>
              <a:ext cx="163897" cy="163897"/>
            </a:xfrm>
            <a:custGeom>
              <a:rect b="b" l="l" r="r" t="t"/>
              <a:pathLst>
                <a:path extrusionOk="0" h="4240" w="4240">
                  <a:moveTo>
                    <a:pt x="1876" y="1"/>
                  </a:moveTo>
                  <a:lnTo>
                    <a:pt x="1309" y="1308"/>
                  </a:lnTo>
                  <a:lnTo>
                    <a:pt x="1" y="1877"/>
                  </a:lnTo>
                  <a:lnTo>
                    <a:pt x="1069" y="2821"/>
                  </a:lnTo>
                  <a:lnTo>
                    <a:pt x="1205" y="4240"/>
                  </a:lnTo>
                  <a:lnTo>
                    <a:pt x="2434" y="3516"/>
                  </a:lnTo>
                  <a:lnTo>
                    <a:pt x="3826" y="3825"/>
                  </a:lnTo>
                  <a:lnTo>
                    <a:pt x="3516" y="2433"/>
                  </a:lnTo>
                  <a:lnTo>
                    <a:pt x="4239" y="1206"/>
                  </a:lnTo>
                  <a:lnTo>
                    <a:pt x="2820" y="1069"/>
                  </a:lnTo>
                  <a:lnTo>
                    <a:pt x="18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0" name="Google Shape;40560;p80"/>
            <p:cNvSpPr/>
            <p:nvPr/>
          </p:nvSpPr>
          <p:spPr>
            <a:xfrm>
              <a:off x="3389826" y="3993110"/>
              <a:ext cx="113298" cy="147894"/>
            </a:xfrm>
            <a:custGeom>
              <a:rect b="b" l="l" r="r" t="t"/>
              <a:pathLst>
                <a:path extrusionOk="0" h="3826" w="2931">
                  <a:moveTo>
                    <a:pt x="567" y="1"/>
                  </a:moveTo>
                  <a:lnTo>
                    <a:pt x="0" y="1308"/>
                  </a:lnTo>
                  <a:lnTo>
                    <a:pt x="2517" y="3825"/>
                  </a:lnTo>
                  <a:lnTo>
                    <a:pt x="2207" y="2433"/>
                  </a:lnTo>
                  <a:lnTo>
                    <a:pt x="2930" y="1206"/>
                  </a:lnTo>
                  <a:lnTo>
                    <a:pt x="1511" y="1069"/>
                  </a:lnTo>
                  <a:lnTo>
                    <a:pt x="567"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1" name="Google Shape;40561;p80"/>
          <p:cNvGrpSpPr/>
          <p:nvPr/>
        </p:nvGrpSpPr>
        <p:grpSpPr>
          <a:xfrm>
            <a:off x="2360482" y="2009993"/>
            <a:ext cx="345421" cy="363705"/>
            <a:chOff x="2360482" y="2009993"/>
            <a:chExt cx="345421" cy="363705"/>
          </a:xfrm>
        </p:grpSpPr>
        <p:sp>
          <p:nvSpPr>
            <p:cNvPr id="40562" name="Google Shape;40562;p80"/>
            <p:cNvSpPr/>
            <p:nvPr/>
          </p:nvSpPr>
          <p:spPr>
            <a:xfrm>
              <a:off x="2360482" y="2086182"/>
              <a:ext cx="98648" cy="246426"/>
            </a:xfrm>
            <a:custGeom>
              <a:rect b="b" l="l" r="r" t="t"/>
              <a:pathLst>
                <a:path extrusionOk="0" h="6375" w="2552">
                  <a:moveTo>
                    <a:pt x="764" y="1"/>
                  </a:moveTo>
                  <a:cubicBezTo>
                    <a:pt x="264" y="739"/>
                    <a:pt x="0" y="1603"/>
                    <a:pt x="0" y="2498"/>
                  </a:cubicBezTo>
                  <a:cubicBezTo>
                    <a:pt x="0" y="3299"/>
                    <a:pt x="215" y="4084"/>
                    <a:pt x="621" y="4770"/>
                  </a:cubicBezTo>
                  <a:cubicBezTo>
                    <a:pt x="1013" y="5434"/>
                    <a:pt x="1576" y="5989"/>
                    <a:pt x="2246" y="6374"/>
                  </a:cubicBezTo>
                  <a:lnTo>
                    <a:pt x="2551" y="5843"/>
                  </a:lnTo>
                  <a:cubicBezTo>
                    <a:pt x="1972" y="5509"/>
                    <a:pt x="1487" y="5030"/>
                    <a:pt x="1148" y="4457"/>
                  </a:cubicBezTo>
                  <a:cubicBezTo>
                    <a:pt x="798" y="3866"/>
                    <a:pt x="613" y="3188"/>
                    <a:pt x="613" y="2498"/>
                  </a:cubicBezTo>
                  <a:cubicBezTo>
                    <a:pt x="613" y="1726"/>
                    <a:pt x="842" y="981"/>
                    <a:pt x="1272" y="344"/>
                  </a:cubicBezTo>
                  <a:lnTo>
                    <a:pt x="7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3" name="Google Shape;40563;p80"/>
            <p:cNvSpPr/>
            <p:nvPr/>
          </p:nvSpPr>
          <p:spPr>
            <a:xfrm>
              <a:off x="2435357" y="2009993"/>
              <a:ext cx="270546" cy="345421"/>
            </a:xfrm>
            <a:custGeom>
              <a:rect b="b" l="l" r="r" t="t"/>
              <a:pathLst>
                <a:path extrusionOk="0" h="8936" w="6999">
                  <a:moveTo>
                    <a:pt x="2532" y="1"/>
                  </a:moveTo>
                  <a:cubicBezTo>
                    <a:pt x="1622" y="1"/>
                    <a:pt x="747" y="273"/>
                    <a:pt x="0" y="787"/>
                  </a:cubicBezTo>
                  <a:lnTo>
                    <a:pt x="349" y="1292"/>
                  </a:lnTo>
                  <a:cubicBezTo>
                    <a:pt x="992" y="849"/>
                    <a:pt x="1747" y="615"/>
                    <a:pt x="2532" y="615"/>
                  </a:cubicBezTo>
                  <a:cubicBezTo>
                    <a:pt x="4656" y="615"/>
                    <a:pt x="6385" y="2343"/>
                    <a:pt x="6385" y="4468"/>
                  </a:cubicBezTo>
                  <a:cubicBezTo>
                    <a:pt x="6385" y="6593"/>
                    <a:pt x="4656" y="8322"/>
                    <a:pt x="2532" y="8322"/>
                  </a:cubicBezTo>
                  <a:cubicBezTo>
                    <a:pt x="2335" y="8322"/>
                    <a:pt x="2137" y="8307"/>
                    <a:pt x="1945" y="8277"/>
                  </a:cubicBezTo>
                  <a:lnTo>
                    <a:pt x="1852" y="8883"/>
                  </a:lnTo>
                  <a:cubicBezTo>
                    <a:pt x="2076" y="8918"/>
                    <a:pt x="2304" y="8935"/>
                    <a:pt x="2532" y="8935"/>
                  </a:cubicBezTo>
                  <a:cubicBezTo>
                    <a:pt x="3725" y="8935"/>
                    <a:pt x="4847" y="8471"/>
                    <a:pt x="5690" y="7627"/>
                  </a:cubicBezTo>
                  <a:cubicBezTo>
                    <a:pt x="6534" y="6783"/>
                    <a:pt x="6999" y="5660"/>
                    <a:pt x="6999" y="4468"/>
                  </a:cubicBezTo>
                  <a:cubicBezTo>
                    <a:pt x="6999" y="3276"/>
                    <a:pt x="6533" y="2153"/>
                    <a:pt x="5690" y="1309"/>
                  </a:cubicBezTo>
                  <a:cubicBezTo>
                    <a:pt x="4846" y="465"/>
                    <a:pt x="3724" y="1"/>
                    <a:pt x="2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4" name="Google Shape;40564;p80"/>
            <p:cNvSpPr/>
            <p:nvPr/>
          </p:nvSpPr>
          <p:spPr>
            <a:xfrm>
              <a:off x="2422678" y="2084404"/>
              <a:ext cx="204292" cy="200117"/>
            </a:xfrm>
            <a:custGeom>
              <a:rect b="b" l="l" r="r" t="t"/>
              <a:pathLst>
                <a:path extrusionOk="0" h="5177" w="5285">
                  <a:moveTo>
                    <a:pt x="2838" y="0"/>
                  </a:moveTo>
                  <a:cubicBezTo>
                    <a:pt x="2176" y="0"/>
                    <a:pt x="1513" y="252"/>
                    <a:pt x="1009" y="758"/>
                  </a:cubicBezTo>
                  <a:cubicBezTo>
                    <a:pt x="0" y="1766"/>
                    <a:pt x="0" y="3408"/>
                    <a:pt x="1009" y="4417"/>
                  </a:cubicBezTo>
                  <a:cubicBezTo>
                    <a:pt x="1513" y="4921"/>
                    <a:pt x="2176" y="5174"/>
                    <a:pt x="2838" y="5174"/>
                  </a:cubicBezTo>
                  <a:cubicBezTo>
                    <a:pt x="2845" y="5176"/>
                    <a:pt x="2852" y="5176"/>
                    <a:pt x="2859" y="5176"/>
                  </a:cubicBezTo>
                  <a:cubicBezTo>
                    <a:pt x="3514" y="5171"/>
                    <a:pt x="4169" y="4920"/>
                    <a:pt x="4669" y="4420"/>
                  </a:cubicBezTo>
                  <a:cubicBezTo>
                    <a:pt x="4948" y="4141"/>
                    <a:pt x="5154" y="3812"/>
                    <a:pt x="5284" y="3441"/>
                  </a:cubicBezTo>
                  <a:lnTo>
                    <a:pt x="4705" y="3239"/>
                  </a:lnTo>
                  <a:cubicBezTo>
                    <a:pt x="4607" y="3522"/>
                    <a:pt x="4448" y="3772"/>
                    <a:pt x="4236" y="3984"/>
                  </a:cubicBezTo>
                  <a:cubicBezTo>
                    <a:pt x="3857" y="4364"/>
                    <a:pt x="3360" y="4557"/>
                    <a:pt x="2860" y="4561"/>
                  </a:cubicBezTo>
                  <a:cubicBezTo>
                    <a:pt x="2853" y="4561"/>
                    <a:pt x="2846" y="4561"/>
                    <a:pt x="2839" y="4561"/>
                  </a:cubicBezTo>
                  <a:cubicBezTo>
                    <a:pt x="2334" y="4561"/>
                    <a:pt x="1829" y="4368"/>
                    <a:pt x="1445" y="3984"/>
                  </a:cubicBezTo>
                  <a:cubicBezTo>
                    <a:pt x="675" y="3214"/>
                    <a:pt x="675" y="1963"/>
                    <a:pt x="1445" y="1192"/>
                  </a:cubicBezTo>
                  <a:cubicBezTo>
                    <a:pt x="1830" y="807"/>
                    <a:pt x="2334" y="616"/>
                    <a:pt x="2839" y="616"/>
                  </a:cubicBezTo>
                  <a:cubicBezTo>
                    <a:pt x="2846" y="616"/>
                    <a:pt x="2853" y="616"/>
                    <a:pt x="2860" y="616"/>
                  </a:cubicBezTo>
                  <a:cubicBezTo>
                    <a:pt x="3359" y="622"/>
                    <a:pt x="3857" y="813"/>
                    <a:pt x="4236" y="1192"/>
                  </a:cubicBezTo>
                  <a:cubicBezTo>
                    <a:pt x="4448" y="1405"/>
                    <a:pt x="4607" y="1657"/>
                    <a:pt x="4705" y="1937"/>
                  </a:cubicBezTo>
                  <a:lnTo>
                    <a:pt x="5284" y="1736"/>
                  </a:lnTo>
                  <a:cubicBezTo>
                    <a:pt x="5154" y="1365"/>
                    <a:pt x="4949" y="1037"/>
                    <a:pt x="4669" y="758"/>
                  </a:cubicBezTo>
                  <a:cubicBezTo>
                    <a:pt x="4169" y="258"/>
                    <a:pt x="3515" y="5"/>
                    <a:pt x="2859" y="0"/>
                  </a:cubicBezTo>
                  <a:cubicBezTo>
                    <a:pt x="2852" y="0"/>
                    <a:pt x="2845" y="0"/>
                    <a:pt x="28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5" name="Google Shape;40565;p80"/>
            <p:cNvSpPr/>
            <p:nvPr/>
          </p:nvSpPr>
          <p:spPr>
            <a:xfrm>
              <a:off x="2500490" y="2150040"/>
              <a:ext cx="65366" cy="65443"/>
            </a:xfrm>
            <a:custGeom>
              <a:rect b="b" l="l" r="r" t="t"/>
              <a:pathLst>
                <a:path extrusionOk="0" h="1693" w="1691">
                  <a:moveTo>
                    <a:pt x="846" y="1"/>
                  </a:moveTo>
                  <a:cubicBezTo>
                    <a:pt x="380" y="1"/>
                    <a:pt x="0" y="381"/>
                    <a:pt x="0" y="846"/>
                  </a:cubicBezTo>
                  <a:cubicBezTo>
                    <a:pt x="0" y="1312"/>
                    <a:pt x="380" y="1692"/>
                    <a:pt x="846" y="1692"/>
                  </a:cubicBezTo>
                  <a:cubicBezTo>
                    <a:pt x="1311" y="1692"/>
                    <a:pt x="1691" y="1312"/>
                    <a:pt x="1691" y="846"/>
                  </a:cubicBezTo>
                  <a:cubicBezTo>
                    <a:pt x="1691" y="381"/>
                    <a:pt x="1312" y="1"/>
                    <a:pt x="8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6" name="Google Shape;40566;p80"/>
            <p:cNvSpPr/>
            <p:nvPr/>
          </p:nvSpPr>
          <p:spPr>
            <a:xfrm>
              <a:off x="2378147" y="2027697"/>
              <a:ext cx="82606" cy="82644"/>
            </a:xfrm>
            <a:custGeom>
              <a:rect b="b" l="l" r="r" t="t"/>
              <a:pathLst>
                <a:path extrusionOk="0" h="2138" w="2137">
                  <a:moveTo>
                    <a:pt x="1068" y="1"/>
                  </a:moveTo>
                  <a:cubicBezTo>
                    <a:pt x="478" y="1"/>
                    <a:pt x="0" y="480"/>
                    <a:pt x="0" y="1069"/>
                  </a:cubicBezTo>
                  <a:cubicBezTo>
                    <a:pt x="0" y="1658"/>
                    <a:pt x="478" y="2137"/>
                    <a:pt x="1068" y="2137"/>
                  </a:cubicBezTo>
                  <a:cubicBezTo>
                    <a:pt x="1658" y="2137"/>
                    <a:pt x="2137" y="1658"/>
                    <a:pt x="2137" y="1069"/>
                  </a:cubicBezTo>
                  <a:cubicBezTo>
                    <a:pt x="2137" y="480"/>
                    <a:pt x="1658" y="1"/>
                    <a:pt x="10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7" name="Google Shape;40567;p80"/>
            <p:cNvSpPr/>
            <p:nvPr/>
          </p:nvSpPr>
          <p:spPr>
            <a:xfrm>
              <a:off x="2439531" y="2291092"/>
              <a:ext cx="82606" cy="82606"/>
            </a:xfrm>
            <a:custGeom>
              <a:rect b="b" l="l" r="r" t="t"/>
              <a:pathLst>
                <a:path extrusionOk="0" h="2137" w="2137">
                  <a:moveTo>
                    <a:pt x="1068" y="0"/>
                  </a:moveTo>
                  <a:cubicBezTo>
                    <a:pt x="478" y="0"/>
                    <a:pt x="0" y="478"/>
                    <a:pt x="0" y="1068"/>
                  </a:cubicBezTo>
                  <a:cubicBezTo>
                    <a:pt x="0" y="1658"/>
                    <a:pt x="478" y="2137"/>
                    <a:pt x="1068" y="2137"/>
                  </a:cubicBezTo>
                  <a:cubicBezTo>
                    <a:pt x="1658" y="2137"/>
                    <a:pt x="2137" y="1658"/>
                    <a:pt x="2137" y="1068"/>
                  </a:cubicBezTo>
                  <a:cubicBezTo>
                    <a:pt x="2137" y="478"/>
                    <a:pt x="1658" y="0"/>
                    <a:pt x="10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8" name="Google Shape;40568;p80"/>
            <p:cNvSpPr/>
            <p:nvPr/>
          </p:nvSpPr>
          <p:spPr>
            <a:xfrm>
              <a:off x="2532999" y="2150040"/>
              <a:ext cx="32702" cy="65404"/>
            </a:xfrm>
            <a:custGeom>
              <a:rect b="b" l="l" r="r" t="t"/>
              <a:pathLst>
                <a:path extrusionOk="0" h="1692" w="846">
                  <a:moveTo>
                    <a:pt x="0" y="1"/>
                  </a:moveTo>
                  <a:lnTo>
                    <a:pt x="0" y="1691"/>
                  </a:lnTo>
                  <a:cubicBezTo>
                    <a:pt x="1" y="1691"/>
                    <a:pt x="2" y="1691"/>
                    <a:pt x="2" y="1691"/>
                  </a:cubicBezTo>
                  <a:cubicBezTo>
                    <a:pt x="467" y="1691"/>
                    <a:pt x="845" y="1312"/>
                    <a:pt x="845" y="846"/>
                  </a:cubicBezTo>
                  <a:cubicBezTo>
                    <a:pt x="845" y="381"/>
                    <a:pt x="466"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9" name="Google Shape;40569;p80"/>
            <p:cNvSpPr/>
            <p:nvPr/>
          </p:nvSpPr>
          <p:spPr>
            <a:xfrm>
              <a:off x="2532999" y="2009993"/>
              <a:ext cx="172711" cy="345421"/>
            </a:xfrm>
            <a:custGeom>
              <a:rect b="b" l="l" r="r" t="t"/>
              <a:pathLst>
                <a:path extrusionOk="0" h="8936" w="4468">
                  <a:moveTo>
                    <a:pt x="0" y="1"/>
                  </a:moveTo>
                  <a:lnTo>
                    <a:pt x="0" y="615"/>
                  </a:lnTo>
                  <a:cubicBezTo>
                    <a:pt x="2125" y="615"/>
                    <a:pt x="3854" y="2343"/>
                    <a:pt x="3854" y="4468"/>
                  </a:cubicBezTo>
                  <a:cubicBezTo>
                    <a:pt x="3854" y="6593"/>
                    <a:pt x="2125" y="8322"/>
                    <a:pt x="0" y="8322"/>
                  </a:cubicBezTo>
                  <a:lnTo>
                    <a:pt x="0" y="8935"/>
                  </a:lnTo>
                  <a:cubicBezTo>
                    <a:pt x="1194" y="8935"/>
                    <a:pt x="2316" y="8471"/>
                    <a:pt x="3159" y="7627"/>
                  </a:cubicBezTo>
                  <a:cubicBezTo>
                    <a:pt x="4003" y="6783"/>
                    <a:pt x="4467" y="5660"/>
                    <a:pt x="4467" y="4468"/>
                  </a:cubicBezTo>
                  <a:cubicBezTo>
                    <a:pt x="4467" y="3276"/>
                    <a:pt x="4003" y="2153"/>
                    <a:pt x="3159" y="1309"/>
                  </a:cubicBezTo>
                  <a:cubicBezTo>
                    <a:pt x="2315" y="465"/>
                    <a:pt x="1193"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0" name="Google Shape;40570;p80"/>
            <p:cNvSpPr/>
            <p:nvPr/>
          </p:nvSpPr>
          <p:spPr>
            <a:xfrm>
              <a:off x="2532883" y="2084520"/>
              <a:ext cx="93777" cy="74913"/>
            </a:xfrm>
            <a:custGeom>
              <a:rect b="b" l="l" r="r" t="t"/>
              <a:pathLst>
                <a:path extrusionOk="0" h="1938" w="2426">
                  <a:moveTo>
                    <a:pt x="0" y="0"/>
                  </a:moveTo>
                  <a:lnTo>
                    <a:pt x="0" y="613"/>
                  </a:lnTo>
                  <a:cubicBezTo>
                    <a:pt x="502" y="620"/>
                    <a:pt x="999" y="813"/>
                    <a:pt x="1379" y="1193"/>
                  </a:cubicBezTo>
                  <a:cubicBezTo>
                    <a:pt x="1591" y="1405"/>
                    <a:pt x="1749" y="1657"/>
                    <a:pt x="1848" y="1937"/>
                  </a:cubicBezTo>
                  <a:lnTo>
                    <a:pt x="2426" y="1736"/>
                  </a:lnTo>
                  <a:cubicBezTo>
                    <a:pt x="2297" y="1365"/>
                    <a:pt x="2091" y="1036"/>
                    <a:pt x="1812" y="757"/>
                  </a:cubicBezTo>
                  <a:cubicBezTo>
                    <a:pt x="1312" y="257"/>
                    <a:pt x="657" y="6"/>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1" name="Google Shape;40571;p80"/>
            <p:cNvSpPr/>
            <p:nvPr/>
          </p:nvSpPr>
          <p:spPr>
            <a:xfrm>
              <a:off x="2532999" y="2209646"/>
              <a:ext cx="93738" cy="74836"/>
            </a:xfrm>
            <a:custGeom>
              <a:rect b="b" l="l" r="r" t="t"/>
              <a:pathLst>
                <a:path extrusionOk="0" h="1936" w="2425">
                  <a:moveTo>
                    <a:pt x="1846" y="0"/>
                  </a:moveTo>
                  <a:cubicBezTo>
                    <a:pt x="1747" y="283"/>
                    <a:pt x="1589" y="533"/>
                    <a:pt x="1377" y="746"/>
                  </a:cubicBezTo>
                  <a:cubicBezTo>
                    <a:pt x="997" y="1126"/>
                    <a:pt x="500" y="1318"/>
                    <a:pt x="0" y="1322"/>
                  </a:cubicBezTo>
                  <a:lnTo>
                    <a:pt x="0" y="1935"/>
                  </a:lnTo>
                  <a:cubicBezTo>
                    <a:pt x="655" y="1930"/>
                    <a:pt x="1312" y="1678"/>
                    <a:pt x="1811" y="1179"/>
                  </a:cubicBezTo>
                  <a:cubicBezTo>
                    <a:pt x="2089" y="901"/>
                    <a:pt x="2295" y="573"/>
                    <a:pt x="2425" y="203"/>
                  </a:cubicBezTo>
                  <a:lnTo>
                    <a:pt x="1846"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2" name="Google Shape;40572;p80"/>
            <p:cNvSpPr/>
            <p:nvPr/>
          </p:nvSpPr>
          <p:spPr>
            <a:xfrm>
              <a:off x="2579269" y="2143236"/>
              <a:ext cx="86665" cy="82644"/>
            </a:xfrm>
            <a:custGeom>
              <a:rect b="b" l="l" r="r" t="t"/>
              <a:pathLst>
                <a:path extrusionOk="0" h="2138" w="2242">
                  <a:moveTo>
                    <a:pt x="1069" y="0"/>
                  </a:moveTo>
                  <a:cubicBezTo>
                    <a:pt x="795" y="0"/>
                    <a:pt x="521" y="105"/>
                    <a:pt x="313" y="313"/>
                  </a:cubicBezTo>
                  <a:cubicBezTo>
                    <a:pt x="112" y="514"/>
                    <a:pt x="1" y="782"/>
                    <a:pt x="1" y="1068"/>
                  </a:cubicBezTo>
                  <a:cubicBezTo>
                    <a:pt x="1" y="1354"/>
                    <a:pt x="112" y="1622"/>
                    <a:pt x="313" y="1824"/>
                  </a:cubicBezTo>
                  <a:cubicBezTo>
                    <a:pt x="522" y="2033"/>
                    <a:pt x="796" y="2137"/>
                    <a:pt x="1070" y="2137"/>
                  </a:cubicBezTo>
                  <a:cubicBezTo>
                    <a:pt x="1342" y="2137"/>
                    <a:pt x="1616" y="2033"/>
                    <a:pt x="1825" y="1824"/>
                  </a:cubicBezTo>
                  <a:cubicBezTo>
                    <a:pt x="2242" y="1407"/>
                    <a:pt x="2242" y="730"/>
                    <a:pt x="1825" y="313"/>
                  </a:cubicBezTo>
                  <a:cubicBezTo>
                    <a:pt x="1617" y="105"/>
                    <a:pt x="1343" y="0"/>
                    <a:pt x="10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3" name="Google Shape;40573;p80"/>
          <p:cNvGrpSpPr/>
          <p:nvPr/>
        </p:nvGrpSpPr>
        <p:grpSpPr>
          <a:xfrm>
            <a:off x="3239574" y="1413546"/>
            <a:ext cx="227949" cy="363705"/>
            <a:chOff x="3239574" y="1413546"/>
            <a:chExt cx="227949" cy="363705"/>
          </a:xfrm>
        </p:grpSpPr>
        <p:sp>
          <p:nvSpPr>
            <p:cNvPr id="40574" name="Google Shape;40574;p80"/>
            <p:cNvSpPr/>
            <p:nvPr/>
          </p:nvSpPr>
          <p:spPr>
            <a:xfrm>
              <a:off x="3376954" y="1609643"/>
              <a:ext cx="90569" cy="139197"/>
            </a:xfrm>
            <a:custGeom>
              <a:rect b="b" l="l" r="r" t="t"/>
              <a:pathLst>
                <a:path extrusionOk="0" h="3601" w="2343">
                  <a:moveTo>
                    <a:pt x="1" y="0"/>
                  </a:moveTo>
                  <a:lnTo>
                    <a:pt x="1" y="3600"/>
                  </a:lnTo>
                  <a:lnTo>
                    <a:pt x="2342" y="3600"/>
                  </a:lnTo>
                  <a:cubicBezTo>
                    <a:pt x="2342" y="1775"/>
                    <a:pt x="393" y="811"/>
                    <a:pt x="3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5" name="Google Shape;40575;p80"/>
            <p:cNvSpPr/>
            <p:nvPr/>
          </p:nvSpPr>
          <p:spPr>
            <a:xfrm>
              <a:off x="3239574" y="1609643"/>
              <a:ext cx="90530" cy="139197"/>
            </a:xfrm>
            <a:custGeom>
              <a:rect b="b" l="l" r="r" t="t"/>
              <a:pathLst>
                <a:path extrusionOk="0" h="3601" w="2342">
                  <a:moveTo>
                    <a:pt x="1948" y="0"/>
                  </a:moveTo>
                  <a:cubicBezTo>
                    <a:pt x="1948" y="811"/>
                    <a:pt x="0" y="1775"/>
                    <a:pt x="0" y="3600"/>
                  </a:cubicBezTo>
                  <a:lnTo>
                    <a:pt x="2342" y="3600"/>
                  </a:lnTo>
                  <a:lnTo>
                    <a:pt x="23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6" name="Google Shape;40576;p80"/>
            <p:cNvSpPr/>
            <p:nvPr/>
          </p:nvSpPr>
          <p:spPr>
            <a:xfrm>
              <a:off x="3314487" y="1413546"/>
              <a:ext cx="77426" cy="363705"/>
            </a:xfrm>
            <a:custGeom>
              <a:rect b="b" l="l" r="r" t="t"/>
              <a:pathLst>
                <a:path extrusionOk="0" h="9409" w="2003">
                  <a:moveTo>
                    <a:pt x="1002" y="0"/>
                  </a:moveTo>
                  <a:cubicBezTo>
                    <a:pt x="663" y="0"/>
                    <a:pt x="363" y="304"/>
                    <a:pt x="183" y="747"/>
                  </a:cubicBezTo>
                  <a:cubicBezTo>
                    <a:pt x="68" y="1027"/>
                    <a:pt x="0" y="1361"/>
                    <a:pt x="0" y="1710"/>
                  </a:cubicBezTo>
                  <a:lnTo>
                    <a:pt x="0" y="9408"/>
                  </a:lnTo>
                  <a:lnTo>
                    <a:pt x="2003" y="9408"/>
                  </a:lnTo>
                  <a:lnTo>
                    <a:pt x="2003" y="1710"/>
                  </a:lnTo>
                  <a:cubicBezTo>
                    <a:pt x="2002" y="1361"/>
                    <a:pt x="1934" y="1027"/>
                    <a:pt x="1822" y="747"/>
                  </a:cubicBezTo>
                  <a:cubicBezTo>
                    <a:pt x="1640" y="305"/>
                    <a:pt x="1341" y="0"/>
                    <a:pt x="1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7" name="Google Shape;40577;p80"/>
            <p:cNvSpPr/>
            <p:nvPr/>
          </p:nvSpPr>
          <p:spPr>
            <a:xfrm>
              <a:off x="3273629" y="1701294"/>
              <a:ext cx="26053" cy="26092"/>
            </a:xfrm>
            <a:custGeom>
              <a:rect b="b" l="l" r="r" t="t"/>
              <a:pathLst>
                <a:path extrusionOk="0" h="675" w="674">
                  <a:moveTo>
                    <a:pt x="337" y="1"/>
                  </a:moveTo>
                  <a:cubicBezTo>
                    <a:pt x="151" y="1"/>
                    <a:pt x="0" y="152"/>
                    <a:pt x="0" y="337"/>
                  </a:cubicBezTo>
                  <a:cubicBezTo>
                    <a:pt x="0" y="523"/>
                    <a:pt x="151" y="674"/>
                    <a:pt x="337" y="674"/>
                  </a:cubicBezTo>
                  <a:cubicBezTo>
                    <a:pt x="523" y="674"/>
                    <a:pt x="673" y="523"/>
                    <a:pt x="673" y="337"/>
                  </a:cubicBezTo>
                  <a:cubicBezTo>
                    <a:pt x="673" y="152"/>
                    <a:pt x="523" y="1"/>
                    <a:pt x="3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8" name="Google Shape;40578;p80"/>
            <p:cNvSpPr/>
            <p:nvPr/>
          </p:nvSpPr>
          <p:spPr>
            <a:xfrm>
              <a:off x="3273204" y="1711151"/>
              <a:ext cx="26788" cy="7151"/>
            </a:xfrm>
            <a:custGeom>
              <a:rect b="b" l="l" r="r" t="t"/>
              <a:pathLst>
                <a:path extrusionOk="0" h="185" w="693">
                  <a:moveTo>
                    <a:pt x="12" y="0"/>
                  </a:moveTo>
                  <a:cubicBezTo>
                    <a:pt x="6" y="29"/>
                    <a:pt x="1" y="60"/>
                    <a:pt x="1" y="92"/>
                  </a:cubicBezTo>
                  <a:cubicBezTo>
                    <a:pt x="1" y="124"/>
                    <a:pt x="5" y="154"/>
                    <a:pt x="12" y="185"/>
                  </a:cubicBezTo>
                  <a:lnTo>
                    <a:pt x="681" y="185"/>
                  </a:lnTo>
                  <a:cubicBezTo>
                    <a:pt x="690" y="155"/>
                    <a:pt x="693" y="124"/>
                    <a:pt x="693" y="92"/>
                  </a:cubicBezTo>
                  <a:cubicBezTo>
                    <a:pt x="693" y="60"/>
                    <a:pt x="689" y="30"/>
                    <a:pt x="681" y="0"/>
                  </a:cubicBezTo>
                  <a:close/>
                </a:path>
              </a:pathLst>
            </a:custGeom>
            <a:solidFill>
              <a:srgbClr val="FFFFFF">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9" name="Google Shape;40579;p80"/>
            <p:cNvSpPr/>
            <p:nvPr/>
          </p:nvSpPr>
          <p:spPr>
            <a:xfrm>
              <a:off x="3353529" y="1413546"/>
              <a:ext cx="38346" cy="363705"/>
            </a:xfrm>
            <a:custGeom>
              <a:rect b="b" l="l" r="r" t="t"/>
              <a:pathLst>
                <a:path extrusionOk="0" h="9409" w="992">
                  <a:moveTo>
                    <a:pt x="0" y="0"/>
                  </a:moveTo>
                  <a:lnTo>
                    <a:pt x="0" y="747"/>
                  </a:lnTo>
                  <a:lnTo>
                    <a:pt x="0" y="9408"/>
                  </a:lnTo>
                  <a:lnTo>
                    <a:pt x="992" y="9408"/>
                  </a:lnTo>
                  <a:lnTo>
                    <a:pt x="992" y="1710"/>
                  </a:lnTo>
                  <a:cubicBezTo>
                    <a:pt x="992" y="1361"/>
                    <a:pt x="925" y="1027"/>
                    <a:pt x="813" y="747"/>
                  </a:cubicBezTo>
                  <a:cubicBezTo>
                    <a:pt x="633" y="305"/>
                    <a:pt x="336"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0" name="Google Shape;40580;p80"/>
            <p:cNvSpPr/>
            <p:nvPr/>
          </p:nvSpPr>
          <p:spPr>
            <a:xfrm>
              <a:off x="3321754" y="1413855"/>
              <a:ext cx="63356" cy="28875"/>
            </a:xfrm>
            <a:custGeom>
              <a:rect b="b" l="l" r="r" t="t"/>
              <a:pathLst>
                <a:path extrusionOk="0" h="747" w="1639">
                  <a:moveTo>
                    <a:pt x="819" y="1"/>
                  </a:moveTo>
                  <a:cubicBezTo>
                    <a:pt x="480" y="1"/>
                    <a:pt x="181" y="304"/>
                    <a:pt x="0" y="747"/>
                  </a:cubicBezTo>
                  <a:lnTo>
                    <a:pt x="1639" y="747"/>
                  </a:lnTo>
                  <a:cubicBezTo>
                    <a:pt x="1457" y="304"/>
                    <a:pt x="1159" y="1"/>
                    <a:pt x="8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1" name="Google Shape;40581;p80"/>
            <p:cNvSpPr/>
            <p:nvPr/>
          </p:nvSpPr>
          <p:spPr>
            <a:xfrm>
              <a:off x="3324151" y="1473886"/>
              <a:ext cx="58562" cy="21956"/>
            </a:xfrm>
            <a:custGeom>
              <a:rect b="b" l="l" r="r" t="t"/>
              <a:pathLst>
                <a:path extrusionOk="0" h="568" w="1515">
                  <a:moveTo>
                    <a:pt x="757" y="1"/>
                  </a:moveTo>
                  <a:cubicBezTo>
                    <a:pt x="476" y="1"/>
                    <a:pt x="207" y="105"/>
                    <a:pt x="1" y="295"/>
                  </a:cubicBezTo>
                  <a:lnTo>
                    <a:pt x="250" y="567"/>
                  </a:lnTo>
                  <a:cubicBezTo>
                    <a:pt x="388" y="439"/>
                    <a:pt x="569" y="369"/>
                    <a:pt x="757" y="369"/>
                  </a:cubicBezTo>
                  <a:cubicBezTo>
                    <a:pt x="946" y="369"/>
                    <a:pt x="1126" y="439"/>
                    <a:pt x="1266" y="567"/>
                  </a:cubicBezTo>
                  <a:lnTo>
                    <a:pt x="1515" y="295"/>
                  </a:lnTo>
                  <a:cubicBezTo>
                    <a:pt x="1308" y="105"/>
                    <a:pt x="1039"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2" name="Google Shape;40582;p80"/>
            <p:cNvSpPr/>
            <p:nvPr/>
          </p:nvSpPr>
          <p:spPr>
            <a:xfrm>
              <a:off x="3353529" y="1413778"/>
              <a:ext cx="31658" cy="28914"/>
            </a:xfrm>
            <a:custGeom>
              <a:rect b="b" l="l" r="r" t="t"/>
              <a:pathLst>
                <a:path extrusionOk="0" h="748" w="819">
                  <a:moveTo>
                    <a:pt x="0" y="1"/>
                  </a:moveTo>
                  <a:lnTo>
                    <a:pt x="0" y="748"/>
                  </a:lnTo>
                  <a:lnTo>
                    <a:pt x="819" y="748"/>
                  </a:lnTo>
                  <a:cubicBezTo>
                    <a:pt x="639" y="306"/>
                    <a:pt x="339"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3" name="Google Shape;40583;p80"/>
            <p:cNvSpPr/>
            <p:nvPr/>
          </p:nvSpPr>
          <p:spPr>
            <a:xfrm>
              <a:off x="3353529" y="1473886"/>
              <a:ext cx="29262" cy="21956"/>
            </a:xfrm>
            <a:custGeom>
              <a:rect b="b" l="l" r="r" t="t"/>
              <a:pathLst>
                <a:path extrusionOk="0" h="568" w="757">
                  <a:moveTo>
                    <a:pt x="0" y="1"/>
                  </a:moveTo>
                  <a:lnTo>
                    <a:pt x="0" y="369"/>
                  </a:lnTo>
                  <a:cubicBezTo>
                    <a:pt x="189" y="369"/>
                    <a:pt x="369" y="439"/>
                    <a:pt x="508" y="567"/>
                  </a:cubicBezTo>
                  <a:lnTo>
                    <a:pt x="757" y="295"/>
                  </a:lnTo>
                  <a:cubicBezTo>
                    <a:pt x="550" y="105"/>
                    <a:pt x="281"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4" name="Google Shape;40584;p80"/>
          <p:cNvGrpSpPr/>
          <p:nvPr/>
        </p:nvGrpSpPr>
        <p:grpSpPr>
          <a:xfrm>
            <a:off x="1544320" y="2616838"/>
            <a:ext cx="373446" cy="363589"/>
            <a:chOff x="1544320" y="2616838"/>
            <a:chExt cx="373446" cy="363589"/>
          </a:xfrm>
        </p:grpSpPr>
        <p:sp>
          <p:nvSpPr>
            <p:cNvPr id="40585" name="Google Shape;40585;p80"/>
            <p:cNvSpPr/>
            <p:nvPr/>
          </p:nvSpPr>
          <p:spPr>
            <a:xfrm>
              <a:off x="1710150" y="2616838"/>
              <a:ext cx="197914" cy="197914"/>
            </a:xfrm>
            <a:custGeom>
              <a:rect b="b" l="l" r="r" t="t"/>
              <a:pathLst>
                <a:path extrusionOk="0" h="5120" w="5120">
                  <a:moveTo>
                    <a:pt x="2560" y="0"/>
                  </a:moveTo>
                  <a:cubicBezTo>
                    <a:pt x="1146" y="0"/>
                    <a:pt x="0" y="1146"/>
                    <a:pt x="0" y="2560"/>
                  </a:cubicBezTo>
                  <a:cubicBezTo>
                    <a:pt x="0" y="3974"/>
                    <a:pt x="1146" y="5119"/>
                    <a:pt x="2560" y="5119"/>
                  </a:cubicBezTo>
                  <a:cubicBezTo>
                    <a:pt x="3974" y="5119"/>
                    <a:pt x="5119" y="3974"/>
                    <a:pt x="5119" y="2560"/>
                  </a:cubicBezTo>
                  <a:cubicBezTo>
                    <a:pt x="5119" y="1146"/>
                    <a:pt x="3974" y="0"/>
                    <a:pt x="25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6" name="Google Shape;40586;p80"/>
            <p:cNvSpPr/>
            <p:nvPr/>
          </p:nvSpPr>
          <p:spPr>
            <a:xfrm>
              <a:off x="1739141" y="2645790"/>
              <a:ext cx="178625" cy="168961"/>
            </a:xfrm>
            <a:custGeom>
              <a:rect b="b" l="l" r="r" t="t"/>
              <a:pathLst>
                <a:path extrusionOk="0" h="4371" w="4621">
                  <a:moveTo>
                    <a:pt x="3620" y="0"/>
                  </a:moveTo>
                  <a:lnTo>
                    <a:pt x="0" y="3620"/>
                  </a:lnTo>
                  <a:cubicBezTo>
                    <a:pt x="500" y="4120"/>
                    <a:pt x="1156" y="4370"/>
                    <a:pt x="1811" y="4370"/>
                  </a:cubicBezTo>
                  <a:cubicBezTo>
                    <a:pt x="2466" y="4370"/>
                    <a:pt x="3121" y="4120"/>
                    <a:pt x="3620" y="3620"/>
                  </a:cubicBezTo>
                  <a:cubicBezTo>
                    <a:pt x="4621" y="2621"/>
                    <a:pt x="4621" y="1000"/>
                    <a:pt x="3620" y="0"/>
                  </a:cubicBezTo>
                  <a:close/>
                </a:path>
              </a:pathLst>
            </a:custGeom>
            <a:solidFill>
              <a:srgbClr val="ED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7" name="Google Shape;40587;p80"/>
            <p:cNvSpPr/>
            <p:nvPr/>
          </p:nvSpPr>
          <p:spPr>
            <a:xfrm>
              <a:off x="1544320" y="2671573"/>
              <a:ext cx="184694" cy="130383"/>
            </a:xfrm>
            <a:custGeom>
              <a:rect b="b" l="l" r="r" t="t"/>
              <a:pathLst>
                <a:path extrusionOk="0" h="3373" w="4778">
                  <a:moveTo>
                    <a:pt x="4572" y="0"/>
                  </a:moveTo>
                  <a:lnTo>
                    <a:pt x="0" y="3064"/>
                  </a:lnTo>
                  <a:lnTo>
                    <a:pt x="207" y="3372"/>
                  </a:lnTo>
                  <a:lnTo>
                    <a:pt x="4778" y="307"/>
                  </a:lnTo>
                  <a:lnTo>
                    <a:pt x="45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8" name="Google Shape;40588;p80"/>
            <p:cNvSpPr/>
            <p:nvPr/>
          </p:nvSpPr>
          <p:spPr>
            <a:xfrm>
              <a:off x="1722713" y="2795694"/>
              <a:ext cx="130383" cy="184732"/>
            </a:xfrm>
            <a:custGeom>
              <a:rect b="b" l="l" r="r" t="t"/>
              <a:pathLst>
                <a:path extrusionOk="0" h="4779" w="3373">
                  <a:moveTo>
                    <a:pt x="3064" y="1"/>
                  </a:moveTo>
                  <a:lnTo>
                    <a:pt x="0" y="4571"/>
                  </a:lnTo>
                  <a:lnTo>
                    <a:pt x="307" y="4778"/>
                  </a:lnTo>
                  <a:lnTo>
                    <a:pt x="3372" y="206"/>
                  </a:lnTo>
                  <a:lnTo>
                    <a:pt x="30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9" name="Google Shape;40589;p80"/>
            <p:cNvSpPr/>
            <p:nvPr/>
          </p:nvSpPr>
          <p:spPr>
            <a:xfrm>
              <a:off x="1700448" y="2640533"/>
              <a:ext cx="183920" cy="174218"/>
            </a:xfrm>
            <a:custGeom>
              <a:rect b="b" l="l" r="r" t="t"/>
              <a:pathLst>
                <a:path extrusionOk="0" h="4507" w="4758">
                  <a:moveTo>
                    <a:pt x="1148" y="0"/>
                  </a:moveTo>
                  <a:cubicBezTo>
                    <a:pt x="1097" y="44"/>
                    <a:pt x="1048" y="89"/>
                    <a:pt x="1000" y="136"/>
                  </a:cubicBezTo>
                  <a:cubicBezTo>
                    <a:pt x="0" y="1136"/>
                    <a:pt x="0" y="2757"/>
                    <a:pt x="1000" y="3756"/>
                  </a:cubicBezTo>
                  <a:cubicBezTo>
                    <a:pt x="1500" y="4256"/>
                    <a:pt x="2155" y="4506"/>
                    <a:pt x="2810" y="4506"/>
                  </a:cubicBezTo>
                  <a:cubicBezTo>
                    <a:pt x="3466" y="4506"/>
                    <a:pt x="4121" y="4256"/>
                    <a:pt x="4620" y="3756"/>
                  </a:cubicBezTo>
                  <a:cubicBezTo>
                    <a:pt x="4669" y="3709"/>
                    <a:pt x="4715" y="3660"/>
                    <a:pt x="4757" y="3611"/>
                  </a:cubicBezTo>
                  <a:cubicBezTo>
                    <a:pt x="4166" y="3260"/>
                    <a:pt x="3455" y="2700"/>
                    <a:pt x="2757" y="2002"/>
                  </a:cubicBezTo>
                  <a:cubicBezTo>
                    <a:pt x="2058" y="1302"/>
                    <a:pt x="1497" y="593"/>
                    <a:pt x="1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0" name="Google Shape;40590;p80"/>
            <p:cNvSpPr/>
            <p:nvPr/>
          </p:nvSpPr>
          <p:spPr>
            <a:xfrm>
              <a:off x="1739103" y="2717882"/>
              <a:ext cx="145265" cy="96908"/>
            </a:xfrm>
            <a:custGeom>
              <a:rect b="b" l="l" r="r" t="t"/>
              <a:pathLst>
                <a:path extrusionOk="0" h="2507" w="3758">
                  <a:moveTo>
                    <a:pt x="1757" y="1"/>
                  </a:moveTo>
                  <a:lnTo>
                    <a:pt x="0" y="1757"/>
                  </a:lnTo>
                  <a:cubicBezTo>
                    <a:pt x="500" y="2257"/>
                    <a:pt x="1155" y="2507"/>
                    <a:pt x="1810" y="2507"/>
                  </a:cubicBezTo>
                  <a:cubicBezTo>
                    <a:pt x="2466" y="2507"/>
                    <a:pt x="3121" y="2257"/>
                    <a:pt x="3620" y="1757"/>
                  </a:cubicBezTo>
                  <a:cubicBezTo>
                    <a:pt x="3669" y="1708"/>
                    <a:pt x="3715" y="1659"/>
                    <a:pt x="3757" y="1610"/>
                  </a:cubicBezTo>
                  <a:cubicBezTo>
                    <a:pt x="3166" y="1259"/>
                    <a:pt x="2455" y="699"/>
                    <a:pt x="175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1" name="Google Shape;40591;p80"/>
            <p:cNvSpPr/>
            <p:nvPr/>
          </p:nvSpPr>
          <p:spPr>
            <a:xfrm>
              <a:off x="1807020" y="2645829"/>
              <a:ext cx="110631" cy="134287"/>
            </a:xfrm>
            <a:custGeom>
              <a:rect b="b" l="l" r="r" t="t"/>
              <a:pathLst>
                <a:path extrusionOk="0" h="3474" w="2862">
                  <a:moveTo>
                    <a:pt x="1864" y="0"/>
                  </a:moveTo>
                  <a:lnTo>
                    <a:pt x="0" y="1865"/>
                  </a:lnTo>
                  <a:cubicBezTo>
                    <a:pt x="698" y="2563"/>
                    <a:pt x="1409" y="3123"/>
                    <a:pt x="2000" y="3474"/>
                  </a:cubicBezTo>
                  <a:cubicBezTo>
                    <a:pt x="2861" y="2467"/>
                    <a:pt x="2817" y="952"/>
                    <a:pt x="1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2" name="Google Shape;40592;p80"/>
            <p:cNvSpPr/>
            <p:nvPr/>
          </p:nvSpPr>
          <p:spPr>
            <a:xfrm>
              <a:off x="1738716" y="2635431"/>
              <a:ext cx="150755" cy="150716"/>
            </a:xfrm>
            <a:custGeom>
              <a:rect b="b" l="l" r="r" t="t"/>
              <a:pathLst>
                <a:path extrusionOk="0" h="3899" w="3900">
                  <a:moveTo>
                    <a:pt x="326" y="0"/>
                  </a:moveTo>
                  <a:cubicBezTo>
                    <a:pt x="216" y="79"/>
                    <a:pt x="111" y="169"/>
                    <a:pt x="11" y="268"/>
                  </a:cubicBezTo>
                  <a:lnTo>
                    <a:pt x="1" y="279"/>
                  </a:lnTo>
                  <a:cubicBezTo>
                    <a:pt x="374" y="900"/>
                    <a:pt x="944" y="1607"/>
                    <a:pt x="1619" y="2281"/>
                  </a:cubicBezTo>
                  <a:cubicBezTo>
                    <a:pt x="2295" y="2957"/>
                    <a:pt x="2999" y="3526"/>
                    <a:pt x="3621" y="3899"/>
                  </a:cubicBezTo>
                  <a:lnTo>
                    <a:pt x="3631" y="3888"/>
                  </a:lnTo>
                  <a:cubicBezTo>
                    <a:pt x="3731" y="3790"/>
                    <a:pt x="3820" y="3685"/>
                    <a:pt x="3899" y="3575"/>
                  </a:cubicBezTo>
                  <a:cubicBezTo>
                    <a:pt x="3293" y="3221"/>
                    <a:pt x="2590" y="2658"/>
                    <a:pt x="1916" y="1984"/>
                  </a:cubicBezTo>
                  <a:cubicBezTo>
                    <a:pt x="1242" y="1310"/>
                    <a:pt x="678" y="608"/>
                    <a:pt x="3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3" name="Google Shape;40593;p80"/>
            <p:cNvSpPr/>
            <p:nvPr/>
          </p:nvSpPr>
          <p:spPr>
            <a:xfrm>
              <a:off x="1801260" y="2712083"/>
              <a:ext cx="88211" cy="74140"/>
            </a:xfrm>
            <a:custGeom>
              <a:rect b="b" l="l" r="r" t="t"/>
              <a:pathLst>
                <a:path extrusionOk="0" h="1918" w="2282">
                  <a:moveTo>
                    <a:pt x="298" y="1"/>
                  </a:moveTo>
                  <a:lnTo>
                    <a:pt x="0" y="299"/>
                  </a:lnTo>
                  <a:cubicBezTo>
                    <a:pt x="676" y="975"/>
                    <a:pt x="1380" y="1544"/>
                    <a:pt x="2002" y="1918"/>
                  </a:cubicBezTo>
                  <a:lnTo>
                    <a:pt x="2012" y="1907"/>
                  </a:lnTo>
                  <a:cubicBezTo>
                    <a:pt x="2113" y="1807"/>
                    <a:pt x="2202" y="1702"/>
                    <a:pt x="2281" y="1592"/>
                  </a:cubicBezTo>
                  <a:cubicBezTo>
                    <a:pt x="1675" y="1238"/>
                    <a:pt x="972" y="675"/>
                    <a:pt x="29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4" name="Google Shape;40594;p80"/>
            <p:cNvSpPr/>
            <p:nvPr/>
          </p:nvSpPr>
          <p:spPr>
            <a:xfrm>
              <a:off x="1580849" y="2750893"/>
              <a:ext cx="194473" cy="193198"/>
            </a:xfrm>
            <a:custGeom>
              <a:rect b="b" l="l" r="r" t="t"/>
              <a:pathLst>
                <a:path extrusionOk="0" h="4998" w="5031">
                  <a:moveTo>
                    <a:pt x="4648" y="0"/>
                  </a:moveTo>
                  <a:cubicBezTo>
                    <a:pt x="4559" y="0"/>
                    <a:pt x="4469" y="34"/>
                    <a:pt x="4401" y="103"/>
                  </a:cubicBezTo>
                  <a:cubicBezTo>
                    <a:pt x="4313" y="191"/>
                    <a:pt x="4282" y="315"/>
                    <a:pt x="4307" y="426"/>
                  </a:cubicBezTo>
                  <a:lnTo>
                    <a:pt x="1" y="4734"/>
                  </a:lnTo>
                  <a:lnTo>
                    <a:pt x="132" y="4865"/>
                  </a:lnTo>
                  <a:lnTo>
                    <a:pt x="261" y="4997"/>
                  </a:lnTo>
                  <a:lnTo>
                    <a:pt x="4569" y="689"/>
                  </a:lnTo>
                  <a:cubicBezTo>
                    <a:pt x="4595" y="695"/>
                    <a:pt x="4621" y="698"/>
                    <a:pt x="4647" y="698"/>
                  </a:cubicBezTo>
                  <a:cubicBezTo>
                    <a:pt x="4736" y="698"/>
                    <a:pt x="4825" y="664"/>
                    <a:pt x="4893" y="595"/>
                  </a:cubicBezTo>
                  <a:cubicBezTo>
                    <a:pt x="5030" y="460"/>
                    <a:pt x="5030" y="240"/>
                    <a:pt x="4894" y="103"/>
                  </a:cubicBezTo>
                  <a:cubicBezTo>
                    <a:pt x="4827" y="34"/>
                    <a:pt x="4737" y="0"/>
                    <a:pt x="46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5" name="Google Shape;40595;p80"/>
            <p:cNvSpPr/>
            <p:nvPr/>
          </p:nvSpPr>
          <p:spPr>
            <a:xfrm>
              <a:off x="1585913" y="2754836"/>
              <a:ext cx="189410" cy="189255"/>
            </a:xfrm>
            <a:custGeom>
              <a:rect b="b" l="l" r="r" t="t"/>
              <a:pathLst>
                <a:path extrusionOk="0" h="4896" w="4900">
                  <a:moveTo>
                    <a:pt x="4763" y="1"/>
                  </a:moveTo>
                  <a:lnTo>
                    <a:pt x="1" y="4764"/>
                  </a:lnTo>
                  <a:lnTo>
                    <a:pt x="130" y="4895"/>
                  </a:lnTo>
                  <a:lnTo>
                    <a:pt x="4438" y="587"/>
                  </a:lnTo>
                  <a:cubicBezTo>
                    <a:pt x="4464" y="593"/>
                    <a:pt x="4490" y="596"/>
                    <a:pt x="4516" y="596"/>
                  </a:cubicBezTo>
                  <a:cubicBezTo>
                    <a:pt x="4606" y="596"/>
                    <a:pt x="4695" y="562"/>
                    <a:pt x="4762" y="493"/>
                  </a:cubicBezTo>
                  <a:cubicBezTo>
                    <a:pt x="4899" y="358"/>
                    <a:pt x="4899" y="138"/>
                    <a:pt x="476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6" name="Google Shape;40596;p80"/>
          <p:cNvGrpSpPr/>
          <p:nvPr/>
        </p:nvGrpSpPr>
        <p:grpSpPr>
          <a:xfrm>
            <a:off x="2360443" y="2616799"/>
            <a:ext cx="329341" cy="363666"/>
            <a:chOff x="2360443" y="2616799"/>
            <a:chExt cx="329341" cy="363666"/>
          </a:xfrm>
        </p:grpSpPr>
        <p:sp>
          <p:nvSpPr>
            <p:cNvPr id="40597" name="Google Shape;40597;p80"/>
            <p:cNvSpPr/>
            <p:nvPr/>
          </p:nvSpPr>
          <p:spPr>
            <a:xfrm>
              <a:off x="2382399" y="2638678"/>
              <a:ext cx="169116" cy="169038"/>
            </a:xfrm>
            <a:custGeom>
              <a:rect b="b" l="l" r="r" t="t"/>
              <a:pathLst>
                <a:path extrusionOk="0" h="4373" w="4375">
                  <a:moveTo>
                    <a:pt x="1856" y="1"/>
                  </a:moveTo>
                  <a:lnTo>
                    <a:pt x="1856" y="1388"/>
                  </a:lnTo>
                  <a:lnTo>
                    <a:pt x="1446" y="975"/>
                  </a:lnTo>
                  <a:lnTo>
                    <a:pt x="982" y="1441"/>
                  </a:lnTo>
                  <a:lnTo>
                    <a:pt x="1394" y="1857"/>
                  </a:lnTo>
                  <a:lnTo>
                    <a:pt x="1" y="1857"/>
                  </a:lnTo>
                  <a:lnTo>
                    <a:pt x="1" y="2517"/>
                  </a:lnTo>
                  <a:lnTo>
                    <a:pt x="1389" y="2517"/>
                  </a:lnTo>
                  <a:lnTo>
                    <a:pt x="974" y="2929"/>
                  </a:lnTo>
                  <a:lnTo>
                    <a:pt x="1442" y="3393"/>
                  </a:lnTo>
                  <a:lnTo>
                    <a:pt x="1856" y="2981"/>
                  </a:lnTo>
                  <a:lnTo>
                    <a:pt x="1856" y="4373"/>
                  </a:lnTo>
                  <a:lnTo>
                    <a:pt x="2518" y="4373"/>
                  </a:lnTo>
                  <a:lnTo>
                    <a:pt x="2518" y="2985"/>
                  </a:lnTo>
                  <a:lnTo>
                    <a:pt x="2930" y="3400"/>
                  </a:lnTo>
                  <a:lnTo>
                    <a:pt x="3393" y="2932"/>
                  </a:lnTo>
                  <a:lnTo>
                    <a:pt x="2983" y="2517"/>
                  </a:lnTo>
                  <a:lnTo>
                    <a:pt x="4374" y="2517"/>
                  </a:lnTo>
                  <a:lnTo>
                    <a:pt x="4374" y="1857"/>
                  </a:lnTo>
                  <a:lnTo>
                    <a:pt x="2985" y="1857"/>
                  </a:lnTo>
                  <a:lnTo>
                    <a:pt x="3400" y="1445"/>
                  </a:lnTo>
                  <a:lnTo>
                    <a:pt x="2932" y="981"/>
                  </a:lnTo>
                  <a:lnTo>
                    <a:pt x="2518" y="1392"/>
                  </a:lnTo>
                  <a:lnTo>
                    <a:pt x="25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8" name="Google Shape;40598;p80"/>
            <p:cNvSpPr/>
            <p:nvPr/>
          </p:nvSpPr>
          <p:spPr>
            <a:xfrm>
              <a:off x="2499601" y="2792099"/>
              <a:ext cx="169038" cy="169038"/>
            </a:xfrm>
            <a:custGeom>
              <a:rect b="b" l="l" r="r" t="t"/>
              <a:pathLst>
                <a:path extrusionOk="0" h="4373" w="4373">
                  <a:moveTo>
                    <a:pt x="1856" y="1"/>
                  </a:moveTo>
                  <a:lnTo>
                    <a:pt x="1856" y="1388"/>
                  </a:lnTo>
                  <a:lnTo>
                    <a:pt x="1445" y="974"/>
                  </a:lnTo>
                  <a:lnTo>
                    <a:pt x="980" y="1441"/>
                  </a:lnTo>
                  <a:lnTo>
                    <a:pt x="1392" y="1856"/>
                  </a:lnTo>
                  <a:lnTo>
                    <a:pt x="0" y="1856"/>
                  </a:lnTo>
                  <a:lnTo>
                    <a:pt x="0" y="2517"/>
                  </a:lnTo>
                  <a:lnTo>
                    <a:pt x="1388" y="2517"/>
                  </a:lnTo>
                  <a:lnTo>
                    <a:pt x="974" y="2929"/>
                  </a:lnTo>
                  <a:lnTo>
                    <a:pt x="1442" y="3393"/>
                  </a:lnTo>
                  <a:lnTo>
                    <a:pt x="1856" y="2981"/>
                  </a:lnTo>
                  <a:lnTo>
                    <a:pt x="1856" y="4372"/>
                  </a:lnTo>
                  <a:lnTo>
                    <a:pt x="2517" y="4372"/>
                  </a:lnTo>
                  <a:lnTo>
                    <a:pt x="2517" y="2985"/>
                  </a:lnTo>
                  <a:lnTo>
                    <a:pt x="2928" y="3399"/>
                  </a:lnTo>
                  <a:lnTo>
                    <a:pt x="3392" y="2931"/>
                  </a:lnTo>
                  <a:lnTo>
                    <a:pt x="2981" y="2517"/>
                  </a:lnTo>
                  <a:lnTo>
                    <a:pt x="4372" y="2517"/>
                  </a:lnTo>
                  <a:lnTo>
                    <a:pt x="4372" y="1856"/>
                  </a:lnTo>
                  <a:lnTo>
                    <a:pt x="2985" y="1856"/>
                  </a:lnTo>
                  <a:lnTo>
                    <a:pt x="3400" y="1444"/>
                  </a:lnTo>
                  <a:lnTo>
                    <a:pt x="2932" y="980"/>
                  </a:lnTo>
                  <a:lnTo>
                    <a:pt x="2517" y="1391"/>
                  </a:lnTo>
                  <a:lnTo>
                    <a:pt x="2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9" name="Google Shape;40599;p80"/>
            <p:cNvSpPr/>
            <p:nvPr/>
          </p:nvSpPr>
          <p:spPr>
            <a:xfrm>
              <a:off x="2370725" y="2616838"/>
              <a:ext cx="23811" cy="23811"/>
            </a:xfrm>
            <a:custGeom>
              <a:rect b="b" l="l" r="r" t="t"/>
              <a:pathLst>
                <a:path extrusionOk="0" h="616" w="616">
                  <a:moveTo>
                    <a:pt x="308" y="0"/>
                  </a:moveTo>
                  <a:cubicBezTo>
                    <a:pt x="139" y="0"/>
                    <a:pt x="0" y="137"/>
                    <a:pt x="0" y="307"/>
                  </a:cubicBezTo>
                  <a:cubicBezTo>
                    <a:pt x="0" y="476"/>
                    <a:pt x="137" y="615"/>
                    <a:pt x="308" y="615"/>
                  </a:cubicBezTo>
                  <a:cubicBezTo>
                    <a:pt x="477" y="615"/>
                    <a:pt x="615" y="478"/>
                    <a:pt x="615" y="307"/>
                  </a:cubicBezTo>
                  <a:cubicBezTo>
                    <a:pt x="614" y="137"/>
                    <a:pt x="477"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0" name="Google Shape;40600;p80"/>
            <p:cNvSpPr/>
            <p:nvPr/>
          </p:nvSpPr>
          <p:spPr>
            <a:xfrm>
              <a:off x="2382361" y="2616799"/>
              <a:ext cx="11944" cy="23734"/>
            </a:xfrm>
            <a:custGeom>
              <a:rect b="b" l="l" r="r" t="t"/>
              <a:pathLst>
                <a:path extrusionOk="0" h="614" w="309">
                  <a:moveTo>
                    <a:pt x="1" y="0"/>
                  </a:moveTo>
                  <a:lnTo>
                    <a:pt x="1" y="613"/>
                  </a:lnTo>
                  <a:cubicBezTo>
                    <a:pt x="2" y="613"/>
                    <a:pt x="2" y="613"/>
                    <a:pt x="3" y="613"/>
                  </a:cubicBezTo>
                  <a:cubicBezTo>
                    <a:pt x="173" y="613"/>
                    <a:pt x="309" y="475"/>
                    <a:pt x="309" y="307"/>
                  </a:cubicBezTo>
                  <a:cubicBezTo>
                    <a:pt x="309" y="138"/>
                    <a:pt x="172"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1" name="Google Shape;40601;p80"/>
            <p:cNvSpPr/>
            <p:nvPr/>
          </p:nvSpPr>
          <p:spPr>
            <a:xfrm>
              <a:off x="2654144" y="2943240"/>
              <a:ext cx="23773" cy="23734"/>
            </a:xfrm>
            <a:custGeom>
              <a:rect b="b" l="l" r="r" t="t"/>
              <a:pathLst>
                <a:path extrusionOk="0" h="614" w="615">
                  <a:moveTo>
                    <a:pt x="307" y="1"/>
                  </a:moveTo>
                  <a:cubicBezTo>
                    <a:pt x="138" y="1"/>
                    <a:pt x="1" y="138"/>
                    <a:pt x="1" y="308"/>
                  </a:cubicBezTo>
                  <a:cubicBezTo>
                    <a:pt x="1" y="477"/>
                    <a:pt x="138" y="614"/>
                    <a:pt x="307" y="614"/>
                  </a:cubicBezTo>
                  <a:cubicBezTo>
                    <a:pt x="476" y="614"/>
                    <a:pt x="615" y="477"/>
                    <a:pt x="615" y="308"/>
                  </a:cubicBezTo>
                  <a:cubicBezTo>
                    <a:pt x="615" y="139"/>
                    <a:pt x="478"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2" name="Google Shape;40602;p80"/>
            <p:cNvSpPr/>
            <p:nvPr/>
          </p:nvSpPr>
          <p:spPr>
            <a:xfrm>
              <a:off x="2665740" y="2943240"/>
              <a:ext cx="11906" cy="23734"/>
            </a:xfrm>
            <a:custGeom>
              <a:rect b="b" l="l" r="r" t="t"/>
              <a:pathLst>
                <a:path extrusionOk="0" h="614" w="308">
                  <a:moveTo>
                    <a:pt x="1" y="1"/>
                  </a:moveTo>
                  <a:lnTo>
                    <a:pt x="1" y="614"/>
                  </a:lnTo>
                  <a:cubicBezTo>
                    <a:pt x="170" y="614"/>
                    <a:pt x="308" y="477"/>
                    <a:pt x="308" y="308"/>
                  </a:cubicBezTo>
                  <a:cubicBezTo>
                    <a:pt x="308" y="139"/>
                    <a:pt x="170"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3" name="Google Shape;40603;p80"/>
            <p:cNvSpPr/>
            <p:nvPr/>
          </p:nvSpPr>
          <p:spPr>
            <a:xfrm>
              <a:off x="2665972" y="2756846"/>
              <a:ext cx="23811" cy="23773"/>
            </a:xfrm>
            <a:custGeom>
              <a:rect b="b" l="l" r="r" t="t"/>
              <a:pathLst>
                <a:path extrusionOk="0" h="615" w="616">
                  <a:moveTo>
                    <a:pt x="309" y="0"/>
                  </a:moveTo>
                  <a:cubicBezTo>
                    <a:pt x="140" y="0"/>
                    <a:pt x="1" y="137"/>
                    <a:pt x="1" y="307"/>
                  </a:cubicBezTo>
                  <a:cubicBezTo>
                    <a:pt x="1" y="476"/>
                    <a:pt x="138" y="614"/>
                    <a:pt x="309" y="614"/>
                  </a:cubicBezTo>
                  <a:cubicBezTo>
                    <a:pt x="478" y="614"/>
                    <a:pt x="616" y="477"/>
                    <a:pt x="616" y="307"/>
                  </a:cubicBezTo>
                  <a:cubicBezTo>
                    <a:pt x="616" y="137"/>
                    <a:pt x="478" y="0"/>
                    <a:pt x="3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4" name="Google Shape;40604;p80"/>
            <p:cNvSpPr/>
            <p:nvPr/>
          </p:nvSpPr>
          <p:spPr>
            <a:xfrm>
              <a:off x="2677878" y="2756769"/>
              <a:ext cx="11867" cy="23773"/>
            </a:xfrm>
            <a:custGeom>
              <a:rect b="b" l="l" r="r" t="t"/>
              <a:pathLst>
                <a:path extrusionOk="0" h="615" w="307">
                  <a:moveTo>
                    <a:pt x="1" y="0"/>
                  </a:moveTo>
                  <a:lnTo>
                    <a:pt x="1" y="614"/>
                  </a:lnTo>
                  <a:cubicBezTo>
                    <a:pt x="2" y="614"/>
                    <a:pt x="2" y="614"/>
                    <a:pt x="3" y="614"/>
                  </a:cubicBezTo>
                  <a:cubicBezTo>
                    <a:pt x="171" y="614"/>
                    <a:pt x="307" y="477"/>
                    <a:pt x="307" y="308"/>
                  </a:cubicBezTo>
                  <a:cubicBezTo>
                    <a:pt x="307" y="139"/>
                    <a:pt x="170" y="0"/>
                    <a:pt x="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5" name="Google Shape;40605;p80"/>
            <p:cNvSpPr/>
            <p:nvPr/>
          </p:nvSpPr>
          <p:spPr>
            <a:xfrm>
              <a:off x="2450393" y="2956731"/>
              <a:ext cx="23811" cy="23734"/>
            </a:xfrm>
            <a:custGeom>
              <a:rect b="b" l="l" r="r" t="t"/>
              <a:pathLst>
                <a:path extrusionOk="0" h="614" w="616">
                  <a:moveTo>
                    <a:pt x="308" y="0"/>
                  </a:moveTo>
                  <a:cubicBezTo>
                    <a:pt x="139" y="0"/>
                    <a:pt x="1" y="137"/>
                    <a:pt x="1" y="306"/>
                  </a:cubicBezTo>
                  <a:cubicBezTo>
                    <a:pt x="1" y="475"/>
                    <a:pt x="138" y="613"/>
                    <a:pt x="308" y="613"/>
                  </a:cubicBezTo>
                  <a:cubicBezTo>
                    <a:pt x="477" y="613"/>
                    <a:pt x="616" y="476"/>
                    <a:pt x="616" y="306"/>
                  </a:cubicBezTo>
                  <a:cubicBezTo>
                    <a:pt x="614" y="137"/>
                    <a:pt x="477"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6" name="Google Shape;40606;p80"/>
            <p:cNvSpPr/>
            <p:nvPr/>
          </p:nvSpPr>
          <p:spPr>
            <a:xfrm>
              <a:off x="2461913" y="2956731"/>
              <a:ext cx="11944" cy="23734"/>
            </a:xfrm>
            <a:custGeom>
              <a:rect b="b" l="l" r="r" t="t"/>
              <a:pathLst>
                <a:path extrusionOk="0" h="614" w="309">
                  <a:moveTo>
                    <a:pt x="0" y="0"/>
                  </a:moveTo>
                  <a:lnTo>
                    <a:pt x="0" y="613"/>
                  </a:lnTo>
                  <a:cubicBezTo>
                    <a:pt x="171" y="613"/>
                    <a:pt x="308" y="476"/>
                    <a:pt x="308" y="307"/>
                  </a:cubicBezTo>
                  <a:cubicBezTo>
                    <a:pt x="308" y="138"/>
                    <a:pt x="171"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7" name="Google Shape;40607;p80"/>
            <p:cNvSpPr/>
            <p:nvPr/>
          </p:nvSpPr>
          <p:spPr>
            <a:xfrm>
              <a:off x="2360443" y="2807484"/>
              <a:ext cx="23773" cy="23811"/>
            </a:xfrm>
            <a:custGeom>
              <a:rect b="b" l="l" r="r" t="t"/>
              <a:pathLst>
                <a:path extrusionOk="0" h="616" w="615">
                  <a:moveTo>
                    <a:pt x="307" y="1"/>
                  </a:moveTo>
                  <a:cubicBezTo>
                    <a:pt x="139" y="1"/>
                    <a:pt x="0" y="138"/>
                    <a:pt x="0" y="308"/>
                  </a:cubicBezTo>
                  <a:cubicBezTo>
                    <a:pt x="0" y="476"/>
                    <a:pt x="137" y="616"/>
                    <a:pt x="307" y="616"/>
                  </a:cubicBezTo>
                  <a:cubicBezTo>
                    <a:pt x="476" y="616"/>
                    <a:pt x="614" y="479"/>
                    <a:pt x="614" y="308"/>
                  </a:cubicBezTo>
                  <a:cubicBezTo>
                    <a:pt x="614" y="138"/>
                    <a:pt x="477"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8" name="Google Shape;40608;p80"/>
            <p:cNvSpPr/>
            <p:nvPr/>
          </p:nvSpPr>
          <p:spPr>
            <a:xfrm>
              <a:off x="2372465" y="2807445"/>
              <a:ext cx="11906" cy="23734"/>
            </a:xfrm>
            <a:custGeom>
              <a:rect b="b" l="l" r="r" t="t"/>
              <a:pathLst>
                <a:path extrusionOk="0" h="614" w="308">
                  <a:moveTo>
                    <a:pt x="1" y="1"/>
                  </a:moveTo>
                  <a:lnTo>
                    <a:pt x="1" y="614"/>
                  </a:lnTo>
                  <a:cubicBezTo>
                    <a:pt x="1" y="614"/>
                    <a:pt x="2" y="614"/>
                    <a:pt x="2" y="614"/>
                  </a:cubicBezTo>
                  <a:cubicBezTo>
                    <a:pt x="171" y="614"/>
                    <a:pt x="308" y="477"/>
                    <a:pt x="308" y="308"/>
                  </a:cubicBezTo>
                  <a:cubicBezTo>
                    <a:pt x="308" y="139"/>
                    <a:pt x="170" y="1"/>
                    <a:pt x="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9" name="Google Shape;40609;p80"/>
            <p:cNvSpPr/>
            <p:nvPr/>
          </p:nvSpPr>
          <p:spPr>
            <a:xfrm>
              <a:off x="2572930" y="2635160"/>
              <a:ext cx="23773" cy="23850"/>
            </a:xfrm>
            <a:custGeom>
              <a:rect b="b" l="l" r="r" t="t"/>
              <a:pathLst>
                <a:path extrusionOk="0" h="617" w="615">
                  <a:moveTo>
                    <a:pt x="307" y="1"/>
                  </a:moveTo>
                  <a:cubicBezTo>
                    <a:pt x="138" y="1"/>
                    <a:pt x="0" y="138"/>
                    <a:pt x="0" y="308"/>
                  </a:cubicBezTo>
                  <a:cubicBezTo>
                    <a:pt x="0" y="477"/>
                    <a:pt x="137" y="616"/>
                    <a:pt x="307" y="616"/>
                  </a:cubicBezTo>
                  <a:cubicBezTo>
                    <a:pt x="476" y="616"/>
                    <a:pt x="614" y="479"/>
                    <a:pt x="614" y="308"/>
                  </a:cubicBezTo>
                  <a:cubicBezTo>
                    <a:pt x="614" y="138"/>
                    <a:pt x="477"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0" name="Google Shape;40610;p80"/>
            <p:cNvSpPr/>
            <p:nvPr/>
          </p:nvSpPr>
          <p:spPr>
            <a:xfrm>
              <a:off x="2584797" y="2635160"/>
              <a:ext cx="11906" cy="23734"/>
            </a:xfrm>
            <a:custGeom>
              <a:rect b="b" l="l" r="r" t="t"/>
              <a:pathLst>
                <a:path extrusionOk="0" h="614" w="308">
                  <a:moveTo>
                    <a:pt x="0" y="1"/>
                  </a:moveTo>
                  <a:lnTo>
                    <a:pt x="0" y="614"/>
                  </a:lnTo>
                  <a:cubicBezTo>
                    <a:pt x="170" y="614"/>
                    <a:pt x="307" y="477"/>
                    <a:pt x="307" y="308"/>
                  </a:cubicBezTo>
                  <a:cubicBezTo>
                    <a:pt x="307" y="139"/>
                    <a:pt x="170"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1" name="Google Shape;40611;p80"/>
            <p:cNvSpPr/>
            <p:nvPr/>
          </p:nvSpPr>
          <p:spPr>
            <a:xfrm>
              <a:off x="2466938" y="2638678"/>
              <a:ext cx="84577" cy="169038"/>
            </a:xfrm>
            <a:custGeom>
              <a:rect b="b" l="l" r="r" t="t"/>
              <a:pathLst>
                <a:path extrusionOk="0" h="4373" w="2188">
                  <a:moveTo>
                    <a:pt x="0" y="1"/>
                  </a:moveTo>
                  <a:lnTo>
                    <a:pt x="0" y="4373"/>
                  </a:lnTo>
                  <a:lnTo>
                    <a:pt x="331" y="4373"/>
                  </a:lnTo>
                  <a:lnTo>
                    <a:pt x="331" y="2985"/>
                  </a:lnTo>
                  <a:lnTo>
                    <a:pt x="743" y="3400"/>
                  </a:lnTo>
                  <a:lnTo>
                    <a:pt x="1206" y="2932"/>
                  </a:lnTo>
                  <a:lnTo>
                    <a:pt x="796" y="2517"/>
                  </a:lnTo>
                  <a:lnTo>
                    <a:pt x="2187" y="2517"/>
                  </a:lnTo>
                  <a:lnTo>
                    <a:pt x="2187" y="1857"/>
                  </a:lnTo>
                  <a:lnTo>
                    <a:pt x="796" y="1857"/>
                  </a:lnTo>
                  <a:lnTo>
                    <a:pt x="1206" y="1441"/>
                  </a:lnTo>
                  <a:lnTo>
                    <a:pt x="743" y="975"/>
                  </a:lnTo>
                  <a:lnTo>
                    <a:pt x="331" y="1388"/>
                  </a:lnTo>
                  <a:lnTo>
                    <a:pt x="331"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2" name="Google Shape;40612;p80"/>
            <p:cNvSpPr/>
            <p:nvPr/>
          </p:nvSpPr>
          <p:spPr>
            <a:xfrm>
              <a:off x="2584140" y="2792099"/>
              <a:ext cx="84500" cy="169038"/>
            </a:xfrm>
            <a:custGeom>
              <a:rect b="b" l="l" r="r" t="t"/>
              <a:pathLst>
                <a:path extrusionOk="0" h="4373" w="2186">
                  <a:moveTo>
                    <a:pt x="0" y="1"/>
                  </a:moveTo>
                  <a:lnTo>
                    <a:pt x="0" y="4372"/>
                  </a:lnTo>
                  <a:lnTo>
                    <a:pt x="330" y="4372"/>
                  </a:lnTo>
                  <a:lnTo>
                    <a:pt x="330" y="2985"/>
                  </a:lnTo>
                  <a:lnTo>
                    <a:pt x="741" y="3399"/>
                  </a:lnTo>
                  <a:lnTo>
                    <a:pt x="1205" y="2931"/>
                  </a:lnTo>
                  <a:lnTo>
                    <a:pt x="794" y="2517"/>
                  </a:lnTo>
                  <a:lnTo>
                    <a:pt x="2185" y="2517"/>
                  </a:lnTo>
                  <a:lnTo>
                    <a:pt x="2185" y="1856"/>
                  </a:lnTo>
                  <a:lnTo>
                    <a:pt x="794" y="1856"/>
                  </a:lnTo>
                  <a:lnTo>
                    <a:pt x="1205" y="1441"/>
                  </a:lnTo>
                  <a:lnTo>
                    <a:pt x="741" y="974"/>
                  </a:lnTo>
                  <a:lnTo>
                    <a:pt x="330" y="1388"/>
                  </a:lnTo>
                  <a:lnTo>
                    <a:pt x="330" y="1"/>
                  </a:ln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3" name="Google Shape;40613;p80"/>
          <p:cNvGrpSpPr/>
          <p:nvPr/>
        </p:nvGrpSpPr>
        <p:grpSpPr>
          <a:xfrm>
            <a:off x="1544398" y="1413546"/>
            <a:ext cx="363628" cy="363705"/>
            <a:chOff x="1544398" y="1413546"/>
            <a:chExt cx="363628" cy="363705"/>
          </a:xfrm>
        </p:grpSpPr>
        <p:sp>
          <p:nvSpPr>
            <p:cNvPr id="40614" name="Google Shape;40614;p80"/>
            <p:cNvSpPr/>
            <p:nvPr/>
          </p:nvSpPr>
          <p:spPr>
            <a:xfrm>
              <a:off x="1544398" y="1413546"/>
              <a:ext cx="363628" cy="363705"/>
            </a:xfrm>
            <a:custGeom>
              <a:rect b="b" l="l" r="r" t="t"/>
              <a:pathLst>
                <a:path extrusionOk="0" h="9409" w="9407">
                  <a:moveTo>
                    <a:pt x="4410" y="0"/>
                  </a:moveTo>
                  <a:lnTo>
                    <a:pt x="4410" y="3982"/>
                  </a:lnTo>
                  <a:lnTo>
                    <a:pt x="2838" y="2431"/>
                  </a:lnTo>
                  <a:lnTo>
                    <a:pt x="2402" y="2862"/>
                  </a:lnTo>
                  <a:lnTo>
                    <a:pt x="3974" y="4411"/>
                  </a:lnTo>
                  <a:lnTo>
                    <a:pt x="0" y="4411"/>
                  </a:lnTo>
                  <a:lnTo>
                    <a:pt x="0" y="5016"/>
                  </a:lnTo>
                  <a:lnTo>
                    <a:pt x="3981" y="5016"/>
                  </a:lnTo>
                  <a:lnTo>
                    <a:pt x="2431" y="6583"/>
                  </a:lnTo>
                  <a:lnTo>
                    <a:pt x="2860" y="7015"/>
                  </a:lnTo>
                  <a:lnTo>
                    <a:pt x="4410" y="5450"/>
                  </a:lnTo>
                  <a:lnTo>
                    <a:pt x="4410" y="9408"/>
                  </a:lnTo>
                  <a:lnTo>
                    <a:pt x="5016" y="9408"/>
                  </a:lnTo>
                  <a:lnTo>
                    <a:pt x="5016" y="5444"/>
                  </a:lnTo>
                  <a:lnTo>
                    <a:pt x="6582" y="6994"/>
                  </a:lnTo>
                  <a:lnTo>
                    <a:pt x="7016" y="6566"/>
                  </a:lnTo>
                  <a:lnTo>
                    <a:pt x="5449" y="5016"/>
                  </a:lnTo>
                  <a:lnTo>
                    <a:pt x="9406" y="5016"/>
                  </a:lnTo>
                  <a:lnTo>
                    <a:pt x="9406" y="4411"/>
                  </a:lnTo>
                  <a:lnTo>
                    <a:pt x="5445" y="4411"/>
                  </a:lnTo>
                  <a:lnTo>
                    <a:pt x="6994" y="2837"/>
                  </a:lnTo>
                  <a:lnTo>
                    <a:pt x="6566" y="2403"/>
                  </a:lnTo>
                  <a:lnTo>
                    <a:pt x="5016" y="3976"/>
                  </a:lnTo>
                  <a:lnTo>
                    <a:pt x="50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5" name="Google Shape;40615;p80"/>
            <p:cNvSpPr/>
            <p:nvPr/>
          </p:nvSpPr>
          <p:spPr>
            <a:xfrm>
              <a:off x="1726153" y="1413546"/>
              <a:ext cx="181872" cy="363705"/>
            </a:xfrm>
            <a:custGeom>
              <a:rect b="b" l="l" r="r" t="t"/>
              <a:pathLst>
                <a:path extrusionOk="0" h="9409" w="4705">
                  <a:moveTo>
                    <a:pt x="1" y="0"/>
                  </a:moveTo>
                  <a:lnTo>
                    <a:pt x="1" y="9408"/>
                  </a:lnTo>
                  <a:lnTo>
                    <a:pt x="314" y="9408"/>
                  </a:lnTo>
                  <a:lnTo>
                    <a:pt x="314" y="5444"/>
                  </a:lnTo>
                  <a:lnTo>
                    <a:pt x="1880" y="6994"/>
                  </a:lnTo>
                  <a:lnTo>
                    <a:pt x="2314" y="6566"/>
                  </a:lnTo>
                  <a:lnTo>
                    <a:pt x="747" y="5016"/>
                  </a:lnTo>
                  <a:lnTo>
                    <a:pt x="4704" y="5016"/>
                  </a:lnTo>
                  <a:lnTo>
                    <a:pt x="4704" y="4411"/>
                  </a:lnTo>
                  <a:lnTo>
                    <a:pt x="747" y="4411"/>
                  </a:lnTo>
                  <a:lnTo>
                    <a:pt x="2314" y="2862"/>
                  </a:lnTo>
                  <a:lnTo>
                    <a:pt x="1880" y="2431"/>
                  </a:lnTo>
                  <a:lnTo>
                    <a:pt x="314" y="3982"/>
                  </a:lnTo>
                  <a:lnTo>
                    <a:pt x="31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6" name="Google Shape;40616;p80"/>
          <p:cNvGrpSpPr/>
          <p:nvPr/>
        </p:nvGrpSpPr>
        <p:grpSpPr>
          <a:xfrm>
            <a:off x="2360482" y="1413701"/>
            <a:ext cx="363628" cy="363628"/>
            <a:chOff x="2360482" y="1413701"/>
            <a:chExt cx="363628" cy="363628"/>
          </a:xfrm>
        </p:grpSpPr>
        <p:sp>
          <p:nvSpPr>
            <p:cNvPr id="40617" name="Google Shape;40617;p80"/>
            <p:cNvSpPr/>
            <p:nvPr/>
          </p:nvSpPr>
          <p:spPr>
            <a:xfrm>
              <a:off x="2360482" y="1413701"/>
              <a:ext cx="363628" cy="363628"/>
            </a:xfrm>
            <a:custGeom>
              <a:rect b="b" l="l" r="r" t="t"/>
              <a:pathLst>
                <a:path extrusionOk="0" h="9407" w="9407">
                  <a:moveTo>
                    <a:pt x="4704" y="1"/>
                  </a:moveTo>
                  <a:lnTo>
                    <a:pt x="3779" y="1256"/>
                  </a:lnTo>
                  <a:lnTo>
                    <a:pt x="2351" y="629"/>
                  </a:lnTo>
                  <a:lnTo>
                    <a:pt x="2179" y="2179"/>
                  </a:lnTo>
                  <a:lnTo>
                    <a:pt x="629" y="2350"/>
                  </a:lnTo>
                  <a:lnTo>
                    <a:pt x="1256" y="3779"/>
                  </a:lnTo>
                  <a:lnTo>
                    <a:pt x="0" y="4703"/>
                  </a:lnTo>
                  <a:lnTo>
                    <a:pt x="1256" y="5628"/>
                  </a:lnTo>
                  <a:lnTo>
                    <a:pt x="629" y="7057"/>
                  </a:lnTo>
                  <a:lnTo>
                    <a:pt x="2179" y="7228"/>
                  </a:lnTo>
                  <a:lnTo>
                    <a:pt x="2351" y="8778"/>
                  </a:lnTo>
                  <a:lnTo>
                    <a:pt x="3779" y="8151"/>
                  </a:lnTo>
                  <a:lnTo>
                    <a:pt x="4704" y="9407"/>
                  </a:lnTo>
                  <a:lnTo>
                    <a:pt x="5628" y="8151"/>
                  </a:lnTo>
                  <a:lnTo>
                    <a:pt x="7056" y="8778"/>
                  </a:lnTo>
                  <a:lnTo>
                    <a:pt x="7228" y="7228"/>
                  </a:lnTo>
                  <a:lnTo>
                    <a:pt x="8777" y="7057"/>
                  </a:lnTo>
                  <a:lnTo>
                    <a:pt x="8151" y="5628"/>
                  </a:lnTo>
                  <a:lnTo>
                    <a:pt x="9406" y="4703"/>
                  </a:lnTo>
                  <a:lnTo>
                    <a:pt x="8151" y="3779"/>
                  </a:lnTo>
                  <a:lnTo>
                    <a:pt x="8777" y="2350"/>
                  </a:lnTo>
                  <a:lnTo>
                    <a:pt x="7228" y="2179"/>
                  </a:lnTo>
                  <a:lnTo>
                    <a:pt x="7056" y="629"/>
                  </a:lnTo>
                  <a:lnTo>
                    <a:pt x="5628" y="1256"/>
                  </a:lnTo>
                  <a:lnTo>
                    <a:pt x="47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8" name="Google Shape;40618;p80"/>
            <p:cNvSpPr/>
            <p:nvPr/>
          </p:nvSpPr>
          <p:spPr>
            <a:xfrm>
              <a:off x="2542199" y="1413701"/>
              <a:ext cx="181872" cy="363628"/>
            </a:xfrm>
            <a:custGeom>
              <a:rect b="b" l="l" r="r" t="t"/>
              <a:pathLst>
                <a:path extrusionOk="0" h="9407" w="4705">
                  <a:moveTo>
                    <a:pt x="1" y="1"/>
                  </a:moveTo>
                  <a:lnTo>
                    <a:pt x="1" y="9407"/>
                  </a:lnTo>
                  <a:lnTo>
                    <a:pt x="924" y="8152"/>
                  </a:lnTo>
                  <a:lnTo>
                    <a:pt x="2354" y="8778"/>
                  </a:lnTo>
                  <a:lnTo>
                    <a:pt x="2524" y="7228"/>
                  </a:lnTo>
                  <a:lnTo>
                    <a:pt x="4075" y="7057"/>
                  </a:lnTo>
                  <a:lnTo>
                    <a:pt x="3449" y="5628"/>
                  </a:lnTo>
                  <a:lnTo>
                    <a:pt x="4704" y="4704"/>
                  </a:lnTo>
                  <a:lnTo>
                    <a:pt x="3449" y="3779"/>
                  </a:lnTo>
                  <a:lnTo>
                    <a:pt x="4075" y="2351"/>
                  </a:lnTo>
                  <a:lnTo>
                    <a:pt x="2524" y="2180"/>
                  </a:lnTo>
                  <a:lnTo>
                    <a:pt x="2354" y="629"/>
                  </a:lnTo>
                  <a:lnTo>
                    <a:pt x="924" y="1256"/>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9" name="Google Shape;40619;p80"/>
            <p:cNvSpPr/>
            <p:nvPr/>
          </p:nvSpPr>
          <p:spPr>
            <a:xfrm>
              <a:off x="2451476" y="1504695"/>
              <a:ext cx="181640" cy="181640"/>
            </a:xfrm>
            <a:custGeom>
              <a:rect b="b" l="l" r="r" t="t"/>
              <a:pathLst>
                <a:path extrusionOk="0" h="4699" w="4699">
                  <a:moveTo>
                    <a:pt x="2350" y="0"/>
                  </a:moveTo>
                  <a:cubicBezTo>
                    <a:pt x="1054" y="0"/>
                    <a:pt x="0" y="1054"/>
                    <a:pt x="0" y="2349"/>
                  </a:cubicBezTo>
                  <a:cubicBezTo>
                    <a:pt x="0" y="3645"/>
                    <a:pt x="1054" y="4699"/>
                    <a:pt x="2350" y="4699"/>
                  </a:cubicBezTo>
                  <a:cubicBezTo>
                    <a:pt x="3644" y="4699"/>
                    <a:pt x="4698" y="3645"/>
                    <a:pt x="4698" y="2349"/>
                  </a:cubicBezTo>
                  <a:cubicBezTo>
                    <a:pt x="4698" y="1054"/>
                    <a:pt x="3644" y="0"/>
                    <a:pt x="23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0" name="Google Shape;40620;p80"/>
            <p:cNvSpPr/>
            <p:nvPr/>
          </p:nvSpPr>
          <p:spPr>
            <a:xfrm>
              <a:off x="2542199" y="1504695"/>
              <a:ext cx="90878" cy="181640"/>
            </a:xfrm>
            <a:custGeom>
              <a:rect b="b" l="l" r="r" t="t"/>
              <a:pathLst>
                <a:path extrusionOk="0" h="4699" w="2351">
                  <a:moveTo>
                    <a:pt x="1" y="0"/>
                  </a:moveTo>
                  <a:lnTo>
                    <a:pt x="1" y="4699"/>
                  </a:lnTo>
                  <a:cubicBezTo>
                    <a:pt x="1296" y="4699"/>
                    <a:pt x="2350" y="3645"/>
                    <a:pt x="2350" y="2350"/>
                  </a:cubicBezTo>
                  <a:cubicBezTo>
                    <a:pt x="2350" y="1054"/>
                    <a:pt x="1296" y="0"/>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1" name="Google Shape;40621;p80"/>
          <p:cNvGrpSpPr/>
          <p:nvPr/>
        </p:nvGrpSpPr>
        <p:grpSpPr>
          <a:xfrm>
            <a:off x="1544398" y="3212975"/>
            <a:ext cx="363628" cy="343024"/>
            <a:chOff x="1544398" y="3212975"/>
            <a:chExt cx="363628" cy="343024"/>
          </a:xfrm>
        </p:grpSpPr>
        <p:sp>
          <p:nvSpPr>
            <p:cNvPr id="40622" name="Google Shape;40622;p80"/>
            <p:cNvSpPr/>
            <p:nvPr/>
          </p:nvSpPr>
          <p:spPr>
            <a:xfrm>
              <a:off x="1713397" y="3212975"/>
              <a:ext cx="25628" cy="66796"/>
            </a:xfrm>
            <a:custGeom>
              <a:rect b="b" l="l" r="r" t="t"/>
              <a:pathLst>
                <a:path extrusionOk="0" h="1728" w="663">
                  <a:moveTo>
                    <a:pt x="1" y="0"/>
                  </a:moveTo>
                  <a:lnTo>
                    <a:pt x="1" y="1727"/>
                  </a:lnTo>
                  <a:lnTo>
                    <a:pt x="662" y="1727"/>
                  </a:lnTo>
                  <a:lnTo>
                    <a:pt x="6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3" name="Google Shape;40623;p80"/>
            <p:cNvSpPr/>
            <p:nvPr/>
          </p:nvSpPr>
          <p:spPr>
            <a:xfrm>
              <a:off x="1571263" y="3287850"/>
              <a:ext cx="70468" cy="55354"/>
            </a:xfrm>
            <a:custGeom>
              <a:rect b="b" l="l" r="r" t="t"/>
              <a:pathLst>
                <a:path extrusionOk="0" h="1432" w="1823">
                  <a:moveTo>
                    <a:pt x="329" y="0"/>
                  </a:moveTo>
                  <a:lnTo>
                    <a:pt x="1" y="569"/>
                  </a:lnTo>
                  <a:lnTo>
                    <a:pt x="1495" y="1432"/>
                  </a:lnTo>
                  <a:lnTo>
                    <a:pt x="1823" y="863"/>
                  </a:lnTo>
                  <a:lnTo>
                    <a:pt x="3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4" name="Google Shape;40624;p80"/>
            <p:cNvSpPr/>
            <p:nvPr/>
          </p:nvSpPr>
          <p:spPr>
            <a:xfrm>
              <a:off x="1571301" y="3426003"/>
              <a:ext cx="70468" cy="55393"/>
            </a:xfrm>
            <a:custGeom>
              <a:rect b="b" l="l" r="r" t="t"/>
              <a:pathLst>
                <a:path extrusionOk="0" h="1433" w="1823">
                  <a:moveTo>
                    <a:pt x="1495" y="1"/>
                  </a:moveTo>
                  <a:lnTo>
                    <a:pt x="1" y="863"/>
                  </a:lnTo>
                  <a:lnTo>
                    <a:pt x="329" y="1433"/>
                  </a:lnTo>
                  <a:lnTo>
                    <a:pt x="1823" y="570"/>
                  </a:lnTo>
                  <a:lnTo>
                    <a:pt x="149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5" name="Google Shape;40625;p80"/>
            <p:cNvSpPr/>
            <p:nvPr/>
          </p:nvSpPr>
          <p:spPr>
            <a:xfrm>
              <a:off x="1713397" y="3489242"/>
              <a:ext cx="25628" cy="66757"/>
            </a:xfrm>
            <a:custGeom>
              <a:rect b="b" l="l" r="r" t="t"/>
              <a:pathLst>
                <a:path extrusionOk="0" h="1727" w="663">
                  <a:moveTo>
                    <a:pt x="1" y="0"/>
                  </a:moveTo>
                  <a:lnTo>
                    <a:pt x="1" y="1726"/>
                  </a:lnTo>
                  <a:lnTo>
                    <a:pt x="662" y="1726"/>
                  </a:lnTo>
                  <a:lnTo>
                    <a:pt x="6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6" name="Google Shape;40626;p80"/>
            <p:cNvSpPr/>
            <p:nvPr/>
          </p:nvSpPr>
          <p:spPr>
            <a:xfrm>
              <a:off x="1810576" y="3426003"/>
              <a:ext cx="70468" cy="55354"/>
            </a:xfrm>
            <a:custGeom>
              <a:rect b="b" l="l" r="r" t="t"/>
              <a:pathLst>
                <a:path extrusionOk="0" h="1432" w="1823">
                  <a:moveTo>
                    <a:pt x="329" y="1"/>
                  </a:moveTo>
                  <a:lnTo>
                    <a:pt x="1" y="570"/>
                  </a:lnTo>
                  <a:lnTo>
                    <a:pt x="1495" y="1432"/>
                  </a:lnTo>
                  <a:lnTo>
                    <a:pt x="1823" y="863"/>
                  </a:lnTo>
                  <a:lnTo>
                    <a:pt x="32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7" name="Google Shape;40627;p80"/>
            <p:cNvSpPr/>
            <p:nvPr/>
          </p:nvSpPr>
          <p:spPr>
            <a:xfrm>
              <a:off x="1810614" y="3287811"/>
              <a:ext cx="70545" cy="55354"/>
            </a:xfrm>
            <a:custGeom>
              <a:rect b="b" l="l" r="r" t="t"/>
              <a:pathLst>
                <a:path extrusionOk="0" h="1432" w="1825">
                  <a:moveTo>
                    <a:pt x="1495" y="0"/>
                  </a:moveTo>
                  <a:lnTo>
                    <a:pt x="1" y="863"/>
                  </a:lnTo>
                  <a:lnTo>
                    <a:pt x="330" y="1432"/>
                  </a:lnTo>
                  <a:lnTo>
                    <a:pt x="1824" y="569"/>
                  </a:lnTo>
                  <a:lnTo>
                    <a:pt x="14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8" name="Google Shape;40628;p80"/>
            <p:cNvSpPr/>
            <p:nvPr/>
          </p:nvSpPr>
          <p:spPr>
            <a:xfrm>
              <a:off x="1645094" y="3256694"/>
              <a:ext cx="39699" cy="43410"/>
            </a:xfrm>
            <a:custGeom>
              <a:rect b="b" l="l" r="r" t="t"/>
              <a:pathLst>
                <a:path extrusionOk="0" h="1123" w="1027">
                  <a:moveTo>
                    <a:pt x="569" y="0"/>
                  </a:moveTo>
                  <a:lnTo>
                    <a:pt x="0" y="328"/>
                  </a:lnTo>
                  <a:lnTo>
                    <a:pt x="458" y="1123"/>
                  </a:lnTo>
                  <a:lnTo>
                    <a:pt x="1027" y="795"/>
                  </a:lnTo>
                  <a:lnTo>
                    <a:pt x="5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9" name="Google Shape;40629;p80"/>
            <p:cNvSpPr/>
            <p:nvPr/>
          </p:nvSpPr>
          <p:spPr>
            <a:xfrm>
              <a:off x="1792988" y="3512938"/>
              <a:ext cx="35137" cy="35485"/>
            </a:xfrm>
            <a:custGeom>
              <a:rect b="b" l="l" r="r" t="t"/>
              <a:pathLst>
                <a:path extrusionOk="0" h="918" w="909">
                  <a:moveTo>
                    <a:pt x="569" y="0"/>
                  </a:moveTo>
                  <a:lnTo>
                    <a:pt x="0" y="328"/>
                  </a:lnTo>
                  <a:lnTo>
                    <a:pt x="340" y="917"/>
                  </a:lnTo>
                  <a:lnTo>
                    <a:pt x="908" y="588"/>
                  </a:lnTo>
                  <a:lnTo>
                    <a:pt x="5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0" name="Google Shape;40630;p80"/>
            <p:cNvSpPr/>
            <p:nvPr/>
          </p:nvSpPr>
          <p:spPr>
            <a:xfrm>
              <a:off x="1881701" y="3372002"/>
              <a:ext cx="26324" cy="25667"/>
            </a:xfrm>
            <a:custGeom>
              <a:rect b="b" l="l" r="r" t="t"/>
              <a:pathLst>
                <a:path extrusionOk="0" h="664" w="681">
                  <a:moveTo>
                    <a:pt x="1" y="1"/>
                  </a:moveTo>
                  <a:lnTo>
                    <a:pt x="1" y="664"/>
                  </a:lnTo>
                  <a:lnTo>
                    <a:pt x="680" y="664"/>
                  </a:lnTo>
                  <a:lnTo>
                    <a:pt x="6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1" name="Google Shape;40631;p80"/>
            <p:cNvSpPr/>
            <p:nvPr/>
          </p:nvSpPr>
          <p:spPr>
            <a:xfrm>
              <a:off x="1792988" y="3220822"/>
              <a:ext cx="35137" cy="35485"/>
            </a:xfrm>
            <a:custGeom>
              <a:rect b="b" l="l" r="r" t="t"/>
              <a:pathLst>
                <a:path extrusionOk="0" h="918" w="909">
                  <a:moveTo>
                    <a:pt x="340" y="1"/>
                  </a:moveTo>
                  <a:lnTo>
                    <a:pt x="0" y="590"/>
                  </a:lnTo>
                  <a:lnTo>
                    <a:pt x="569" y="918"/>
                  </a:lnTo>
                  <a:lnTo>
                    <a:pt x="908" y="329"/>
                  </a:lnTo>
                  <a:lnTo>
                    <a:pt x="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2" name="Google Shape;40632;p80"/>
            <p:cNvSpPr/>
            <p:nvPr/>
          </p:nvSpPr>
          <p:spPr>
            <a:xfrm>
              <a:off x="1624297" y="3220745"/>
              <a:ext cx="35137" cy="35485"/>
            </a:xfrm>
            <a:custGeom>
              <a:rect b="b" l="l" r="r" t="t"/>
              <a:pathLst>
                <a:path extrusionOk="0" h="918" w="909">
                  <a:moveTo>
                    <a:pt x="569" y="1"/>
                  </a:moveTo>
                  <a:lnTo>
                    <a:pt x="0" y="329"/>
                  </a:lnTo>
                  <a:lnTo>
                    <a:pt x="340" y="918"/>
                  </a:lnTo>
                  <a:lnTo>
                    <a:pt x="909" y="589"/>
                  </a:lnTo>
                  <a:lnTo>
                    <a:pt x="5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3" name="Google Shape;40633;p80"/>
            <p:cNvSpPr/>
            <p:nvPr/>
          </p:nvSpPr>
          <p:spPr>
            <a:xfrm>
              <a:off x="1544398" y="3372002"/>
              <a:ext cx="26285" cy="25667"/>
            </a:xfrm>
            <a:custGeom>
              <a:rect b="b" l="l" r="r" t="t"/>
              <a:pathLst>
                <a:path extrusionOk="0" h="664" w="680">
                  <a:moveTo>
                    <a:pt x="0" y="1"/>
                  </a:moveTo>
                  <a:lnTo>
                    <a:pt x="0" y="664"/>
                  </a:lnTo>
                  <a:lnTo>
                    <a:pt x="680" y="664"/>
                  </a:lnTo>
                  <a:lnTo>
                    <a:pt x="6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4" name="Google Shape;40634;p80"/>
            <p:cNvSpPr/>
            <p:nvPr/>
          </p:nvSpPr>
          <p:spPr>
            <a:xfrm>
              <a:off x="1624297" y="3512976"/>
              <a:ext cx="35137" cy="35447"/>
            </a:xfrm>
            <a:custGeom>
              <a:rect b="b" l="l" r="r" t="t"/>
              <a:pathLst>
                <a:path extrusionOk="0" h="917" w="909">
                  <a:moveTo>
                    <a:pt x="340" y="0"/>
                  </a:moveTo>
                  <a:lnTo>
                    <a:pt x="0" y="588"/>
                  </a:lnTo>
                  <a:lnTo>
                    <a:pt x="569" y="916"/>
                  </a:lnTo>
                  <a:lnTo>
                    <a:pt x="909" y="328"/>
                  </a:lnTo>
                  <a:lnTo>
                    <a:pt x="3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5" name="Google Shape;40635;p80"/>
            <p:cNvSpPr/>
            <p:nvPr/>
          </p:nvSpPr>
          <p:spPr>
            <a:xfrm>
              <a:off x="1586338" y="3372002"/>
              <a:ext cx="35563" cy="25667"/>
            </a:xfrm>
            <a:custGeom>
              <a:rect b="b" l="l" r="r" t="t"/>
              <a:pathLst>
                <a:path extrusionOk="0" h="664" w="920">
                  <a:moveTo>
                    <a:pt x="0" y="1"/>
                  </a:moveTo>
                  <a:lnTo>
                    <a:pt x="0" y="664"/>
                  </a:lnTo>
                  <a:lnTo>
                    <a:pt x="919" y="664"/>
                  </a:lnTo>
                  <a:lnTo>
                    <a:pt x="91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6" name="Google Shape;40636;p80"/>
            <p:cNvSpPr/>
            <p:nvPr/>
          </p:nvSpPr>
          <p:spPr>
            <a:xfrm>
              <a:off x="1645016" y="3469026"/>
              <a:ext cx="39737" cy="43448"/>
            </a:xfrm>
            <a:custGeom>
              <a:rect b="b" l="l" r="r" t="t"/>
              <a:pathLst>
                <a:path extrusionOk="0" h="1124" w="1028">
                  <a:moveTo>
                    <a:pt x="459" y="1"/>
                  </a:moveTo>
                  <a:lnTo>
                    <a:pt x="0" y="794"/>
                  </a:lnTo>
                  <a:lnTo>
                    <a:pt x="569" y="1124"/>
                  </a:lnTo>
                  <a:lnTo>
                    <a:pt x="1028" y="329"/>
                  </a:lnTo>
                  <a:lnTo>
                    <a:pt x="4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7" name="Google Shape;40637;p80"/>
            <p:cNvSpPr/>
            <p:nvPr/>
          </p:nvSpPr>
          <p:spPr>
            <a:xfrm>
              <a:off x="1767630" y="3468987"/>
              <a:ext cx="39737" cy="43448"/>
            </a:xfrm>
            <a:custGeom>
              <a:rect b="b" l="l" r="r" t="t"/>
              <a:pathLst>
                <a:path extrusionOk="0" h="1124" w="1028">
                  <a:moveTo>
                    <a:pt x="570" y="1"/>
                  </a:moveTo>
                  <a:lnTo>
                    <a:pt x="1" y="330"/>
                  </a:lnTo>
                  <a:lnTo>
                    <a:pt x="459" y="1124"/>
                  </a:lnTo>
                  <a:lnTo>
                    <a:pt x="1027" y="795"/>
                  </a:lnTo>
                  <a:lnTo>
                    <a:pt x="5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8" name="Google Shape;40638;p80"/>
            <p:cNvSpPr/>
            <p:nvPr/>
          </p:nvSpPr>
          <p:spPr>
            <a:xfrm>
              <a:off x="1831295" y="3372002"/>
              <a:ext cx="35563" cy="25667"/>
            </a:xfrm>
            <a:custGeom>
              <a:rect b="b" l="l" r="r" t="t"/>
              <a:pathLst>
                <a:path extrusionOk="0" h="664" w="920">
                  <a:moveTo>
                    <a:pt x="1" y="1"/>
                  </a:moveTo>
                  <a:lnTo>
                    <a:pt x="1" y="664"/>
                  </a:lnTo>
                  <a:lnTo>
                    <a:pt x="920" y="664"/>
                  </a:lnTo>
                  <a:lnTo>
                    <a:pt x="9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9" name="Google Shape;40639;p80"/>
            <p:cNvSpPr/>
            <p:nvPr/>
          </p:nvSpPr>
          <p:spPr>
            <a:xfrm>
              <a:off x="1767591" y="3256771"/>
              <a:ext cx="39737" cy="43410"/>
            </a:xfrm>
            <a:custGeom>
              <a:rect b="b" l="l" r="r" t="t"/>
              <a:pathLst>
                <a:path extrusionOk="0" h="1123" w="1028">
                  <a:moveTo>
                    <a:pt x="459" y="0"/>
                  </a:moveTo>
                  <a:lnTo>
                    <a:pt x="1" y="795"/>
                  </a:lnTo>
                  <a:lnTo>
                    <a:pt x="570" y="1123"/>
                  </a:lnTo>
                  <a:lnTo>
                    <a:pt x="1027" y="328"/>
                  </a:lnTo>
                  <a:lnTo>
                    <a:pt x="4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0" name="Google Shape;40640;p80"/>
            <p:cNvSpPr/>
            <p:nvPr/>
          </p:nvSpPr>
          <p:spPr>
            <a:xfrm>
              <a:off x="1608758" y="3267131"/>
              <a:ext cx="235061" cy="235022"/>
            </a:xfrm>
            <a:custGeom>
              <a:rect b="b" l="l" r="r" t="t"/>
              <a:pathLst>
                <a:path extrusionOk="0" h="6080" w="6081">
                  <a:moveTo>
                    <a:pt x="3040" y="0"/>
                  </a:moveTo>
                  <a:cubicBezTo>
                    <a:pt x="1363" y="0"/>
                    <a:pt x="0" y="1363"/>
                    <a:pt x="0" y="3040"/>
                  </a:cubicBezTo>
                  <a:cubicBezTo>
                    <a:pt x="0" y="4716"/>
                    <a:pt x="1363" y="6080"/>
                    <a:pt x="3040" y="6080"/>
                  </a:cubicBezTo>
                  <a:cubicBezTo>
                    <a:pt x="4718" y="6080"/>
                    <a:pt x="6081" y="4716"/>
                    <a:pt x="6080" y="3040"/>
                  </a:cubicBezTo>
                  <a:cubicBezTo>
                    <a:pt x="6080" y="1363"/>
                    <a:pt x="4716" y="0"/>
                    <a:pt x="30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1" name="Google Shape;40641;p80"/>
            <p:cNvSpPr/>
            <p:nvPr/>
          </p:nvSpPr>
          <p:spPr>
            <a:xfrm>
              <a:off x="1726153" y="3212975"/>
              <a:ext cx="12872" cy="66796"/>
            </a:xfrm>
            <a:custGeom>
              <a:rect b="b" l="l" r="r" t="t"/>
              <a:pathLst>
                <a:path extrusionOk="0" h="1728" w="333">
                  <a:moveTo>
                    <a:pt x="1" y="0"/>
                  </a:moveTo>
                  <a:lnTo>
                    <a:pt x="1" y="1727"/>
                  </a:lnTo>
                  <a:lnTo>
                    <a:pt x="332" y="1727"/>
                  </a:lnTo>
                  <a:lnTo>
                    <a:pt x="33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2" name="Google Shape;40642;p80"/>
            <p:cNvSpPr/>
            <p:nvPr/>
          </p:nvSpPr>
          <p:spPr>
            <a:xfrm>
              <a:off x="1726153" y="3489242"/>
              <a:ext cx="12872" cy="66757"/>
            </a:xfrm>
            <a:custGeom>
              <a:rect b="b" l="l" r="r" t="t"/>
              <a:pathLst>
                <a:path extrusionOk="0" h="1727" w="333">
                  <a:moveTo>
                    <a:pt x="1" y="0"/>
                  </a:moveTo>
                  <a:lnTo>
                    <a:pt x="1" y="1726"/>
                  </a:lnTo>
                  <a:lnTo>
                    <a:pt x="332" y="1726"/>
                  </a:lnTo>
                  <a:lnTo>
                    <a:pt x="33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3" name="Google Shape;40643;p80"/>
            <p:cNvSpPr/>
            <p:nvPr/>
          </p:nvSpPr>
          <p:spPr>
            <a:xfrm>
              <a:off x="1726153" y="3267131"/>
              <a:ext cx="117589" cy="235022"/>
            </a:xfrm>
            <a:custGeom>
              <a:rect b="b" l="l" r="r" t="t"/>
              <a:pathLst>
                <a:path extrusionOk="0" h="6080" w="3042">
                  <a:moveTo>
                    <a:pt x="1" y="0"/>
                  </a:moveTo>
                  <a:lnTo>
                    <a:pt x="1" y="6080"/>
                  </a:lnTo>
                  <a:cubicBezTo>
                    <a:pt x="1677" y="6080"/>
                    <a:pt x="3042" y="4716"/>
                    <a:pt x="3042" y="3040"/>
                  </a:cubicBezTo>
                  <a:cubicBezTo>
                    <a:pt x="3042" y="1363"/>
                    <a:pt x="1677"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4" name="Google Shape;40644;p80"/>
          <p:cNvGrpSpPr/>
          <p:nvPr/>
        </p:nvGrpSpPr>
        <p:grpSpPr>
          <a:xfrm>
            <a:off x="1544398" y="3841544"/>
            <a:ext cx="368266" cy="332046"/>
            <a:chOff x="1544398" y="3841544"/>
            <a:chExt cx="368266" cy="332046"/>
          </a:xfrm>
        </p:grpSpPr>
        <p:sp>
          <p:nvSpPr>
            <p:cNvPr id="40645" name="Google Shape;40645;p80"/>
            <p:cNvSpPr/>
            <p:nvPr/>
          </p:nvSpPr>
          <p:spPr>
            <a:xfrm>
              <a:off x="1855145" y="3846492"/>
              <a:ext cx="57519" cy="82760"/>
            </a:xfrm>
            <a:custGeom>
              <a:rect b="b" l="l" r="r" t="t"/>
              <a:pathLst>
                <a:path extrusionOk="0" h="2141" w="1488">
                  <a:moveTo>
                    <a:pt x="281" y="0"/>
                  </a:moveTo>
                  <a:cubicBezTo>
                    <a:pt x="188" y="0"/>
                    <a:pt x="94" y="12"/>
                    <a:pt x="0" y="38"/>
                  </a:cubicBezTo>
                  <a:lnTo>
                    <a:pt x="563" y="2140"/>
                  </a:lnTo>
                  <a:cubicBezTo>
                    <a:pt x="1144" y="1984"/>
                    <a:pt x="1488" y="1388"/>
                    <a:pt x="1331" y="808"/>
                  </a:cubicBezTo>
                  <a:cubicBezTo>
                    <a:pt x="1202" y="322"/>
                    <a:pt x="762" y="0"/>
                    <a:pt x="2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6" name="Google Shape;40646;p80"/>
            <p:cNvSpPr/>
            <p:nvPr/>
          </p:nvSpPr>
          <p:spPr>
            <a:xfrm>
              <a:off x="1544398" y="3946260"/>
              <a:ext cx="38926" cy="46270"/>
            </a:xfrm>
            <a:custGeom>
              <a:rect b="b" l="l" r="r" t="t"/>
              <a:pathLst>
                <a:path extrusionOk="0" h="1197" w="1007">
                  <a:moveTo>
                    <a:pt x="739" y="0"/>
                  </a:moveTo>
                  <a:lnTo>
                    <a:pt x="0" y="198"/>
                  </a:lnTo>
                  <a:lnTo>
                    <a:pt x="268" y="1197"/>
                  </a:lnTo>
                  <a:lnTo>
                    <a:pt x="1007" y="998"/>
                  </a:lnTo>
                  <a:lnTo>
                    <a:pt x="7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7" name="Google Shape;40647;p80"/>
            <p:cNvSpPr/>
            <p:nvPr/>
          </p:nvSpPr>
          <p:spPr>
            <a:xfrm>
              <a:off x="1865968" y="3877686"/>
              <a:ext cx="46695" cy="51566"/>
            </a:xfrm>
            <a:custGeom>
              <a:rect b="b" l="l" r="r" t="t"/>
              <a:pathLst>
                <a:path extrusionOk="0" h="1334" w="1208">
                  <a:moveTo>
                    <a:pt x="1051" y="1"/>
                  </a:moveTo>
                  <a:lnTo>
                    <a:pt x="1" y="284"/>
                  </a:lnTo>
                  <a:lnTo>
                    <a:pt x="283" y="1333"/>
                  </a:lnTo>
                  <a:cubicBezTo>
                    <a:pt x="864" y="1177"/>
                    <a:pt x="1208" y="581"/>
                    <a:pt x="105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8" name="Google Shape;40648;p80"/>
            <p:cNvSpPr/>
            <p:nvPr/>
          </p:nvSpPr>
          <p:spPr>
            <a:xfrm>
              <a:off x="1549539" y="3965549"/>
              <a:ext cx="33746" cy="26981"/>
            </a:xfrm>
            <a:custGeom>
              <a:rect b="b" l="l" r="r" t="t"/>
              <a:pathLst>
                <a:path extrusionOk="0" h="698" w="873">
                  <a:moveTo>
                    <a:pt x="739" y="0"/>
                  </a:moveTo>
                  <a:lnTo>
                    <a:pt x="0" y="199"/>
                  </a:lnTo>
                  <a:lnTo>
                    <a:pt x="134" y="698"/>
                  </a:lnTo>
                  <a:lnTo>
                    <a:pt x="873" y="499"/>
                  </a:lnTo>
                  <a:lnTo>
                    <a:pt x="73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9" name="Google Shape;40649;p80"/>
            <p:cNvSpPr/>
            <p:nvPr/>
          </p:nvSpPr>
          <p:spPr>
            <a:xfrm>
              <a:off x="1564189" y="3898753"/>
              <a:ext cx="149634" cy="101006"/>
            </a:xfrm>
            <a:custGeom>
              <a:rect b="b" l="l" r="r" t="t"/>
              <a:pathLst>
                <a:path extrusionOk="0" h="2613" w="3871">
                  <a:moveTo>
                    <a:pt x="3415" y="0"/>
                  </a:moveTo>
                  <a:lnTo>
                    <a:pt x="0" y="916"/>
                  </a:lnTo>
                  <a:lnTo>
                    <a:pt x="455" y="2613"/>
                  </a:lnTo>
                  <a:lnTo>
                    <a:pt x="3870" y="1698"/>
                  </a:lnTo>
                  <a:lnTo>
                    <a:pt x="3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0" name="Google Shape;40650;p80"/>
            <p:cNvSpPr/>
            <p:nvPr/>
          </p:nvSpPr>
          <p:spPr>
            <a:xfrm>
              <a:off x="1572925" y="3931571"/>
              <a:ext cx="140897" cy="68187"/>
            </a:xfrm>
            <a:custGeom>
              <a:rect b="b" l="l" r="r" t="t"/>
              <a:pathLst>
                <a:path extrusionOk="0" h="1764" w="3645">
                  <a:moveTo>
                    <a:pt x="3416" y="1"/>
                  </a:moveTo>
                  <a:lnTo>
                    <a:pt x="1" y="915"/>
                  </a:lnTo>
                  <a:lnTo>
                    <a:pt x="229" y="1764"/>
                  </a:lnTo>
                  <a:lnTo>
                    <a:pt x="3644" y="849"/>
                  </a:lnTo>
                  <a:lnTo>
                    <a:pt x="3416"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1" name="Google Shape;40651;p80"/>
            <p:cNvSpPr/>
            <p:nvPr/>
          </p:nvSpPr>
          <p:spPr>
            <a:xfrm>
              <a:off x="1678685" y="3898792"/>
              <a:ext cx="35099" cy="70313"/>
            </a:xfrm>
            <a:custGeom>
              <a:rect b="b" l="l" r="r" t="t"/>
              <a:pathLst>
                <a:path extrusionOk="0" h="1819" w="908">
                  <a:moveTo>
                    <a:pt x="452" y="0"/>
                  </a:moveTo>
                  <a:lnTo>
                    <a:pt x="1" y="121"/>
                  </a:lnTo>
                  <a:lnTo>
                    <a:pt x="456" y="1818"/>
                  </a:lnTo>
                  <a:lnTo>
                    <a:pt x="907" y="1697"/>
                  </a:lnTo>
                  <a:lnTo>
                    <a:pt x="452"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2" name="Google Shape;40652;p80"/>
            <p:cNvSpPr/>
            <p:nvPr/>
          </p:nvSpPr>
          <p:spPr>
            <a:xfrm>
              <a:off x="1687498" y="3931571"/>
              <a:ext cx="26324" cy="37534"/>
            </a:xfrm>
            <a:custGeom>
              <a:rect b="b" l="l" r="r" t="t"/>
              <a:pathLst>
                <a:path extrusionOk="0" h="971" w="681">
                  <a:moveTo>
                    <a:pt x="453" y="1"/>
                  </a:moveTo>
                  <a:lnTo>
                    <a:pt x="1" y="122"/>
                  </a:lnTo>
                  <a:lnTo>
                    <a:pt x="229" y="970"/>
                  </a:lnTo>
                  <a:lnTo>
                    <a:pt x="680" y="849"/>
                  </a:lnTo>
                  <a:lnTo>
                    <a:pt x="453" y="1"/>
                  </a:lnTo>
                  <a:close/>
                </a:path>
              </a:pathLst>
            </a:custGeom>
            <a:solidFill>
              <a:srgbClr val="9B9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3" name="Google Shape;40653;p80"/>
            <p:cNvSpPr/>
            <p:nvPr/>
          </p:nvSpPr>
          <p:spPr>
            <a:xfrm>
              <a:off x="1686648" y="3841621"/>
              <a:ext cx="208196" cy="133978"/>
            </a:xfrm>
            <a:custGeom>
              <a:rect b="b" l="l" r="r" t="t"/>
              <a:pathLst>
                <a:path extrusionOk="0" h="3466" w="5386">
                  <a:moveTo>
                    <a:pt x="4802" y="0"/>
                  </a:moveTo>
                  <a:lnTo>
                    <a:pt x="1" y="1286"/>
                  </a:lnTo>
                  <a:lnTo>
                    <a:pt x="584" y="3466"/>
                  </a:lnTo>
                  <a:lnTo>
                    <a:pt x="5386" y="2180"/>
                  </a:lnTo>
                  <a:lnTo>
                    <a:pt x="4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4" name="Google Shape;40654;p80"/>
            <p:cNvSpPr/>
            <p:nvPr/>
          </p:nvSpPr>
          <p:spPr>
            <a:xfrm>
              <a:off x="1828125" y="3850589"/>
              <a:ext cx="33050" cy="87090"/>
            </a:xfrm>
            <a:custGeom>
              <a:rect b="b" l="l" r="r" t="t"/>
              <a:pathLst>
                <a:path extrusionOk="0" h="2253" w="855">
                  <a:moveTo>
                    <a:pt x="271" y="0"/>
                  </a:moveTo>
                  <a:lnTo>
                    <a:pt x="1" y="73"/>
                  </a:lnTo>
                  <a:lnTo>
                    <a:pt x="584" y="2253"/>
                  </a:lnTo>
                  <a:lnTo>
                    <a:pt x="854" y="2180"/>
                  </a:lnTo>
                  <a:lnTo>
                    <a:pt x="2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5" name="Google Shape;40655;p80"/>
            <p:cNvSpPr/>
            <p:nvPr/>
          </p:nvSpPr>
          <p:spPr>
            <a:xfrm>
              <a:off x="1854256" y="3841544"/>
              <a:ext cx="40588" cy="89138"/>
            </a:xfrm>
            <a:custGeom>
              <a:rect b="b" l="l" r="r" t="t"/>
              <a:pathLst>
                <a:path extrusionOk="0" h="2306" w="1050">
                  <a:moveTo>
                    <a:pt x="465" y="1"/>
                  </a:moveTo>
                  <a:lnTo>
                    <a:pt x="1" y="127"/>
                  </a:lnTo>
                  <a:lnTo>
                    <a:pt x="584" y="2305"/>
                  </a:lnTo>
                  <a:lnTo>
                    <a:pt x="1050" y="2181"/>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6" name="Google Shape;40656;p80"/>
            <p:cNvSpPr/>
            <p:nvPr/>
          </p:nvSpPr>
          <p:spPr>
            <a:xfrm>
              <a:off x="1697935" y="3883717"/>
              <a:ext cx="196947" cy="91922"/>
            </a:xfrm>
            <a:custGeom>
              <a:rect b="b" l="l" r="r" t="t"/>
              <a:pathLst>
                <a:path extrusionOk="0" h="2378" w="5095">
                  <a:moveTo>
                    <a:pt x="4802" y="1"/>
                  </a:moveTo>
                  <a:lnTo>
                    <a:pt x="1" y="1287"/>
                  </a:lnTo>
                  <a:lnTo>
                    <a:pt x="293" y="2378"/>
                  </a:lnTo>
                  <a:lnTo>
                    <a:pt x="5095" y="1091"/>
                  </a:lnTo>
                  <a:lnTo>
                    <a:pt x="4802"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7" name="Google Shape;40657;p80"/>
            <p:cNvSpPr/>
            <p:nvPr/>
          </p:nvSpPr>
          <p:spPr>
            <a:xfrm>
              <a:off x="1839412" y="3892723"/>
              <a:ext cx="21801" cy="44956"/>
            </a:xfrm>
            <a:custGeom>
              <a:rect b="b" l="l" r="r" t="t"/>
              <a:pathLst>
                <a:path extrusionOk="0" h="1163" w="564">
                  <a:moveTo>
                    <a:pt x="271" y="0"/>
                  </a:moveTo>
                  <a:lnTo>
                    <a:pt x="1" y="73"/>
                  </a:lnTo>
                  <a:lnTo>
                    <a:pt x="293" y="1163"/>
                  </a:lnTo>
                  <a:lnTo>
                    <a:pt x="563" y="1091"/>
                  </a:lnTo>
                  <a:lnTo>
                    <a:pt x="271"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8" name="Google Shape;40658;p80"/>
            <p:cNvSpPr/>
            <p:nvPr/>
          </p:nvSpPr>
          <p:spPr>
            <a:xfrm>
              <a:off x="1865582" y="3883678"/>
              <a:ext cx="29262" cy="47043"/>
            </a:xfrm>
            <a:custGeom>
              <a:rect b="b" l="l" r="r" t="t"/>
              <a:pathLst>
                <a:path extrusionOk="0" h="1217" w="757">
                  <a:moveTo>
                    <a:pt x="465" y="1"/>
                  </a:moveTo>
                  <a:lnTo>
                    <a:pt x="0" y="125"/>
                  </a:lnTo>
                  <a:lnTo>
                    <a:pt x="292" y="1216"/>
                  </a:lnTo>
                  <a:lnTo>
                    <a:pt x="757" y="1092"/>
                  </a:lnTo>
                  <a:lnTo>
                    <a:pt x="465"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9" name="Google Shape;40659;p80"/>
            <p:cNvSpPr/>
            <p:nvPr/>
          </p:nvSpPr>
          <p:spPr>
            <a:xfrm>
              <a:off x="1601143" y="3953141"/>
              <a:ext cx="186317" cy="220449"/>
            </a:xfrm>
            <a:custGeom>
              <a:rect b="b" l="l" r="r" t="t"/>
              <a:pathLst>
                <a:path extrusionOk="0" h="5703" w="4820">
                  <a:moveTo>
                    <a:pt x="2244" y="1330"/>
                  </a:moveTo>
                  <a:lnTo>
                    <a:pt x="2244" y="3380"/>
                  </a:lnTo>
                  <a:lnTo>
                    <a:pt x="1355" y="3380"/>
                  </a:lnTo>
                  <a:lnTo>
                    <a:pt x="2244" y="1330"/>
                  </a:lnTo>
                  <a:close/>
                  <a:moveTo>
                    <a:pt x="2574" y="1330"/>
                  </a:moveTo>
                  <a:lnTo>
                    <a:pt x="3464" y="3380"/>
                  </a:lnTo>
                  <a:lnTo>
                    <a:pt x="2574" y="3380"/>
                  </a:lnTo>
                  <a:lnTo>
                    <a:pt x="2574" y="1330"/>
                  </a:lnTo>
                  <a:close/>
                  <a:moveTo>
                    <a:pt x="2410" y="1"/>
                  </a:moveTo>
                  <a:lnTo>
                    <a:pt x="0" y="5554"/>
                  </a:lnTo>
                  <a:lnTo>
                    <a:pt x="343" y="5702"/>
                  </a:lnTo>
                  <a:lnTo>
                    <a:pt x="1187" y="3746"/>
                  </a:lnTo>
                  <a:lnTo>
                    <a:pt x="2242" y="3746"/>
                  </a:lnTo>
                  <a:lnTo>
                    <a:pt x="2242" y="5621"/>
                  </a:lnTo>
                  <a:lnTo>
                    <a:pt x="2592" y="5621"/>
                  </a:lnTo>
                  <a:lnTo>
                    <a:pt x="2592" y="3746"/>
                  </a:lnTo>
                  <a:lnTo>
                    <a:pt x="3633" y="3746"/>
                  </a:lnTo>
                  <a:lnTo>
                    <a:pt x="4477" y="5702"/>
                  </a:lnTo>
                  <a:lnTo>
                    <a:pt x="4820" y="5554"/>
                  </a:lnTo>
                  <a:lnTo>
                    <a:pt x="24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0" name="Google Shape;40660;p80"/>
            <p:cNvSpPr/>
            <p:nvPr/>
          </p:nvSpPr>
          <p:spPr>
            <a:xfrm>
              <a:off x="1694224" y="3953141"/>
              <a:ext cx="93236" cy="220449"/>
            </a:xfrm>
            <a:custGeom>
              <a:rect b="b" l="l" r="r" t="t"/>
              <a:pathLst>
                <a:path extrusionOk="0" h="5703" w="2412">
                  <a:moveTo>
                    <a:pt x="166" y="1330"/>
                  </a:moveTo>
                  <a:lnTo>
                    <a:pt x="1056" y="3380"/>
                  </a:lnTo>
                  <a:lnTo>
                    <a:pt x="166" y="3380"/>
                  </a:lnTo>
                  <a:lnTo>
                    <a:pt x="166" y="1330"/>
                  </a:lnTo>
                  <a:close/>
                  <a:moveTo>
                    <a:pt x="1" y="1"/>
                  </a:moveTo>
                  <a:lnTo>
                    <a:pt x="1" y="5621"/>
                  </a:lnTo>
                  <a:lnTo>
                    <a:pt x="165" y="5621"/>
                  </a:lnTo>
                  <a:lnTo>
                    <a:pt x="165" y="3746"/>
                  </a:lnTo>
                  <a:lnTo>
                    <a:pt x="1225" y="3746"/>
                  </a:lnTo>
                  <a:lnTo>
                    <a:pt x="2069" y="5702"/>
                  </a:lnTo>
                  <a:lnTo>
                    <a:pt x="2412" y="5554"/>
                  </a:lnTo>
                  <a:lnTo>
                    <a:pt x="1" y="1"/>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1" name="Google Shape;40661;p80"/>
            <p:cNvSpPr/>
            <p:nvPr/>
          </p:nvSpPr>
          <p:spPr>
            <a:xfrm>
              <a:off x="1674858" y="3949894"/>
              <a:ext cx="40085" cy="40124"/>
            </a:xfrm>
            <a:custGeom>
              <a:rect b="b" l="l" r="r" t="t"/>
              <a:pathLst>
                <a:path extrusionOk="0" h="1038" w="1037">
                  <a:moveTo>
                    <a:pt x="519" y="0"/>
                  </a:moveTo>
                  <a:cubicBezTo>
                    <a:pt x="233" y="0"/>
                    <a:pt x="1" y="232"/>
                    <a:pt x="1" y="519"/>
                  </a:cubicBezTo>
                  <a:cubicBezTo>
                    <a:pt x="1" y="805"/>
                    <a:pt x="233" y="1037"/>
                    <a:pt x="519" y="1037"/>
                  </a:cubicBezTo>
                  <a:cubicBezTo>
                    <a:pt x="805" y="1037"/>
                    <a:pt x="1037" y="805"/>
                    <a:pt x="1037" y="519"/>
                  </a:cubicBezTo>
                  <a:cubicBezTo>
                    <a:pt x="1037" y="232"/>
                    <a:pt x="805" y="0"/>
                    <a:pt x="5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2" name="Google Shape;40662;p80"/>
            <p:cNvSpPr/>
            <p:nvPr/>
          </p:nvSpPr>
          <p:spPr>
            <a:xfrm>
              <a:off x="1683633" y="3958669"/>
              <a:ext cx="22536" cy="22575"/>
            </a:xfrm>
            <a:custGeom>
              <a:rect b="b" l="l" r="r" t="t"/>
              <a:pathLst>
                <a:path extrusionOk="0" h="584" w="583">
                  <a:moveTo>
                    <a:pt x="292" y="0"/>
                  </a:moveTo>
                  <a:cubicBezTo>
                    <a:pt x="130" y="0"/>
                    <a:pt x="0" y="131"/>
                    <a:pt x="0" y="292"/>
                  </a:cubicBezTo>
                  <a:cubicBezTo>
                    <a:pt x="0" y="453"/>
                    <a:pt x="130" y="584"/>
                    <a:pt x="292" y="584"/>
                  </a:cubicBezTo>
                  <a:cubicBezTo>
                    <a:pt x="453" y="584"/>
                    <a:pt x="583" y="453"/>
                    <a:pt x="583" y="292"/>
                  </a:cubicBezTo>
                  <a:cubicBezTo>
                    <a:pt x="583" y="131"/>
                    <a:pt x="453" y="0"/>
                    <a:pt x="292"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3" name="Google Shape;40663;p80"/>
          <p:cNvGrpSpPr/>
          <p:nvPr/>
        </p:nvGrpSpPr>
        <p:grpSpPr>
          <a:xfrm>
            <a:off x="726728" y="3819936"/>
            <a:ext cx="358255" cy="363628"/>
            <a:chOff x="726728" y="3819936"/>
            <a:chExt cx="358255" cy="363628"/>
          </a:xfrm>
        </p:grpSpPr>
        <p:sp>
          <p:nvSpPr>
            <p:cNvPr id="40664" name="Google Shape;40664;p80"/>
            <p:cNvSpPr/>
            <p:nvPr/>
          </p:nvSpPr>
          <p:spPr>
            <a:xfrm>
              <a:off x="818302" y="3914215"/>
              <a:ext cx="174953" cy="228722"/>
            </a:xfrm>
            <a:custGeom>
              <a:rect b="b" l="l" r="r" t="t"/>
              <a:pathLst>
                <a:path extrusionOk="0" h="5917" w="4526">
                  <a:moveTo>
                    <a:pt x="1554" y="0"/>
                  </a:moveTo>
                  <a:lnTo>
                    <a:pt x="0" y="5912"/>
                  </a:lnTo>
                  <a:lnTo>
                    <a:pt x="4525" y="5917"/>
                  </a:lnTo>
                  <a:lnTo>
                    <a:pt x="2958" y="2"/>
                  </a:lnTo>
                  <a:lnTo>
                    <a:pt x="15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5" name="Google Shape;40665;p80"/>
            <p:cNvSpPr/>
            <p:nvPr/>
          </p:nvSpPr>
          <p:spPr>
            <a:xfrm>
              <a:off x="818418" y="4101576"/>
              <a:ext cx="174798" cy="81987"/>
            </a:xfrm>
            <a:custGeom>
              <a:rect b="b" l="l" r="r" t="t"/>
              <a:pathLst>
                <a:path extrusionOk="0" h="2121" w="4522">
                  <a:moveTo>
                    <a:pt x="2260" y="0"/>
                  </a:moveTo>
                  <a:cubicBezTo>
                    <a:pt x="1012" y="0"/>
                    <a:pt x="0" y="475"/>
                    <a:pt x="0" y="1060"/>
                  </a:cubicBezTo>
                  <a:cubicBezTo>
                    <a:pt x="0" y="1646"/>
                    <a:pt x="1012" y="2121"/>
                    <a:pt x="2260" y="2121"/>
                  </a:cubicBezTo>
                  <a:cubicBezTo>
                    <a:pt x="3509" y="2121"/>
                    <a:pt x="4521" y="1646"/>
                    <a:pt x="4521" y="1060"/>
                  </a:cubicBezTo>
                  <a:cubicBezTo>
                    <a:pt x="4521" y="475"/>
                    <a:pt x="3509" y="0"/>
                    <a:pt x="22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6" name="Google Shape;40666;p80"/>
            <p:cNvSpPr/>
            <p:nvPr/>
          </p:nvSpPr>
          <p:spPr>
            <a:xfrm>
              <a:off x="905933" y="3914215"/>
              <a:ext cx="87515" cy="228838"/>
            </a:xfrm>
            <a:custGeom>
              <a:rect b="b" l="l" r="r" t="t"/>
              <a:pathLst>
                <a:path extrusionOk="0" h="5920" w="2264">
                  <a:moveTo>
                    <a:pt x="0" y="0"/>
                  </a:moveTo>
                  <a:lnTo>
                    <a:pt x="0" y="5917"/>
                  </a:lnTo>
                  <a:lnTo>
                    <a:pt x="2263" y="5919"/>
                  </a:lnTo>
                  <a:lnTo>
                    <a:pt x="69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7" name="Google Shape;40667;p80"/>
            <p:cNvSpPr/>
            <p:nvPr/>
          </p:nvSpPr>
          <p:spPr>
            <a:xfrm>
              <a:off x="905933" y="4101731"/>
              <a:ext cx="87128" cy="81678"/>
            </a:xfrm>
            <a:custGeom>
              <a:rect b="b" l="l" r="r" t="t"/>
              <a:pathLst>
                <a:path extrusionOk="0" h="2113" w="2254">
                  <a:moveTo>
                    <a:pt x="0" y="0"/>
                  </a:moveTo>
                  <a:lnTo>
                    <a:pt x="0" y="2113"/>
                  </a:lnTo>
                  <a:cubicBezTo>
                    <a:pt x="1245" y="2113"/>
                    <a:pt x="2254" y="1640"/>
                    <a:pt x="2254" y="1056"/>
                  </a:cubicBezTo>
                  <a:cubicBezTo>
                    <a:pt x="2254" y="474"/>
                    <a:pt x="1245"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8" name="Google Shape;40668;p80"/>
            <p:cNvSpPr/>
            <p:nvPr/>
          </p:nvSpPr>
          <p:spPr>
            <a:xfrm>
              <a:off x="726728" y="3884374"/>
              <a:ext cx="358023" cy="130963"/>
            </a:xfrm>
            <a:custGeom>
              <a:rect b="b" l="l" r="r" t="t"/>
              <a:pathLst>
                <a:path extrusionOk="0" h="3388" w="9262">
                  <a:moveTo>
                    <a:pt x="2578" y="1"/>
                  </a:moveTo>
                  <a:cubicBezTo>
                    <a:pt x="2557" y="5"/>
                    <a:pt x="2057" y="95"/>
                    <a:pt x="1511" y="286"/>
                  </a:cubicBezTo>
                  <a:cubicBezTo>
                    <a:pt x="722" y="562"/>
                    <a:pt x="243" y="915"/>
                    <a:pt x="89" y="1330"/>
                  </a:cubicBezTo>
                  <a:cubicBezTo>
                    <a:pt x="30" y="1488"/>
                    <a:pt x="0" y="1736"/>
                    <a:pt x="196" y="2019"/>
                  </a:cubicBezTo>
                  <a:cubicBezTo>
                    <a:pt x="546" y="2521"/>
                    <a:pt x="1444" y="2850"/>
                    <a:pt x="1949" y="3000"/>
                  </a:cubicBezTo>
                  <a:cubicBezTo>
                    <a:pt x="2789" y="3250"/>
                    <a:pt x="3741" y="3388"/>
                    <a:pt x="4631" y="3388"/>
                  </a:cubicBezTo>
                  <a:cubicBezTo>
                    <a:pt x="5522" y="3388"/>
                    <a:pt x="6473" y="3249"/>
                    <a:pt x="7314" y="3000"/>
                  </a:cubicBezTo>
                  <a:cubicBezTo>
                    <a:pt x="7818" y="2850"/>
                    <a:pt x="8717" y="2521"/>
                    <a:pt x="9067" y="2019"/>
                  </a:cubicBezTo>
                  <a:cubicBezTo>
                    <a:pt x="9262" y="1736"/>
                    <a:pt x="9232" y="1488"/>
                    <a:pt x="9173" y="1330"/>
                  </a:cubicBezTo>
                  <a:cubicBezTo>
                    <a:pt x="9018" y="915"/>
                    <a:pt x="8540" y="562"/>
                    <a:pt x="7752" y="286"/>
                  </a:cubicBezTo>
                  <a:cubicBezTo>
                    <a:pt x="7207" y="95"/>
                    <a:pt x="6705" y="5"/>
                    <a:pt x="66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9" name="Google Shape;40669;p80"/>
            <p:cNvSpPr/>
            <p:nvPr/>
          </p:nvSpPr>
          <p:spPr>
            <a:xfrm>
              <a:off x="905933" y="3884374"/>
              <a:ext cx="179050" cy="130963"/>
            </a:xfrm>
            <a:custGeom>
              <a:rect b="b" l="l" r="r" t="t"/>
              <a:pathLst>
                <a:path extrusionOk="0" h="3388" w="4632">
                  <a:moveTo>
                    <a:pt x="0" y="1"/>
                  </a:moveTo>
                  <a:lnTo>
                    <a:pt x="0" y="3388"/>
                  </a:lnTo>
                  <a:cubicBezTo>
                    <a:pt x="891" y="3388"/>
                    <a:pt x="1843" y="3249"/>
                    <a:pt x="2683" y="2999"/>
                  </a:cubicBezTo>
                  <a:cubicBezTo>
                    <a:pt x="3188" y="2850"/>
                    <a:pt x="4087" y="2521"/>
                    <a:pt x="4436" y="2018"/>
                  </a:cubicBezTo>
                  <a:cubicBezTo>
                    <a:pt x="4631" y="1736"/>
                    <a:pt x="4602" y="1488"/>
                    <a:pt x="4542" y="1330"/>
                  </a:cubicBezTo>
                  <a:cubicBezTo>
                    <a:pt x="4387" y="915"/>
                    <a:pt x="3909" y="562"/>
                    <a:pt x="3121" y="286"/>
                  </a:cubicBezTo>
                  <a:cubicBezTo>
                    <a:pt x="2576" y="95"/>
                    <a:pt x="2075" y="5"/>
                    <a:pt x="205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0" name="Google Shape;40670;p80"/>
            <p:cNvSpPr/>
            <p:nvPr/>
          </p:nvSpPr>
          <p:spPr>
            <a:xfrm>
              <a:off x="806628" y="3935823"/>
              <a:ext cx="22575" cy="22575"/>
            </a:xfrm>
            <a:custGeom>
              <a:rect b="b" l="l" r="r" t="t"/>
              <a:pathLst>
                <a:path extrusionOk="0" h="584" w="584">
                  <a:moveTo>
                    <a:pt x="291" y="0"/>
                  </a:moveTo>
                  <a:cubicBezTo>
                    <a:pt x="131" y="0"/>
                    <a:pt x="0" y="131"/>
                    <a:pt x="0" y="291"/>
                  </a:cubicBezTo>
                  <a:cubicBezTo>
                    <a:pt x="0" y="453"/>
                    <a:pt x="131" y="584"/>
                    <a:pt x="291" y="584"/>
                  </a:cubicBezTo>
                  <a:cubicBezTo>
                    <a:pt x="453" y="584"/>
                    <a:pt x="584" y="453"/>
                    <a:pt x="584" y="291"/>
                  </a:cubicBezTo>
                  <a:cubicBezTo>
                    <a:pt x="584" y="131"/>
                    <a:pt x="453" y="0"/>
                    <a:pt x="2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1" name="Google Shape;40671;p80"/>
            <p:cNvSpPr/>
            <p:nvPr/>
          </p:nvSpPr>
          <p:spPr>
            <a:xfrm>
              <a:off x="982277" y="3935823"/>
              <a:ext cx="22575" cy="22575"/>
            </a:xfrm>
            <a:custGeom>
              <a:rect b="b" l="l" r="r" t="t"/>
              <a:pathLst>
                <a:path extrusionOk="0" h="584" w="584">
                  <a:moveTo>
                    <a:pt x="293" y="0"/>
                  </a:moveTo>
                  <a:cubicBezTo>
                    <a:pt x="131" y="0"/>
                    <a:pt x="0" y="131"/>
                    <a:pt x="0" y="291"/>
                  </a:cubicBezTo>
                  <a:cubicBezTo>
                    <a:pt x="0" y="453"/>
                    <a:pt x="131" y="584"/>
                    <a:pt x="293" y="584"/>
                  </a:cubicBezTo>
                  <a:cubicBezTo>
                    <a:pt x="453" y="584"/>
                    <a:pt x="584" y="453"/>
                    <a:pt x="584" y="291"/>
                  </a:cubicBezTo>
                  <a:cubicBezTo>
                    <a:pt x="584" y="131"/>
                    <a:pt x="453" y="0"/>
                    <a:pt x="2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2" name="Google Shape;40672;p80"/>
            <p:cNvSpPr/>
            <p:nvPr/>
          </p:nvSpPr>
          <p:spPr>
            <a:xfrm>
              <a:off x="814011" y="3819936"/>
              <a:ext cx="183341" cy="107925"/>
            </a:xfrm>
            <a:custGeom>
              <a:rect b="b" l="l" r="r" t="t"/>
              <a:pathLst>
                <a:path extrusionOk="0" h="2792" w="4743">
                  <a:moveTo>
                    <a:pt x="2373" y="1"/>
                  </a:moveTo>
                  <a:cubicBezTo>
                    <a:pt x="1857" y="1"/>
                    <a:pt x="1364" y="156"/>
                    <a:pt x="943" y="452"/>
                  </a:cubicBezTo>
                  <a:cubicBezTo>
                    <a:pt x="533" y="740"/>
                    <a:pt x="224" y="1140"/>
                    <a:pt x="47" y="1608"/>
                  </a:cubicBezTo>
                  <a:lnTo>
                    <a:pt x="0" y="1729"/>
                  </a:lnTo>
                  <a:lnTo>
                    <a:pt x="56" y="1846"/>
                  </a:lnTo>
                  <a:cubicBezTo>
                    <a:pt x="77" y="1890"/>
                    <a:pt x="204" y="2130"/>
                    <a:pt x="559" y="2358"/>
                  </a:cubicBezTo>
                  <a:cubicBezTo>
                    <a:pt x="1010" y="2645"/>
                    <a:pt x="1619" y="2791"/>
                    <a:pt x="2372" y="2791"/>
                  </a:cubicBezTo>
                  <a:cubicBezTo>
                    <a:pt x="3125" y="2791"/>
                    <a:pt x="3735" y="2645"/>
                    <a:pt x="4184" y="2358"/>
                  </a:cubicBezTo>
                  <a:cubicBezTo>
                    <a:pt x="4540" y="2130"/>
                    <a:pt x="4667" y="1893"/>
                    <a:pt x="4688" y="1846"/>
                  </a:cubicBezTo>
                  <a:lnTo>
                    <a:pt x="4743" y="1729"/>
                  </a:lnTo>
                  <a:lnTo>
                    <a:pt x="4700" y="1608"/>
                  </a:lnTo>
                  <a:cubicBezTo>
                    <a:pt x="4523" y="1140"/>
                    <a:pt x="4213" y="740"/>
                    <a:pt x="3803" y="452"/>
                  </a:cubicBezTo>
                  <a:cubicBezTo>
                    <a:pt x="3384" y="157"/>
                    <a:pt x="2889" y="1"/>
                    <a:pt x="23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3" name="Google Shape;40673;p80"/>
            <p:cNvSpPr/>
            <p:nvPr/>
          </p:nvSpPr>
          <p:spPr>
            <a:xfrm>
              <a:off x="905933" y="3819936"/>
              <a:ext cx="91728" cy="107963"/>
            </a:xfrm>
            <a:custGeom>
              <a:rect b="b" l="l" r="r" t="t"/>
              <a:pathLst>
                <a:path extrusionOk="0" h="2793" w="2373">
                  <a:moveTo>
                    <a:pt x="0" y="1"/>
                  </a:moveTo>
                  <a:lnTo>
                    <a:pt x="0" y="2793"/>
                  </a:lnTo>
                  <a:cubicBezTo>
                    <a:pt x="754" y="2793"/>
                    <a:pt x="1365" y="2646"/>
                    <a:pt x="1813" y="2359"/>
                  </a:cubicBezTo>
                  <a:cubicBezTo>
                    <a:pt x="2169" y="2131"/>
                    <a:pt x="2295" y="1894"/>
                    <a:pt x="2316" y="1847"/>
                  </a:cubicBezTo>
                  <a:lnTo>
                    <a:pt x="2372" y="1730"/>
                  </a:lnTo>
                  <a:lnTo>
                    <a:pt x="2327" y="1608"/>
                  </a:lnTo>
                  <a:cubicBezTo>
                    <a:pt x="2151" y="1140"/>
                    <a:pt x="1840" y="740"/>
                    <a:pt x="1430" y="452"/>
                  </a:cubicBezTo>
                  <a:cubicBezTo>
                    <a:pt x="1011" y="157"/>
                    <a:pt x="516"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4" name="Google Shape;40674;p80"/>
            <p:cNvSpPr/>
            <p:nvPr/>
          </p:nvSpPr>
          <p:spPr>
            <a:xfrm>
              <a:off x="894452" y="3953875"/>
              <a:ext cx="22575" cy="22575"/>
            </a:xfrm>
            <a:custGeom>
              <a:rect b="b" l="l" r="r" t="t"/>
              <a:pathLst>
                <a:path extrusionOk="0" h="584" w="584">
                  <a:moveTo>
                    <a:pt x="292" y="1"/>
                  </a:moveTo>
                  <a:cubicBezTo>
                    <a:pt x="131" y="1"/>
                    <a:pt x="1" y="130"/>
                    <a:pt x="1" y="292"/>
                  </a:cubicBezTo>
                  <a:cubicBezTo>
                    <a:pt x="1" y="453"/>
                    <a:pt x="131" y="583"/>
                    <a:pt x="292" y="583"/>
                  </a:cubicBezTo>
                  <a:cubicBezTo>
                    <a:pt x="454" y="583"/>
                    <a:pt x="583" y="453"/>
                    <a:pt x="583" y="292"/>
                  </a:cubicBezTo>
                  <a:cubicBezTo>
                    <a:pt x="583" y="130"/>
                    <a:pt x="454" y="1"/>
                    <a:pt x="2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5" name="Google Shape;40675;p80"/>
            <p:cNvSpPr/>
            <p:nvPr/>
          </p:nvSpPr>
          <p:spPr>
            <a:xfrm>
              <a:off x="905933" y="3953875"/>
              <a:ext cx="11287" cy="22575"/>
            </a:xfrm>
            <a:custGeom>
              <a:rect b="b" l="l" r="r" t="t"/>
              <a:pathLst>
                <a:path extrusionOk="0" h="584" w="292">
                  <a:moveTo>
                    <a:pt x="0" y="1"/>
                  </a:moveTo>
                  <a:lnTo>
                    <a:pt x="0" y="583"/>
                  </a:lnTo>
                  <a:cubicBezTo>
                    <a:pt x="162" y="583"/>
                    <a:pt x="292" y="453"/>
                    <a:pt x="292" y="292"/>
                  </a:cubicBezTo>
                  <a:cubicBezTo>
                    <a:pt x="292" y="130"/>
                    <a:pt x="162"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76" name="Google Shape;40676;p80"/>
          <p:cNvGrpSpPr/>
          <p:nvPr/>
        </p:nvGrpSpPr>
        <p:grpSpPr>
          <a:xfrm>
            <a:off x="728429" y="3213091"/>
            <a:ext cx="435333" cy="363666"/>
            <a:chOff x="728429" y="3213091"/>
            <a:chExt cx="435333" cy="363666"/>
          </a:xfrm>
        </p:grpSpPr>
        <p:sp>
          <p:nvSpPr>
            <p:cNvPr id="40677" name="Google Shape;40677;p80"/>
            <p:cNvSpPr/>
            <p:nvPr/>
          </p:nvSpPr>
          <p:spPr>
            <a:xfrm>
              <a:off x="728429" y="3213091"/>
              <a:ext cx="435333" cy="363666"/>
            </a:xfrm>
            <a:custGeom>
              <a:rect b="b" l="l" r="r" t="t"/>
              <a:pathLst>
                <a:path extrusionOk="0" h="9408" w="11262">
                  <a:moveTo>
                    <a:pt x="1" y="0"/>
                  </a:moveTo>
                  <a:lnTo>
                    <a:pt x="2968" y="4097"/>
                  </a:lnTo>
                  <a:lnTo>
                    <a:pt x="1189" y="3618"/>
                  </a:lnTo>
                  <a:lnTo>
                    <a:pt x="3891" y="6804"/>
                  </a:lnTo>
                  <a:lnTo>
                    <a:pt x="2652" y="6426"/>
                  </a:lnTo>
                  <a:lnTo>
                    <a:pt x="2652" y="6426"/>
                  </a:lnTo>
                  <a:cubicBezTo>
                    <a:pt x="2652" y="6426"/>
                    <a:pt x="4701" y="9408"/>
                    <a:pt x="6861" y="9408"/>
                  </a:cubicBezTo>
                  <a:cubicBezTo>
                    <a:pt x="7452" y="9408"/>
                    <a:pt x="8051" y="9185"/>
                    <a:pt x="8618" y="8617"/>
                  </a:cubicBezTo>
                  <a:cubicBezTo>
                    <a:pt x="11261" y="5974"/>
                    <a:pt x="6427" y="2653"/>
                    <a:pt x="6427" y="2653"/>
                  </a:cubicBezTo>
                  <a:lnTo>
                    <a:pt x="6427" y="2653"/>
                  </a:lnTo>
                  <a:lnTo>
                    <a:pt x="6806" y="3890"/>
                  </a:lnTo>
                  <a:lnTo>
                    <a:pt x="6806" y="3890"/>
                  </a:lnTo>
                  <a:lnTo>
                    <a:pt x="3617" y="1188"/>
                  </a:lnTo>
                  <a:lnTo>
                    <a:pt x="4096" y="2967"/>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8" name="Google Shape;40678;p80"/>
            <p:cNvSpPr/>
            <p:nvPr/>
          </p:nvSpPr>
          <p:spPr>
            <a:xfrm>
              <a:off x="728429" y="3213130"/>
              <a:ext cx="435333" cy="333090"/>
            </a:xfrm>
            <a:custGeom>
              <a:rect b="b" l="l" r="r" t="t"/>
              <a:pathLst>
                <a:path extrusionOk="0" h="8617" w="11262">
                  <a:moveTo>
                    <a:pt x="1" y="0"/>
                  </a:moveTo>
                  <a:lnTo>
                    <a:pt x="8618" y="8616"/>
                  </a:lnTo>
                  <a:cubicBezTo>
                    <a:pt x="11261" y="5973"/>
                    <a:pt x="6427" y="2652"/>
                    <a:pt x="6427" y="2652"/>
                  </a:cubicBezTo>
                  <a:lnTo>
                    <a:pt x="6427" y="2652"/>
                  </a:lnTo>
                  <a:lnTo>
                    <a:pt x="6806" y="3889"/>
                  </a:lnTo>
                  <a:lnTo>
                    <a:pt x="6806" y="3889"/>
                  </a:lnTo>
                  <a:lnTo>
                    <a:pt x="3617" y="1187"/>
                  </a:lnTo>
                  <a:lnTo>
                    <a:pt x="4096" y="2966"/>
                  </a:lnTo>
                  <a:lnTo>
                    <a:pt x="4096" y="2966"/>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9" name="Google Shape;40679;p80"/>
            <p:cNvSpPr/>
            <p:nvPr/>
          </p:nvSpPr>
          <p:spPr>
            <a:xfrm>
              <a:off x="887185" y="3377568"/>
              <a:ext cx="169000" cy="164632"/>
            </a:xfrm>
            <a:custGeom>
              <a:rect b="b" l="l" r="r" t="t"/>
              <a:pathLst>
                <a:path extrusionOk="0" h="4259" w="4372">
                  <a:moveTo>
                    <a:pt x="607" y="1"/>
                  </a:moveTo>
                  <a:cubicBezTo>
                    <a:pt x="498" y="1"/>
                    <a:pt x="402" y="19"/>
                    <a:pt x="319" y="57"/>
                  </a:cubicBezTo>
                  <a:cubicBezTo>
                    <a:pt x="226" y="102"/>
                    <a:pt x="104" y="195"/>
                    <a:pt x="68" y="402"/>
                  </a:cubicBezTo>
                  <a:cubicBezTo>
                    <a:pt x="0" y="772"/>
                    <a:pt x="248" y="1302"/>
                    <a:pt x="402" y="1587"/>
                  </a:cubicBezTo>
                  <a:cubicBezTo>
                    <a:pt x="658" y="2060"/>
                    <a:pt x="1012" y="2534"/>
                    <a:pt x="1397" y="2919"/>
                  </a:cubicBezTo>
                  <a:cubicBezTo>
                    <a:pt x="1783" y="3305"/>
                    <a:pt x="2255" y="3657"/>
                    <a:pt x="2727" y="3913"/>
                  </a:cubicBezTo>
                  <a:cubicBezTo>
                    <a:pt x="2979" y="4048"/>
                    <a:pt x="3427" y="4259"/>
                    <a:pt x="3783" y="4259"/>
                  </a:cubicBezTo>
                  <a:cubicBezTo>
                    <a:pt x="3828" y="4259"/>
                    <a:pt x="3872" y="4256"/>
                    <a:pt x="3913" y="4248"/>
                  </a:cubicBezTo>
                  <a:cubicBezTo>
                    <a:pt x="4119" y="4210"/>
                    <a:pt x="4214" y="4090"/>
                    <a:pt x="4257" y="3996"/>
                  </a:cubicBezTo>
                  <a:cubicBezTo>
                    <a:pt x="4371" y="3748"/>
                    <a:pt x="4315" y="3389"/>
                    <a:pt x="4094" y="2926"/>
                  </a:cubicBezTo>
                  <a:cubicBezTo>
                    <a:pt x="3941" y="2608"/>
                    <a:pt x="3762" y="2351"/>
                    <a:pt x="3755" y="2341"/>
                  </a:cubicBezTo>
                  <a:lnTo>
                    <a:pt x="2865" y="1451"/>
                  </a:lnTo>
                  <a:lnTo>
                    <a:pt x="1974" y="561"/>
                  </a:lnTo>
                  <a:cubicBezTo>
                    <a:pt x="1964" y="552"/>
                    <a:pt x="1708" y="374"/>
                    <a:pt x="1388" y="221"/>
                  </a:cubicBezTo>
                  <a:cubicBezTo>
                    <a:pt x="1082" y="74"/>
                    <a:pt x="821" y="1"/>
                    <a:pt x="6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0" name="Google Shape;40680;p80"/>
            <p:cNvSpPr/>
            <p:nvPr/>
          </p:nvSpPr>
          <p:spPr>
            <a:xfrm>
              <a:off x="941148" y="3433656"/>
              <a:ext cx="115037" cy="108543"/>
            </a:xfrm>
            <a:custGeom>
              <a:rect b="b" l="l" r="r" t="t"/>
              <a:pathLst>
                <a:path extrusionOk="0" h="2808" w="2976">
                  <a:moveTo>
                    <a:pt x="1469" y="0"/>
                  </a:moveTo>
                  <a:lnTo>
                    <a:pt x="1" y="1468"/>
                  </a:lnTo>
                  <a:cubicBezTo>
                    <a:pt x="387" y="1854"/>
                    <a:pt x="860" y="2206"/>
                    <a:pt x="1331" y="2462"/>
                  </a:cubicBezTo>
                  <a:cubicBezTo>
                    <a:pt x="1583" y="2597"/>
                    <a:pt x="2031" y="2808"/>
                    <a:pt x="2387" y="2808"/>
                  </a:cubicBezTo>
                  <a:cubicBezTo>
                    <a:pt x="2432" y="2808"/>
                    <a:pt x="2476" y="2805"/>
                    <a:pt x="2517" y="2797"/>
                  </a:cubicBezTo>
                  <a:cubicBezTo>
                    <a:pt x="2723" y="2759"/>
                    <a:pt x="2818" y="2639"/>
                    <a:pt x="2861" y="2545"/>
                  </a:cubicBezTo>
                  <a:cubicBezTo>
                    <a:pt x="2975" y="2297"/>
                    <a:pt x="2919" y="1938"/>
                    <a:pt x="2698" y="1475"/>
                  </a:cubicBezTo>
                  <a:cubicBezTo>
                    <a:pt x="2545" y="1157"/>
                    <a:pt x="2366" y="900"/>
                    <a:pt x="2359" y="890"/>
                  </a:cubicBezTo>
                  <a:lnTo>
                    <a:pt x="1469" y="0"/>
                  </a:ln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1" name="Google Shape;40681;p80"/>
            <p:cNvSpPr/>
            <p:nvPr/>
          </p:nvSpPr>
          <p:spPr>
            <a:xfrm>
              <a:off x="925531" y="3415952"/>
              <a:ext cx="13838" cy="13761"/>
            </a:xfrm>
            <a:custGeom>
              <a:rect b="b" l="l" r="r" t="t"/>
              <a:pathLst>
                <a:path extrusionOk="0" h="356" w="358">
                  <a:moveTo>
                    <a:pt x="179" y="0"/>
                  </a:moveTo>
                  <a:cubicBezTo>
                    <a:pt x="81" y="0"/>
                    <a:pt x="1" y="79"/>
                    <a:pt x="1" y="179"/>
                  </a:cubicBezTo>
                  <a:cubicBezTo>
                    <a:pt x="1" y="277"/>
                    <a:pt x="81" y="356"/>
                    <a:pt x="179" y="356"/>
                  </a:cubicBezTo>
                  <a:cubicBezTo>
                    <a:pt x="277" y="356"/>
                    <a:pt x="357" y="277"/>
                    <a:pt x="357" y="179"/>
                  </a:cubicBezTo>
                  <a:cubicBezTo>
                    <a:pt x="357" y="79"/>
                    <a:pt x="277" y="0"/>
                    <a:pt x="179" y="0"/>
                  </a:cubicBezTo>
                  <a:close/>
                </a:path>
              </a:pathLst>
            </a:custGeom>
            <a:solidFill>
              <a:srgbClr val="F9D0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2" name="Google Shape;40682;p80"/>
            <p:cNvSpPr/>
            <p:nvPr/>
          </p:nvSpPr>
          <p:spPr>
            <a:xfrm>
              <a:off x="1001759" y="3492103"/>
              <a:ext cx="13838" cy="13800"/>
            </a:xfrm>
            <a:custGeom>
              <a:rect b="b" l="l" r="r" t="t"/>
              <a:pathLst>
                <a:path extrusionOk="0" h="357" w="358">
                  <a:moveTo>
                    <a:pt x="179" y="0"/>
                  </a:moveTo>
                  <a:cubicBezTo>
                    <a:pt x="81" y="0"/>
                    <a:pt x="1" y="80"/>
                    <a:pt x="1" y="178"/>
                  </a:cubicBezTo>
                  <a:cubicBezTo>
                    <a:pt x="1" y="277"/>
                    <a:pt x="81" y="357"/>
                    <a:pt x="179" y="357"/>
                  </a:cubicBezTo>
                  <a:cubicBezTo>
                    <a:pt x="277" y="357"/>
                    <a:pt x="357" y="277"/>
                    <a:pt x="357" y="178"/>
                  </a:cubicBezTo>
                  <a:cubicBezTo>
                    <a:pt x="357" y="80"/>
                    <a:pt x="277" y="0"/>
                    <a:pt x="179" y="0"/>
                  </a:cubicBezTo>
                  <a:close/>
                </a:path>
              </a:pathLst>
            </a:custGeom>
            <a:solidFill>
              <a:srgbClr val="D3B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3" name="Google Shape;40683;p80"/>
            <p:cNvSpPr/>
            <p:nvPr/>
          </p:nvSpPr>
          <p:spPr>
            <a:xfrm>
              <a:off x="953672" y="3388507"/>
              <a:ext cx="90491" cy="88211"/>
            </a:xfrm>
            <a:custGeom>
              <a:rect b="b" l="l" r="r" t="t"/>
              <a:pathLst>
                <a:path extrusionOk="0" h="2282" w="2341">
                  <a:moveTo>
                    <a:pt x="784" y="0"/>
                  </a:moveTo>
                  <a:cubicBezTo>
                    <a:pt x="569" y="0"/>
                    <a:pt x="357" y="46"/>
                    <a:pt x="159" y="135"/>
                  </a:cubicBezTo>
                  <a:lnTo>
                    <a:pt x="87" y="168"/>
                  </a:lnTo>
                  <a:lnTo>
                    <a:pt x="61" y="243"/>
                  </a:lnTo>
                  <a:cubicBezTo>
                    <a:pt x="50" y="272"/>
                    <a:pt x="1" y="431"/>
                    <a:pt x="58" y="684"/>
                  </a:cubicBezTo>
                  <a:cubicBezTo>
                    <a:pt x="127" y="1003"/>
                    <a:pt x="330" y="1332"/>
                    <a:pt x="655" y="1659"/>
                  </a:cubicBezTo>
                  <a:cubicBezTo>
                    <a:pt x="982" y="1986"/>
                    <a:pt x="1309" y="2186"/>
                    <a:pt x="1630" y="2256"/>
                  </a:cubicBezTo>
                  <a:cubicBezTo>
                    <a:pt x="1718" y="2275"/>
                    <a:pt x="1795" y="2282"/>
                    <a:pt x="1859" y="2282"/>
                  </a:cubicBezTo>
                  <a:cubicBezTo>
                    <a:pt x="1978" y="2282"/>
                    <a:pt x="2052" y="2259"/>
                    <a:pt x="2071" y="2253"/>
                  </a:cubicBezTo>
                  <a:lnTo>
                    <a:pt x="2146" y="2226"/>
                  </a:lnTo>
                  <a:lnTo>
                    <a:pt x="2176" y="2151"/>
                  </a:lnTo>
                  <a:cubicBezTo>
                    <a:pt x="2302" y="1872"/>
                    <a:pt x="2341" y="1565"/>
                    <a:pt x="2288" y="1261"/>
                  </a:cubicBezTo>
                  <a:cubicBezTo>
                    <a:pt x="2234" y="952"/>
                    <a:pt x="2088" y="669"/>
                    <a:pt x="1865" y="446"/>
                  </a:cubicBezTo>
                  <a:cubicBezTo>
                    <a:pt x="1641" y="224"/>
                    <a:pt x="1360" y="77"/>
                    <a:pt x="1050" y="23"/>
                  </a:cubicBezTo>
                  <a:cubicBezTo>
                    <a:pt x="961" y="8"/>
                    <a:pt x="872" y="0"/>
                    <a:pt x="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4" name="Google Shape;40684;p80"/>
            <p:cNvSpPr/>
            <p:nvPr/>
          </p:nvSpPr>
          <p:spPr>
            <a:xfrm>
              <a:off x="978914" y="3405747"/>
              <a:ext cx="65250" cy="70932"/>
            </a:xfrm>
            <a:custGeom>
              <a:rect b="b" l="l" r="r" t="t"/>
              <a:pathLst>
                <a:path extrusionOk="0" h="1835" w="1688">
                  <a:moveTo>
                    <a:pt x="1212" y="0"/>
                  </a:moveTo>
                  <a:lnTo>
                    <a:pt x="1" y="1211"/>
                  </a:lnTo>
                  <a:cubicBezTo>
                    <a:pt x="328" y="1538"/>
                    <a:pt x="655" y="1738"/>
                    <a:pt x="976" y="1808"/>
                  </a:cubicBezTo>
                  <a:cubicBezTo>
                    <a:pt x="1065" y="1828"/>
                    <a:pt x="1143" y="1834"/>
                    <a:pt x="1207" y="1834"/>
                  </a:cubicBezTo>
                  <a:cubicBezTo>
                    <a:pt x="1325" y="1834"/>
                    <a:pt x="1397" y="1812"/>
                    <a:pt x="1416" y="1806"/>
                  </a:cubicBezTo>
                  <a:lnTo>
                    <a:pt x="1492" y="1779"/>
                  </a:lnTo>
                  <a:lnTo>
                    <a:pt x="1523" y="1705"/>
                  </a:lnTo>
                  <a:cubicBezTo>
                    <a:pt x="1649" y="1426"/>
                    <a:pt x="1688" y="1119"/>
                    <a:pt x="1635" y="815"/>
                  </a:cubicBezTo>
                  <a:cubicBezTo>
                    <a:pt x="1581" y="506"/>
                    <a:pt x="1435" y="223"/>
                    <a:pt x="12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5" name="Google Shape;40685;p80"/>
            <p:cNvSpPr/>
            <p:nvPr/>
          </p:nvSpPr>
          <p:spPr>
            <a:xfrm>
              <a:off x="955102" y="3461836"/>
              <a:ext cx="15269" cy="13877"/>
            </a:xfrm>
            <a:custGeom>
              <a:rect b="b" l="l" r="r" t="t"/>
              <a:pathLst>
                <a:path extrusionOk="0" h="359" w="395">
                  <a:moveTo>
                    <a:pt x="198" y="1"/>
                  </a:moveTo>
                  <a:cubicBezTo>
                    <a:pt x="152" y="1"/>
                    <a:pt x="106" y="18"/>
                    <a:pt x="71" y="53"/>
                  </a:cubicBezTo>
                  <a:cubicBezTo>
                    <a:pt x="1" y="123"/>
                    <a:pt x="1" y="237"/>
                    <a:pt x="71" y="306"/>
                  </a:cubicBezTo>
                  <a:cubicBezTo>
                    <a:pt x="106" y="341"/>
                    <a:pt x="152" y="358"/>
                    <a:pt x="198" y="358"/>
                  </a:cubicBezTo>
                  <a:cubicBezTo>
                    <a:pt x="243" y="358"/>
                    <a:pt x="289" y="341"/>
                    <a:pt x="325" y="306"/>
                  </a:cubicBezTo>
                  <a:cubicBezTo>
                    <a:pt x="394" y="234"/>
                    <a:pt x="394" y="123"/>
                    <a:pt x="325" y="53"/>
                  </a:cubicBezTo>
                  <a:cubicBezTo>
                    <a:pt x="289" y="18"/>
                    <a:pt x="243" y="1"/>
                    <a:pt x="198" y="1"/>
                  </a:cubicBezTo>
                  <a:close/>
                </a:path>
              </a:pathLst>
            </a:custGeom>
            <a:solidFill>
              <a:srgbClr val="F9D0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6" name="Google Shape;40686;p80"/>
            <p:cNvSpPr/>
            <p:nvPr/>
          </p:nvSpPr>
          <p:spPr>
            <a:xfrm>
              <a:off x="957847" y="3463769"/>
              <a:ext cx="12524" cy="11906"/>
            </a:xfrm>
            <a:custGeom>
              <a:rect b="b" l="l" r="r" t="t"/>
              <a:pathLst>
                <a:path extrusionOk="0" h="308" w="324">
                  <a:moveTo>
                    <a:pt x="254" y="1"/>
                  </a:moveTo>
                  <a:lnTo>
                    <a:pt x="0" y="254"/>
                  </a:lnTo>
                  <a:cubicBezTo>
                    <a:pt x="35" y="289"/>
                    <a:pt x="81" y="307"/>
                    <a:pt x="127" y="307"/>
                  </a:cubicBezTo>
                  <a:cubicBezTo>
                    <a:pt x="172" y="307"/>
                    <a:pt x="218" y="289"/>
                    <a:pt x="254" y="254"/>
                  </a:cubicBezTo>
                  <a:cubicBezTo>
                    <a:pt x="323" y="184"/>
                    <a:pt x="323" y="72"/>
                    <a:pt x="254" y="1"/>
                  </a:cubicBezTo>
                  <a:close/>
                </a:path>
              </a:pathLst>
            </a:custGeom>
            <a:solidFill>
              <a:srgbClr val="D3B1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7" name="Google Shape;40687;p80"/>
          <p:cNvGrpSpPr/>
          <p:nvPr/>
        </p:nvGrpSpPr>
        <p:grpSpPr>
          <a:xfrm>
            <a:off x="726728" y="2616838"/>
            <a:ext cx="358255" cy="363628"/>
            <a:chOff x="726728" y="2616838"/>
            <a:chExt cx="358255" cy="363628"/>
          </a:xfrm>
        </p:grpSpPr>
        <p:sp>
          <p:nvSpPr>
            <p:cNvPr id="40688" name="Google Shape;40688;p80"/>
            <p:cNvSpPr/>
            <p:nvPr/>
          </p:nvSpPr>
          <p:spPr>
            <a:xfrm>
              <a:off x="726728" y="2681314"/>
              <a:ext cx="358023" cy="130963"/>
            </a:xfrm>
            <a:custGeom>
              <a:rect b="b" l="l" r="r" t="t"/>
              <a:pathLst>
                <a:path extrusionOk="0" h="3388" w="9262">
                  <a:moveTo>
                    <a:pt x="2578" y="0"/>
                  </a:moveTo>
                  <a:cubicBezTo>
                    <a:pt x="2557" y="4"/>
                    <a:pt x="2057" y="94"/>
                    <a:pt x="1511" y="285"/>
                  </a:cubicBezTo>
                  <a:cubicBezTo>
                    <a:pt x="722" y="563"/>
                    <a:pt x="243" y="915"/>
                    <a:pt x="89" y="1330"/>
                  </a:cubicBezTo>
                  <a:cubicBezTo>
                    <a:pt x="30" y="1488"/>
                    <a:pt x="0" y="1736"/>
                    <a:pt x="196" y="2019"/>
                  </a:cubicBezTo>
                  <a:cubicBezTo>
                    <a:pt x="546" y="2521"/>
                    <a:pt x="1444" y="2849"/>
                    <a:pt x="1949" y="3000"/>
                  </a:cubicBezTo>
                  <a:cubicBezTo>
                    <a:pt x="2789" y="3250"/>
                    <a:pt x="3741" y="3387"/>
                    <a:pt x="4631" y="3387"/>
                  </a:cubicBezTo>
                  <a:cubicBezTo>
                    <a:pt x="5522" y="3387"/>
                    <a:pt x="6473" y="3249"/>
                    <a:pt x="7314" y="3000"/>
                  </a:cubicBezTo>
                  <a:cubicBezTo>
                    <a:pt x="7818" y="2849"/>
                    <a:pt x="8717" y="2521"/>
                    <a:pt x="9067" y="2019"/>
                  </a:cubicBezTo>
                  <a:cubicBezTo>
                    <a:pt x="9262" y="1736"/>
                    <a:pt x="9232" y="1488"/>
                    <a:pt x="9173" y="1330"/>
                  </a:cubicBezTo>
                  <a:cubicBezTo>
                    <a:pt x="9018" y="915"/>
                    <a:pt x="8540" y="563"/>
                    <a:pt x="7752" y="285"/>
                  </a:cubicBezTo>
                  <a:cubicBezTo>
                    <a:pt x="7207" y="94"/>
                    <a:pt x="6705" y="4"/>
                    <a:pt x="6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9" name="Google Shape;40689;p80"/>
            <p:cNvSpPr/>
            <p:nvPr/>
          </p:nvSpPr>
          <p:spPr>
            <a:xfrm>
              <a:off x="905933" y="2681314"/>
              <a:ext cx="179050" cy="130963"/>
            </a:xfrm>
            <a:custGeom>
              <a:rect b="b" l="l" r="r" t="t"/>
              <a:pathLst>
                <a:path extrusionOk="0" h="3388" w="4632">
                  <a:moveTo>
                    <a:pt x="0" y="0"/>
                  </a:moveTo>
                  <a:lnTo>
                    <a:pt x="0" y="3387"/>
                  </a:lnTo>
                  <a:cubicBezTo>
                    <a:pt x="891" y="3387"/>
                    <a:pt x="1843" y="3249"/>
                    <a:pt x="2683" y="3000"/>
                  </a:cubicBezTo>
                  <a:cubicBezTo>
                    <a:pt x="3188" y="2849"/>
                    <a:pt x="4087" y="2521"/>
                    <a:pt x="4436" y="2019"/>
                  </a:cubicBezTo>
                  <a:cubicBezTo>
                    <a:pt x="4631" y="1736"/>
                    <a:pt x="4602" y="1488"/>
                    <a:pt x="4542" y="1330"/>
                  </a:cubicBezTo>
                  <a:cubicBezTo>
                    <a:pt x="4387" y="915"/>
                    <a:pt x="3909" y="563"/>
                    <a:pt x="3121" y="285"/>
                  </a:cubicBezTo>
                  <a:cubicBezTo>
                    <a:pt x="2576" y="94"/>
                    <a:pt x="2075" y="4"/>
                    <a:pt x="20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0" name="Google Shape;40690;p80"/>
            <p:cNvSpPr/>
            <p:nvPr/>
          </p:nvSpPr>
          <p:spPr>
            <a:xfrm>
              <a:off x="806628" y="2732764"/>
              <a:ext cx="22575" cy="22575"/>
            </a:xfrm>
            <a:custGeom>
              <a:rect b="b" l="l" r="r" t="t"/>
              <a:pathLst>
                <a:path extrusionOk="0" h="584" w="584">
                  <a:moveTo>
                    <a:pt x="291" y="1"/>
                  </a:moveTo>
                  <a:cubicBezTo>
                    <a:pt x="131" y="1"/>
                    <a:pt x="0" y="131"/>
                    <a:pt x="0" y="292"/>
                  </a:cubicBezTo>
                  <a:cubicBezTo>
                    <a:pt x="0" y="452"/>
                    <a:pt x="131" y="583"/>
                    <a:pt x="291" y="583"/>
                  </a:cubicBezTo>
                  <a:cubicBezTo>
                    <a:pt x="453" y="583"/>
                    <a:pt x="584" y="452"/>
                    <a:pt x="584" y="292"/>
                  </a:cubicBezTo>
                  <a:cubicBezTo>
                    <a:pt x="584" y="131"/>
                    <a:pt x="453" y="1"/>
                    <a:pt x="2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1" name="Google Shape;40691;p80"/>
            <p:cNvSpPr/>
            <p:nvPr/>
          </p:nvSpPr>
          <p:spPr>
            <a:xfrm>
              <a:off x="982277" y="2732764"/>
              <a:ext cx="22575" cy="22575"/>
            </a:xfrm>
            <a:custGeom>
              <a:rect b="b" l="l" r="r" t="t"/>
              <a:pathLst>
                <a:path extrusionOk="0" h="584" w="584">
                  <a:moveTo>
                    <a:pt x="293" y="1"/>
                  </a:moveTo>
                  <a:cubicBezTo>
                    <a:pt x="131" y="1"/>
                    <a:pt x="0" y="131"/>
                    <a:pt x="0" y="292"/>
                  </a:cubicBezTo>
                  <a:cubicBezTo>
                    <a:pt x="0" y="452"/>
                    <a:pt x="131" y="583"/>
                    <a:pt x="293" y="583"/>
                  </a:cubicBezTo>
                  <a:cubicBezTo>
                    <a:pt x="453" y="583"/>
                    <a:pt x="584" y="452"/>
                    <a:pt x="584" y="292"/>
                  </a:cubicBezTo>
                  <a:cubicBezTo>
                    <a:pt x="584" y="131"/>
                    <a:pt x="453" y="1"/>
                    <a:pt x="2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2" name="Google Shape;40692;p80"/>
            <p:cNvSpPr/>
            <p:nvPr/>
          </p:nvSpPr>
          <p:spPr>
            <a:xfrm>
              <a:off x="814011" y="2616838"/>
              <a:ext cx="183341" cy="107886"/>
            </a:xfrm>
            <a:custGeom>
              <a:rect b="b" l="l" r="r" t="t"/>
              <a:pathLst>
                <a:path extrusionOk="0" h="2791" w="4743">
                  <a:moveTo>
                    <a:pt x="2373" y="0"/>
                  </a:moveTo>
                  <a:cubicBezTo>
                    <a:pt x="1857" y="0"/>
                    <a:pt x="1364" y="156"/>
                    <a:pt x="943" y="452"/>
                  </a:cubicBezTo>
                  <a:cubicBezTo>
                    <a:pt x="533" y="740"/>
                    <a:pt x="224" y="1140"/>
                    <a:pt x="47" y="1607"/>
                  </a:cubicBezTo>
                  <a:lnTo>
                    <a:pt x="0" y="1728"/>
                  </a:lnTo>
                  <a:lnTo>
                    <a:pt x="56" y="1845"/>
                  </a:lnTo>
                  <a:cubicBezTo>
                    <a:pt x="77" y="1890"/>
                    <a:pt x="204" y="2129"/>
                    <a:pt x="559" y="2357"/>
                  </a:cubicBezTo>
                  <a:cubicBezTo>
                    <a:pt x="1010" y="2644"/>
                    <a:pt x="1619" y="2791"/>
                    <a:pt x="2372" y="2791"/>
                  </a:cubicBezTo>
                  <a:cubicBezTo>
                    <a:pt x="3125" y="2791"/>
                    <a:pt x="3735" y="2644"/>
                    <a:pt x="4184" y="2357"/>
                  </a:cubicBezTo>
                  <a:cubicBezTo>
                    <a:pt x="4540" y="2129"/>
                    <a:pt x="4667" y="1892"/>
                    <a:pt x="4688" y="1845"/>
                  </a:cubicBezTo>
                  <a:lnTo>
                    <a:pt x="4743" y="1728"/>
                  </a:lnTo>
                  <a:lnTo>
                    <a:pt x="4700" y="1607"/>
                  </a:lnTo>
                  <a:cubicBezTo>
                    <a:pt x="4523" y="1140"/>
                    <a:pt x="4213" y="740"/>
                    <a:pt x="3803" y="452"/>
                  </a:cubicBezTo>
                  <a:cubicBezTo>
                    <a:pt x="3384" y="156"/>
                    <a:pt x="2889" y="0"/>
                    <a:pt x="23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3" name="Google Shape;40693;p80"/>
            <p:cNvSpPr/>
            <p:nvPr/>
          </p:nvSpPr>
          <p:spPr>
            <a:xfrm>
              <a:off x="905933" y="2616838"/>
              <a:ext cx="91728" cy="107925"/>
            </a:xfrm>
            <a:custGeom>
              <a:rect b="b" l="l" r="r" t="t"/>
              <a:pathLst>
                <a:path extrusionOk="0" h="2792" w="2373">
                  <a:moveTo>
                    <a:pt x="0" y="0"/>
                  </a:moveTo>
                  <a:lnTo>
                    <a:pt x="0" y="2792"/>
                  </a:lnTo>
                  <a:cubicBezTo>
                    <a:pt x="754" y="2792"/>
                    <a:pt x="1365" y="2645"/>
                    <a:pt x="1813" y="2358"/>
                  </a:cubicBezTo>
                  <a:cubicBezTo>
                    <a:pt x="2169" y="2130"/>
                    <a:pt x="2295" y="1893"/>
                    <a:pt x="2316" y="1847"/>
                  </a:cubicBezTo>
                  <a:lnTo>
                    <a:pt x="2372" y="1729"/>
                  </a:lnTo>
                  <a:lnTo>
                    <a:pt x="2327" y="1607"/>
                  </a:lnTo>
                  <a:cubicBezTo>
                    <a:pt x="2151" y="1140"/>
                    <a:pt x="1840" y="740"/>
                    <a:pt x="1430" y="452"/>
                  </a:cubicBezTo>
                  <a:cubicBezTo>
                    <a:pt x="1011" y="156"/>
                    <a:pt x="516" y="0"/>
                    <a:pt x="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4" name="Google Shape;40694;p80"/>
            <p:cNvSpPr/>
            <p:nvPr/>
          </p:nvSpPr>
          <p:spPr>
            <a:xfrm>
              <a:off x="894452" y="2750816"/>
              <a:ext cx="22575" cy="22575"/>
            </a:xfrm>
            <a:custGeom>
              <a:rect b="b" l="l" r="r" t="t"/>
              <a:pathLst>
                <a:path extrusionOk="0" h="584" w="584">
                  <a:moveTo>
                    <a:pt x="292" y="0"/>
                  </a:moveTo>
                  <a:cubicBezTo>
                    <a:pt x="131" y="0"/>
                    <a:pt x="1" y="131"/>
                    <a:pt x="1" y="291"/>
                  </a:cubicBezTo>
                  <a:cubicBezTo>
                    <a:pt x="1" y="453"/>
                    <a:pt x="131" y="584"/>
                    <a:pt x="292" y="584"/>
                  </a:cubicBezTo>
                  <a:cubicBezTo>
                    <a:pt x="454" y="584"/>
                    <a:pt x="583" y="453"/>
                    <a:pt x="583" y="291"/>
                  </a:cubicBezTo>
                  <a:cubicBezTo>
                    <a:pt x="583" y="130"/>
                    <a:pt x="454" y="0"/>
                    <a:pt x="2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5" name="Google Shape;40695;p80"/>
            <p:cNvSpPr/>
            <p:nvPr/>
          </p:nvSpPr>
          <p:spPr>
            <a:xfrm>
              <a:off x="905933" y="2750777"/>
              <a:ext cx="11287" cy="22536"/>
            </a:xfrm>
            <a:custGeom>
              <a:rect b="b" l="l" r="r" t="t"/>
              <a:pathLst>
                <a:path extrusionOk="0" h="583" w="292">
                  <a:moveTo>
                    <a:pt x="0" y="0"/>
                  </a:moveTo>
                  <a:lnTo>
                    <a:pt x="0" y="582"/>
                  </a:lnTo>
                  <a:cubicBezTo>
                    <a:pt x="162" y="582"/>
                    <a:pt x="292" y="453"/>
                    <a:pt x="292" y="291"/>
                  </a:cubicBezTo>
                  <a:cubicBezTo>
                    <a:pt x="292" y="131"/>
                    <a:pt x="162"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6" name="Google Shape;40696;p80"/>
            <p:cNvSpPr/>
            <p:nvPr/>
          </p:nvSpPr>
          <p:spPr>
            <a:xfrm>
              <a:off x="838750" y="2829053"/>
              <a:ext cx="133940" cy="151412"/>
            </a:xfrm>
            <a:custGeom>
              <a:rect b="b" l="l" r="r" t="t"/>
              <a:pathLst>
                <a:path extrusionOk="0" h="3917" w="3465">
                  <a:moveTo>
                    <a:pt x="2973" y="1853"/>
                  </a:moveTo>
                  <a:lnTo>
                    <a:pt x="2973" y="1853"/>
                  </a:lnTo>
                  <a:cubicBezTo>
                    <a:pt x="2973" y="1853"/>
                    <a:pt x="2973" y="1853"/>
                    <a:pt x="2973" y="1853"/>
                  </a:cubicBezTo>
                  <a:lnTo>
                    <a:pt x="2973" y="1853"/>
                  </a:lnTo>
                  <a:close/>
                  <a:moveTo>
                    <a:pt x="1733" y="1"/>
                  </a:moveTo>
                  <a:cubicBezTo>
                    <a:pt x="1" y="1"/>
                    <a:pt x="497" y="1853"/>
                    <a:pt x="497" y="1853"/>
                  </a:cubicBezTo>
                  <a:lnTo>
                    <a:pt x="778" y="1485"/>
                  </a:lnTo>
                  <a:lnTo>
                    <a:pt x="937" y="2824"/>
                  </a:lnTo>
                  <a:lnTo>
                    <a:pt x="1364" y="2311"/>
                  </a:lnTo>
                  <a:lnTo>
                    <a:pt x="1734" y="3916"/>
                  </a:lnTo>
                  <a:lnTo>
                    <a:pt x="2106" y="2311"/>
                  </a:lnTo>
                  <a:lnTo>
                    <a:pt x="2533" y="2824"/>
                  </a:lnTo>
                  <a:lnTo>
                    <a:pt x="2691" y="1485"/>
                  </a:lnTo>
                  <a:lnTo>
                    <a:pt x="2973" y="1853"/>
                  </a:lnTo>
                  <a:lnTo>
                    <a:pt x="2973" y="1853"/>
                  </a:lnTo>
                  <a:cubicBezTo>
                    <a:pt x="2972" y="1849"/>
                    <a:pt x="3465" y="1"/>
                    <a:pt x="17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7" name="Google Shape;40697;p80"/>
            <p:cNvSpPr/>
            <p:nvPr/>
          </p:nvSpPr>
          <p:spPr>
            <a:xfrm>
              <a:off x="905933" y="2829053"/>
              <a:ext cx="67028" cy="151412"/>
            </a:xfrm>
            <a:custGeom>
              <a:rect b="b" l="l" r="r" t="t"/>
              <a:pathLst>
                <a:path extrusionOk="0" h="3917" w="1734">
                  <a:moveTo>
                    <a:pt x="0" y="1"/>
                  </a:moveTo>
                  <a:lnTo>
                    <a:pt x="0" y="3916"/>
                  </a:lnTo>
                  <a:lnTo>
                    <a:pt x="371" y="2311"/>
                  </a:lnTo>
                  <a:lnTo>
                    <a:pt x="798" y="2824"/>
                  </a:lnTo>
                  <a:lnTo>
                    <a:pt x="956" y="1485"/>
                  </a:lnTo>
                  <a:lnTo>
                    <a:pt x="1238" y="1853"/>
                  </a:lnTo>
                  <a:cubicBezTo>
                    <a:pt x="1238" y="1853"/>
                    <a:pt x="1734"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8" name="Google Shape;40698;p80"/>
          <p:cNvGrpSpPr/>
          <p:nvPr/>
        </p:nvGrpSpPr>
        <p:grpSpPr>
          <a:xfrm>
            <a:off x="728429" y="2009954"/>
            <a:ext cx="363666" cy="363744"/>
            <a:chOff x="728429" y="2009954"/>
            <a:chExt cx="363666" cy="363744"/>
          </a:xfrm>
        </p:grpSpPr>
        <p:sp>
          <p:nvSpPr>
            <p:cNvPr id="40699" name="Google Shape;40699;p80"/>
            <p:cNvSpPr/>
            <p:nvPr/>
          </p:nvSpPr>
          <p:spPr>
            <a:xfrm>
              <a:off x="728468" y="2009993"/>
              <a:ext cx="363628" cy="363628"/>
            </a:xfrm>
            <a:custGeom>
              <a:rect b="b" l="l" r="r" t="t"/>
              <a:pathLst>
                <a:path extrusionOk="0" h="9407" w="9407">
                  <a:moveTo>
                    <a:pt x="4703" y="1"/>
                  </a:moveTo>
                  <a:cubicBezTo>
                    <a:pt x="2111" y="1"/>
                    <a:pt x="1" y="2111"/>
                    <a:pt x="1" y="4704"/>
                  </a:cubicBezTo>
                  <a:cubicBezTo>
                    <a:pt x="1" y="7297"/>
                    <a:pt x="2111" y="9407"/>
                    <a:pt x="4703" y="9407"/>
                  </a:cubicBezTo>
                  <a:cubicBezTo>
                    <a:pt x="7297" y="9407"/>
                    <a:pt x="9407" y="7297"/>
                    <a:pt x="9407" y="4704"/>
                  </a:cubicBezTo>
                  <a:cubicBezTo>
                    <a:pt x="9407" y="2111"/>
                    <a:pt x="7297" y="1"/>
                    <a:pt x="4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0" name="Google Shape;40700;p80"/>
            <p:cNvSpPr/>
            <p:nvPr/>
          </p:nvSpPr>
          <p:spPr>
            <a:xfrm>
              <a:off x="910185" y="2010031"/>
              <a:ext cx="181794" cy="363666"/>
            </a:xfrm>
            <a:custGeom>
              <a:rect b="b" l="l" r="r" t="t"/>
              <a:pathLst>
                <a:path extrusionOk="0" h="9408" w="4703">
                  <a:moveTo>
                    <a:pt x="0" y="1"/>
                  </a:moveTo>
                  <a:lnTo>
                    <a:pt x="0" y="9408"/>
                  </a:lnTo>
                  <a:cubicBezTo>
                    <a:pt x="2592" y="9408"/>
                    <a:pt x="4703" y="7298"/>
                    <a:pt x="4703" y="4704"/>
                  </a:cubicBezTo>
                  <a:cubicBezTo>
                    <a:pt x="4703" y="2111"/>
                    <a:pt x="2592"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1" name="Google Shape;40701;p80"/>
            <p:cNvSpPr/>
            <p:nvPr/>
          </p:nvSpPr>
          <p:spPr>
            <a:xfrm>
              <a:off x="728429" y="2009954"/>
              <a:ext cx="363628" cy="363666"/>
            </a:xfrm>
            <a:custGeom>
              <a:rect b="b" l="l" r="r" t="t"/>
              <a:pathLst>
                <a:path extrusionOk="0" h="9408" w="9407">
                  <a:moveTo>
                    <a:pt x="4354" y="334"/>
                  </a:moveTo>
                  <a:lnTo>
                    <a:pt x="4354" y="4353"/>
                  </a:lnTo>
                  <a:lnTo>
                    <a:pt x="2539" y="4353"/>
                  </a:lnTo>
                  <a:cubicBezTo>
                    <a:pt x="2598" y="3050"/>
                    <a:pt x="2987" y="1931"/>
                    <a:pt x="3697" y="1023"/>
                  </a:cubicBezTo>
                  <a:cubicBezTo>
                    <a:pt x="3927" y="729"/>
                    <a:pt x="4158" y="502"/>
                    <a:pt x="4354" y="334"/>
                  </a:cubicBezTo>
                  <a:close/>
                  <a:moveTo>
                    <a:pt x="5051" y="334"/>
                  </a:moveTo>
                  <a:cubicBezTo>
                    <a:pt x="5705" y="896"/>
                    <a:pt x="6764" y="2137"/>
                    <a:pt x="6865" y="4353"/>
                  </a:cubicBezTo>
                  <a:lnTo>
                    <a:pt x="5051" y="4353"/>
                  </a:lnTo>
                  <a:lnTo>
                    <a:pt x="5051" y="334"/>
                  </a:lnTo>
                  <a:close/>
                  <a:moveTo>
                    <a:pt x="4354" y="5050"/>
                  </a:moveTo>
                  <a:lnTo>
                    <a:pt x="4354" y="9069"/>
                  </a:lnTo>
                  <a:cubicBezTo>
                    <a:pt x="4159" y="8901"/>
                    <a:pt x="3927" y="8674"/>
                    <a:pt x="3697" y="8381"/>
                  </a:cubicBezTo>
                  <a:cubicBezTo>
                    <a:pt x="2988" y="7472"/>
                    <a:pt x="2598" y="6353"/>
                    <a:pt x="2539" y="5050"/>
                  </a:cubicBezTo>
                  <a:close/>
                  <a:moveTo>
                    <a:pt x="6866" y="5052"/>
                  </a:moveTo>
                  <a:cubicBezTo>
                    <a:pt x="6807" y="6353"/>
                    <a:pt x="6418" y="7474"/>
                    <a:pt x="5709" y="8382"/>
                  </a:cubicBezTo>
                  <a:cubicBezTo>
                    <a:pt x="5479" y="8677"/>
                    <a:pt x="5248" y="8903"/>
                    <a:pt x="5051" y="9070"/>
                  </a:cubicBezTo>
                  <a:lnTo>
                    <a:pt x="5051" y="5052"/>
                  </a:lnTo>
                  <a:close/>
                  <a:moveTo>
                    <a:pt x="4704" y="1"/>
                  </a:moveTo>
                  <a:cubicBezTo>
                    <a:pt x="4294" y="1"/>
                    <a:pt x="3895" y="53"/>
                    <a:pt x="3515" y="154"/>
                  </a:cubicBezTo>
                  <a:cubicBezTo>
                    <a:pt x="3400" y="274"/>
                    <a:pt x="3281" y="407"/>
                    <a:pt x="3164" y="556"/>
                  </a:cubicBezTo>
                  <a:cubicBezTo>
                    <a:pt x="2589" y="1282"/>
                    <a:pt x="1909" y="2516"/>
                    <a:pt x="1832" y="4353"/>
                  </a:cubicBezTo>
                  <a:lnTo>
                    <a:pt x="13" y="4353"/>
                  </a:lnTo>
                  <a:cubicBezTo>
                    <a:pt x="4" y="4469"/>
                    <a:pt x="1" y="4586"/>
                    <a:pt x="1" y="4705"/>
                  </a:cubicBezTo>
                  <a:cubicBezTo>
                    <a:pt x="1" y="4823"/>
                    <a:pt x="4" y="4941"/>
                    <a:pt x="13" y="5050"/>
                  </a:cubicBezTo>
                  <a:lnTo>
                    <a:pt x="1830" y="5050"/>
                  </a:lnTo>
                  <a:cubicBezTo>
                    <a:pt x="1908" y="6895"/>
                    <a:pt x="2588" y="8129"/>
                    <a:pt x="3163" y="8854"/>
                  </a:cubicBezTo>
                  <a:cubicBezTo>
                    <a:pt x="3280" y="9003"/>
                    <a:pt x="3399" y="9137"/>
                    <a:pt x="3514" y="9255"/>
                  </a:cubicBezTo>
                  <a:cubicBezTo>
                    <a:pt x="3894" y="9354"/>
                    <a:pt x="4292" y="9408"/>
                    <a:pt x="4703" y="9408"/>
                  </a:cubicBezTo>
                  <a:cubicBezTo>
                    <a:pt x="5114" y="9408"/>
                    <a:pt x="5513" y="9355"/>
                    <a:pt x="5893" y="9255"/>
                  </a:cubicBezTo>
                  <a:cubicBezTo>
                    <a:pt x="6007" y="9134"/>
                    <a:pt x="6126" y="9002"/>
                    <a:pt x="6244" y="8854"/>
                  </a:cubicBezTo>
                  <a:cubicBezTo>
                    <a:pt x="6819" y="8129"/>
                    <a:pt x="7498" y="6895"/>
                    <a:pt x="7576" y="5050"/>
                  </a:cubicBezTo>
                  <a:lnTo>
                    <a:pt x="9393" y="5050"/>
                  </a:lnTo>
                  <a:cubicBezTo>
                    <a:pt x="9402" y="4941"/>
                    <a:pt x="9407" y="4823"/>
                    <a:pt x="9407" y="4705"/>
                  </a:cubicBezTo>
                  <a:cubicBezTo>
                    <a:pt x="9407" y="4586"/>
                    <a:pt x="9402" y="4469"/>
                    <a:pt x="9393" y="4353"/>
                  </a:cubicBezTo>
                  <a:lnTo>
                    <a:pt x="7576" y="4353"/>
                  </a:lnTo>
                  <a:cubicBezTo>
                    <a:pt x="7499" y="2516"/>
                    <a:pt x="6820" y="1282"/>
                    <a:pt x="6245" y="556"/>
                  </a:cubicBezTo>
                  <a:cubicBezTo>
                    <a:pt x="6127" y="407"/>
                    <a:pt x="6009" y="274"/>
                    <a:pt x="5894" y="154"/>
                  </a:cubicBezTo>
                  <a:cubicBezTo>
                    <a:pt x="5514" y="55"/>
                    <a:pt x="5116" y="1"/>
                    <a:pt x="470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2" name="Google Shape;40702;p80"/>
            <p:cNvSpPr/>
            <p:nvPr/>
          </p:nvSpPr>
          <p:spPr>
            <a:xfrm>
              <a:off x="910185" y="2009993"/>
              <a:ext cx="181872" cy="363705"/>
            </a:xfrm>
            <a:custGeom>
              <a:rect b="b" l="l" r="r" t="t"/>
              <a:pathLst>
                <a:path extrusionOk="0" h="9409" w="4705">
                  <a:moveTo>
                    <a:pt x="349" y="333"/>
                  </a:moveTo>
                  <a:cubicBezTo>
                    <a:pt x="1003" y="895"/>
                    <a:pt x="2062" y="2136"/>
                    <a:pt x="2163" y="4352"/>
                  </a:cubicBezTo>
                  <a:lnTo>
                    <a:pt x="349" y="4352"/>
                  </a:lnTo>
                  <a:lnTo>
                    <a:pt x="349" y="333"/>
                  </a:lnTo>
                  <a:close/>
                  <a:moveTo>
                    <a:pt x="2164" y="5051"/>
                  </a:moveTo>
                  <a:cubicBezTo>
                    <a:pt x="2105" y="6352"/>
                    <a:pt x="1716" y="7473"/>
                    <a:pt x="1007" y="8381"/>
                  </a:cubicBezTo>
                  <a:cubicBezTo>
                    <a:pt x="777" y="8676"/>
                    <a:pt x="546" y="8902"/>
                    <a:pt x="349" y="9069"/>
                  </a:cubicBezTo>
                  <a:lnTo>
                    <a:pt x="349" y="5051"/>
                  </a:lnTo>
                  <a:close/>
                  <a:moveTo>
                    <a:pt x="0" y="1"/>
                  </a:moveTo>
                  <a:lnTo>
                    <a:pt x="0" y="9409"/>
                  </a:lnTo>
                  <a:cubicBezTo>
                    <a:pt x="413" y="9409"/>
                    <a:pt x="811" y="9356"/>
                    <a:pt x="1191" y="9256"/>
                  </a:cubicBezTo>
                  <a:cubicBezTo>
                    <a:pt x="1305" y="9136"/>
                    <a:pt x="1424" y="9003"/>
                    <a:pt x="1542" y="8855"/>
                  </a:cubicBezTo>
                  <a:cubicBezTo>
                    <a:pt x="2117" y="8129"/>
                    <a:pt x="2796" y="6895"/>
                    <a:pt x="2874" y="5051"/>
                  </a:cubicBezTo>
                  <a:lnTo>
                    <a:pt x="4691" y="5051"/>
                  </a:lnTo>
                  <a:cubicBezTo>
                    <a:pt x="4700" y="4942"/>
                    <a:pt x="4705" y="4825"/>
                    <a:pt x="4705" y="4705"/>
                  </a:cubicBezTo>
                  <a:cubicBezTo>
                    <a:pt x="4705" y="4587"/>
                    <a:pt x="4700" y="4469"/>
                    <a:pt x="4691" y="4353"/>
                  </a:cubicBezTo>
                  <a:lnTo>
                    <a:pt x="2874" y="4353"/>
                  </a:lnTo>
                  <a:cubicBezTo>
                    <a:pt x="2796" y="2516"/>
                    <a:pt x="2117" y="1282"/>
                    <a:pt x="1542" y="557"/>
                  </a:cubicBezTo>
                  <a:cubicBezTo>
                    <a:pt x="1424" y="407"/>
                    <a:pt x="1305" y="274"/>
                    <a:pt x="1191" y="154"/>
                  </a:cubicBezTo>
                  <a:cubicBezTo>
                    <a:pt x="811" y="56"/>
                    <a:pt x="413" y="1"/>
                    <a:pt x="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03" name="Google Shape;40703;p80"/>
          <p:cNvGrpSpPr/>
          <p:nvPr/>
        </p:nvGrpSpPr>
        <p:grpSpPr>
          <a:xfrm>
            <a:off x="7066483" y="365461"/>
            <a:ext cx="672103" cy="672736"/>
            <a:chOff x="6319100" y="5477342"/>
            <a:chExt cx="1271477" cy="1272675"/>
          </a:xfrm>
        </p:grpSpPr>
        <p:sp>
          <p:nvSpPr>
            <p:cNvPr id="40704" name="Google Shape;40704;p80"/>
            <p:cNvSpPr/>
            <p:nvPr/>
          </p:nvSpPr>
          <p:spPr>
            <a:xfrm>
              <a:off x="6596529" y="5754613"/>
              <a:ext cx="716982" cy="717770"/>
            </a:xfrm>
            <a:custGeom>
              <a:rect b="b" l="l" r="r" t="t"/>
              <a:pathLst>
                <a:path extrusionOk="0" h="3940" w="3936">
                  <a:moveTo>
                    <a:pt x="1969" y="1"/>
                  </a:moveTo>
                  <a:cubicBezTo>
                    <a:pt x="1588" y="1"/>
                    <a:pt x="1233" y="107"/>
                    <a:pt x="933" y="296"/>
                  </a:cubicBezTo>
                  <a:cubicBezTo>
                    <a:pt x="373" y="643"/>
                    <a:pt x="0" y="1262"/>
                    <a:pt x="0" y="1972"/>
                  </a:cubicBezTo>
                  <a:cubicBezTo>
                    <a:pt x="0" y="3059"/>
                    <a:pt x="881" y="3940"/>
                    <a:pt x="1968" y="3940"/>
                  </a:cubicBezTo>
                  <a:cubicBezTo>
                    <a:pt x="2370" y="3940"/>
                    <a:pt x="2746" y="3820"/>
                    <a:pt x="3057" y="3612"/>
                  </a:cubicBezTo>
                  <a:cubicBezTo>
                    <a:pt x="3587" y="3259"/>
                    <a:pt x="3936" y="2655"/>
                    <a:pt x="3936" y="1972"/>
                  </a:cubicBezTo>
                  <a:cubicBezTo>
                    <a:pt x="3936" y="883"/>
                    <a:pt x="3054" y="1"/>
                    <a:pt x="19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5" name="Google Shape;40705;p80"/>
            <p:cNvSpPr/>
            <p:nvPr/>
          </p:nvSpPr>
          <p:spPr>
            <a:xfrm>
              <a:off x="6319100" y="5477342"/>
              <a:ext cx="1271477" cy="1272675"/>
            </a:xfrm>
            <a:custGeom>
              <a:rect b="b" l="l" r="r" t="t"/>
              <a:pathLst>
                <a:path extrusionOk="0" h="6986" w="6980">
                  <a:moveTo>
                    <a:pt x="3491" y="211"/>
                  </a:moveTo>
                  <a:cubicBezTo>
                    <a:pt x="5302" y="211"/>
                    <a:pt x="6771" y="1677"/>
                    <a:pt x="6771" y="3494"/>
                  </a:cubicBezTo>
                  <a:cubicBezTo>
                    <a:pt x="6770" y="4635"/>
                    <a:pt x="6189" y="5636"/>
                    <a:pt x="5306" y="6226"/>
                  </a:cubicBezTo>
                  <a:cubicBezTo>
                    <a:pt x="4788" y="6572"/>
                    <a:pt x="4162" y="6774"/>
                    <a:pt x="3491" y="6774"/>
                  </a:cubicBezTo>
                  <a:cubicBezTo>
                    <a:pt x="1680" y="6774"/>
                    <a:pt x="211" y="5307"/>
                    <a:pt x="211" y="3494"/>
                  </a:cubicBezTo>
                  <a:cubicBezTo>
                    <a:pt x="211" y="2313"/>
                    <a:pt x="833" y="1279"/>
                    <a:pt x="1765" y="701"/>
                  </a:cubicBezTo>
                  <a:cubicBezTo>
                    <a:pt x="2266" y="389"/>
                    <a:pt x="2857" y="211"/>
                    <a:pt x="3491" y="211"/>
                  </a:cubicBezTo>
                  <a:close/>
                  <a:moveTo>
                    <a:pt x="3490" y="0"/>
                  </a:moveTo>
                  <a:cubicBezTo>
                    <a:pt x="2816" y="0"/>
                    <a:pt x="2186" y="193"/>
                    <a:pt x="1654" y="526"/>
                  </a:cubicBezTo>
                  <a:cubicBezTo>
                    <a:pt x="663" y="1139"/>
                    <a:pt x="0" y="2237"/>
                    <a:pt x="0" y="3494"/>
                  </a:cubicBezTo>
                  <a:cubicBezTo>
                    <a:pt x="0" y="5422"/>
                    <a:pt x="1561" y="6986"/>
                    <a:pt x="3490" y="6986"/>
                  </a:cubicBezTo>
                  <a:cubicBezTo>
                    <a:pt x="4203" y="6986"/>
                    <a:pt x="4870" y="6771"/>
                    <a:pt x="5420" y="6401"/>
                  </a:cubicBezTo>
                  <a:cubicBezTo>
                    <a:pt x="6360" y="5775"/>
                    <a:pt x="6979" y="4709"/>
                    <a:pt x="6979" y="3494"/>
                  </a:cubicBezTo>
                  <a:cubicBezTo>
                    <a:pt x="6979" y="1564"/>
                    <a:pt x="5419" y="0"/>
                    <a:pt x="3490"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6" name="Google Shape;40706;p80"/>
            <p:cNvSpPr/>
            <p:nvPr/>
          </p:nvSpPr>
          <p:spPr>
            <a:xfrm>
              <a:off x="6431310" y="5589562"/>
              <a:ext cx="1047056" cy="1047871"/>
            </a:xfrm>
            <a:custGeom>
              <a:rect b="b" l="l" r="r" t="t"/>
              <a:pathLst>
                <a:path extrusionOk="0" h="5752" w="5748">
                  <a:moveTo>
                    <a:pt x="2875" y="345"/>
                  </a:moveTo>
                  <a:cubicBezTo>
                    <a:pt x="4271" y="345"/>
                    <a:pt x="5405" y="1476"/>
                    <a:pt x="5405" y="2876"/>
                  </a:cubicBezTo>
                  <a:cubicBezTo>
                    <a:pt x="5404" y="3759"/>
                    <a:pt x="4953" y="4529"/>
                    <a:pt x="4275" y="4984"/>
                  </a:cubicBezTo>
                  <a:cubicBezTo>
                    <a:pt x="3876" y="5252"/>
                    <a:pt x="3393" y="5406"/>
                    <a:pt x="2875" y="5406"/>
                  </a:cubicBezTo>
                  <a:cubicBezTo>
                    <a:pt x="1479" y="5406"/>
                    <a:pt x="345" y="4275"/>
                    <a:pt x="345" y="2876"/>
                  </a:cubicBezTo>
                  <a:cubicBezTo>
                    <a:pt x="345" y="1966"/>
                    <a:pt x="825" y="1167"/>
                    <a:pt x="1544" y="723"/>
                  </a:cubicBezTo>
                  <a:cubicBezTo>
                    <a:pt x="1930" y="482"/>
                    <a:pt x="2386" y="345"/>
                    <a:pt x="2875" y="345"/>
                  </a:cubicBezTo>
                  <a:close/>
                  <a:moveTo>
                    <a:pt x="2874" y="0"/>
                  </a:moveTo>
                  <a:cubicBezTo>
                    <a:pt x="2319" y="0"/>
                    <a:pt x="1799" y="158"/>
                    <a:pt x="1362" y="432"/>
                  </a:cubicBezTo>
                  <a:cubicBezTo>
                    <a:pt x="545" y="938"/>
                    <a:pt x="0" y="1841"/>
                    <a:pt x="0" y="2876"/>
                  </a:cubicBezTo>
                  <a:cubicBezTo>
                    <a:pt x="0" y="4465"/>
                    <a:pt x="1286" y="5752"/>
                    <a:pt x="2874" y="5752"/>
                  </a:cubicBezTo>
                  <a:cubicBezTo>
                    <a:pt x="3461" y="5752"/>
                    <a:pt x="4010" y="5575"/>
                    <a:pt x="4463" y="5270"/>
                  </a:cubicBezTo>
                  <a:cubicBezTo>
                    <a:pt x="5238" y="4755"/>
                    <a:pt x="5748" y="3876"/>
                    <a:pt x="5748" y="2875"/>
                  </a:cubicBezTo>
                  <a:cubicBezTo>
                    <a:pt x="5748" y="1288"/>
                    <a:pt x="4462" y="0"/>
                    <a:pt x="2874" y="0"/>
                  </a:cubicBezTo>
                  <a:close/>
                </a:path>
              </a:pathLst>
            </a:custGeom>
            <a:gradFill>
              <a:gsLst>
                <a:gs pos="0">
                  <a:srgbClr val="C65E47">
                    <a:alpha val="45882"/>
                  </a:srgbClr>
                </a:gs>
                <a:gs pos="100000">
                  <a:srgbClr val="E09230">
                    <a:alpha val="32156"/>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7" name="Google Shape;40707;p80"/>
            <p:cNvSpPr/>
            <p:nvPr/>
          </p:nvSpPr>
          <p:spPr>
            <a:xfrm>
              <a:off x="6785611" y="6206956"/>
              <a:ext cx="169227" cy="169241"/>
            </a:xfrm>
            <a:custGeom>
              <a:rect b="b" l="l" r="r" t="t"/>
              <a:pathLst>
                <a:path extrusionOk="0" h="929" w="929">
                  <a:moveTo>
                    <a:pt x="465" y="0"/>
                  </a:moveTo>
                  <a:cubicBezTo>
                    <a:pt x="209" y="0"/>
                    <a:pt x="1" y="208"/>
                    <a:pt x="1" y="464"/>
                  </a:cubicBezTo>
                  <a:cubicBezTo>
                    <a:pt x="1" y="720"/>
                    <a:pt x="209" y="928"/>
                    <a:pt x="465" y="928"/>
                  </a:cubicBezTo>
                  <a:cubicBezTo>
                    <a:pt x="720" y="928"/>
                    <a:pt x="929" y="721"/>
                    <a:pt x="929" y="464"/>
                  </a:cubicBezTo>
                  <a:cubicBezTo>
                    <a:pt x="929" y="207"/>
                    <a:pt x="720" y="0"/>
                    <a:pt x="46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8" name="Google Shape;40708;p80"/>
            <p:cNvSpPr/>
            <p:nvPr/>
          </p:nvSpPr>
          <p:spPr>
            <a:xfrm>
              <a:off x="6816214" y="5808537"/>
              <a:ext cx="191268" cy="191284"/>
            </a:xfrm>
            <a:custGeom>
              <a:rect b="b" l="l" r="r" t="t"/>
              <a:pathLst>
                <a:path extrusionOk="0" h="1050" w="1050">
                  <a:moveTo>
                    <a:pt x="525" y="0"/>
                  </a:moveTo>
                  <a:cubicBezTo>
                    <a:pt x="235" y="0"/>
                    <a:pt x="1" y="234"/>
                    <a:pt x="1" y="524"/>
                  </a:cubicBezTo>
                  <a:cubicBezTo>
                    <a:pt x="1" y="814"/>
                    <a:pt x="235" y="1050"/>
                    <a:pt x="525" y="1050"/>
                  </a:cubicBezTo>
                  <a:cubicBezTo>
                    <a:pt x="815" y="1050"/>
                    <a:pt x="1050" y="814"/>
                    <a:pt x="1050" y="524"/>
                  </a:cubicBezTo>
                  <a:cubicBezTo>
                    <a:pt x="1050" y="234"/>
                    <a:pt x="815" y="0"/>
                    <a:pt x="52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9" name="Google Shape;40709;p80"/>
            <p:cNvSpPr/>
            <p:nvPr/>
          </p:nvSpPr>
          <p:spPr>
            <a:xfrm>
              <a:off x="6959027" y="6065223"/>
              <a:ext cx="96727" cy="96735"/>
            </a:xfrm>
            <a:custGeom>
              <a:rect b="b" l="l" r="r" t="t"/>
              <a:pathLst>
                <a:path extrusionOk="0" h="531" w="531">
                  <a:moveTo>
                    <a:pt x="266" y="0"/>
                  </a:moveTo>
                  <a:cubicBezTo>
                    <a:pt x="119" y="0"/>
                    <a:pt x="0" y="119"/>
                    <a:pt x="0" y="265"/>
                  </a:cubicBezTo>
                  <a:cubicBezTo>
                    <a:pt x="0" y="411"/>
                    <a:pt x="119" y="531"/>
                    <a:pt x="266" y="531"/>
                  </a:cubicBezTo>
                  <a:cubicBezTo>
                    <a:pt x="411" y="531"/>
                    <a:pt x="531" y="411"/>
                    <a:pt x="531" y="265"/>
                  </a:cubicBezTo>
                  <a:cubicBezTo>
                    <a:pt x="531" y="119"/>
                    <a:pt x="411" y="0"/>
                    <a:pt x="266"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0" name="Google Shape;40710;p80"/>
            <p:cNvSpPr/>
            <p:nvPr/>
          </p:nvSpPr>
          <p:spPr>
            <a:xfrm>
              <a:off x="7130257" y="6018222"/>
              <a:ext cx="131884" cy="131895"/>
            </a:xfrm>
            <a:custGeom>
              <a:rect b="b" l="l" r="r" t="t"/>
              <a:pathLst>
                <a:path extrusionOk="0" h="724" w="724">
                  <a:moveTo>
                    <a:pt x="363" y="1"/>
                  </a:moveTo>
                  <a:cubicBezTo>
                    <a:pt x="363" y="1"/>
                    <a:pt x="362" y="1"/>
                    <a:pt x="361" y="1"/>
                  </a:cubicBezTo>
                  <a:cubicBezTo>
                    <a:pt x="162" y="1"/>
                    <a:pt x="1" y="163"/>
                    <a:pt x="1" y="363"/>
                  </a:cubicBezTo>
                  <a:cubicBezTo>
                    <a:pt x="1" y="562"/>
                    <a:pt x="162" y="723"/>
                    <a:pt x="361" y="723"/>
                  </a:cubicBezTo>
                  <a:cubicBezTo>
                    <a:pt x="561" y="723"/>
                    <a:pt x="723" y="562"/>
                    <a:pt x="723" y="363"/>
                  </a:cubicBezTo>
                  <a:cubicBezTo>
                    <a:pt x="723" y="163"/>
                    <a:pt x="563" y="1"/>
                    <a:pt x="363"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1" name="Google Shape;40711;p80"/>
            <p:cNvSpPr/>
            <p:nvPr/>
          </p:nvSpPr>
          <p:spPr>
            <a:xfrm>
              <a:off x="6669393" y="6016764"/>
              <a:ext cx="165766" cy="165779"/>
            </a:xfrm>
            <a:custGeom>
              <a:rect b="b" l="l" r="r" t="t"/>
              <a:pathLst>
                <a:path extrusionOk="0" h="910" w="910">
                  <a:moveTo>
                    <a:pt x="455" y="0"/>
                  </a:moveTo>
                  <a:cubicBezTo>
                    <a:pt x="203" y="0"/>
                    <a:pt x="1" y="204"/>
                    <a:pt x="1" y="455"/>
                  </a:cubicBezTo>
                  <a:cubicBezTo>
                    <a:pt x="1" y="707"/>
                    <a:pt x="205" y="909"/>
                    <a:pt x="455" y="909"/>
                  </a:cubicBezTo>
                  <a:cubicBezTo>
                    <a:pt x="707" y="909"/>
                    <a:pt x="910" y="705"/>
                    <a:pt x="910" y="455"/>
                  </a:cubicBezTo>
                  <a:cubicBezTo>
                    <a:pt x="910" y="204"/>
                    <a:pt x="707" y="0"/>
                    <a:pt x="455"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2" name="Google Shape;40712;p80"/>
            <p:cNvSpPr/>
            <p:nvPr/>
          </p:nvSpPr>
          <p:spPr>
            <a:xfrm>
              <a:off x="7066866" y="5859364"/>
              <a:ext cx="79057" cy="79064"/>
            </a:xfrm>
            <a:custGeom>
              <a:rect b="b" l="l" r="r" t="t"/>
              <a:pathLst>
                <a:path extrusionOk="0" h="434" w="434">
                  <a:moveTo>
                    <a:pt x="217" y="1"/>
                  </a:moveTo>
                  <a:cubicBezTo>
                    <a:pt x="97" y="1"/>
                    <a:pt x="1" y="98"/>
                    <a:pt x="1" y="217"/>
                  </a:cubicBezTo>
                  <a:cubicBezTo>
                    <a:pt x="1" y="336"/>
                    <a:pt x="97" y="433"/>
                    <a:pt x="217" y="433"/>
                  </a:cubicBezTo>
                  <a:cubicBezTo>
                    <a:pt x="336" y="433"/>
                    <a:pt x="433" y="336"/>
                    <a:pt x="433" y="217"/>
                  </a:cubicBezTo>
                  <a:cubicBezTo>
                    <a:pt x="433" y="98"/>
                    <a:pt x="336" y="1"/>
                    <a:pt x="217"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3" name="Google Shape;40713;p80"/>
            <p:cNvSpPr/>
            <p:nvPr/>
          </p:nvSpPr>
          <p:spPr>
            <a:xfrm>
              <a:off x="7044642" y="6229910"/>
              <a:ext cx="123322" cy="123150"/>
            </a:xfrm>
            <a:custGeom>
              <a:rect b="b" l="l" r="r" t="t"/>
              <a:pathLst>
                <a:path extrusionOk="0" h="676" w="677">
                  <a:moveTo>
                    <a:pt x="339" y="1"/>
                  </a:moveTo>
                  <a:cubicBezTo>
                    <a:pt x="151" y="1"/>
                    <a:pt x="0" y="151"/>
                    <a:pt x="0" y="338"/>
                  </a:cubicBezTo>
                  <a:cubicBezTo>
                    <a:pt x="0" y="525"/>
                    <a:pt x="152" y="676"/>
                    <a:pt x="339" y="676"/>
                  </a:cubicBezTo>
                  <a:cubicBezTo>
                    <a:pt x="526" y="676"/>
                    <a:pt x="676" y="524"/>
                    <a:pt x="676" y="338"/>
                  </a:cubicBezTo>
                  <a:cubicBezTo>
                    <a:pt x="676" y="152"/>
                    <a:pt x="526" y="1"/>
                    <a:pt x="339" y="1"/>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4" name="Google Shape;40714;p80"/>
            <p:cNvSpPr/>
            <p:nvPr/>
          </p:nvSpPr>
          <p:spPr>
            <a:xfrm>
              <a:off x="6596529" y="5808537"/>
              <a:ext cx="557045" cy="663846"/>
            </a:xfrm>
            <a:custGeom>
              <a:rect b="b" l="l" r="r" t="t"/>
              <a:pathLst>
                <a:path extrusionOk="0" h="3644" w="3058">
                  <a:moveTo>
                    <a:pt x="933" y="0"/>
                  </a:moveTo>
                  <a:lnTo>
                    <a:pt x="933" y="0"/>
                  </a:lnTo>
                  <a:cubicBezTo>
                    <a:pt x="373" y="347"/>
                    <a:pt x="0" y="966"/>
                    <a:pt x="0" y="1676"/>
                  </a:cubicBezTo>
                  <a:cubicBezTo>
                    <a:pt x="0" y="2763"/>
                    <a:pt x="881" y="3644"/>
                    <a:pt x="1968" y="3644"/>
                  </a:cubicBezTo>
                  <a:cubicBezTo>
                    <a:pt x="2370" y="3644"/>
                    <a:pt x="2746" y="3524"/>
                    <a:pt x="3057" y="3316"/>
                  </a:cubicBezTo>
                  <a:cubicBezTo>
                    <a:pt x="419" y="2843"/>
                    <a:pt x="596" y="1031"/>
                    <a:pt x="933" y="0"/>
                  </a:cubicBezTo>
                  <a:close/>
                </a:path>
              </a:pathLst>
            </a:custGeom>
            <a:solidFill>
              <a:srgbClr val="C65E47">
                <a:alpha val="45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5" name="Google Shape;40715;p80"/>
          <p:cNvGrpSpPr/>
          <p:nvPr/>
        </p:nvGrpSpPr>
        <p:grpSpPr>
          <a:xfrm>
            <a:off x="2456196" y="4599731"/>
            <a:ext cx="315604" cy="283088"/>
            <a:chOff x="9122209" y="4733906"/>
            <a:chExt cx="315604" cy="283088"/>
          </a:xfrm>
        </p:grpSpPr>
        <p:sp>
          <p:nvSpPr>
            <p:cNvPr id="40716" name="Google Shape;40716;p80"/>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7" name="Google Shape;40717;p80"/>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8" name="Google Shape;40718;p80"/>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9" name="Google Shape;40719;p80"/>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0" name="Google Shape;40720;p80"/>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1" name="Google Shape;40721;p80"/>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2" name="Google Shape;40722;p80"/>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3" name="Google Shape;40723;p80"/>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4" name="Google Shape;40724;p80"/>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5" name="Google Shape;40725;p80"/>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6" name="Google Shape;40726;p80"/>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7" name="Google Shape;40727;p80"/>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8" name="Google Shape;40728;p80"/>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9" name="Google Shape;40729;p80"/>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0" name="Google Shape;40730;p80"/>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1" name="Google Shape;40731;p80"/>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2" name="Google Shape;40732;p80"/>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3" name="Google Shape;40733;p80"/>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4" name="Google Shape;40734;p80"/>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5" name="Google Shape;40735;p80"/>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6" name="Google Shape;40736;p80"/>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7" name="Google Shape;40737;p80"/>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8" name="Google Shape;40738;p80"/>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9" name="Google Shape;40739;p80"/>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0" name="Google Shape;40740;p80"/>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1" name="Google Shape;40741;p80"/>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2" name="Google Shape;40742;p80"/>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3" name="Google Shape;40743;p80"/>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4" name="Google Shape;40744;p80"/>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5" name="Google Shape;40745;p80"/>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6" name="Google Shape;40746;p80"/>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7" name="Google Shape;40747;p80"/>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8" name="Google Shape;40748;p80"/>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49" name="Google Shape;40749;p80"/>
          <p:cNvSpPr/>
          <p:nvPr/>
        </p:nvSpPr>
        <p:spPr>
          <a:xfrm>
            <a:off x="1293451" y="48821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0" name="Google Shape;40750;p80"/>
          <p:cNvSpPr/>
          <p:nvPr/>
        </p:nvSpPr>
        <p:spPr>
          <a:xfrm>
            <a:off x="1917776" y="4510931"/>
            <a:ext cx="88598" cy="88797"/>
          </a:xfrm>
          <a:custGeom>
            <a:rect b="b" l="l" r="r" t="t"/>
            <a:pathLst>
              <a:path extrusionOk="0" h="433" w="432">
                <a:moveTo>
                  <a:pt x="286" y="61"/>
                </a:moveTo>
                <a:cubicBezTo>
                  <a:pt x="268" y="55"/>
                  <a:pt x="249" y="47"/>
                  <a:pt x="229" y="40"/>
                </a:cubicBezTo>
                <a:cubicBezTo>
                  <a:pt x="123" y="1"/>
                  <a:pt x="0" y="124"/>
                  <a:pt x="39" y="230"/>
                </a:cubicBezTo>
                <a:cubicBezTo>
                  <a:pt x="46" y="249"/>
                  <a:pt x="54" y="267"/>
                  <a:pt x="60" y="287"/>
                </a:cubicBezTo>
                <a:cubicBezTo>
                  <a:pt x="83" y="348"/>
                  <a:pt x="122" y="396"/>
                  <a:pt x="189" y="414"/>
                </a:cubicBezTo>
                <a:cubicBezTo>
                  <a:pt x="252" y="432"/>
                  <a:pt x="321" y="413"/>
                  <a:pt x="366" y="367"/>
                </a:cubicBezTo>
                <a:cubicBezTo>
                  <a:pt x="412" y="320"/>
                  <a:pt x="431" y="252"/>
                  <a:pt x="413" y="189"/>
                </a:cubicBezTo>
                <a:cubicBezTo>
                  <a:pt x="396" y="123"/>
                  <a:pt x="347" y="85"/>
                  <a:pt x="286" y="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1" name="Google Shape;40751;p80"/>
          <p:cNvSpPr/>
          <p:nvPr/>
        </p:nvSpPr>
        <p:spPr>
          <a:xfrm>
            <a:off x="2247976" y="472209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55" name="Shape 40755"/>
        <p:cNvGrpSpPr/>
        <p:nvPr/>
      </p:nvGrpSpPr>
      <p:grpSpPr>
        <a:xfrm>
          <a:off x="0" y="0"/>
          <a:ext cx="0" cy="0"/>
          <a:chOff x="0" y="0"/>
          <a:chExt cx="0" cy="0"/>
        </a:xfrm>
      </p:grpSpPr>
      <p:sp>
        <p:nvSpPr>
          <p:cNvPr id="40756" name="Google Shape;40756;p81"/>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40757" name="Google Shape;40757;p81"/>
          <p:cNvGrpSpPr/>
          <p:nvPr/>
        </p:nvGrpSpPr>
        <p:grpSpPr>
          <a:xfrm>
            <a:off x="1175547" y="3029972"/>
            <a:ext cx="1399051" cy="1260195"/>
            <a:chOff x="719997" y="3024884"/>
            <a:chExt cx="1399051" cy="1260195"/>
          </a:xfrm>
        </p:grpSpPr>
        <p:sp>
          <p:nvSpPr>
            <p:cNvPr id="40758" name="Google Shape;40758;p81"/>
            <p:cNvSpPr/>
            <p:nvPr/>
          </p:nvSpPr>
          <p:spPr>
            <a:xfrm>
              <a:off x="719997" y="3024884"/>
              <a:ext cx="1399051" cy="1260194"/>
            </a:xfrm>
            <a:custGeom>
              <a:rect b="b" l="l" r="r" t="t"/>
              <a:pathLst>
                <a:path extrusionOk="0" h="8658" w="9612">
                  <a:moveTo>
                    <a:pt x="4663" y="1"/>
                  </a:moveTo>
                  <a:cubicBezTo>
                    <a:pt x="3952" y="1"/>
                    <a:pt x="3230" y="176"/>
                    <a:pt x="2564" y="546"/>
                  </a:cubicBezTo>
                  <a:cubicBezTo>
                    <a:pt x="2066" y="823"/>
                    <a:pt x="1645" y="1181"/>
                    <a:pt x="1309" y="1597"/>
                  </a:cubicBezTo>
                  <a:cubicBezTo>
                    <a:pt x="227" y="2930"/>
                    <a:pt x="0" y="4840"/>
                    <a:pt x="886" y="6432"/>
                  </a:cubicBezTo>
                  <a:cubicBezTo>
                    <a:pt x="1677" y="7855"/>
                    <a:pt x="3152" y="8658"/>
                    <a:pt x="4671" y="8658"/>
                  </a:cubicBezTo>
                  <a:cubicBezTo>
                    <a:pt x="5228" y="8658"/>
                    <a:pt x="5790" y="8550"/>
                    <a:pt x="6327" y="8326"/>
                  </a:cubicBezTo>
                  <a:cubicBezTo>
                    <a:pt x="6475" y="8265"/>
                    <a:pt x="6626" y="8192"/>
                    <a:pt x="6771" y="8112"/>
                  </a:cubicBezTo>
                  <a:cubicBezTo>
                    <a:pt x="8862" y="6949"/>
                    <a:pt x="9612" y="4313"/>
                    <a:pt x="8450" y="2225"/>
                  </a:cubicBezTo>
                  <a:cubicBezTo>
                    <a:pt x="7659" y="803"/>
                    <a:pt x="6184" y="1"/>
                    <a:pt x="4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9" name="Google Shape;40759;p81"/>
            <p:cNvSpPr/>
            <p:nvPr/>
          </p:nvSpPr>
          <p:spPr>
            <a:xfrm>
              <a:off x="855508" y="3387749"/>
              <a:ext cx="389353" cy="341030"/>
            </a:xfrm>
            <a:custGeom>
              <a:rect b="b" l="l" r="r" t="t"/>
              <a:pathLst>
                <a:path extrusionOk="0" h="2343" w="2675">
                  <a:moveTo>
                    <a:pt x="1337" y="1"/>
                  </a:moveTo>
                  <a:cubicBezTo>
                    <a:pt x="1144" y="1"/>
                    <a:pt x="949" y="48"/>
                    <a:pt x="768" y="148"/>
                  </a:cubicBezTo>
                  <a:cubicBezTo>
                    <a:pt x="203" y="462"/>
                    <a:pt x="0" y="1175"/>
                    <a:pt x="314" y="1740"/>
                  </a:cubicBezTo>
                  <a:cubicBezTo>
                    <a:pt x="527" y="2125"/>
                    <a:pt x="926" y="2343"/>
                    <a:pt x="1338" y="2343"/>
                  </a:cubicBezTo>
                  <a:cubicBezTo>
                    <a:pt x="1530" y="2343"/>
                    <a:pt x="1726" y="2295"/>
                    <a:pt x="1906" y="2195"/>
                  </a:cubicBezTo>
                  <a:cubicBezTo>
                    <a:pt x="2471" y="1882"/>
                    <a:pt x="2675" y="1169"/>
                    <a:pt x="2360" y="602"/>
                  </a:cubicBezTo>
                  <a:cubicBezTo>
                    <a:pt x="2147" y="217"/>
                    <a:pt x="1748" y="1"/>
                    <a:pt x="1337"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0" name="Google Shape;40760;p81"/>
            <p:cNvSpPr/>
            <p:nvPr/>
          </p:nvSpPr>
          <p:spPr>
            <a:xfrm>
              <a:off x="1195812" y="3094895"/>
              <a:ext cx="442334" cy="387315"/>
            </a:xfrm>
            <a:custGeom>
              <a:rect b="b" l="l" r="r" t="t"/>
              <a:pathLst>
                <a:path extrusionOk="0" h="2661" w="3039">
                  <a:moveTo>
                    <a:pt x="1518" y="0"/>
                  </a:moveTo>
                  <a:cubicBezTo>
                    <a:pt x="1299" y="0"/>
                    <a:pt x="1077" y="54"/>
                    <a:pt x="872" y="168"/>
                  </a:cubicBezTo>
                  <a:cubicBezTo>
                    <a:pt x="231" y="525"/>
                    <a:pt x="0" y="1335"/>
                    <a:pt x="358" y="1976"/>
                  </a:cubicBezTo>
                  <a:cubicBezTo>
                    <a:pt x="601" y="2414"/>
                    <a:pt x="1054" y="2660"/>
                    <a:pt x="1521" y="2660"/>
                  </a:cubicBezTo>
                  <a:cubicBezTo>
                    <a:pt x="1739" y="2660"/>
                    <a:pt x="1962" y="2606"/>
                    <a:pt x="2166" y="2492"/>
                  </a:cubicBezTo>
                  <a:cubicBezTo>
                    <a:pt x="2809" y="2135"/>
                    <a:pt x="3039" y="1326"/>
                    <a:pt x="2682" y="683"/>
                  </a:cubicBezTo>
                  <a:cubicBezTo>
                    <a:pt x="2439" y="246"/>
                    <a:pt x="1985" y="0"/>
                    <a:pt x="15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1" name="Google Shape;40761;p81"/>
            <p:cNvSpPr/>
            <p:nvPr/>
          </p:nvSpPr>
          <p:spPr>
            <a:xfrm>
              <a:off x="1324627" y="3643487"/>
              <a:ext cx="246566" cy="216000"/>
            </a:xfrm>
            <a:custGeom>
              <a:rect b="b" l="l" r="r" t="t"/>
              <a:pathLst>
                <a:path extrusionOk="0" h="1484" w="1694">
                  <a:moveTo>
                    <a:pt x="846" y="0"/>
                  </a:moveTo>
                  <a:cubicBezTo>
                    <a:pt x="724" y="0"/>
                    <a:pt x="600" y="31"/>
                    <a:pt x="486" y="94"/>
                  </a:cubicBezTo>
                  <a:cubicBezTo>
                    <a:pt x="129" y="293"/>
                    <a:pt x="0" y="746"/>
                    <a:pt x="199" y="1102"/>
                  </a:cubicBezTo>
                  <a:cubicBezTo>
                    <a:pt x="335" y="1346"/>
                    <a:pt x="588" y="1484"/>
                    <a:pt x="848" y="1484"/>
                  </a:cubicBezTo>
                  <a:cubicBezTo>
                    <a:pt x="970" y="1484"/>
                    <a:pt x="1094" y="1454"/>
                    <a:pt x="1208" y="1390"/>
                  </a:cubicBezTo>
                  <a:cubicBezTo>
                    <a:pt x="1565" y="1191"/>
                    <a:pt x="1694" y="738"/>
                    <a:pt x="1494" y="382"/>
                  </a:cubicBezTo>
                  <a:cubicBezTo>
                    <a:pt x="1359" y="138"/>
                    <a:pt x="1107" y="0"/>
                    <a:pt x="846"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2" name="Google Shape;40762;p81"/>
            <p:cNvSpPr/>
            <p:nvPr/>
          </p:nvSpPr>
          <p:spPr>
            <a:xfrm>
              <a:off x="1027115" y="3794572"/>
              <a:ext cx="318760" cy="284118"/>
            </a:xfrm>
            <a:custGeom>
              <a:rect b="b" l="l" r="r" t="t"/>
              <a:pathLst>
                <a:path extrusionOk="0" h="1952" w="2190">
                  <a:moveTo>
                    <a:pt x="1094" y="1"/>
                  </a:moveTo>
                  <a:cubicBezTo>
                    <a:pt x="875" y="1"/>
                    <a:pt x="654" y="74"/>
                    <a:pt x="472" y="226"/>
                  </a:cubicBezTo>
                  <a:cubicBezTo>
                    <a:pt x="57" y="569"/>
                    <a:pt x="0" y="1184"/>
                    <a:pt x="344" y="1599"/>
                  </a:cubicBezTo>
                  <a:cubicBezTo>
                    <a:pt x="537" y="1831"/>
                    <a:pt x="816" y="1952"/>
                    <a:pt x="1096" y="1952"/>
                  </a:cubicBezTo>
                  <a:cubicBezTo>
                    <a:pt x="1315" y="1952"/>
                    <a:pt x="1535" y="1878"/>
                    <a:pt x="1717" y="1727"/>
                  </a:cubicBezTo>
                  <a:cubicBezTo>
                    <a:pt x="2132" y="1382"/>
                    <a:pt x="2190" y="768"/>
                    <a:pt x="1846" y="353"/>
                  </a:cubicBezTo>
                  <a:cubicBezTo>
                    <a:pt x="1653" y="121"/>
                    <a:pt x="1374" y="1"/>
                    <a:pt x="109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3" name="Google Shape;40763;p81"/>
            <p:cNvSpPr/>
            <p:nvPr/>
          </p:nvSpPr>
          <p:spPr>
            <a:xfrm>
              <a:off x="1445436" y="3986412"/>
              <a:ext cx="175827" cy="153995"/>
            </a:xfrm>
            <a:custGeom>
              <a:rect b="b" l="l" r="r" t="t"/>
              <a:pathLst>
                <a:path extrusionOk="0" h="1058" w="1208">
                  <a:moveTo>
                    <a:pt x="604" y="0"/>
                  </a:moveTo>
                  <a:cubicBezTo>
                    <a:pt x="517" y="0"/>
                    <a:pt x="429" y="22"/>
                    <a:pt x="347" y="68"/>
                  </a:cubicBezTo>
                  <a:cubicBezTo>
                    <a:pt x="93" y="210"/>
                    <a:pt x="0" y="532"/>
                    <a:pt x="142" y="786"/>
                  </a:cubicBezTo>
                  <a:cubicBezTo>
                    <a:pt x="239" y="959"/>
                    <a:pt x="420" y="1057"/>
                    <a:pt x="605" y="1057"/>
                  </a:cubicBezTo>
                  <a:cubicBezTo>
                    <a:pt x="692" y="1057"/>
                    <a:pt x="780" y="1036"/>
                    <a:pt x="862" y="990"/>
                  </a:cubicBezTo>
                  <a:cubicBezTo>
                    <a:pt x="1116" y="848"/>
                    <a:pt x="1208" y="526"/>
                    <a:pt x="1065" y="272"/>
                  </a:cubicBezTo>
                  <a:cubicBezTo>
                    <a:pt x="969" y="98"/>
                    <a:pt x="790" y="0"/>
                    <a:pt x="60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4" name="Google Shape;40764;p81"/>
            <p:cNvSpPr/>
            <p:nvPr/>
          </p:nvSpPr>
          <p:spPr>
            <a:xfrm>
              <a:off x="1603217" y="3463146"/>
              <a:ext cx="365482" cy="319924"/>
            </a:xfrm>
            <a:custGeom>
              <a:rect b="b" l="l" r="r" t="t"/>
              <a:pathLst>
                <a:path extrusionOk="0" h="2198" w="2511">
                  <a:moveTo>
                    <a:pt x="1254" y="0"/>
                  </a:moveTo>
                  <a:cubicBezTo>
                    <a:pt x="1074" y="0"/>
                    <a:pt x="890" y="45"/>
                    <a:pt x="722" y="139"/>
                  </a:cubicBezTo>
                  <a:cubicBezTo>
                    <a:pt x="191" y="434"/>
                    <a:pt x="0" y="1102"/>
                    <a:pt x="295" y="1632"/>
                  </a:cubicBezTo>
                  <a:cubicBezTo>
                    <a:pt x="497" y="1993"/>
                    <a:pt x="871" y="2197"/>
                    <a:pt x="1257" y="2197"/>
                  </a:cubicBezTo>
                  <a:cubicBezTo>
                    <a:pt x="1437" y="2197"/>
                    <a:pt x="1620" y="2153"/>
                    <a:pt x="1789" y="2059"/>
                  </a:cubicBezTo>
                  <a:cubicBezTo>
                    <a:pt x="2318" y="1763"/>
                    <a:pt x="2510" y="1095"/>
                    <a:pt x="2215" y="564"/>
                  </a:cubicBezTo>
                  <a:cubicBezTo>
                    <a:pt x="2014" y="204"/>
                    <a:pt x="1640" y="0"/>
                    <a:pt x="125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5" name="Google Shape;40765;p81"/>
            <p:cNvSpPr/>
            <p:nvPr/>
          </p:nvSpPr>
          <p:spPr>
            <a:xfrm>
              <a:off x="719997" y="3257188"/>
              <a:ext cx="920911" cy="1027892"/>
            </a:xfrm>
            <a:custGeom>
              <a:rect b="b" l="l" r="r" t="t"/>
              <a:pathLst>
                <a:path extrusionOk="0" h="7062" w="6327">
                  <a:moveTo>
                    <a:pt x="1309" y="1"/>
                  </a:moveTo>
                  <a:cubicBezTo>
                    <a:pt x="227" y="1334"/>
                    <a:pt x="0" y="3244"/>
                    <a:pt x="886" y="4836"/>
                  </a:cubicBezTo>
                  <a:cubicBezTo>
                    <a:pt x="1677" y="6259"/>
                    <a:pt x="3152" y="7062"/>
                    <a:pt x="4671" y="7062"/>
                  </a:cubicBezTo>
                  <a:cubicBezTo>
                    <a:pt x="5228" y="7062"/>
                    <a:pt x="5790" y="6954"/>
                    <a:pt x="6327" y="6730"/>
                  </a:cubicBezTo>
                  <a:cubicBezTo>
                    <a:pt x="1980" y="5978"/>
                    <a:pt x="1372" y="1750"/>
                    <a:pt x="130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66" name="Google Shape;40766;p81"/>
          <p:cNvGrpSpPr/>
          <p:nvPr/>
        </p:nvGrpSpPr>
        <p:grpSpPr>
          <a:xfrm>
            <a:off x="4679691" y="3036062"/>
            <a:ext cx="3418248" cy="1247650"/>
            <a:chOff x="4369781" y="3052661"/>
            <a:chExt cx="3044667" cy="1111294"/>
          </a:xfrm>
        </p:grpSpPr>
        <p:sp>
          <p:nvSpPr>
            <p:cNvPr id="40767" name="Google Shape;40767;p81"/>
            <p:cNvSpPr/>
            <p:nvPr/>
          </p:nvSpPr>
          <p:spPr>
            <a:xfrm>
              <a:off x="5399719" y="3052661"/>
              <a:ext cx="1111293" cy="1111293"/>
            </a:xfrm>
            <a:custGeom>
              <a:rect b="b" l="l" r="r" t="t"/>
              <a:pathLst>
                <a:path extrusionOk="0" h="7635" w="7635">
                  <a:moveTo>
                    <a:pt x="3820" y="1"/>
                  </a:moveTo>
                  <a:cubicBezTo>
                    <a:pt x="2935" y="1"/>
                    <a:pt x="2122" y="300"/>
                    <a:pt x="1474" y="807"/>
                  </a:cubicBezTo>
                  <a:cubicBezTo>
                    <a:pt x="578" y="1504"/>
                    <a:pt x="1" y="2595"/>
                    <a:pt x="1" y="3820"/>
                  </a:cubicBezTo>
                  <a:cubicBezTo>
                    <a:pt x="1" y="5929"/>
                    <a:pt x="1710" y="7635"/>
                    <a:pt x="3820" y="7635"/>
                  </a:cubicBezTo>
                  <a:cubicBezTo>
                    <a:pt x="4149" y="7635"/>
                    <a:pt x="4467" y="7594"/>
                    <a:pt x="4771" y="7515"/>
                  </a:cubicBezTo>
                  <a:cubicBezTo>
                    <a:pt x="6418" y="7095"/>
                    <a:pt x="7635" y="5602"/>
                    <a:pt x="7635" y="3821"/>
                  </a:cubicBezTo>
                  <a:cubicBezTo>
                    <a:pt x="7635" y="1711"/>
                    <a:pt x="5929" y="2"/>
                    <a:pt x="38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8" name="Google Shape;40768;p81"/>
            <p:cNvSpPr/>
            <p:nvPr/>
          </p:nvSpPr>
          <p:spPr>
            <a:xfrm>
              <a:off x="5399864" y="3169978"/>
              <a:ext cx="694431" cy="993978"/>
            </a:xfrm>
            <a:custGeom>
              <a:rect b="b" l="l" r="r" t="t"/>
              <a:pathLst>
                <a:path extrusionOk="0" h="6829" w="4771">
                  <a:moveTo>
                    <a:pt x="1475" y="1"/>
                  </a:moveTo>
                  <a:lnTo>
                    <a:pt x="1475" y="1"/>
                  </a:lnTo>
                  <a:cubicBezTo>
                    <a:pt x="579" y="698"/>
                    <a:pt x="1" y="1789"/>
                    <a:pt x="1" y="3014"/>
                  </a:cubicBezTo>
                  <a:cubicBezTo>
                    <a:pt x="1" y="5123"/>
                    <a:pt x="1711" y="6829"/>
                    <a:pt x="3821" y="6829"/>
                  </a:cubicBezTo>
                  <a:cubicBezTo>
                    <a:pt x="4149" y="6829"/>
                    <a:pt x="4467" y="6788"/>
                    <a:pt x="4771" y="6709"/>
                  </a:cubicBezTo>
                  <a:cubicBezTo>
                    <a:pt x="3052" y="6136"/>
                    <a:pt x="1628" y="4649"/>
                    <a:pt x="1243" y="2869"/>
                  </a:cubicBezTo>
                  <a:cubicBezTo>
                    <a:pt x="1034" y="1915"/>
                    <a:pt x="1130" y="914"/>
                    <a:pt x="147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9" name="Google Shape;40769;p81"/>
            <p:cNvSpPr/>
            <p:nvPr/>
          </p:nvSpPr>
          <p:spPr>
            <a:xfrm>
              <a:off x="4369781" y="3161390"/>
              <a:ext cx="3044667" cy="894275"/>
            </a:xfrm>
            <a:custGeom>
              <a:rect b="b" l="l" r="r" t="t"/>
              <a:pathLst>
                <a:path extrusionOk="0" h="6144" w="20918">
                  <a:moveTo>
                    <a:pt x="20480" y="1"/>
                  </a:moveTo>
                  <a:cubicBezTo>
                    <a:pt x="17986" y="1"/>
                    <a:pt x="1" y="5308"/>
                    <a:pt x="217" y="6037"/>
                  </a:cubicBezTo>
                  <a:cubicBezTo>
                    <a:pt x="239" y="6111"/>
                    <a:pt x="386" y="6143"/>
                    <a:pt x="621" y="6143"/>
                  </a:cubicBezTo>
                  <a:cubicBezTo>
                    <a:pt x="1995" y="6143"/>
                    <a:pt x="6370" y="5060"/>
                    <a:pt x="6370" y="5059"/>
                  </a:cubicBezTo>
                  <a:lnTo>
                    <a:pt x="6370" y="5059"/>
                  </a:lnTo>
                  <a:cubicBezTo>
                    <a:pt x="6370" y="5059"/>
                    <a:pt x="2785" y="5730"/>
                    <a:pt x="1970" y="5730"/>
                  </a:cubicBezTo>
                  <a:cubicBezTo>
                    <a:pt x="1872" y="5730"/>
                    <a:pt x="1814" y="5720"/>
                    <a:pt x="1807" y="5698"/>
                  </a:cubicBezTo>
                  <a:cubicBezTo>
                    <a:pt x="1747" y="5498"/>
                    <a:pt x="18766" y="572"/>
                    <a:pt x="19511" y="572"/>
                  </a:cubicBezTo>
                  <a:cubicBezTo>
                    <a:pt x="19526" y="572"/>
                    <a:pt x="19534" y="574"/>
                    <a:pt x="19536" y="578"/>
                  </a:cubicBezTo>
                  <a:cubicBezTo>
                    <a:pt x="19598" y="788"/>
                    <a:pt x="15720" y="2288"/>
                    <a:pt x="15720" y="2288"/>
                  </a:cubicBezTo>
                  <a:cubicBezTo>
                    <a:pt x="15720" y="2288"/>
                    <a:pt x="20917" y="597"/>
                    <a:pt x="20763" y="78"/>
                  </a:cubicBezTo>
                  <a:cubicBezTo>
                    <a:pt x="20748" y="25"/>
                    <a:pt x="20650" y="1"/>
                    <a:pt x="204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0" name="Google Shape;40770;p81"/>
          <p:cNvGrpSpPr/>
          <p:nvPr/>
        </p:nvGrpSpPr>
        <p:grpSpPr>
          <a:xfrm>
            <a:off x="3165024" y="3104425"/>
            <a:ext cx="1111274" cy="1111275"/>
            <a:chOff x="2688774" y="3052675"/>
            <a:chExt cx="1111274" cy="1111275"/>
          </a:xfrm>
        </p:grpSpPr>
        <p:sp>
          <p:nvSpPr>
            <p:cNvPr id="40771" name="Google Shape;40771;p81"/>
            <p:cNvSpPr/>
            <p:nvPr/>
          </p:nvSpPr>
          <p:spPr>
            <a:xfrm>
              <a:off x="2688774" y="3052675"/>
              <a:ext cx="1111274" cy="1111274"/>
            </a:xfrm>
            <a:custGeom>
              <a:rect b="b" l="l" r="r" t="t"/>
              <a:pathLst>
                <a:path extrusionOk="0" h="3075" w="3075">
                  <a:moveTo>
                    <a:pt x="1537" y="0"/>
                  </a:moveTo>
                  <a:cubicBezTo>
                    <a:pt x="1289" y="0"/>
                    <a:pt x="1057" y="58"/>
                    <a:pt x="851" y="163"/>
                  </a:cubicBezTo>
                  <a:cubicBezTo>
                    <a:pt x="346" y="414"/>
                    <a:pt x="1" y="936"/>
                    <a:pt x="1" y="1538"/>
                  </a:cubicBezTo>
                  <a:cubicBezTo>
                    <a:pt x="1" y="2387"/>
                    <a:pt x="688" y="3074"/>
                    <a:pt x="1537" y="3074"/>
                  </a:cubicBezTo>
                  <a:cubicBezTo>
                    <a:pt x="1552" y="3074"/>
                    <a:pt x="1569" y="3074"/>
                    <a:pt x="1583" y="3073"/>
                  </a:cubicBezTo>
                  <a:cubicBezTo>
                    <a:pt x="2411" y="3050"/>
                    <a:pt x="3075" y="2372"/>
                    <a:pt x="3075" y="1538"/>
                  </a:cubicBezTo>
                  <a:cubicBezTo>
                    <a:pt x="3075" y="689"/>
                    <a:pt x="2386" y="0"/>
                    <a:pt x="15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2" name="Google Shape;40772;p81"/>
            <p:cNvSpPr/>
            <p:nvPr/>
          </p:nvSpPr>
          <p:spPr>
            <a:xfrm>
              <a:off x="2688774" y="3111221"/>
              <a:ext cx="572442" cy="1052729"/>
            </a:xfrm>
            <a:custGeom>
              <a:rect b="b" l="l" r="r" t="t"/>
              <a:pathLst>
                <a:path extrusionOk="0" h="2913" w="1584">
                  <a:moveTo>
                    <a:pt x="851" y="1"/>
                  </a:moveTo>
                  <a:lnTo>
                    <a:pt x="851" y="1"/>
                  </a:lnTo>
                  <a:cubicBezTo>
                    <a:pt x="346" y="252"/>
                    <a:pt x="1" y="774"/>
                    <a:pt x="1" y="1376"/>
                  </a:cubicBezTo>
                  <a:cubicBezTo>
                    <a:pt x="1" y="2225"/>
                    <a:pt x="688" y="2912"/>
                    <a:pt x="1537" y="2912"/>
                  </a:cubicBezTo>
                  <a:cubicBezTo>
                    <a:pt x="1552" y="2912"/>
                    <a:pt x="1569" y="2912"/>
                    <a:pt x="1583" y="2911"/>
                  </a:cubicBezTo>
                  <a:cubicBezTo>
                    <a:pt x="423" y="2090"/>
                    <a:pt x="524" y="902"/>
                    <a:pt x="85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73" name="Google Shape;40773;p81"/>
          <p:cNvSpPr txBox="1"/>
          <p:nvPr>
            <p:ph idx="1" type="body"/>
          </p:nvPr>
        </p:nvSpPr>
        <p:spPr>
          <a:xfrm>
            <a:off x="720000" y="1237075"/>
            <a:ext cx="6579000" cy="124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that of this template:</a:t>
            </a:r>
            <a:endParaRPr>
              <a:solidFill>
                <a:schemeClr val="dk1"/>
              </a:solidFill>
            </a:endParaRPr>
          </a:p>
          <a:p>
            <a:pPr indent="0" lvl="0" marL="0" rtl="0" algn="l">
              <a:spcBef>
                <a:spcPts val="0"/>
              </a:spcBef>
              <a:spcAft>
                <a:spcPts val="0"/>
              </a:spcAft>
              <a:buNone/>
            </a:pPr>
            <a:r>
              <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3">
                  <a:extLst>
                    <a:ext uri="{A12FA001-AC4F-418D-AE19-62706E023703}">
                      <ahyp:hlinkClr val="tx"/>
                    </a:ext>
                  </a:extLst>
                </a:hlinkClick>
              </a:rPr>
              <a:t>Gradient galaxy background I</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4">
                  <a:extLst>
                    <a:ext uri="{A12FA001-AC4F-418D-AE19-62706E023703}">
                      <ahyp:hlinkClr val="tx"/>
                    </a:ext>
                  </a:extLst>
                </a:hlinkClick>
              </a:rPr>
              <a:t>Gradient galaxy background II</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5">
                  <a:extLst>
                    <a:ext uri="{A12FA001-AC4F-418D-AE19-62706E023703}">
                      <ahyp:hlinkClr val="tx"/>
                    </a:ext>
                  </a:extLst>
                </a:hlinkClick>
              </a:rPr>
              <a:t>Gradient galaxy with rocket background</a:t>
            </a:r>
            <a:endParaRPr>
              <a:solidFill>
                <a:schemeClr val="dk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77" name="Shape 40777"/>
        <p:cNvGrpSpPr/>
        <p:nvPr/>
      </p:nvGrpSpPr>
      <p:grpSpPr>
        <a:xfrm>
          <a:off x="0" y="0"/>
          <a:ext cx="0" cy="0"/>
          <a:chOff x="0" y="0"/>
          <a:chExt cx="0" cy="0"/>
        </a:xfrm>
      </p:grpSpPr>
      <p:sp>
        <p:nvSpPr>
          <p:cNvPr id="40778" name="Google Shape;40778;p82"/>
          <p:cNvSpPr txBox="1"/>
          <p:nvPr>
            <p:ph type="title"/>
          </p:nvPr>
        </p:nvSpPr>
        <p:spPr>
          <a:xfrm>
            <a:off x="720000" y="540000"/>
            <a:ext cx="77040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40779" name="Google Shape;40779;p82"/>
          <p:cNvSpPr txBox="1"/>
          <p:nvPr>
            <p:ph idx="1" type="body"/>
          </p:nvPr>
        </p:nvSpPr>
        <p:spPr>
          <a:xfrm>
            <a:off x="720000" y="1237075"/>
            <a:ext cx="5906100" cy="336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of this template? Get them for free at our other websites</a:t>
            </a:r>
            <a:r>
              <a:rPr lang="en"/>
              <a:t>:</a:t>
            </a:r>
            <a:br>
              <a:rPr lang="en">
                <a:solidFill>
                  <a:schemeClr val="dk1"/>
                </a:solidFill>
              </a:rPr>
            </a:br>
            <a:br>
              <a:rPr lang="en">
                <a:solidFill>
                  <a:schemeClr val="dk1"/>
                </a:solidFill>
              </a:rPr>
            </a:br>
            <a:r>
              <a:rPr b="1" lang="en">
                <a:solidFill>
                  <a:schemeClr val="dk1"/>
                </a:solidFill>
              </a:rPr>
              <a:t>Photos:</a:t>
            </a:r>
            <a:endParaRPr b="1">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3">
                  <a:extLst>
                    <a:ext uri="{A12FA001-AC4F-418D-AE19-62706E023703}">
                      <ahyp:hlinkClr val="tx"/>
                    </a:ext>
                  </a:extLst>
                </a:hlinkClick>
              </a:rPr>
              <a:t>Beautiful planets in space</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4">
                  <a:extLst>
                    <a:ext uri="{A12FA001-AC4F-418D-AE19-62706E023703}">
                      <ahyp:hlinkClr val="tx"/>
                    </a:ext>
                  </a:extLst>
                </a:hlinkClick>
              </a:rPr>
              <a:t>Galaxy night panoramic</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5">
                  <a:extLst>
                    <a:ext uri="{A12FA001-AC4F-418D-AE19-62706E023703}">
                      <ahyp:hlinkClr val="tx"/>
                    </a:ext>
                  </a:extLst>
                </a:hlinkClick>
              </a:rPr>
              <a:t>Medium shot man posing in nature</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6">
                  <a:extLst>
                    <a:ext uri="{A12FA001-AC4F-418D-AE19-62706E023703}">
                      <ahyp:hlinkClr val="tx"/>
                    </a:ext>
                  </a:extLst>
                </a:hlinkClick>
              </a:rPr>
              <a:t>Side view of woman with backpack on adventure in nature</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7">
                  <a:extLst>
                    <a:ext uri="{A12FA001-AC4F-418D-AE19-62706E023703}">
                      <ahyp:hlinkClr val="tx"/>
                    </a:ext>
                  </a:extLst>
                </a:hlinkClick>
              </a:rPr>
              <a:t>Cute astronaut kid playing</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b="1" lang="en">
                <a:solidFill>
                  <a:schemeClr val="dk1"/>
                </a:solidFill>
              </a:rPr>
              <a:t>Vectors:</a:t>
            </a:r>
            <a:endParaRPr b="1">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8">
                  <a:extLst>
                    <a:ext uri="{A12FA001-AC4F-418D-AE19-62706E023703}">
                      <ahyp:hlinkClr val="tx"/>
                    </a:ext>
                  </a:extLst>
                </a:hlinkClick>
              </a:rPr>
              <a:t>Lovely galaxy background with flat design</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9">
                  <a:extLst>
                    <a:ext uri="{A12FA001-AC4F-418D-AE19-62706E023703}">
                      <ahyp:hlinkClr val="tx"/>
                    </a:ext>
                  </a:extLst>
                </a:hlinkClick>
              </a:rPr>
              <a:t>Gradient galaxy background I</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10">
                  <a:extLst>
                    <a:ext uri="{A12FA001-AC4F-418D-AE19-62706E023703}">
                      <ahyp:hlinkClr val="tx"/>
                    </a:ext>
                  </a:extLst>
                </a:hlinkClick>
              </a:rPr>
              <a:t>Gradient rocket background II</a:t>
            </a:r>
            <a:endParaRPr>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11">
                  <a:extLst>
                    <a:ext uri="{A12FA001-AC4F-418D-AE19-62706E023703}">
                      <ahyp:hlinkClr val="tx"/>
                    </a:ext>
                  </a:extLst>
                </a:hlinkClick>
              </a:rPr>
              <a:t>Lovely rocket with vintage style</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b="1" lang="en">
                <a:solidFill>
                  <a:schemeClr val="dk1"/>
                </a:solidFill>
              </a:rPr>
              <a:t>Icons:</a:t>
            </a:r>
            <a:endParaRPr b="1">
              <a:solidFill>
                <a:schemeClr val="dk1"/>
              </a:solidFill>
            </a:endParaRPr>
          </a:p>
          <a:p>
            <a:pPr indent="-304800" lvl="0" marL="457200" rtl="0" algn="l">
              <a:spcBef>
                <a:spcPts val="0"/>
              </a:spcBef>
              <a:spcAft>
                <a:spcPts val="0"/>
              </a:spcAft>
              <a:buClr>
                <a:schemeClr val="dk1"/>
              </a:buClr>
              <a:buSzPts val="1200"/>
              <a:buChar char="●"/>
            </a:pPr>
            <a:r>
              <a:rPr lang="en">
                <a:solidFill>
                  <a:schemeClr val="dk1"/>
                </a:solidFill>
                <a:uFill>
                  <a:noFill/>
                </a:uFill>
                <a:hlinkClick r:id="rId12">
                  <a:extLst>
                    <a:ext uri="{A12FA001-AC4F-418D-AE19-62706E023703}">
                      <ahyp:hlinkClr val="tx"/>
                    </a:ext>
                  </a:extLst>
                </a:hlinkClick>
              </a:rPr>
              <a:t>Icon Pack: Astronomy | Flat</a:t>
            </a:r>
            <a:endParaRPr>
              <a:solidFill>
                <a:schemeClr val="dk1"/>
              </a:solidFill>
            </a:endParaRPr>
          </a:p>
        </p:txBody>
      </p:sp>
      <p:sp>
        <p:nvSpPr>
          <p:cNvPr id="40780" name="Google Shape;40780;p82"/>
          <p:cNvSpPr/>
          <p:nvPr/>
        </p:nvSpPr>
        <p:spPr>
          <a:xfrm>
            <a:off x="7247487" y="848832"/>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81" name="Google Shape;40781;p82"/>
          <p:cNvGrpSpPr/>
          <p:nvPr/>
        </p:nvGrpSpPr>
        <p:grpSpPr>
          <a:xfrm flipH="1">
            <a:off x="7413843" y="4075956"/>
            <a:ext cx="315604" cy="283088"/>
            <a:chOff x="9122209" y="4733906"/>
            <a:chExt cx="315604" cy="283088"/>
          </a:xfrm>
        </p:grpSpPr>
        <p:sp>
          <p:nvSpPr>
            <p:cNvPr id="40782" name="Google Shape;40782;p82"/>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3" name="Google Shape;40783;p82"/>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4" name="Google Shape;40784;p82"/>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5" name="Google Shape;40785;p82"/>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6" name="Google Shape;40786;p82"/>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7" name="Google Shape;40787;p82"/>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8" name="Google Shape;40788;p82"/>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9" name="Google Shape;40789;p82"/>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0" name="Google Shape;40790;p82"/>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1" name="Google Shape;40791;p82"/>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2" name="Google Shape;40792;p82"/>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3" name="Google Shape;40793;p82"/>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4" name="Google Shape;40794;p82"/>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5" name="Google Shape;40795;p82"/>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6" name="Google Shape;40796;p82"/>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7" name="Google Shape;40797;p82"/>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8" name="Google Shape;40798;p82"/>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9" name="Google Shape;40799;p82"/>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0" name="Google Shape;40800;p82"/>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1" name="Google Shape;40801;p82"/>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2" name="Google Shape;40802;p82"/>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3" name="Google Shape;40803;p82"/>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4" name="Google Shape;40804;p82"/>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5" name="Google Shape;40805;p82"/>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6" name="Google Shape;40806;p82"/>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7" name="Google Shape;40807;p82"/>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8" name="Google Shape;40808;p82"/>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9" name="Google Shape;40809;p82"/>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0" name="Google Shape;40810;p82"/>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1" name="Google Shape;40811;p82"/>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2" name="Google Shape;40812;p82"/>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3" name="Google Shape;40813;p82"/>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4" name="Google Shape;40814;p82"/>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15" name="Google Shape;40815;p82"/>
          <p:cNvGrpSpPr/>
          <p:nvPr/>
        </p:nvGrpSpPr>
        <p:grpSpPr>
          <a:xfrm flipH="1">
            <a:off x="8145392" y="3113368"/>
            <a:ext cx="650520" cy="551573"/>
            <a:chOff x="8483468" y="3859206"/>
            <a:chExt cx="650520" cy="551573"/>
          </a:xfrm>
        </p:grpSpPr>
        <p:sp>
          <p:nvSpPr>
            <p:cNvPr id="40816" name="Google Shape;40816;p82"/>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7" name="Google Shape;40817;p82"/>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8" name="Google Shape;40818;p82"/>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9" name="Google Shape;40819;p82"/>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0" name="Google Shape;40820;p82"/>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1" name="Google Shape;40821;p82"/>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2" name="Google Shape;40822;p82"/>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3" name="Google Shape;40823;p82"/>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4" name="Google Shape;40824;p82"/>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5" name="Google Shape;40825;p82"/>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6" name="Google Shape;40826;p82"/>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7" name="Google Shape;40827;p82"/>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8" name="Google Shape;40828;p82"/>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9" name="Google Shape;40829;p82"/>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0" name="Google Shape;40830;p82"/>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1" name="Google Shape;40831;p82"/>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2" name="Google Shape;40832;p82"/>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3" name="Google Shape;40833;p82"/>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4" name="Google Shape;40834;p82"/>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5" name="Google Shape;40835;p82"/>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6" name="Google Shape;40836;p82"/>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7" name="Google Shape;40837;p82"/>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8" name="Google Shape;40838;p82"/>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9" name="Google Shape;40839;p82"/>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0" name="Google Shape;40840;p82"/>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1" name="Google Shape;40841;p82"/>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2" name="Google Shape;40842;p82"/>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3" name="Google Shape;40843;p82"/>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4" name="Google Shape;40844;p82"/>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5" name="Google Shape;40845;p82"/>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46" name="Google Shape;40846;p82"/>
          <p:cNvSpPr/>
          <p:nvPr/>
        </p:nvSpPr>
        <p:spPr>
          <a:xfrm>
            <a:off x="8329191" y="4075944"/>
            <a:ext cx="49016" cy="38349"/>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7" name="Google Shape;40847;p82"/>
          <p:cNvSpPr/>
          <p:nvPr/>
        </p:nvSpPr>
        <p:spPr>
          <a:xfrm>
            <a:off x="7413851" y="2997358"/>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48" name="Google Shape;40848;p82"/>
          <p:cNvGrpSpPr/>
          <p:nvPr/>
        </p:nvGrpSpPr>
        <p:grpSpPr>
          <a:xfrm>
            <a:off x="6228903" y="3218138"/>
            <a:ext cx="650520" cy="551573"/>
            <a:chOff x="8483468" y="3859206"/>
            <a:chExt cx="650520" cy="551573"/>
          </a:xfrm>
        </p:grpSpPr>
        <p:sp>
          <p:nvSpPr>
            <p:cNvPr id="40849" name="Google Shape;40849;p82"/>
            <p:cNvSpPr/>
            <p:nvPr/>
          </p:nvSpPr>
          <p:spPr>
            <a:xfrm>
              <a:off x="8483468" y="3859206"/>
              <a:ext cx="650520" cy="551573"/>
            </a:xfrm>
            <a:custGeom>
              <a:rect b="b" l="l" r="r" t="t"/>
              <a:pathLst>
                <a:path extrusionOk="0" h="1171" w="1381">
                  <a:moveTo>
                    <a:pt x="1169" y="1"/>
                  </a:moveTo>
                  <a:cubicBezTo>
                    <a:pt x="1152" y="1"/>
                    <a:pt x="1134" y="5"/>
                    <a:pt x="1118" y="13"/>
                  </a:cubicBezTo>
                  <a:cubicBezTo>
                    <a:pt x="1088" y="31"/>
                    <a:pt x="1068" y="63"/>
                    <a:pt x="1039" y="82"/>
                  </a:cubicBezTo>
                  <a:cubicBezTo>
                    <a:pt x="1016" y="98"/>
                    <a:pt x="988" y="104"/>
                    <a:pt x="956" y="104"/>
                  </a:cubicBezTo>
                  <a:cubicBezTo>
                    <a:pt x="844" y="104"/>
                    <a:pt x="687" y="27"/>
                    <a:pt x="562" y="26"/>
                  </a:cubicBezTo>
                  <a:cubicBezTo>
                    <a:pt x="559" y="26"/>
                    <a:pt x="557" y="26"/>
                    <a:pt x="555" y="26"/>
                  </a:cubicBezTo>
                  <a:cubicBezTo>
                    <a:pt x="458" y="26"/>
                    <a:pt x="384" y="74"/>
                    <a:pt x="365" y="240"/>
                  </a:cubicBezTo>
                  <a:cubicBezTo>
                    <a:pt x="360" y="291"/>
                    <a:pt x="370" y="344"/>
                    <a:pt x="349" y="390"/>
                  </a:cubicBezTo>
                  <a:cubicBezTo>
                    <a:pt x="327" y="433"/>
                    <a:pt x="284" y="459"/>
                    <a:pt x="244" y="486"/>
                  </a:cubicBezTo>
                  <a:cubicBezTo>
                    <a:pt x="118" y="570"/>
                    <a:pt x="1" y="703"/>
                    <a:pt x="17" y="854"/>
                  </a:cubicBezTo>
                  <a:lnTo>
                    <a:pt x="350" y="1094"/>
                  </a:lnTo>
                  <a:cubicBezTo>
                    <a:pt x="371" y="1109"/>
                    <a:pt x="393" y="1125"/>
                    <a:pt x="417" y="1139"/>
                  </a:cubicBezTo>
                  <a:cubicBezTo>
                    <a:pt x="450" y="1160"/>
                    <a:pt x="488" y="1170"/>
                    <a:pt x="525" y="1170"/>
                  </a:cubicBezTo>
                  <a:cubicBezTo>
                    <a:pt x="588" y="1170"/>
                    <a:pt x="650" y="1140"/>
                    <a:pt x="686" y="1084"/>
                  </a:cubicBezTo>
                  <a:cubicBezTo>
                    <a:pt x="711" y="1045"/>
                    <a:pt x="757" y="1012"/>
                    <a:pt x="803" y="999"/>
                  </a:cubicBezTo>
                  <a:cubicBezTo>
                    <a:pt x="886" y="977"/>
                    <a:pt x="978" y="990"/>
                    <a:pt x="1057" y="955"/>
                  </a:cubicBezTo>
                  <a:cubicBezTo>
                    <a:pt x="1096" y="938"/>
                    <a:pt x="1130" y="912"/>
                    <a:pt x="1170" y="900"/>
                  </a:cubicBezTo>
                  <a:cubicBezTo>
                    <a:pt x="1203" y="888"/>
                    <a:pt x="1240" y="891"/>
                    <a:pt x="1271" y="877"/>
                  </a:cubicBezTo>
                  <a:cubicBezTo>
                    <a:pt x="1345" y="845"/>
                    <a:pt x="1366" y="753"/>
                    <a:pt x="1373" y="674"/>
                  </a:cubicBezTo>
                  <a:cubicBezTo>
                    <a:pt x="1381" y="565"/>
                    <a:pt x="1378" y="455"/>
                    <a:pt x="1367" y="347"/>
                  </a:cubicBezTo>
                  <a:cubicBezTo>
                    <a:pt x="1362" y="303"/>
                    <a:pt x="1356" y="261"/>
                    <a:pt x="1347" y="218"/>
                  </a:cubicBezTo>
                  <a:cubicBezTo>
                    <a:pt x="1336" y="160"/>
                    <a:pt x="1320" y="98"/>
                    <a:pt x="1281" y="53"/>
                  </a:cubicBezTo>
                  <a:cubicBezTo>
                    <a:pt x="1253" y="22"/>
                    <a:pt x="1210" y="1"/>
                    <a:pt x="1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0" name="Google Shape;40850;p82"/>
            <p:cNvSpPr/>
            <p:nvPr/>
          </p:nvSpPr>
          <p:spPr>
            <a:xfrm>
              <a:off x="8483468" y="3870982"/>
              <a:ext cx="650520" cy="539798"/>
            </a:xfrm>
            <a:custGeom>
              <a:rect b="b" l="l" r="r" t="t"/>
              <a:pathLst>
                <a:path extrusionOk="0" h="1146" w="1381">
                  <a:moveTo>
                    <a:pt x="555" y="1"/>
                  </a:moveTo>
                  <a:cubicBezTo>
                    <a:pt x="458" y="1"/>
                    <a:pt x="384" y="49"/>
                    <a:pt x="365" y="215"/>
                  </a:cubicBezTo>
                  <a:cubicBezTo>
                    <a:pt x="360" y="266"/>
                    <a:pt x="370" y="319"/>
                    <a:pt x="349" y="365"/>
                  </a:cubicBezTo>
                  <a:cubicBezTo>
                    <a:pt x="327" y="408"/>
                    <a:pt x="284" y="434"/>
                    <a:pt x="244" y="461"/>
                  </a:cubicBezTo>
                  <a:cubicBezTo>
                    <a:pt x="118" y="545"/>
                    <a:pt x="1" y="678"/>
                    <a:pt x="17" y="829"/>
                  </a:cubicBezTo>
                  <a:lnTo>
                    <a:pt x="350" y="1069"/>
                  </a:lnTo>
                  <a:cubicBezTo>
                    <a:pt x="371" y="1084"/>
                    <a:pt x="393" y="1100"/>
                    <a:pt x="417" y="1114"/>
                  </a:cubicBezTo>
                  <a:cubicBezTo>
                    <a:pt x="450" y="1135"/>
                    <a:pt x="488" y="1145"/>
                    <a:pt x="525" y="1145"/>
                  </a:cubicBezTo>
                  <a:cubicBezTo>
                    <a:pt x="588" y="1145"/>
                    <a:pt x="650" y="1115"/>
                    <a:pt x="686" y="1059"/>
                  </a:cubicBezTo>
                  <a:cubicBezTo>
                    <a:pt x="711" y="1020"/>
                    <a:pt x="757" y="987"/>
                    <a:pt x="803" y="974"/>
                  </a:cubicBezTo>
                  <a:cubicBezTo>
                    <a:pt x="886" y="952"/>
                    <a:pt x="978" y="965"/>
                    <a:pt x="1057" y="930"/>
                  </a:cubicBezTo>
                  <a:cubicBezTo>
                    <a:pt x="1096" y="913"/>
                    <a:pt x="1130" y="887"/>
                    <a:pt x="1170" y="875"/>
                  </a:cubicBezTo>
                  <a:cubicBezTo>
                    <a:pt x="1203" y="863"/>
                    <a:pt x="1240" y="866"/>
                    <a:pt x="1271" y="852"/>
                  </a:cubicBezTo>
                  <a:cubicBezTo>
                    <a:pt x="1345" y="820"/>
                    <a:pt x="1366" y="728"/>
                    <a:pt x="1373" y="649"/>
                  </a:cubicBezTo>
                  <a:cubicBezTo>
                    <a:pt x="1381" y="540"/>
                    <a:pt x="1378" y="430"/>
                    <a:pt x="1368" y="324"/>
                  </a:cubicBezTo>
                  <a:cubicBezTo>
                    <a:pt x="1303" y="418"/>
                    <a:pt x="1238" y="513"/>
                    <a:pt x="1173" y="608"/>
                  </a:cubicBezTo>
                  <a:cubicBezTo>
                    <a:pt x="1135" y="570"/>
                    <a:pt x="1075" y="534"/>
                    <a:pt x="1021" y="534"/>
                  </a:cubicBezTo>
                  <a:cubicBezTo>
                    <a:pt x="986" y="534"/>
                    <a:pt x="953" y="549"/>
                    <a:pt x="929" y="589"/>
                  </a:cubicBezTo>
                  <a:cubicBezTo>
                    <a:pt x="919" y="605"/>
                    <a:pt x="907" y="610"/>
                    <a:pt x="891" y="610"/>
                  </a:cubicBezTo>
                  <a:cubicBezTo>
                    <a:pt x="843" y="610"/>
                    <a:pt x="770" y="551"/>
                    <a:pt x="712" y="551"/>
                  </a:cubicBezTo>
                  <a:cubicBezTo>
                    <a:pt x="707" y="551"/>
                    <a:pt x="702" y="551"/>
                    <a:pt x="698" y="552"/>
                  </a:cubicBezTo>
                  <a:cubicBezTo>
                    <a:pt x="720" y="610"/>
                    <a:pt x="665" y="677"/>
                    <a:pt x="603" y="686"/>
                  </a:cubicBezTo>
                  <a:cubicBezTo>
                    <a:pt x="595" y="687"/>
                    <a:pt x="588" y="688"/>
                    <a:pt x="581" y="688"/>
                  </a:cubicBezTo>
                  <a:cubicBezTo>
                    <a:pt x="527" y="688"/>
                    <a:pt x="476" y="661"/>
                    <a:pt x="433" y="626"/>
                  </a:cubicBezTo>
                  <a:lnTo>
                    <a:pt x="433" y="626"/>
                  </a:lnTo>
                  <a:cubicBezTo>
                    <a:pt x="433" y="626"/>
                    <a:pt x="433" y="626"/>
                    <a:pt x="434" y="626"/>
                  </a:cubicBezTo>
                  <a:cubicBezTo>
                    <a:pt x="448" y="626"/>
                    <a:pt x="365" y="382"/>
                    <a:pt x="488" y="355"/>
                  </a:cubicBezTo>
                  <a:cubicBezTo>
                    <a:pt x="567" y="336"/>
                    <a:pt x="569" y="170"/>
                    <a:pt x="562" y="1"/>
                  </a:cubicBezTo>
                  <a:cubicBezTo>
                    <a:pt x="559" y="1"/>
                    <a:pt x="557" y="1"/>
                    <a:pt x="5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1" name="Google Shape;40851;p82"/>
            <p:cNvSpPr/>
            <p:nvPr/>
          </p:nvSpPr>
          <p:spPr>
            <a:xfrm>
              <a:off x="8853240" y="3983557"/>
              <a:ext cx="42395" cy="32972"/>
            </a:xfrm>
            <a:custGeom>
              <a:rect b="b" l="l" r="r" t="t"/>
              <a:pathLst>
                <a:path extrusionOk="0" h="70" w="90">
                  <a:moveTo>
                    <a:pt x="44" y="0"/>
                  </a:moveTo>
                  <a:cubicBezTo>
                    <a:pt x="0" y="0"/>
                    <a:pt x="0" y="70"/>
                    <a:pt x="44" y="70"/>
                  </a:cubicBezTo>
                  <a:cubicBezTo>
                    <a:pt x="90" y="70"/>
                    <a:pt x="90" y="0"/>
                    <a:pt x="4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2" name="Google Shape;40852;p82"/>
            <p:cNvSpPr/>
            <p:nvPr/>
          </p:nvSpPr>
          <p:spPr>
            <a:xfrm>
              <a:off x="8798599" y="4071640"/>
              <a:ext cx="18842" cy="14602"/>
            </a:xfrm>
            <a:custGeom>
              <a:rect b="b" l="l" r="r" t="t"/>
              <a:pathLst>
                <a:path extrusionOk="0" h="31" w="40">
                  <a:moveTo>
                    <a:pt x="19" y="1"/>
                  </a:moveTo>
                  <a:cubicBezTo>
                    <a:pt x="0" y="1"/>
                    <a:pt x="0" y="30"/>
                    <a:pt x="19" y="30"/>
                  </a:cubicBezTo>
                  <a:cubicBezTo>
                    <a:pt x="39" y="30"/>
                    <a:pt x="39" y="1"/>
                    <a:pt x="1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3" name="Google Shape;40853;p82"/>
            <p:cNvSpPr/>
            <p:nvPr/>
          </p:nvSpPr>
          <p:spPr>
            <a:xfrm>
              <a:off x="8880561" y="4066459"/>
              <a:ext cx="21197" cy="16957"/>
            </a:xfrm>
            <a:custGeom>
              <a:rect b="b" l="l" r="r" t="t"/>
              <a:pathLst>
                <a:path extrusionOk="0" h="36" w="45">
                  <a:moveTo>
                    <a:pt x="22" y="0"/>
                  </a:moveTo>
                  <a:cubicBezTo>
                    <a:pt x="0" y="1"/>
                    <a:pt x="0" y="35"/>
                    <a:pt x="22" y="35"/>
                  </a:cubicBezTo>
                  <a:cubicBezTo>
                    <a:pt x="44" y="35"/>
                    <a:pt x="44"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4" name="Google Shape;40854;p82"/>
            <p:cNvSpPr/>
            <p:nvPr/>
          </p:nvSpPr>
          <p:spPr>
            <a:xfrm>
              <a:off x="8960168" y="4011348"/>
              <a:ext cx="50873" cy="49458"/>
            </a:xfrm>
            <a:custGeom>
              <a:rect b="b" l="l" r="r" t="t"/>
              <a:pathLst>
                <a:path extrusionOk="0" h="105" w="108">
                  <a:moveTo>
                    <a:pt x="55" y="1"/>
                  </a:moveTo>
                  <a:cubicBezTo>
                    <a:pt x="38" y="1"/>
                    <a:pt x="20" y="9"/>
                    <a:pt x="14" y="24"/>
                  </a:cubicBezTo>
                  <a:cubicBezTo>
                    <a:pt x="13" y="26"/>
                    <a:pt x="13" y="27"/>
                    <a:pt x="11" y="30"/>
                  </a:cubicBezTo>
                  <a:cubicBezTo>
                    <a:pt x="3" y="47"/>
                    <a:pt x="1" y="62"/>
                    <a:pt x="11" y="79"/>
                  </a:cubicBezTo>
                  <a:cubicBezTo>
                    <a:pt x="21" y="95"/>
                    <a:pt x="37" y="105"/>
                    <a:pt x="55" y="105"/>
                  </a:cubicBezTo>
                  <a:cubicBezTo>
                    <a:pt x="72" y="105"/>
                    <a:pt x="90" y="95"/>
                    <a:pt x="98" y="79"/>
                  </a:cubicBezTo>
                  <a:cubicBezTo>
                    <a:pt x="107" y="63"/>
                    <a:pt x="105" y="47"/>
                    <a:pt x="98" y="30"/>
                  </a:cubicBezTo>
                  <a:cubicBezTo>
                    <a:pt x="97" y="29"/>
                    <a:pt x="97" y="27"/>
                    <a:pt x="96" y="24"/>
                  </a:cubicBezTo>
                  <a:cubicBezTo>
                    <a:pt x="89" y="9"/>
                    <a:pt x="72"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5" name="Google Shape;40855;p82"/>
            <p:cNvSpPr/>
            <p:nvPr/>
          </p:nvSpPr>
          <p:spPr>
            <a:xfrm>
              <a:off x="9016223" y="3933628"/>
              <a:ext cx="22139" cy="17428"/>
            </a:xfrm>
            <a:custGeom>
              <a:rect b="b" l="l" r="r" t="t"/>
              <a:pathLst>
                <a:path extrusionOk="0" h="37" w="47">
                  <a:moveTo>
                    <a:pt x="24" y="1"/>
                  </a:moveTo>
                  <a:cubicBezTo>
                    <a:pt x="0" y="1"/>
                    <a:pt x="0" y="37"/>
                    <a:pt x="24" y="37"/>
                  </a:cubicBezTo>
                  <a:cubicBezTo>
                    <a:pt x="46" y="37"/>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6" name="Google Shape;40856;p82"/>
            <p:cNvSpPr/>
            <p:nvPr/>
          </p:nvSpPr>
          <p:spPr>
            <a:xfrm>
              <a:off x="9042130" y="4002399"/>
              <a:ext cx="27792" cy="21196"/>
            </a:xfrm>
            <a:custGeom>
              <a:rect b="b" l="l" r="r" t="t"/>
              <a:pathLst>
                <a:path extrusionOk="0" h="45" w="59">
                  <a:moveTo>
                    <a:pt x="28" y="0"/>
                  </a:moveTo>
                  <a:cubicBezTo>
                    <a:pt x="1" y="0"/>
                    <a:pt x="2" y="45"/>
                    <a:pt x="29" y="45"/>
                  </a:cubicBezTo>
                  <a:cubicBezTo>
                    <a:pt x="59" y="45"/>
                    <a:pt x="59" y="0"/>
                    <a:pt x="29" y="0"/>
                  </a:cubicBezTo>
                  <a:cubicBezTo>
                    <a:pt x="29" y="0"/>
                    <a:pt x="28"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7" name="Google Shape;40857;p82"/>
            <p:cNvSpPr/>
            <p:nvPr/>
          </p:nvSpPr>
          <p:spPr>
            <a:xfrm>
              <a:off x="8930021" y="3965187"/>
              <a:ext cx="37684" cy="29204"/>
            </a:xfrm>
            <a:custGeom>
              <a:rect b="b" l="l" r="r" t="t"/>
              <a:pathLst>
                <a:path extrusionOk="0" h="62" w="80">
                  <a:moveTo>
                    <a:pt x="40" y="0"/>
                  </a:moveTo>
                  <a:cubicBezTo>
                    <a:pt x="1" y="0"/>
                    <a:pt x="1" y="61"/>
                    <a:pt x="40" y="61"/>
                  </a:cubicBezTo>
                  <a:cubicBezTo>
                    <a:pt x="80" y="61"/>
                    <a:pt x="80"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8" name="Google Shape;40858;p82"/>
            <p:cNvSpPr/>
            <p:nvPr/>
          </p:nvSpPr>
          <p:spPr>
            <a:xfrm>
              <a:off x="8756205" y="3953412"/>
              <a:ext cx="45221" cy="35327"/>
            </a:xfrm>
            <a:custGeom>
              <a:rect b="b" l="l" r="r" t="t"/>
              <a:pathLst>
                <a:path extrusionOk="0" h="75" w="96">
                  <a:moveTo>
                    <a:pt x="48" y="1"/>
                  </a:moveTo>
                  <a:cubicBezTo>
                    <a:pt x="1" y="1"/>
                    <a:pt x="1" y="75"/>
                    <a:pt x="48" y="75"/>
                  </a:cubicBezTo>
                  <a:cubicBezTo>
                    <a:pt x="95" y="75"/>
                    <a:pt x="95" y="1"/>
                    <a:pt x="4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9" name="Google Shape;40859;p82"/>
            <p:cNvSpPr/>
            <p:nvPr/>
          </p:nvSpPr>
          <p:spPr>
            <a:xfrm>
              <a:off x="8753849" y="4102728"/>
              <a:ext cx="33445" cy="27320"/>
            </a:xfrm>
            <a:custGeom>
              <a:rect b="b" l="l" r="r" t="t"/>
              <a:pathLst>
                <a:path extrusionOk="0" h="58" w="71">
                  <a:moveTo>
                    <a:pt x="35" y="0"/>
                  </a:moveTo>
                  <a:cubicBezTo>
                    <a:pt x="0" y="0"/>
                    <a:pt x="0" y="57"/>
                    <a:pt x="35" y="57"/>
                  </a:cubicBezTo>
                  <a:cubicBezTo>
                    <a:pt x="71" y="57"/>
                    <a:pt x="71" y="0"/>
                    <a:pt x="3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0" name="Google Shape;40860;p82"/>
            <p:cNvSpPr/>
            <p:nvPr/>
          </p:nvSpPr>
          <p:spPr>
            <a:xfrm>
              <a:off x="8719934" y="4064574"/>
              <a:ext cx="26850" cy="20725"/>
            </a:xfrm>
            <a:custGeom>
              <a:rect b="b" l="l" r="r" t="t"/>
              <a:pathLst>
                <a:path extrusionOk="0" h="44" w="57">
                  <a:moveTo>
                    <a:pt x="28" y="0"/>
                  </a:moveTo>
                  <a:cubicBezTo>
                    <a:pt x="1" y="0"/>
                    <a:pt x="1" y="43"/>
                    <a:pt x="28" y="43"/>
                  </a:cubicBezTo>
                  <a:cubicBezTo>
                    <a:pt x="56" y="43"/>
                    <a:pt x="56" y="0"/>
                    <a:pt x="2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1" name="Google Shape;40861;p82"/>
            <p:cNvSpPr/>
            <p:nvPr/>
          </p:nvSpPr>
          <p:spPr>
            <a:xfrm>
              <a:off x="8832985" y="3928918"/>
              <a:ext cx="24495" cy="19312"/>
            </a:xfrm>
            <a:custGeom>
              <a:rect b="b" l="l" r="r" t="t"/>
              <a:pathLst>
                <a:path extrusionOk="0" h="41" w="52">
                  <a:moveTo>
                    <a:pt x="24" y="0"/>
                  </a:moveTo>
                  <a:cubicBezTo>
                    <a:pt x="1" y="0"/>
                    <a:pt x="1" y="40"/>
                    <a:pt x="25" y="40"/>
                  </a:cubicBezTo>
                  <a:cubicBezTo>
                    <a:pt x="52" y="40"/>
                    <a:pt x="52" y="0"/>
                    <a:pt x="25" y="0"/>
                  </a:cubicBezTo>
                  <a:cubicBezTo>
                    <a:pt x="25" y="0"/>
                    <a:pt x="25" y="0"/>
                    <a:pt x="2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2" name="Google Shape;40862;p82"/>
            <p:cNvSpPr/>
            <p:nvPr/>
          </p:nvSpPr>
          <p:spPr>
            <a:xfrm>
              <a:off x="8563075" y="4201173"/>
              <a:ext cx="58410" cy="45690"/>
            </a:xfrm>
            <a:custGeom>
              <a:rect b="b" l="l" r="r" t="t"/>
              <a:pathLst>
                <a:path extrusionOk="0" h="97" w="124">
                  <a:moveTo>
                    <a:pt x="63" y="0"/>
                  </a:moveTo>
                  <a:cubicBezTo>
                    <a:pt x="0" y="1"/>
                    <a:pt x="0" y="96"/>
                    <a:pt x="63" y="96"/>
                  </a:cubicBezTo>
                  <a:cubicBezTo>
                    <a:pt x="124" y="96"/>
                    <a:pt x="124" y="0"/>
                    <a:pt x="6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3" name="Google Shape;40863;p82"/>
            <p:cNvSpPr/>
            <p:nvPr/>
          </p:nvSpPr>
          <p:spPr>
            <a:xfrm>
              <a:off x="8642682" y="4317988"/>
              <a:ext cx="38155" cy="32501"/>
            </a:xfrm>
            <a:custGeom>
              <a:rect b="b" l="l" r="r" t="t"/>
              <a:pathLst>
                <a:path extrusionOk="0" h="69" w="81">
                  <a:moveTo>
                    <a:pt x="39" y="0"/>
                  </a:moveTo>
                  <a:cubicBezTo>
                    <a:pt x="29" y="0"/>
                    <a:pt x="19" y="4"/>
                    <a:pt x="13" y="10"/>
                  </a:cubicBezTo>
                  <a:cubicBezTo>
                    <a:pt x="0" y="23"/>
                    <a:pt x="0" y="54"/>
                    <a:pt x="21" y="63"/>
                  </a:cubicBezTo>
                  <a:cubicBezTo>
                    <a:pt x="22" y="64"/>
                    <a:pt x="25" y="64"/>
                    <a:pt x="26" y="65"/>
                  </a:cubicBezTo>
                  <a:cubicBezTo>
                    <a:pt x="32" y="68"/>
                    <a:pt x="38" y="69"/>
                    <a:pt x="43" y="69"/>
                  </a:cubicBezTo>
                  <a:cubicBezTo>
                    <a:pt x="65" y="69"/>
                    <a:pt x="81" y="47"/>
                    <a:pt x="70" y="22"/>
                  </a:cubicBezTo>
                  <a:cubicBezTo>
                    <a:pt x="69" y="20"/>
                    <a:pt x="69" y="18"/>
                    <a:pt x="68" y="17"/>
                  </a:cubicBezTo>
                  <a:cubicBezTo>
                    <a:pt x="62" y="5"/>
                    <a:pt x="51" y="0"/>
                    <a:pt x="3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4" name="Google Shape;40864;p82"/>
            <p:cNvSpPr/>
            <p:nvPr/>
          </p:nvSpPr>
          <p:spPr>
            <a:xfrm>
              <a:off x="8653045" y="4225666"/>
              <a:ext cx="27792" cy="21667"/>
            </a:xfrm>
            <a:custGeom>
              <a:rect b="b" l="l" r="r" t="t"/>
              <a:pathLst>
                <a:path extrusionOk="0" h="46" w="59">
                  <a:moveTo>
                    <a:pt x="30" y="1"/>
                  </a:moveTo>
                  <a:cubicBezTo>
                    <a:pt x="0" y="1"/>
                    <a:pt x="0" y="45"/>
                    <a:pt x="30" y="45"/>
                  </a:cubicBezTo>
                  <a:cubicBezTo>
                    <a:pt x="58" y="45"/>
                    <a:pt x="58" y="1"/>
                    <a:pt x="30"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5" name="Google Shape;40865;p82"/>
            <p:cNvSpPr/>
            <p:nvPr/>
          </p:nvSpPr>
          <p:spPr>
            <a:xfrm>
              <a:off x="8781641" y="4235087"/>
              <a:ext cx="63592" cy="48987"/>
            </a:xfrm>
            <a:custGeom>
              <a:rect b="b" l="l" r="r" t="t"/>
              <a:pathLst>
                <a:path extrusionOk="0" h="104" w="135">
                  <a:moveTo>
                    <a:pt x="58" y="0"/>
                  </a:moveTo>
                  <a:cubicBezTo>
                    <a:pt x="50" y="0"/>
                    <a:pt x="41" y="2"/>
                    <a:pt x="33" y="7"/>
                  </a:cubicBezTo>
                  <a:cubicBezTo>
                    <a:pt x="10" y="21"/>
                    <a:pt x="0" y="53"/>
                    <a:pt x="15" y="78"/>
                  </a:cubicBezTo>
                  <a:cubicBezTo>
                    <a:pt x="25" y="95"/>
                    <a:pt x="41" y="103"/>
                    <a:pt x="58" y="103"/>
                  </a:cubicBezTo>
                  <a:cubicBezTo>
                    <a:pt x="71" y="103"/>
                    <a:pt x="85" y="98"/>
                    <a:pt x="96" y="88"/>
                  </a:cubicBezTo>
                  <a:cubicBezTo>
                    <a:pt x="134" y="56"/>
                    <a:pt x="100" y="0"/>
                    <a:pt x="5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6" name="Google Shape;40866;p82"/>
            <p:cNvSpPr/>
            <p:nvPr/>
          </p:nvSpPr>
          <p:spPr>
            <a:xfrm>
              <a:off x="8864546" y="4184216"/>
              <a:ext cx="27792" cy="21196"/>
            </a:xfrm>
            <a:custGeom>
              <a:rect b="b" l="l" r="r" t="t"/>
              <a:pathLst>
                <a:path extrusionOk="0" h="45" w="59">
                  <a:moveTo>
                    <a:pt x="30" y="0"/>
                  </a:moveTo>
                  <a:cubicBezTo>
                    <a:pt x="0" y="0"/>
                    <a:pt x="0" y="45"/>
                    <a:pt x="30" y="45"/>
                  </a:cubicBezTo>
                  <a:cubicBezTo>
                    <a:pt x="58" y="45"/>
                    <a:pt x="58" y="0"/>
                    <a:pt x="3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7" name="Google Shape;40867;p82"/>
            <p:cNvSpPr/>
            <p:nvPr/>
          </p:nvSpPr>
          <p:spPr>
            <a:xfrm>
              <a:off x="8900816" y="4228963"/>
              <a:ext cx="29676" cy="22609"/>
            </a:xfrm>
            <a:custGeom>
              <a:rect b="b" l="l" r="r" t="t"/>
              <a:pathLst>
                <a:path extrusionOk="0" h="48" w="63">
                  <a:moveTo>
                    <a:pt x="32" y="0"/>
                  </a:moveTo>
                  <a:cubicBezTo>
                    <a:pt x="0" y="1"/>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8" name="Google Shape;40868;p82"/>
            <p:cNvSpPr/>
            <p:nvPr/>
          </p:nvSpPr>
          <p:spPr>
            <a:xfrm>
              <a:off x="8955458" y="4224253"/>
              <a:ext cx="52758" cy="40979"/>
            </a:xfrm>
            <a:custGeom>
              <a:rect b="b" l="l" r="r" t="t"/>
              <a:pathLst>
                <a:path extrusionOk="0" h="87" w="112">
                  <a:moveTo>
                    <a:pt x="55" y="1"/>
                  </a:moveTo>
                  <a:cubicBezTo>
                    <a:pt x="0" y="1"/>
                    <a:pt x="0" y="86"/>
                    <a:pt x="55" y="86"/>
                  </a:cubicBezTo>
                  <a:cubicBezTo>
                    <a:pt x="111" y="86"/>
                    <a:pt x="111" y="1"/>
                    <a:pt x="5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9" name="Google Shape;40869;p82"/>
            <p:cNvSpPr/>
            <p:nvPr/>
          </p:nvSpPr>
          <p:spPr>
            <a:xfrm>
              <a:off x="8942268" y="4173853"/>
              <a:ext cx="13189" cy="9421"/>
            </a:xfrm>
            <a:custGeom>
              <a:rect b="b" l="l" r="r" t="t"/>
              <a:pathLst>
                <a:path extrusionOk="0" h="20" w="28">
                  <a:moveTo>
                    <a:pt x="14" y="0"/>
                  </a:moveTo>
                  <a:cubicBezTo>
                    <a:pt x="1" y="0"/>
                    <a:pt x="1" y="19"/>
                    <a:pt x="14" y="19"/>
                  </a:cubicBezTo>
                  <a:cubicBezTo>
                    <a:pt x="27" y="19"/>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0" name="Google Shape;40870;p82"/>
            <p:cNvSpPr/>
            <p:nvPr/>
          </p:nvSpPr>
          <p:spPr>
            <a:xfrm>
              <a:off x="9069451" y="4213890"/>
              <a:ext cx="15545" cy="11305"/>
            </a:xfrm>
            <a:custGeom>
              <a:rect b="b" l="l" r="r" t="t"/>
              <a:pathLst>
                <a:path extrusionOk="0" h="24" w="33">
                  <a:moveTo>
                    <a:pt x="17" y="0"/>
                  </a:moveTo>
                  <a:cubicBezTo>
                    <a:pt x="1" y="0"/>
                    <a:pt x="1" y="24"/>
                    <a:pt x="17" y="24"/>
                  </a:cubicBezTo>
                  <a:cubicBezTo>
                    <a:pt x="33" y="24"/>
                    <a:pt x="33"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1" name="Google Shape;40871;p82"/>
            <p:cNvSpPr/>
            <p:nvPr/>
          </p:nvSpPr>
          <p:spPr>
            <a:xfrm>
              <a:off x="8722289" y="4339655"/>
              <a:ext cx="22139" cy="16957"/>
            </a:xfrm>
            <a:custGeom>
              <a:rect b="b" l="l" r="r" t="t"/>
              <a:pathLst>
                <a:path extrusionOk="0" h="36" w="47">
                  <a:moveTo>
                    <a:pt x="23" y="0"/>
                  </a:moveTo>
                  <a:cubicBezTo>
                    <a:pt x="1" y="1"/>
                    <a:pt x="1" y="35"/>
                    <a:pt x="23" y="35"/>
                  </a:cubicBezTo>
                  <a:cubicBezTo>
                    <a:pt x="46" y="35"/>
                    <a:pt x="46" y="0"/>
                    <a:pt x="2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2" name="Google Shape;40872;p82"/>
            <p:cNvSpPr/>
            <p:nvPr/>
          </p:nvSpPr>
          <p:spPr>
            <a:xfrm>
              <a:off x="8710042" y="4237442"/>
              <a:ext cx="29676" cy="22609"/>
            </a:xfrm>
            <a:custGeom>
              <a:rect b="b" l="l" r="r" t="t"/>
              <a:pathLst>
                <a:path extrusionOk="0" h="48" w="63">
                  <a:moveTo>
                    <a:pt x="32" y="0"/>
                  </a:moveTo>
                  <a:cubicBezTo>
                    <a:pt x="0" y="0"/>
                    <a:pt x="0" y="48"/>
                    <a:pt x="32" y="48"/>
                  </a:cubicBezTo>
                  <a:cubicBezTo>
                    <a:pt x="63" y="48"/>
                    <a:pt x="63" y="0"/>
                    <a:pt x="3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3" name="Google Shape;40873;p82"/>
            <p:cNvSpPr/>
            <p:nvPr/>
          </p:nvSpPr>
          <p:spPr>
            <a:xfrm>
              <a:off x="8735008" y="4292081"/>
              <a:ext cx="37684" cy="29675"/>
            </a:xfrm>
            <a:custGeom>
              <a:rect b="b" l="l" r="r" t="t"/>
              <a:pathLst>
                <a:path extrusionOk="0" h="63" w="80">
                  <a:moveTo>
                    <a:pt x="40" y="0"/>
                  </a:moveTo>
                  <a:cubicBezTo>
                    <a:pt x="0" y="0"/>
                    <a:pt x="0" y="62"/>
                    <a:pt x="40" y="62"/>
                  </a:cubicBezTo>
                  <a:cubicBezTo>
                    <a:pt x="79" y="62"/>
                    <a:pt x="79" y="0"/>
                    <a:pt x="4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4" name="Google Shape;40874;p82"/>
            <p:cNvSpPr/>
            <p:nvPr/>
          </p:nvSpPr>
          <p:spPr>
            <a:xfrm>
              <a:off x="8586157" y="4134287"/>
              <a:ext cx="28734" cy="21667"/>
            </a:xfrm>
            <a:custGeom>
              <a:rect b="b" l="l" r="r" t="t"/>
              <a:pathLst>
                <a:path extrusionOk="0" h="46" w="61">
                  <a:moveTo>
                    <a:pt x="31" y="1"/>
                  </a:moveTo>
                  <a:cubicBezTo>
                    <a:pt x="3" y="1"/>
                    <a:pt x="1" y="45"/>
                    <a:pt x="31" y="45"/>
                  </a:cubicBezTo>
                  <a:cubicBezTo>
                    <a:pt x="61" y="45"/>
                    <a:pt x="61" y="1"/>
                    <a:pt x="3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5" name="Google Shape;40875;p82"/>
            <p:cNvSpPr/>
            <p:nvPr/>
          </p:nvSpPr>
          <p:spPr>
            <a:xfrm>
              <a:off x="8629493" y="4176208"/>
              <a:ext cx="16958" cy="12718"/>
            </a:xfrm>
            <a:custGeom>
              <a:rect b="b" l="l" r="r" t="t"/>
              <a:pathLst>
                <a:path extrusionOk="0" h="27" w="36">
                  <a:moveTo>
                    <a:pt x="19" y="0"/>
                  </a:moveTo>
                  <a:cubicBezTo>
                    <a:pt x="1" y="0"/>
                    <a:pt x="1" y="27"/>
                    <a:pt x="19" y="27"/>
                  </a:cubicBezTo>
                  <a:cubicBezTo>
                    <a:pt x="35" y="27"/>
                    <a:pt x="35" y="0"/>
                    <a:pt x="1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6" name="Google Shape;40876;p82"/>
            <p:cNvSpPr/>
            <p:nvPr/>
          </p:nvSpPr>
          <p:spPr>
            <a:xfrm>
              <a:off x="8618659" y="4252515"/>
              <a:ext cx="21668" cy="16957"/>
            </a:xfrm>
            <a:custGeom>
              <a:rect b="b" l="l" r="r" t="t"/>
              <a:pathLst>
                <a:path extrusionOk="0" h="36" w="46">
                  <a:moveTo>
                    <a:pt x="24" y="1"/>
                  </a:moveTo>
                  <a:cubicBezTo>
                    <a:pt x="0" y="2"/>
                    <a:pt x="0" y="36"/>
                    <a:pt x="24" y="36"/>
                  </a:cubicBezTo>
                  <a:cubicBezTo>
                    <a:pt x="46" y="36"/>
                    <a:pt x="46" y="1"/>
                    <a:pt x="2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7" name="Google Shape;40877;p82"/>
            <p:cNvSpPr/>
            <p:nvPr/>
          </p:nvSpPr>
          <p:spPr>
            <a:xfrm>
              <a:off x="8613006" y="4293494"/>
              <a:ext cx="16487" cy="16486"/>
            </a:xfrm>
            <a:custGeom>
              <a:rect b="b" l="l" r="r" t="t"/>
              <a:pathLst>
                <a:path extrusionOk="0" h="35" w="35">
                  <a:moveTo>
                    <a:pt x="18" y="0"/>
                  </a:moveTo>
                  <a:cubicBezTo>
                    <a:pt x="10" y="0"/>
                    <a:pt x="1" y="5"/>
                    <a:pt x="1" y="16"/>
                  </a:cubicBezTo>
                  <a:lnTo>
                    <a:pt x="1" y="20"/>
                  </a:lnTo>
                  <a:cubicBezTo>
                    <a:pt x="1" y="30"/>
                    <a:pt x="10" y="34"/>
                    <a:pt x="18" y="34"/>
                  </a:cubicBezTo>
                  <a:cubicBezTo>
                    <a:pt x="26" y="34"/>
                    <a:pt x="33" y="30"/>
                    <a:pt x="33" y="20"/>
                  </a:cubicBezTo>
                  <a:lnTo>
                    <a:pt x="33" y="16"/>
                  </a:lnTo>
                  <a:cubicBezTo>
                    <a:pt x="35" y="5"/>
                    <a:pt x="26" y="0"/>
                    <a:pt x="18"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8" name="Google Shape;40878;p82"/>
            <p:cNvSpPr/>
            <p:nvPr/>
          </p:nvSpPr>
          <p:spPr>
            <a:xfrm>
              <a:off x="8505136" y="4201644"/>
              <a:ext cx="25437" cy="20254"/>
            </a:xfrm>
            <a:custGeom>
              <a:rect b="b" l="l" r="r" t="t"/>
              <a:pathLst>
                <a:path extrusionOk="0" h="43" w="54">
                  <a:moveTo>
                    <a:pt x="27" y="0"/>
                  </a:moveTo>
                  <a:cubicBezTo>
                    <a:pt x="1" y="0"/>
                    <a:pt x="1" y="42"/>
                    <a:pt x="27" y="42"/>
                  </a:cubicBezTo>
                  <a:cubicBezTo>
                    <a:pt x="54" y="42"/>
                    <a:pt x="54" y="0"/>
                    <a:pt x="2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79" name="Google Shape;40879;p82"/>
          <p:cNvSpPr/>
          <p:nvPr/>
        </p:nvSpPr>
        <p:spPr>
          <a:xfrm>
            <a:off x="6810613" y="4289733"/>
            <a:ext cx="88600" cy="69308"/>
          </a:xfrm>
          <a:custGeom>
            <a:rect b="b" l="l" r="r" t="t"/>
            <a:pathLst>
              <a:path extrusionOk="0" h="187" w="239">
                <a:moveTo>
                  <a:pt x="120" y="186"/>
                </a:moveTo>
                <a:cubicBezTo>
                  <a:pt x="239" y="186"/>
                  <a:pt x="239" y="0"/>
                  <a:pt x="120" y="0"/>
                </a:cubicBezTo>
                <a:cubicBezTo>
                  <a:pt x="1" y="0"/>
                  <a:pt x="1" y="186"/>
                  <a:pt x="120" y="1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80" name="Google Shape;40880;p82"/>
          <p:cNvGrpSpPr/>
          <p:nvPr/>
        </p:nvGrpSpPr>
        <p:grpSpPr>
          <a:xfrm>
            <a:off x="5748056" y="4359041"/>
            <a:ext cx="566603" cy="508255"/>
            <a:chOff x="9122209" y="4733906"/>
            <a:chExt cx="315604" cy="283088"/>
          </a:xfrm>
        </p:grpSpPr>
        <p:sp>
          <p:nvSpPr>
            <p:cNvPr id="40881" name="Google Shape;40881;p82"/>
            <p:cNvSpPr/>
            <p:nvPr/>
          </p:nvSpPr>
          <p:spPr>
            <a:xfrm>
              <a:off x="9122209" y="4733906"/>
              <a:ext cx="315604" cy="283088"/>
            </a:xfrm>
            <a:custGeom>
              <a:rect b="b" l="l" r="r" t="t"/>
              <a:pathLst>
                <a:path extrusionOk="0" h="601" w="670">
                  <a:moveTo>
                    <a:pt x="367" y="1"/>
                  </a:moveTo>
                  <a:cubicBezTo>
                    <a:pt x="313" y="1"/>
                    <a:pt x="241" y="31"/>
                    <a:pt x="201" y="45"/>
                  </a:cubicBezTo>
                  <a:lnTo>
                    <a:pt x="190" y="48"/>
                  </a:lnTo>
                  <a:cubicBezTo>
                    <a:pt x="163" y="57"/>
                    <a:pt x="135" y="66"/>
                    <a:pt x="116" y="84"/>
                  </a:cubicBezTo>
                  <a:cubicBezTo>
                    <a:pt x="58" y="138"/>
                    <a:pt x="91" y="246"/>
                    <a:pt x="39" y="306"/>
                  </a:cubicBezTo>
                  <a:cubicBezTo>
                    <a:pt x="25" y="323"/>
                    <a:pt x="1" y="342"/>
                    <a:pt x="10" y="363"/>
                  </a:cubicBezTo>
                  <a:cubicBezTo>
                    <a:pt x="13" y="370"/>
                    <a:pt x="20" y="374"/>
                    <a:pt x="25" y="379"/>
                  </a:cubicBezTo>
                  <a:cubicBezTo>
                    <a:pt x="96" y="440"/>
                    <a:pt x="165" y="500"/>
                    <a:pt x="237" y="561"/>
                  </a:cubicBezTo>
                  <a:cubicBezTo>
                    <a:pt x="252" y="574"/>
                    <a:pt x="265" y="587"/>
                    <a:pt x="284" y="594"/>
                  </a:cubicBezTo>
                  <a:cubicBezTo>
                    <a:pt x="296" y="598"/>
                    <a:pt x="307" y="600"/>
                    <a:pt x="319" y="600"/>
                  </a:cubicBezTo>
                  <a:cubicBezTo>
                    <a:pt x="355" y="600"/>
                    <a:pt x="391" y="583"/>
                    <a:pt x="423" y="565"/>
                  </a:cubicBezTo>
                  <a:cubicBezTo>
                    <a:pt x="447" y="553"/>
                    <a:pt x="470" y="541"/>
                    <a:pt x="486" y="521"/>
                  </a:cubicBezTo>
                  <a:cubicBezTo>
                    <a:pt x="500" y="504"/>
                    <a:pt x="507" y="484"/>
                    <a:pt x="515" y="465"/>
                  </a:cubicBezTo>
                  <a:cubicBezTo>
                    <a:pt x="547" y="395"/>
                    <a:pt x="587" y="330"/>
                    <a:pt x="637" y="270"/>
                  </a:cubicBezTo>
                  <a:cubicBezTo>
                    <a:pt x="649" y="254"/>
                    <a:pt x="664" y="238"/>
                    <a:pt x="666" y="217"/>
                  </a:cubicBezTo>
                  <a:cubicBezTo>
                    <a:pt x="669" y="195"/>
                    <a:pt x="659" y="175"/>
                    <a:pt x="648" y="154"/>
                  </a:cubicBezTo>
                  <a:cubicBezTo>
                    <a:pt x="642" y="142"/>
                    <a:pt x="635" y="131"/>
                    <a:pt x="631" y="120"/>
                  </a:cubicBezTo>
                  <a:cubicBezTo>
                    <a:pt x="628" y="110"/>
                    <a:pt x="619" y="103"/>
                    <a:pt x="609" y="103"/>
                  </a:cubicBezTo>
                  <a:cubicBezTo>
                    <a:pt x="607" y="103"/>
                    <a:pt x="606" y="103"/>
                    <a:pt x="605" y="103"/>
                  </a:cubicBezTo>
                  <a:cubicBezTo>
                    <a:pt x="594" y="104"/>
                    <a:pt x="583" y="104"/>
                    <a:pt x="572" y="104"/>
                  </a:cubicBezTo>
                  <a:cubicBezTo>
                    <a:pt x="554" y="104"/>
                    <a:pt x="535" y="103"/>
                    <a:pt x="517" y="99"/>
                  </a:cubicBezTo>
                  <a:cubicBezTo>
                    <a:pt x="482" y="90"/>
                    <a:pt x="448" y="68"/>
                    <a:pt x="433" y="35"/>
                  </a:cubicBezTo>
                  <a:cubicBezTo>
                    <a:pt x="422" y="10"/>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2" name="Google Shape;40882;p82"/>
            <p:cNvSpPr/>
            <p:nvPr/>
          </p:nvSpPr>
          <p:spPr>
            <a:xfrm>
              <a:off x="9122209" y="4754631"/>
              <a:ext cx="315604" cy="262362"/>
            </a:xfrm>
            <a:custGeom>
              <a:rect b="b" l="l" r="r" t="t"/>
              <a:pathLst>
                <a:path extrusionOk="0" h="557" w="670">
                  <a:moveTo>
                    <a:pt x="201" y="1"/>
                  </a:moveTo>
                  <a:lnTo>
                    <a:pt x="190" y="4"/>
                  </a:lnTo>
                  <a:cubicBezTo>
                    <a:pt x="163" y="13"/>
                    <a:pt x="135" y="22"/>
                    <a:pt x="116" y="40"/>
                  </a:cubicBezTo>
                  <a:cubicBezTo>
                    <a:pt x="58" y="94"/>
                    <a:pt x="91" y="202"/>
                    <a:pt x="39" y="262"/>
                  </a:cubicBezTo>
                  <a:cubicBezTo>
                    <a:pt x="25" y="279"/>
                    <a:pt x="1" y="298"/>
                    <a:pt x="10" y="319"/>
                  </a:cubicBezTo>
                  <a:cubicBezTo>
                    <a:pt x="13" y="326"/>
                    <a:pt x="20" y="330"/>
                    <a:pt x="25" y="335"/>
                  </a:cubicBezTo>
                  <a:cubicBezTo>
                    <a:pt x="96" y="396"/>
                    <a:pt x="165" y="456"/>
                    <a:pt x="237" y="517"/>
                  </a:cubicBezTo>
                  <a:cubicBezTo>
                    <a:pt x="252" y="530"/>
                    <a:pt x="265" y="543"/>
                    <a:pt x="284" y="550"/>
                  </a:cubicBezTo>
                  <a:cubicBezTo>
                    <a:pt x="296" y="554"/>
                    <a:pt x="307" y="556"/>
                    <a:pt x="319" y="556"/>
                  </a:cubicBezTo>
                  <a:cubicBezTo>
                    <a:pt x="355" y="556"/>
                    <a:pt x="391" y="539"/>
                    <a:pt x="423" y="521"/>
                  </a:cubicBezTo>
                  <a:cubicBezTo>
                    <a:pt x="447" y="509"/>
                    <a:pt x="470" y="497"/>
                    <a:pt x="486" y="477"/>
                  </a:cubicBezTo>
                  <a:cubicBezTo>
                    <a:pt x="500" y="460"/>
                    <a:pt x="507" y="440"/>
                    <a:pt x="515" y="421"/>
                  </a:cubicBezTo>
                  <a:cubicBezTo>
                    <a:pt x="547" y="351"/>
                    <a:pt x="587" y="286"/>
                    <a:pt x="637" y="226"/>
                  </a:cubicBezTo>
                  <a:cubicBezTo>
                    <a:pt x="649" y="210"/>
                    <a:pt x="664" y="194"/>
                    <a:pt x="666" y="173"/>
                  </a:cubicBezTo>
                  <a:cubicBezTo>
                    <a:pt x="669" y="151"/>
                    <a:pt x="659" y="131"/>
                    <a:pt x="646" y="111"/>
                  </a:cubicBezTo>
                  <a:cubicBezTo>
                    <a:pt x="613" y="157"/>
                    <a:pt x="582" y="203"/>
                    <a:pt x="549" y="250"/>
                  </a:cubicBezTo>
                  <a:cubicBezTo>
                    <a:pt x="535" y="268"/>
                    <a:pt x="517" y="290"/>
                    <a:pt x="493" y="290"/>
                  </a:cubicBezTo>
                  <a:cubicBezTo>
                    <a:pt x="478" y="290"/>
                    <a:pt x="463" y="281"/>
                    <a:pt x="448" y="281"/>
                  </a:cubicBezTo>
                  <a:cubicBezTo>
                    <a:pt x="446" y="281"/>
                    <a:pt x="443" y="281"/>
                    <a:pt x="440" y="281"/>
                  </a:cubicBezTo>
                  <a:cubicBezTo>
                    <a:pt x="424" y="284"/>
                    <a:pt x="414" y="303"/>
                    <a:pt x="403" y="315"/>
                  </a:cubicBezTo>
                  <a:cubicBezTo>
                    <a:pt x="385" y="335"/>
                    <a:pt x="360" y="345"/>
                    <a:pt x="335" y="345"/>
                  </a:cubicBezTo>
                  <a:cubicBezTo>
                    <a:pt x="322" y="345"/>
                    <a:pt x="308" y="342"/>
                    <a:pt x="296" y="336"/>
                  </a:cubicBezTo>
                  <a:cubicBezTo>
                    <a:pt x="260" y="320"/>
                    <a:pt x="239" y="279"/>
                    <a:pt x="244" y="241"/>
                  </a:cubicBezTo>
                  <a:cubicBezTo>
                    <a:pt x="248" y="221"/>
                    <a:pt x="256" y="200"/>
                    <a:pt x="245" y="183"/>
                  </a:cubicBezTo>
                  <a:cubicBezTo>
                    <a:pt x="200" y="113"/>
                    <a:pt x="177" y="62"/>
                    <a:pt x="20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3" name="Google Shape;40883;p82"/>
            <p:cNvSpPr/>
            <p:nvPr/>
          </p:nvSpPr>
          <p:spPr>
            <a:xfrm>
              <a:off x="9266820" y="4793256"/>
              <a:ext cx="20255" cy="17428"/>
            </a:xfrm>
            <a:custGeom>
              <a:rect b="b" l="l" r="r" t="t"/>
              <a:pathLst>
                <a:path extrusionOk="0" h="37" w="43">
                  <a:moveTo>
                    <a:pt x="22" y="0"/>
                  </a:moveTo>
                  <a:cubicBezTo>
                    <a:pt x="17" y="0"/>
                    <a:pt x="12" y="2"/>
                    <a:pt x="9" y="6"/>
                  </a:cubicBezTo>
                  <a:cubicBezTo>
                    <a:pt x="1" y="16"/>
                    <a:pt x="6" y="33"/>
                    <a:pt x="19" y="36"/>
                  </a:cubicBezTo>
                  <a:lnTo>
                    <a:pt x="21" y="36"/>
                  </a:lnTo>
                  <a:cubicBezTo>
                    <a:pt x="21" y="36"/>
                    <a:pt x="22" y="36"/>
                    <a:pt x="22" y="36"/>
                  </a:cubicBezTo>
                  <a:cubicBezTo>
                    <a:pt x="35" y="36"/>
                    <a:pt x="43" y="25"/>
                    <a:pt x="40" y="15"/>
                  </a:cubicBezTo>
                  <a:cubicBezTo>
                    <a:pt x="40" y="13"/>
                    <a:pt x="40" y="13"/>
                    <a:pt x="38" y="12"/>
                  </a:cubicBezTo>
                  <a:cubicBezTo>
                    <a:pt x="36" y="4"/>
                    <a:pt x="29"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4" name="Google Shape;40884;p82"/>
            <p:cNvSpPr/>
            <p:nvPr/>
          </p:nvSpPr>
          <p:spPr>
            <a:xfrm>
              <a:off x="9316751" y="4826228"/>
              <a:ext cx="29205" cy="26378"/>
            </a:xfrm>
            <a:custGeom>
              <a:rect b="b" l="l" r="r" t="t"/>
              <a:pathLst>
                <a:path extrusionOk="0" h="56" w="62">
                  <a:moveTo>
                    <a:pt x="31" y="0"/>
                  </a:moveTo>
                  <a:cubicBezTo>
                    <a:pt x="19" y="0"/>
                    <a:pt x="7" y="11"/>
                    <a:pt x="3" y="23"/>
                  </a:cubicBezTo>
                  <a:cubicBezTo>
                    <a:pt x="0" y="33"/>
                    <a:pt x="5" y="44"/>
                    <a:pt x="15" y="50"/>
                  </a:cubicBezTo>
                  <a:cubicBezTo>
                    <a:pt x="20" y="54"/>
                    <a:pt x="25" y="55"/>
                    <a:pt x="30" y="55"/>
                  </a:cubicBezTo>
                  <a:cubicBezTo>
                    <a:pt x="40" y="55"/>
                    <a:pt x="49" y="50"/>
                    <a:pt x="55" y="40"/>
                  </a:cubicBezTo>
                  <a:cubicBezTo>
                    <a:pt x="61" y="26"/>
                    <a:pt x="55" y="10"/>
                    <a:pt x="41" y="3"/>
                  </a:cubicBezTo>
                  <a:cubicBezTo>
                    <a:pt x="38" y="1"/>
                    <a:pt x="34" y="0"/>
                    <a:pt x="3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5" name="Google Shape;40885;p82"/>
            <p:cNvSpPr/>
            <p:nvPr/>
          </p:nvSpPr>
          <p:spPr>
            <a:xfrm>
              <a:off x="9272944" y="4877099"/>
              <a:ext cx="19784" cy="14602"/>
            </a:xfrm>
            <a:custGeom>
              <a:rect b="b" l="l" r="r" t="t"/>
              <a:pathLst>
                <a:path extrusionOk="0" h="31" w="42">
                  <a:moveTo>
                    <a:pt x="22" y="0"/>
                  </a:moveTo>
                  <a:cubicBezTo>
                    <a:pt x="21" y="0"/>
                    <a:pt x="20" y="0"/>
                    <a:pt x="19" y="0"/>
                  </a:cubicBezTo>
                  <a:cubicBezTo>
                    <a:pt x="1" y="1"/>
                    <a:pt x="2" y="31"/>
                    <a:pt x="21" y="31"/>
                  </a:cubicBezTo>
                  <a:cubicBezTo>
                    <a:pt x="22" y="31"/>
                    <a:pt x="22" y="31"/>
                    <a:pt x="22" y="31"/>
                  </a:cubicBezTo>
                  <a:cubicBezTo>
                    <a:pt x="42" y="29"/>
                    <a:pt x="40" y="0"/>
                    <a:pt x="2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6" name="Google Shape;40886;p82"/>
            <p:cNvSpPr/>
            <p:nvPr/>
          </p:nvSpPr>
          <p:spPr>
            <a:xfrm>
              <a:off x="9271060" y="4836590"/>
              <a:ext cx="20726" cy="16957"/>
            </a:xfrm>
            <a:custGeom>
              <a:rect b="b" l="l" r="r" t="t"/>
              <a:pathLst>
                <a:path extrusionOk="0" h="36" w="44">
                  <a:moveTo>
                    <a:pt x="22" y="1"/>
                  </a:moveTo>
                  <a:cubicBezTo>
                    <a:pt x="18" y="1"/>
                    <a:pt x="14" y="3"/>
                    <a:pt x="11" y="6"/>
                  </a:cubicBezTo>
                  <a:cubicBezTo>
                    <a:pt x="11" y="7"/>
                    <a:pt x="10" y="7"/>
                    <a:pt x="10" y="8"/>
                  </a:cubicBezTo>
                  <a:cubicBezTo>
                    <a:pt x="0" y="19"/>
                    <a:pt x="10" y="36"/>
                    <a:pt x="22" y="36"/>
                  </a:cubicBezTo>
                  <a:cubicBezTo>
                    <a:pt x="38" y="34"/>
                    <a:pt x="43" y="15"/>
                    <a:pt x="33" y="6"/>
                  </a:cubicBezTo>
                  <a:cubicBezTo>
                    <a:pt x="32" y="6"/>
                    <a:pt x="32" y="4"/>
                    <a:pt x="31" y="4"/>
                  </a:cubicBezTo>
                  <a:cubicBezTo>
                    <a:pt x="28" y="2"/>
                    <a:pt x="25" y="1"/>
                    <a:pt x="2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7" name="Google Shape;40887;p82"/>
            <p:cNvSpPr/>
            <p:nvPr/>
          </p:nvSpPr>
          <p:spPr>
            <a:xfrm>
              <a:off x="9280952" y="4752747"/>
              <a:ext cx="26850" cy="23080"/>
            </a:xfrm>
            <a:custGeom>
              <a:rect b="b" l="l" r="r" t="t"/>
              <a:pathLst>
                <a:path extrusionOk="0" h="49" w="57">
                  <a:moveTo>
                    <a:pt x="25" y="1"/>
                  </a:moveTo>
                  <a:cubicBezTo>
                    <a:pt x="24" y="1"/>
                    <a:pt x="24" y="1"/>
                    <a:pt x="23" y="1"/>
                  </a:cubicBezTo>
                  <a:lnTo>
                    <a:pt x="20" y="1"/>
                  </a:lnTo>
                  <a:cubicBezTo>
                    <a:pt x="10" y="1"/>
                    <a:pt x="0" y="12"/>
                    <a:pt x="1" y="23"/>
                  </a:cubicBezTo>
                  <a:lnTo>
                    <a:pt x="1" y="27"/>
                  </a:lnTo>
                  <a:cubicBezTo>
                    <a:pt x="2" y="37"/>
                    <a:pt x="8" y="44"/>
                    <a:pt x="17" y="48"/>
                  </a:cubicBezTo>
                  <a:cubicBezTo>
                    <a:pt x="19" y="49"/>
                    <a:pt x="22" y="49"/>
                    <a:pt x="24" y="49"/>
                  </a:cubicBezTo>
                  <a:cubicBezTo>
                    <a:pt x="31" y="49"/>
                    <a:pt x="38" y="47"/>
                    <a:pt x="42" y="42"/>
                  </a:cubicBezTo>
                  <a:cubicBezTo>
                    <a:pt x="57" y="23"/>
                    <a:pt x="45" y="1"/>
                    <a:pt x="2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8" name="Google Shape;40888;p82"/>
            <p:cNvSpPr/>
            <p:nvPr/>
          </p:nvSpPr>
          <p:spPr>
            <a:xfrm>
              <a:off x="9325701" y="4797495"/>
              <a:ext cx="11776" cy="8950"/>
            </a:xfrm>
            <a:custGeom>
              <a:rect b="b" l="l" r="r" t="t"/>
              <a:pathLst>
                <a:path extrusionOk="0" h="19" w="25">
                  <a:moveTo>
                    <a:pt x="13" y="1"/>
                  </a:moveTo>
                  <a:cubicBezTo>
                    <a:pt x="12" y="1"/>
                    <a:pt x="12" y="1"/>
                    <a:pt x="12" y="1"/>
                  </a:cubicBezTo>
                  <a:cubicBezTo>
                    <a:pt x="1" y="1"/>
                    <a:pt x="1" y="19"/>
                    <a:pt x="11" y="19"/>
                  </a:cubicBezTo>
                  <a:cubicBezTo>
                    <a:pt x="12" y="19"/>
                    <a:pt x="12" y="19"/>
                    <a:pt x="13" y="19"/>
                  </a:cubicBezTo>
                  <a:cubicBezTo>
                    <a:pt x="25" y="18"/>
                    <a:pt x="23"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9" name="Google Shape;40889;p82"/>
            <p:cNvSpPr/>
            <p:nvPr/>
          </p:nvSpPr>
          <p:spPr>
            <a:xfrm>
              <a:off x="9351138" y="4807858"/>
              <a:ext cx="12718" cy="9421"/>
            </a:xfrm>
            <a:custGeom>
              <a:rect b="b" l="l" r="r" t="t"/>
              <a:pathLst>
                <a:path extrusionOk="0" h="20" w="27">
                  <a:moveTo>
                    <a:pt x="14" y="1"/>
                  </a:moveTo>
                  <a:cubicBezTo>
                    <a:pt x="1" y="2"/>
                    <a:pt x="3" y="20"/>
                    <a:pt x="15" y="20"/>
                  </a:cubicBezTo>
                  <a:cubicBezTo>
                    <a:pt x="26" y="18"/>
                    <a:pt x="25" y="1"/>
                    <a:pt x="14"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0" name="Google Shape;40890;p82"/>
            <p:cNvSpPr/>
            <p:nvPr/>
          </p:nvSpPr>
          <p:spPr>
            <a:xfrm>
              <a:off x="9345956" y="4854489"/>
              <a:ext cx="12247" cy="8950"/>
            </a:xfrm>
            <a:custGeom>
              <a:rect b="b" l="l" r="r" t="t"/>
              <a:pathLst>
                <a:path extrusionOk="0" h="19" w="26">
                  <a:moveTo>
                    <a:pt x="13" y="1"/>
                  </a:moveTo>
                  <a:cubicBezTo>
                    <a:pt x="13" y="1"/>
                    <a:pt x="12" y="1"/>
                    <a:pt x="12" y="1"/>
                  </a:cubicBezTo>
                  <a:cubicBezTo>
                    <a:pt x="1" y="2"/>
                    <a:pt x="1" y="19"/>
                    <a:pt x="12" y="19"/>
                  </a:cubicBezTo>
                  <a:cubicBezTo>
                    <a:pt x="13" y="19"/>
                    <a:pt x="13" y="19"/>
                    <a:pt x="14" y="19"/>
                  </a:cubicBezTo>
                  <a:cubicBezTo>
                    <a:pt x="25"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1" name="Google Shape;40891;p82"/>
            <p:cNvSpPr/>
            <p:nvPr/>
          </p:nvSpPr>
          <p:spPr>
            <a:xfrm>
              <a:off x="9362443" y="4821989"/>
              <a:ext cx="10834" cy="8007"/>
            </a:xfrm>
            <a:custGeom>
              <a:rect b="b" l="l" r="r" t="t"/>
              <a:pathLst>
                <a:path extrusionOk="0" h="17" w="23">
                  <a:moveTo>
                    <a:pt x="11" y="0"/>
                  </a:moveTo>
                  <a:cubicBezTo>
                    <a:pt x="0" y="1"/>
                    <a:pt x="1" y="16"/>
                    <a:pt x="11" y="16"/>
                  </a:cubicBezTo>
                  <a:cubicBezTo>
                    <a:pt x="11" y="16"/>
                    <a:pt x="11" y="16"/>
                    <a:pt x="12" y="16"/>
                  </a:cubicBezTo>
                  <a:cubicBezTo>
                    <a:pt x="22" y="14"/>
                    <a:pt x="21" y="0"/>
                    <a:pt x="11"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2" name="Google Shape;40892;p82"/>
            <p:cNvSpPr/>
            <p:nvPr/>
          </p:nvSpPr>
          <p:spPr>
            <a:xfrm>
              <a:off x="9386937" y="4795611"/>
              <a:ext cx="10363" cy="7536"/>
            </a:xfrm>
            <a:custGeom>
              <a:rect b="b" l="l" r="r" t="t"/>
              <a:pathLst>
                <a:path extrusionOk="0" h="16" w="22">
                  <a:moveTo>
                    <a:pt x="12" y="0"/>
                  </a:moveTo>
                  <a:cubicBezTo>
                    <a:pt x="12" y="0"/>
                    <a:pt x="12" y="0"/>
                    <a:pt x="11" y="0"/>
                  </a:cubicBezTo>
                  <a:cubicBezTo>
                    <a:pt x="1" y="0"/>
                    <a:pt x="2" y="15"/>
                    <a:pt x="12" y="15"/>
                  </a:cubicBezTo>
                  <a:cubicBezTo>
                    <a:pt x="22" y="14"/>
                    <a:pt x="20"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3" name="Google Shape;40893;p82"/>
            <p:cNvSpPr/>
            <p:nvPr/>
          </p:nvSpPr>
          <p:spPr>
            <a:xfrm>
              <a:off x="9296967" y="4804560"/>
              <a:ext cx="17429" cy="13189"/>
            </a:xfrm>
            <a:custGeom>
              <a:rect b="b" l="l" r="r" t="t"/>
              <a:pathLst>
                <a:path extrusionOk="0" h="28" w="37">
                  <a:moveTo>
                    <a:pt x="20" y="0"/>
                  </a:moveTo>
                  <a:cubicBezTo>
                    <a:pt x="19" y="0"/>
                    <a:pt x="18" y="0"/>
                    <a:pt x="18" y="0"/>
                  </a:cubicBezTo>
                  <a:cubicBezTo>
                    <a:pt x="0" y="1"/>
                    <a:pt x="2" y="28"/>
                    <a:pt x="19" y="28"/>
                  </a:cubicBezTo>
                  <a:cubicBezTo>
                    <a:pt x="19" y="28"/>
                    <a:pt x="20" y="28"/>
                    <a:pt x="20" y="28"/>
                  </a:cubicBezTo>
                  <a:cubicBezTo>
                    <a:pt x="36" y="27"/>
                    <a:pt x="36" y="0"/>
                    <a:pt x="20"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4" name="Google Shape;40894;p82"/>
            <p:cNvSpPr/>
            <p:nvPr/>
          </p:nvSpPr>
          <p:spPr>
            <a:xfrm>
              <a:off x="9245623" y="4786190"/>
              <a:ext cx="10834" cy="8007"/>
            </a:xfrm>
            <a:custGeom>
              <a:rect b="b" l="l" r="r" t="t"/>
              <a:pathLst>
                <a:path extrusionOk="0" h="17" w="23">
                  <a:moveTo>
                    <a:pt x="12" y="0"/>
                  </a:moveTo>
                  <a:cubicBezTo>
                    <a:pt x="11" y="0"/>
                    <a:pt x="11" y="0"/>
                    <a:pt x="11" y="0"/>
                  </a:cubicBezTo>
                  <a:cubicBezTo>
                    <a:pt x="1" y="2"/>
                    <a:pt x="1" y="16"/>
                    <a:pt x="10" y="16"/>
                  </a:cubicBezTo>
                  <a:cubicBezTo>
                    <a:pt x="11" y="16"/>
                    <a:pt x="11" y="16"/>
                    <a:pt x="12" y="16"/>
                  </a:cubicBezTo>
                  <a:cubicBezTo>
                    <a:pt x="22" y="15"/>
                    <a:pt x="21"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5" name="Google Shape;40895;p82"/>
            <p:cNvSpPr/>
            <p:nvPr/>
          </p:nvSpPr>
          <p:spPr>
            <a:xfrm>
              <a:off x="9229136" y="4764523"/>
              <a:ext cx="10363" cy="8007"/>
            </a:xfrm>
            <a:custGeom>
              <a:rect b="b" l="l" r="r" t="t"/>
              <a:pathLst>
                <a:path extrusionOk="0" h="17" w="22">
                  <a:moveTo>
                    <a:pt x="13" y="1"/>
                  </a:moveTo>
                  <a:cubicBezTo>
                    <a:pt x="12" y="1"/>
                    <a:pt x="12" y="1"/>
                    <a:pt x="11" y="1"/>
                  </a:cubicBezTo>
                  <a:cubicBezTo>
                    <a:pt x="1" y="1"/>
                    <a:pt x="1" y="17"/>
                    <a:pt x="11" y="17"/>
                  </a:cubicBezTo>
                  <a:cubicBezTo>
                    <a:pt x="11" y="17"/>
                    <a:pt x="12" y="17"/>
                    <a:pt x="12" y="17"/>
                  </a:cubicBezTo>
                  <a:cubicBezTo>
                    <a:pt x="22" y="15"/>
                    <a:pt x="22"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6" name="Google Shape;40896;p82"/>
            <p:cNvSpPr/>
            <p:nvPr/>
          </p:nvSpPr>
          <p:spPr>
            <a:xfrm>
              <a:off x="9239028" y="4806916"/>
              <a:ext cx="9421" cy="7065"/>
            </a:xfrm>
            <a:custGeom>
              <a:rect b="b" l="l" r="r" t="t"/>
              <a:pathLst>
                <a:path extrusionOk="0" h="15" w="20">
                  <a:moveTo>
                    <a:pt x="9" y="1"/>
                  </a:moveTo>
                  <a:cubicBezTo>
                    <a:pt x="0" y="2"/>
                    <a:pt x="0" y="15"/>
                    <a:pt x="8" y="15"/>
                  </a:cubicBezTo>
                  <a:cubicBezTo>
                    <a:pt x="9" y="15"/>
                    <a:pt x="9" y="14"/>
                    <a:pt x="10" y="14"/>
                  </a:cubicBezTo>
                  <a:cubicBezTo>
                    <a:pt x="20" y="13"/>
                    <a:pt x="17" y="1"/>
                    <a:pt x="9"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7" name="Google Shape;40897;p82"/>
            <p:cNvSpPr/>
            <p:nvPr/>
          </p:nvSpPr>
          <p:spPr>
            <a:xfrm>
              <a:off x="9247978" y="4859671"/>
              <a:ext cx="13189" cy="10363"/>
            </a:xfrm>
            <a:custGeom>
              <a:rect b="b" l="l" r="r" t="t"/>
              <a:pathLst>
                <a:path extrusionOk="0" h="22" w="28">
                  <a:moveTo>
                    <a:pt x="14" y="0"/>
                  </a:moveTo>
                  <a:cubicBezTo>
                    <a:pt x="14" y="0"/>
                    <a:pt x="14" y="0"/>
                    <a:pt x="13" y="0"/>
                  </a:cubicBezTo>
                  <a:cubicBezTo>
                    <a:pt x="1" y="1"/>
                    <a:pt x="2" y="22"/>
                    <a:pt x="13" y="22"/>
                  </a:cubicBezTo>
                  <a:cubicBezTo>
                    <a:pt x="14" y="22"/>
                    <a:pt x="14" y="22"/>
                    <a:pt x="14" y="22"/>
                  </a:cubicBezTo>
                  <a:cubicBezTo>
                    <a:pt x="28" y="20"/>
                    <a:pt x="27"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8" name="Google Shape;40898;p82"/>
            <p:cNvSpPr/>
            <p:nvPr/>
          </p:nvSpPr>
          <p:spPr>
            <a:xfrm>
              <a:off x="9299322" y="4855432"/>
              <a:ext cx="13660" cy="10363"/>
            </a:xfrm>
            <a:custGeom>
              <a:rect b="b" l="l" r="r" t="t"/>
              <a:pathLst>
                <a:path extrusionOk="0" h="22" w="29">
                  <a:moveTo>
                    <a:pt x="15" y="1"/>
                  </a:moveTo>
                  <a:cubicBezTo>
                    <a:pt x="15" y="1"/>
                    <a:pt x="14" y="1"/>
                    <a:pt x="14" y="1"/>
                  </a:cubicBezTo>
                  <a:cubicBezTo>
                    <a:pt x="1" y="3"/>
                    <a:pt x="2" y="21"/>
                    <a:pt x="14" y="21"/>
                  </a:cubicBezTo>
                  <a:cubicBezTo>
                    <a:pt x="14" y="21"/>
                    <a:pt x="15" y="21"/>
                    <a:pt x="15" y="21"/>
                  </a:cubicBezTo>
                  <a:cubicBezTo>
                    <a:pt x="28" y="20"/>
                    <a:pt x="27" y="1"/>
                    <a:pt x="15"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9" name="Google Shape;40899;p82"/>
            <p:cNvSpPr/>
            <p:nvPr/>
          </p:nvSpPr>
          <p:spPr>
            <a:xfrm>
              <a:off x="9280480" y="4939275"/>
              <a:ext cx="13660" cy="10363"/>
            </a:xfrm>
            <a:custGeom>
              <a:rect b="b" l="l" r="r" t="t"/>
              <a:pathLst>
                <a:path extrusionOk="0" h="22" w="29">
                  <a:moveTo>
                    <a:pt x="15" y="0"/>
                  </a:moveTo>
                  <a:cubicBezTo>
                    <a:pt x="14" y="0"/>
                    <a:pt x="14" y="0"/>
                    <a:pt x="14" y="0"/>
                  </a:cubicBezTo>
                  <a:cubicBezTo>
                    <a:pt x="0" y="1"/>
                    <a:pt x="2" y="21"/>
                    <a:pt x="15" y="21"/>
                  </a:cubicBezTo>
                  <a:cubicBezTo>
                    <a:pt x="15" y="21"/>
                    <a:pt x="16" y="21"/>
                    <a:pt x="16" y="21"/>
                  </a:cubicBezTo>
                  <a:cubicBezTo>
                    <a:pt x="28" y="19"/>
                    <a:pt x="28" y="0"/>
                    <a:pt x="15"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0" name="Google Shape;40900;p82"/>
            <p:cNvSpPr/>
            <p:nvPr/>
          </p:nvSpPr>
          <p:spPr>
            <a:xfrm>
              <a:off x="9263523" y="4964239"/>
              <a:ext cx="12247" cy="9421"/>
            </a:xfrm>
            <a:custGeom>
              <a:rect b="b" l="l" r="r" t="t"/>
              <a:pathLst>
                <a:path extrusionOk="0" h="20" w="26">
                  <a:moveTo>
                    <a:pt x="13" y="1"/>
                  </a:moveTo>
                  <a:cubicBezTo>
                    <a:pt x="12" y="1"/>
                    <a:pt x="12" y="1"/>
                    <a:pt x="12" y="1"/>
                  </a:cubicBezTo>
                  <a:cubicBezTo>
                    <a:pt x="1" y="1"/>
                    <a:pt x="1" y="20"/>
                    <a:pt x="12" y="20"/>
                  </a:cubicBezTo>
                  <a:cubicBezTo>
                    <a:pt x="12" y="20"/>
                    <a:pt x="13" y="20"/>
                    <a:pt x="13" y="20"/>
                  </a:cubicBezTo>
                  <a:cubicBezTo>
                    <a:pt x="25" y="18"/>
                    <a:pt x="24"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1" name="Google Shape;40901;p82"/>
            <p:cNvSpPr/>
            <p:nvPr/>
          </p:nvSpPr>
          <p:spPr>
            <a:xfrm>
              <a:off x="9193337" y="4906303"/>
              <a:ext cx="11305" cy="8478"/>
            </a:xfrm>
            <a:custGeom>
              <a:rect b="b" l="l" r="r" t="t"/>
              <a:pathLst>
                <a:path extrusionOk="0" h="18" w="24">
                  <a:moveTo>
                    <a:pt x="14" y="0"/>
                  </a:moveTo>
                  <a:cubicBezTo>
                    <a:pt x="13" y="0"/>
                    <a:pt x="13" y="0"/>
                    <a:pt x="12" y="1"/>
                  </a:cubicBezTo>
                  <a:cubicBezTo>
                    <a:pt x="1" y="1"/>
                    <a:pt x="2" y="17"/>
                    <a:pt x="13" y="17"/>
                  </a:cubicBezTo>
                  <a:cubicBezTo>
                    <a:pt x="23" y="16"/>
                    <a:pt x="24"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2" name="Google Shape;40902;p82"/>
            <p:cNvSpPr/>
            <p:nvPr/>
          </p:nvSpPr>
          <p:spPr>
            <a:xfrm>
              <a:off x="9179676" y="4829054"/>
              <a:ext cx="23081" cy="22138"/>
            </a:xfrm>
            <a:custGeom>
              <a:rect b="b" l="l" r="r" t="t"/>
              <a:pathLst>
                <a:path extrusionOk="0" h="47" w="49">
                  <a:moveTo>
                    <a:pt x="26" y="1"/>
                  </a:moveTo>
                  <a:cubicBezTo>
                    <a:pt x="25" y="1"/>
                    <a:pt x="23" y="1"/>
                    <a:pt x="22" y="1"/>
                  </a:cubicBezTo>
                  <a:cubicBezTo>
                    <a:pt x="11" y="2"/>
                    <a:pt x="0" y="13"/>
                    <a:pt x="1" y="25"/>
                  </a:cubicBezTo>
                  <a:cubicBezTo>
                    <a:pt x="3" y="38"/>
                    <a:pt x="12" y="47"/>
                    <a:pt x="23" y="47"/>
                  </a:cubicBezTo>
                  <a:cubicBezTo>
                    <a:pt x="24" y="47"/>
                    <a:pt x="25" y="47"/>
                    <a:pt x="26" y="46"/>
                  </a:cubicBezTo>
                  <a:cubicBezTo>
                    <a:pt x="38" y="45"/>
                    <a:pt x="49" y="35"/>
                    <a:pt x="47" y="22"/>
                  </a:cubicBezTo>
                  <a:cubicBezTo>
                    <a:pt x="47" y="11"/>
                    <a:pt x="3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3" name="Google Shape;40903;p82"/>
            <p:cNvSpPr/>
            <p:nvPr/>
          </p:nvSpPr>
          <p:spPr>
            <a:xfrm>
              <a:off x="9225839" y="4930325"/>
              <a:ext cx="15545" cy="11776"/>
            </a:xfrm>
            <a:custGeom>
              <a:rect b="b" l="l" r="r" t="t"/>
              <a:pathLst>
                <a:path extrusionOk="0" h="25" w="33">
                  <a:moveTo>
                    <a:pt x="17" y="0"/>
                  </a:moveTo>
                  <a:cubicBezTo>
                    <a:pt x="16" y="0"/>
                    <a:pt x="16" y="0"/>
                    <a:pt x="16" y="0"/>
                  </a:cubicBezTo>
                  <a:cubicBezTo>
                    <a:pt x="0" y="0"/>
                    <a:pt x="1" y="24"/>
                    <a:pt x="16" y="24"/>
                  </a:cubicBezTo>
                  <a:cubicBezTo>
                    <a:pt x="16" y="24"/>
                    <a:pt x="17" y="24"/>
                    <a:pt x="17" y="24"/>
                  </a:cubicBezTo>
                  <a:cubicBezTo>
                    <a:pt x="32" y="23"/>
                    <a:pt x="30" y="0"/>
                    <a:pt x="17"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4" name="Google Shape;40904;p82"/>
            <p:cNvSpPr/>
            <p:nvPr/>
          </p:nvSpPr>
          <p:spPr>
            <a:xfrm>
              <a:off x="9155182" y="4889817"/>
              <a:ext cx="9892" cy="7536"/>
            </a:xfrm>
            <a:custGeom>
              <a:rect b="b" l="l" r="r" t="t"/>
              <a:pathLst>
                <a:path extrusionOk="0" h="16" w="21">
                  <a:moveTo>
                    <a:pt x="11" y="1"/>
                  </a:moveTo>
                  <a:cubicBezTo>
                    <a:pt x="10" y="1"/>
                    <a:pt x="10" y="1"/>
                    <a:pt x="10" y="1"/>
                  </a:cubicBezTo>
                  <a:cubicBezTo>
                    <a:pt x="0" y="1"/>
                    <a:pt x="2" y="16"/>
                    <a:pt x="11" y="16"/>
                  </a:cubicBezTo>
                  <a:cubicBezTo>
                    <a:pt x="20" y="15"/>
                    <a:pt x="19" y="1"/>
                    <a:pt x="11"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5" name="Google Shape;40905;p82"/>
            <p:cNvSpPr/>
            <p:nvPr/>
          </p:nvSpPr>
          <p:spPr>
            <a:xfrm>
              <a:off x="9196634" y="4860142"/>
              <a:ext cx="12718" cy="9892"/>
            </a:xfrm>
            <a:custGeom>
              <a:rect b="b" l="l" r="r" t="t"/>
              <a:pathLst>
                <a:path extrusionOk="0" h="21" w="27">
                  <a:moveTo>
                    <a:pt x="14" y="0"/>
                  </a:moveTo>
                  <a:cubicBezTo>
                    <a:pt x="13" y="0"/>
                    <a:pt x="13" y="0"/>
                    <a:pt x="13" y="0"/>
                  </a:cubicBezTo>
                  <a:cubicBezTo>
                    <a:pt x="0" y="2"/>
                    <a:pt x="1" y="21"/>
                    <a:pt x="14" y="21"/>
                  </a:cubicBezTo>
                  <a:cubicBezTo>
                    <a:pt x="14" y="21"/>
                    <a:pt x="14" y="21"/>
                    <a:pt x="15" y="21"/>
                  </a:cubicBezTo>
                  <a:cubicBezTo>
                    <a:pt x="27" y="19"/>
                    <a:pt x="26" y="0"/>
                    <a:pt x="14"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6" name="Google Shape;40906;p82"/>
            <p:cNvSpPr/>
            <p:nvPr/>
          </p:nvSpPr>
          <p:spPr>
            <a:xfrm>
              <a:off x="9223484" y="4896411"/>
              <a:ext cx="10363" cy="8478"/>
            </a:xfrm>
            <a:custGeom>
              <a:rect b="b" l="l" r="r" t="t"/>
              <a:pathLst>
                <a:path extrusionOk="0" h="18" w="22">
                  <a:moveTo>
                    <a:pt x="9" y="0"/>
                  </a:moveTo>
                  <a:cubicBezTo>
                    <a:pt x="0" y="1"/>
                    <a:pt x="1" y="17"/>
                    <a:pt x="10" y="17"/>
                  </a:cubicBezTo>
                  <a:cubicBezTo>
                    <a:pt x="11" y="17"/>
                    <a:pt x="11" y="17"/>
                    <a:pt x="11" y="17"/>
                  </a:cubicBezTo>
                  <a:cubicBezTo>
                    <a:pt x="22" y="16"/>
                    <a:pt x="21" y="0"/>
                    <a:pt x="9"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7" name="Google Shape;40907;p82"/>
            <p:cNvSpPr/>
            <p:nvPr/>
          </p:nvSpPr>
          <p:spPr>
            <a:xfrm>
              <a:off x="9328527" y="4927028"/>
              <a:ext cx="12247" cy="9421"/>
            </a:xfrm>
            <a:custGeom>
              <a:rect b="b" l="l" r="r" t="t"/>
              <a:pathLst>
                <a:path extrusionOk="0" h="20" w="26">
                  <a:moveTo>
                    <a:pt x="12" y="1"/>
                  </a:moveTo>
                  <a:cubicBezTo>
                    <a:pt x="1" y="2"/>
                    <a:pt x="1" y="20"/>
                    <a:pt x="13" y="20"/>
                  </a:cubicBezTo>
                  <a:cubicBezTo>
                    <a:pt x="13" y="20"/>
                    <a:pt x="14" y="20"/>
                    <a:pt x="14" y="20"/>
                  </a:cubicBezTo>
                  <a:cubicBezTo>
                    <a:pt x="26" y="18"/>
                    <a:pt x="25"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8" name="Google Shape;40908;p82"/>
            <p:cNvSpPr/>
            <p:nvPr/>
          </p:nvSpPr>
          <p:spPr>
            <a:xfrm>
              <a:off x="9319106" y="4970834"/>
              <a:ext cx="12247" cy="8950"/>
            </a:xfrm>
            <a:custGeom>
              <a:rect b="b" l="l" r="r" t="t"/>
              <a:pathLst>
                <a:path extrusionOk="0" h="19" w="26">
                  <a:moveTo>
                    <a:pt x="13" y="1"/>
                  </a:moveTo>
                  <a:cubicBezTo>
                    <a:pt x="1" y="2"/>
                    <a:pt x="2" y="19"/>
                    <a:pt x="13" y="19"/>
                  </a:cubicBezTo>
                  <a:cubicBezTo>
                    <a:pt x="13" y="19"/>
                    <a:pt x="14" y="19"/>
                    <a:pt x="14" y="19"/>
                  </a:cubicBezTo>
                  <a:cubicBezTo>
                    <a:pt x="26" y="18"/>
                    <a:pt x="25" y="1"/>
                    <a:pt x="13"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9" name="Google Shape;40909;p82"/>
            <p:cNvSpPr/>
            <p:nvPr/>
          </p:nvSpPr>
          <p:spPr>
            <a:xfrm>
              <a:off x="9239028" y="4969892"/>
              <a:ext cx="11776" cy="8950"/>
            </a:xfrm>
            <a:custGeom>
              <a:rect b="b" l="l" r="r" t="t"/>
              <a:pathLst>
                <a:path extrusionOk="0" h="19" w="25">
                  <a:moveTo>
                    <a:pt x="13" y="0"/>
                  </a:moveTo>
                  <a:cubicBezTo>
                    <a:pt x="13" y="0"/>
                    <a:pt x="13" y="1"/>
                    <a:pt x="12" y="1"/>
                  </a:cubicBezTo>
                  <a:cubicBezTo>
                    <a:pt x="1" y="3"/>
                    <a:pt x="2" y="19"/>
                    <a:pt x="13" y="19"/>
                  </a:cubicBezTo>
                  <a:cubicBezTo>
                    <a:pt x="14" y="19"/>
                    <a:pt x="14" y="19"/>
                    <a:pt x="14" y="18"/>
                  </a:cubicBezTo>
                  <a:cubicBezTo>
                    <a:pt x="24" y="16"/>
                    <a:pt x="25" y="0"/>
                    <a:pt x="13"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0" name="Google Shape;40910;p82"/>
            <p:cNvSpPr/>
            <p:nvPr/>
          </p:nvSpPr>
          <p:spPr>
            <a:xfrm>
              <a:off x="9316280" y="4897824"/>
              <a:ext cx="25437" cy="18841"/>
            </a:xfrm>
            <a:custGeom>
              <a:rect b="b" l="l" r="r" t="t"/>
              <a:pathLst>
                <a:path extrusionOk="0" h="40" w="54">
                  <a:moveTo>
                    <a:pt x="28" y="1"/>
                  </a:moveTo>
                  <a:cubicBezTo>
                    <a:pt x="28" y="1"/>
                    <a:pt x="27" y="1"/>
                    <a:pt x="26" y="1"/>
                  </a:cubicBezTo>
                  <a:cubicBezTo>
                    <a:pt x="1" y="3"/>
                    <a:pt x="4" y="40"/>
                    <a:pt x="28" y="40"/>
                  </a:cubicBezTo>
                  <a:cubicBezTo>
                    <a:pt x="28" y="40"/>
                    <a:pt x="29" y="40"/>
                    <a:pt x="30" y="40"/>
                  </a:cubicBezTo>
                  <a:cubicBezTo>
                    <a:pt x="53" y="38"/>
                    <a:pt x="52" y="1"/>
                    <a:pt x="28"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1" name="Google Shape;40911;p82"/>
            <p:cNvSpPr/>
            <p:nvPr/>
          </p:nvSpPr>
          <p:spPr>
            <a:xfrm>
              <a:off x="9295554" y="4979783"/>
              <a:ext cx="10834" cy="8950"/>
            </a:xfrm>
            <a:custGeom>
              <a:rect b="b" l="l" r="r" t="t"/>
              <a:pathLst>
                <a:path extrusionOk="0" h="19" w="23">
                  <a:moveTo>
                    <a:pt x="12" y="1"/>
                  </a:moveTo>
                  <a:cubicBezTo>
                    <a:pt x="12" y="1"/>
                    <a:pt x="12" y="1"/>
                    <a:pt x="11" y="1"/>
                  </a:cubicBezTo>
                  <a:cubicBezTo>
                    <a:pt x="0" y="3"/>
                    <a:pt x="1" y="19"/>
                    <a:pt x="11" y="19"/>
                  </a:cubicBezTo>
                  <a:cubicBezTo>
                    <a:pt x="12" y="19"/>
                    <a:pt x="12" y="19"/>
                    <a:pt x="12" y="19"/>
                  </a:cubicBezTo>
                  <a:cubicBezTo>
                    <a:pt x="23" y="17"/>
                    <a:pt x="23" y="1"/>
                    <a:pt x="12"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2" name="Google Shape;40912;p82"/>
            <p:cNvSpPr/>
            <p:nvPr/>
          </p:nvSpPr>
          <p:spPr>
            <a:xfrm>
              <a:off x="9296496" y="4935035"/>
              <a:ext cx="24495" cy="18841"/>
            </a:xfrm>
            <a:custGeom>
              <a:rect b="b" l="l" r="r" t="t"/>
              <a:pathLst>
                <a:path extrusionOk="0" h="40" w="52">
                  <a:moveTo>
                    <a:pt x="26" y="1"/>
                  </a:moveTo>
                  <a:cubicBezTo>
                    <a:pt x="26" y="1"/>
                    <a:pt x="25" y="1"/>
                    <a:pt x="25" y="1"/>
                  </a:cubicBezTo>
                  <a:cubicBezTo>
                    <a:pt x="0" y="4"/>
                    <a:pt x="3" y="40"/>
                    <a:pt x="26" y="40"/>
                  </a:cubicBezTo>
                  <a:cubicBezTo>
                    <a:pt x="27" y="40"/>
                    <a:pt x="27" y="40"/>
                    <a:pt x="27" y="40"/>
                  </a:cubicBezTo>
                  <a:cubicBezTo>
                    <a:pt x="51" y="38"/>
                    <a:pt x="48" y="1"/>
                    <a:pt x="26" y="1"/>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3" name="Google Shape;40913;p82"/>
            <p:cNvSpPr/>
            <p:nvPr/>
          </p:nvSpPr>
          <p:spPr>
            <a:xfrm>
              <a:off x="9372335" y="4892643"/>
              <a:ext cx="12718" cy="10834"/>
            </a:xfrm>
            <a:custGeom>
              <a:rect b="b" l="l" r="r" t="t"/>
              <a:pathLst>
                <a:path extrusionOk="0" h="23" w="27">
                  <a:moveTo>
                    <a:pt x="12" y="0"/>
                  </a:moveTo>
                  <a:cubicBezTo>
                    <a:pt x="8" y="0"/>
                    <a:pt x="5" y="2"/>
                    <a:pt x="2" y="6"/>
                  </a:cubicBezTo>
                  <a:cubicBezTo>
                    <a:pt x="0" y="15"/>
                    <a:pt x="3" y="22"/>
                    <a:pt x="13" y="22"/>
                  </a:cubicBezTo>
                  <a:cubicBezTo>
                    <a:pt x="22" y="22"/>
                    <a:pt x="27" y="12"/>
                    <a:pt x="21" y="5"/>
                  </a:cubicBezTo>
                  <a:cubicBezTo>
                    <a:pt x="19" y="2"/>
                    <a:pt x="15" y="0"/>
                    <a:pt x="12" y="0"/>
                  </a:cubicBezTo>
                  <a:close/>
                </a:path>
              </a:pathLst>
            </a:custGeom>
            <a:solidFill>
              <a:srgbClr val="05023B">
                <a:alpha val="1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917" name="Shape 40917"/>
        <p:cNvGrpSpPr/>
        <p:nvPr/>
      </p:nvGrpSpPr>
      <p:grpSpPr>
        <a:xfrm>
          <a:off x="0" y="0"/>
          <a:ext cx="0" cy="0"/>
          <a:chOff x="0" y="0"/>
          <a:chExt cx="0" cy="0"/>
        </a:xfrm>
      </p:grpSpPr>
      <p:sp>
        <p:nvSpPr>
          <p:cNvPr id="40918" name="Google Shape;40918;p8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40919" name="Google Shape;40919;p8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923" name="Shape 40923"/>
        <p:cNvGrpSpPr/>
        <p:nvPr/>
      </p:nvGrpSpPr>
      <p:grpSpPr>
        <a:xfrm>
          <a:off x="0" y="0"/>
          <a:ext cx="0" cy="0"/>
          <a:chOff x="0" y="0"/>
          <a:chExt cx="0" cy="0"/>
        </a:xfrm>
      </p:grpSpPr>
      <p:sp>
        <p:nvSpPr>
          <p:cNvPr id="40924" name="Google Shape;40924;p84"/>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40925" name="Google Shape;40925;p8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929" name="Shape 40929"/>
        <p:cNvGrpSpPr/>
        <p:nvPr/>
      </p:nvGrpSpPr>
      <p:grpSpPr>
        <a:xfrm>
          <a:off x="0" y="0"/>
          <a:ext cx="0" cy="0"/>
          <a:chOff x="0" y="0"/>
          <a:chExt cx="0" cy="0"/>
        </a:xfrm>
      </p:grpSpPr>
      <p:sp>
        <p:nvSpPr>
          <p:cNvPr id="40930" name="Google Shape;40930;p85"/>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Quicksand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https://fonts.google.com/specimen/Quicksand</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Cabin</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https://fonts.google.com/specimen/Cabin</a:t>
            </a:r>
            <a:r>
              <a:rPr lang="en" sz="1100">
                <a:solidFill>
                  <a:schemeClr val="lt1"/>
                </a:solidFill>
              </a:rPr>
              <a:t>)</a:t>
            </a:r>
            <a:endParaRPr sz="1100">
              <a:solidFill>
                <a:schemeClr val="lt1"/>
              </a:solidFill>
            </a:endParaRPr>
          </a:p>
        </p:txBody>
      </p:sp>
      <p:sp>
        <p:nvSpPr>
          <p:cNvPr id="40931" name="Google Shape;40931;p85"/>
          <p:cNvSpPr/>
          <p:nvPr/>
        </p:nvSpPr>
        <p:spPr>
          <a:xfrm>
            <a:off x="2052650" y="2947175"/>
            <a:ext cx="791400" cy="754200"/>
          </a:xfrm>
          <a:prstGeom prst="roundRect">
            <a:avLst>
              <a:gd fmla="val 16667" name="adj"/>
            </a:avLst>
          </a:prstGeom>
          <a:solidFill>
            <a:srgbClr val="EDE9B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2" name="Google Shape;40932;p85"/>
          <p:cNvSpPr/>
          <p:nvPr/>
        </p:nvSpPr>
        <p:spPr>
          <a:xfrm>
            <a:off x="3114470" y="2947175"/>
            <a:ext cx="791400" cy="754200"/>
          </a:xfrm>
          <a:prstGeom prst="roundRect">
            <a:avLst>
              <a:gd fmla="val 16667" name="adj"/>
            </a:avLst>
          </a:prstGeom>
          <a:solidFill>
            <a:srgbClr val="270C2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3" name="Google Shape;40933;p85"/>
          <p:cNvSpPr/>
          <p:nvPr/>
        </p:nvSpPr>
        <p:spPr>
          <a:xfrm>
            <a:off x="4176289" y="2947175"/>
            <a:ext cx="791400" cy="754200"/>
          </a:xfrm>
          <a:prstGeom prst="roundRect">
            <a:avLst>
              <a:gd fmla="val 16667" name="adj"/>
            </a:avLst>
          </a:prstGeom>
          <a:solidFill>
            <a:srgbClr val="05023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4" name="Google Shape;40934;p85"/>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#ede9bc</a:t>
            </a:r>
            <a:endParaRPr sz="1000">
              <a:solidFill>
                <a:schemeClr val="dk1"/>
              </a:solidFill>
            </a:endParaRPr>
          </a:p>
        </p:txBody>
      </p:sp>
      <p:sp>
        <p:nvSpPr>
          <p:cNvPr id="40935" name="Google Shape;40935;p85"/>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#270c2a</a:t>
            </a:r>
            <a:endParaRPr sz="1000">
              <a:solidFill>
                <a:srgbClr val="FFFFFF"/>
              </a:solidFill>
            </a:endParaRPr>
          </a:p>
        </p:txBody>
      </p:sp>
      <p:sp>
        <p:nvSpPr>
          <p:cNvPr id="40936" name="Google Shape;40936;p85"/>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#05023b</a:t>
            </a:r>
            <a:endParaRPr sz="1000">
              <a:solidFill>
                <a:srgbClr val="FFFFFF"/>
              </a:solidFill>
            </a:endParaRPr>
          </a:p>
        </p:txBody>
      </p:sp>
      <p:sp>
        <p:nvSpPr>
          <p:cNvPr id="40937" name="Google Shape;40937;p85"/>
          <p:cNvSpPr/>
          <p:nvPr/>
        </p:nvSpPr>
        <p:spPr>
          <a:xfrm>
            <a:off x="5238125" y="2947175"/>
            <a:ext cx="791400" cy="754200"/>
          </a:xfrm>
          <a:prstGeom prst="roundRect">
            <a:avLst>
              <a:gd fmla="val 16667" name="adj"/>
            </a:avLst>
          </a:prstGeom>
          <a:solidFill>
            <a:srgbClr val="A8AAB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8" name="Google Shape;40938;p85"/>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#a8aab0</a:t>
            </a:r>
            <a:endParaRPr sz="1000">
              <a:solidFill>
                <a:srgbClr val="FFFFFF"/>
              </a:solidFill>
            </a:endParaRPr>
          </a:p>
        </p:txBody>
      </p:sp>
      <p:sp>
        <p:nvSpPr>
          <p:cNvPr id="40939" name="Google Shape;40939;p85"/>
          <p:cNvSpPr/>
          <p:nvPr/>
        </p:nvSpPr>
        <p:spPr>
          <a:xfrm>
            <a:off x="2052650" y="3878275"/>
            <a:ext cx="791400" cy="754200"/>
          </a:xfrm>
          <a:prstGeom prst="roundRect">
            <a:avLst>
              <a:gd fmla="val 16667" name="adj"/>
            </a:avLst>
          </a:prstGeom>
          <a:solidFill>
            <a:srgbClr val="C65E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0" name="Google Shape;40940;p85"/>
          <p:cNvSpPr/>
          <p:nvPr/>
        </p:nvSpPr>
        <p:spPr>
          <a:xfrm>
            <a:off x="3114470" y="3878275"/>
            <a:ext cx="791400" cy="754200"/>
          </a:xfrm>
          <a:prstGeom prst="roundRect">
            <a:avLst>
              <a:gd fmla="val 16667" name="adj"/>
            </a:avLst>
          </a:prstGeom>
          <a:solidFill>
            <a:srgbClr val="C078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1" name="Google Shape;40941;p85"/>
          <p:cNvSpPr/>
          <p:nvPr/>
        </p:nvSpPr>
        <p:spPr>
          <a:xfrm>
            <a:off x="4176289" y="3878275"/>
            <a:ext cx="791400" cy="754200"/>
          </a:xfrm>
          <a:prstGeom prst="roundRect">
            <a:avLst>
              <a:gd fmla="val 16667" name="adj"/>
            </a:avLst>
          </a:prstGeom>
          <a:solidFill>
            <a:srgbClr val="E092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2" name="Google Shape;40942;p85"/>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#c65e47</a:t>
            </a:r>
            <a:endParaRPr sz="1000">
              <a:solidFill>
                <a:srgbClr val="FFFFFF"/>
              </a:solidFill>
            </a:endParaRPr>
          </a:p>
        </p:txBody>
      </p:sp>
      <p:sp>
        <p:nvSpPr>
          <p:cNvPr id="40943" name="Google Shape;40943;p85"/>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#c0782e</a:t>
            </a:r>
            <a:endParaRPr sz="1000">
              <a:solidFill>
                <a:srgbClr val="FFFFFF"/>
              </a:solidFill>
            </a:endParaRPr>
          </a:p>
        </p:txBody>
      </p:sp>
      <p:sp>
        <p:nvSpPr>
          <p:cNvPr id="40944" name="Google Shape;40944;p85"/>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#e09230</a:t>
            </a:r>
            <a:endParaRPr sz="1000">
              <a:solidFill>
                <a:srgbClr val="FFFFFF"/>
              </a:solidFill>
            </a:endParaRPr>
          </a:p>
        </p:txBody>
      </p:sp>
      <p:sp>
        <p:nvSpPr>
          <p:cNvPr id="40945" name="Google Shape;40945;p85"/>
          <p:cNvSpPr/>
          <p:nvPr/>
        </p:nvSpPr>
        <p:spPr>
          <a:xfrm>
            <a:off x="5238125" y="3878275"/>
            <a:ext cx="791400" cy="754200"/>
          </a:xfrm>
          <a:prstGeom prst="roundRect">
            <a:avLst>
              <a:gd fmla="val 16667" name="adj"/>
            </a:avLst>
          </a:prstGeom>
          <a:solidFill>
            <a:srgbClr val="EBC25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6" name="Google Shape;40946;p85"/>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#ebc255</a:t>
            </a:r>
            <a:endParaRPr sz="1000">
              <a:solidFill>
                <a:srgbClr val="FFFFFF"/>
              </a:solidFill>
            </a:endParaRPr>
          </a:p>
        </p:txBody>
      </p:sp>
      <p:sp>
        <p:nvSpPr>
          <p:cNvPr id="40947" name="Google Shape;40947;p85"/>
          <p:cNvSpPr/>
          <p:nvPr/>
        </p:nvSpPr>
        <p:spPr>
          <a:xfrm>
            <a:off x="6299950" y="2947175"/>
            <a:ext cx="791400" cy="754200"/>
          </a:xfrm>
          <a:prstGeom prst="roundRect">
            <a:avLst>
              <a:gd fmla="val 16667" name="adj"/>
            </a:avLst>
          </a:prstGeom>
          <a:solidFill>
            <a:srgbClr val="8258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8" name="Google Shape;40948;p85"/>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#825842</a:t>
            </a:r>
            <a:endParaRPr sz="1000">
              <a:solidFill>
                <a:srgbClr val="FFFFFF"/>
              </a:solidFill>
            </a:endParaRPr>
          </a:p>
        </p:txBody>
      </p:sp>
      <p:sp>
        <p:nvSpPr>
          <p:cNvPr id="40949" name="Google Shape;40949;p85"/>
          <p:cNvSpPr/>
          <p:nvPr/>
        </p:nvSpPr>
        <p:spPr>
          <a:xfrm>
            <a:off x="6299950" y="3878275"/>
            <a:ext cx="791400" cy="754200"/>
          </a:xfrm>
          <a:prstGeom prst="roundRect">
            <a:avLst>
              <a:gd fmla="val 16667" name="adj"/>
            </a:avLst>
          </a:prstGeom>
          <a:solidFill>
            <a:srgbClr val="D3AF6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0" name="Google Shape;40950;p85"/>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#d3af6f</a:t>
            </a:r>
            <a:endParaRPr sz="1000">
              <a:solidFill>
                <a:srgbClr val="FFFFFF"/>
              </a:solidFill>
            </a:endParaRPr>
          </a:p>
        </p:txBody>
      </p:sp>
      <p:sp>
        <p:nvSpPr>
          <p:cNvPr id="40951" name="Google Shape;40951;p8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955" name="Shape 40955"/>
        <p:cNvGrpSpPr/>
        <p:nvPr/>
      </p:nvGrpSpPr>
      <p:grpSpPr>
        <a:xfrm>
          <a:off x="0" y="0"/>
          <a:ext cx="0" cy="0"/>
          <a:chOff x="0" y="0"/>
          <a:chExt cx="0" cy="0"/>
        </a:xfrm>
      </p:grpSpPr>
      <p:sp>
        <p:nvSpPr>
          <p:cNvPr id="40956" name="Google Shape;40956;p86"/>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40957" name="Google Shape;40957;p8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40958" name="Google Shape;40958;p8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40959" name="Google Shape;40959;p8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40960" name="Google Shape;40960;p8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40961" name="Google Shape;40961;p8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40962" name="Google Shape;40962;p8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40963" name="Google Shape;40963;p8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40964" name="Google Shape;40964;p8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40965" name="Google Shape;40965;p8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40966" name="Google Shape;40966;p8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40967" name="Google Shape;40967;p8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971" name="Shape 40971"/>
        <p:cNvGrpSpPr/>
        <p:nvPr/>
      </p:nvGrpSpPr>
      <p:grpSpPr>
        <a:xfrm>
          <a:off x="0" y="0"/>
          <a:ext cx="0" cy="0"/>
          <a:chOff x="0" y="0"/>
          <a:chExt cx="0" cy="0"/>
        </a:xfrm>
      </p:grpSpPr>
      <p:sp>
        <p:nvSpPr>
          <p:cNvPr id="40972" name="Google Shape;40972;p87"/>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40973" name="Google Shape;40973;p8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40974" name="Google Shape;40974;p87"/>
          <p:cNvGrpSpPr/>
          <p:nvPr/>
        </p:nvGrpSpPr>
        <p:grpSpPr>
          <a:xfrm>
            <a:off x="5048544" y="3019584"/>
            <a:ext cx="442841" cy="514271"/>
            <a:chOff x="4727025" y="1332775"/>
            <a:chExt cx="59900" cy="69625"/>
          </a:xfrm>
        </p:grpSpPr>
        <p:sp>
          <p:nvSpPr>
            <p:cNvPr id="40975" name="Google Shape;40975;p8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6" name="Google Shape;40976;p8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7" name="Google Shape;40977;p87"/>
          <p:cNvGrpSpPr/>
          <p:nvPr/>
        </p:nvGrpSpPr>
        <p:grpSpPr>
          <a:xfrm>
            <a:off x="5723860" y="2267072"/>
            <a:ext cx="500909" cy="500899"/>
            <a:chOff x="4820425" y="1329900"/>
            <a:chExt cx="70175" cy="70350"/>
          </a:xfrm>
        </p:grpSpPr>
        <p:sp>
          <p:nvSpPr>
            <p:cNvPr id="40978" name="Google Shape;40978;p8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9" name="Google Shape;40979;p8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0" name="Google Shape;40980;p8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1" name="Google Shape;40981;p8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2" name="Google Shape;40982;p87"/>
          <p:cNvGrpSpPr/>
          <p:nvPr/>
        </p:nvGrpSpPr>
        <p:grpSpPr>
          <a:xfrm>
            <a:off x="6376484" y="2278862"/>
            <a:ext cx="538135" cy="493119"/>
            <a:chOff x="4903200" y="1331525"/>
            <a:chExt cx="73575" cy="67425"/>
          </a:xfrm>
        </p:grpSpPr>
        <p:sp>
          <p:nvSpPr>
            <p:cNvPr id="40983" name="Google Shape;40983;p8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0984" name="Google Shape;40984;p8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5" name="Google Shape;40985;p87"/>
          <p:cNvGrpSpPr/>
          <p:nvPr/>
        </p:nvGrpSpPr>
        <p:grpSpPr>
          <a:xfrm>
            <a:off x="5636435" y="3020840"/>
            <a:ext cx="544563" cy="511895"/>
            <a:chOff x="4815575" y="1416800"/>
            <a:chExt cx="73750" cy="71400"/>
          </a:xfrm>
        </p:grpSpPr>
        <p:sp>
          <p:nvSpPr>
            <p:cNvPr id="40986" name="Google Shape;40986;p8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7" name="Google Shape;40987;p8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8" name="Google Shape;40988;p8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9" name="Google Shape;40989;p87"/>
          <p:cNvGrpSpPr/>
          <p:nvPr/>
        </p:nvGrpSpPr>
        <p:grpSpPr>
          <a:xfrm>
            <a:off x="6333060" y="3020546"/>
            <a:ext cx="602914" cy="512477"/>
            <a:chOff x="4902475" y="1418875"/>
            <a:chExt cx="74500" cy="63775"/>
          </a:xfrm>
        </p:grpSpPr>
        <p:sp>
          <p:nvSpPr>
            <p:cNvPr id="40990" name="Google Shape;40990;p8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1" name="Google Shape;40991;p8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2" name="Google Shape;40992;p87"/>
          <p:cNvGrpSpPr/>
          <p:nvPr/>
        </p:nvGrpSpPr>
        <p:grpSpPr>
          <a:xfrm>
            <a:off x="5748932" y="3759785"/>
            <a:ext cx="515391" cy="525699"/>
            <a:chOff x="4818100" y="1507675"/>
            <a:chExt cx="71225" cy="71625"/>
          </a:xfrm>
        </p:grpSpPr>
        <p:sp>
          <p:nvSpPr>
            <p:cNvPr id="40993" name="Google Shape;40993;p8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4" name="Google Shape;40994;p8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5" name="Google Shape;40995;p8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6" name="Google Shape;40996;p8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7" name="Google Shape;40997;p87"/>
          <p:cNvGrpSpPr/>
          <p:nvPr/>
        </p:nvGrpSpPr>
        <p:grpSpPr>
          <a:xfrm>
            <a:off x="5087034" y="3781317"/>
            <a:ext cx="522956" cy="489869"/>
            <a:chOff x="4721450" y="1509475"/>
            <a:chExt cx="79350" cy="74325"/>
          </a:xfrm>
        </p:grpSpPr>
        <p:sp>
          <p:nvSpPr>
            <p:cNvPr id="40998" name="Google Shape;40998;p8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9" name="Google Shape;40999;p8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0" name="Google Shape;41000;p8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1" name="Google Shape;41001;p8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02" name="Google Shape;41002;p87"/>
          <p:cNvGrpSpPr/>
          <p:nvPr/>
        </p:nvGrpSpPr>
        <p:grpSpPr>
          <a:xfrm>
            <a:off x="6410277" y="3761069"/>
            <a:ext cx="525704" cy="535436"/>
            <a:chOff x="4906800" y="1507500"/>
            <a:chExt cx="70350" cy="71075"/>
          </a:xfrm>
        </p:grpSpPr>
        <p:sp>
          <p:nvSpPr>
            <p:cNvPr id="41003" name="Google Shape;41003;p8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4" name="Google Shape;41004;p8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5" name="Google Shape;41005;p8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6" name="Google Shape;41006;p8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7" name="Google Shape;41007;p8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08" name="Google Shape;41008;p87"/>
          <p:cNvGrpSpPr/>
          <p:nvPr/>
        </p:nvGrpSpPr>
        <p:grpSpPr>
          <a:xfrm>
            <a:off x="4443099" y="2267050"/>
            <a:ext cx="508054" cy="508095"/>
            <a:chOff x="3736598" y="2170606"/>
            <a:chExt cx="404889" cy="404889"/>
          </a:xfrm>
        </p:grpSpPr>
        <p:sp>
          <p:nvSpPr>
            <p:cNvPr id="41009" name="Google Shape;41009;p8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0" name="Google Shape;41010;p8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1" name="Google Shape;41011;p8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2" name="Google Shape;41012;p8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3" name="Google Shape;41013;p87"/>
          <p:cNvGrpSpPr/>
          <p:nvPr/>
        </p:nvGrpSpPr>
        <p:grpSpPr>
          <a:xfrm>
            <a:off x="3731139" y="2267145"/>
            <a:ext cx="575790" cy="507904"/>
            <a:chOff x="3161917" y="2170682"/>
            <a:chExt cx="458870" cy="404737"/>
          </a:xfrm>
        </p:grpSpPr>
        <p:sp>
          <p:nvSpPr>
            <p:cNvPr id="41014" name="Google Shape;41014;p8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1015" name="Google Shape;41015;p8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6" name="Google Shape;41016;p8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7" name="Google Shape;41017;p87"/>
          <p:cNvGrpSpPr/>
          <p:nvPr/>
        </p:nvGrpSpPr>
        <p:grpSpPr>
          <a:xfrm>
            <a:off x="3758669" y="3027517"/>
            <a:ext cx="520730" cy="498567"/>
            <a:chOff x="3179914" y="2889488"/>
            <a:chExt cx="422876" cy="404911"/>
          </a:xfrm>
        </p:grpSpPr>
        <p:sp>
          <p:nvSpPr>
            <p:cNvPr id="41018" name="Google Shape;41018;p8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9" name="Google Shape;41019;p8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0" name="Google Shape;41020;p8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1" name="Google Shape;41021;p8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2" name="Google Shape;41022;p8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3" name="Google Shape;41023;p8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4" name="Google Shape;41024;p87"/>
          <p:cNvGrpSpPr/>
          <p:nvPr/>
        </p:nvGrpSpPr>
        <p:grpSpPr>
          <a:xfrm>
            <a:off x="4387349" y="3027477"/>
            <a:ext cx="516145" cy="498648"/>
            <a:chOff x="3729467" y="2889422"/>
            <a:chExt cx="419153" cy="404977"/>
          </a:xfrm>
        </p:grpSpPr>
        <p:sp>
          <p:nvSpPr>
            <p:cNvPr id="41025" name="Google Shape;41025;p8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6" name="Google Shape;41026;p8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7" name="Google Shape;41027;p8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8" name="Google Shape;41028;p8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9" name="Google Shape;41029;p8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0" name="Google Shape;41030;p8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1" name="Google Shape;41031;p8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32" name="Google Shape;41032;p87"/>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3" name="Google Shape;41033;p87"/>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4" name="Google Shape;41034;p87"/>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5" name="Google Shape;41035;p87"/>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36" name="Google Shape;41036;p87"/>
          <p:cNvGrpSpPr/>
          <p:nvPr/>
        </p:nvGrpSpPr>
        <p:grpSpPr>
          <a:xfrm>
            <a:off x="7107677" y="2474362"/>
            <a:ext cx="166473" cy="141497"/>
            <a:chOff x="4660325" y="1866850"/>
            <a:chExt cx="68350" cy="58100"/>
          </a:xfrm>
        </p:grpSpPr>
        <p:sp>
          <p:nvSpPr>
            <p:cNvPr id="41037" name="Google Shape;41037;p8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8" name="Google Shape;41038;p8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9" name="Google Shape;41039;p87"/>
          <p:cNvGrpSpPr/>
          <p:nvPr/>
        </p:nvGrpSpPr>
        <p:grpSpPr>
          <a:xfrm>
            <a:off x="7417022" y="2500086"/>
            <a:ext cx="162515" cy="90049"/>
            <a:chOff x="4791775" y="1877500"/>
            <a:chExt cx="66725" cy="36975"/>
          </a:xfrm>
        </p:grpSpPr>
        <p:sp>
          <p:nvSpPr>
            <p:cNvPr id="41040" name="Google Shape;41040;p8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1" name="Google Shape;41041;p8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2" name="Google Shape;41042;p87"/>
          <p:cNvGrpSpPr/>
          <p:nvPr/>
        </p:nvGrpSpPr>
        <p:grpSpPr>
          <a:xfrm>
            <a:off x="7738734" y="2500086"/>
            <a:ext cx="144979" cy="90049"/>
            <a:chOff x="4923925" y="1877500"/>
            <a:chExt cx="59525" cy="36975"/>
          </a:xfrm>
        </p:grpSpPr>
        <p:sp>
          <p:nvSpPr>
            <p:cNvPr id="41043" name="Google Shape;41043;p8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4" name="Google Shape;41044;p8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5" name="Google Shape;41045;p87"/>
          <p:cNvGrpSpPr/>
          <p:nvPr/>
        </p:nvGrpSpPr>
        <p:grpSpPr>
          <a:xfrm>
            <a:off x="8033226" y="2482277"/>
            <a:ext cx="141447" cy="125667"/>
            <a:chOff x="5058450" y="1870100"/>
            <a:chExt cx="58075" cy="51600"/>
          </a:xfrm>
        </p:grpSpPr>
        <p:sp>
          <p:nvSpPr>
            <p:cNvPr id="41046" name="Google Shape;41046;p8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7" name="Google Shape;41047;p8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8" name="Google Shape;41048;p87"/>
          <p:cNvGrpSpPr/>
          <p:nvPr/>
        </p:nvGrpSpPr>
        <p:grpSpPr>
          <a:xfrm>
            <a:off x="7447741" y="2904685"/>
            <a:ext cx="101077" cy="107645"/>
            <a:chOff x="4811425" y="2065025"/>
            <a:chExt cx="41500" cy="44200"/>
          </a:xfrm>
        </p:grpSpPr>
        <p:sp>
          <p:nvSpPr>
            <p:cNvPr id="41049" name="Google Shape;41049;p8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0" name="Google Shape;41050;p8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1" name="Google Shape;41051;p87"/>
          <p:cNvGrpSpPr/>
          <p:nvPr/>
        </p:nvGrpSpPr>
        <p:grpSpPr>
          <a:xfrm>
            <a:off x="7740178" y="2904898"/>
            <a:ext cx="120867" cy="107218"/>
            <a:chOff x="4929875" y="2065025"/>
            <a:chExt cx="49625" cy="44025"/>
          </a:xfrm>
        </p:grpSpPr>
        <p:sp>
          <p:nvSpPr>
            <p:cNvPr id="41052" name="Google Shape;41052;p8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3" name="Google Shape;41053;p8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4" name="Google Shape;41054;p87"/>
          <p:cNvGrpSpPr/>
          <p:nvPr/>
        </p:nvGrpSpPr>
        <p:grpSpPr>
          <a:xfrm>
            <a:off x="8068847" y="2907912"/>
            <a:ext cx="70206" cy="101191"/>
            <a:chOff x="5083925" y="2066350"/>
            <a:chExt cx="28825" cy="41550"/>
          </a:xfrm>
        </p:grpSpPr>
        <p:sp>
          <p:nvSpPr>
            <p:cNvPr id="41055" name="Google Shape;41055;p8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6" name="Google Shape;41056;p8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7" name="Google Shape;41057;p87"/>
          <p:cNvGrpSpPr/>
          <p:nvPr/>
        </p:nvGrpSpPr>
        <p:grpSpPr>
          <a:xfrm>
            <a:off x="7100401" y="2923559"/>
            <a:ext cx="181026" cy="69896"/>
            <a:chOff x="4659775" y="2072775"/>
            <a:chExt cx="74325" cy="28700"/>
          </a:xfrm>
        </p:grpSpPr>
        <p:sp>
          <p:nvSpPr>
            <p:cNvPr id="41058" name="Google Shape;41058;p8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9" name="Google Shape;41059;p8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0" name="Google Shape;41060;p8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1" name="Google Shape;41061;p87"/>
          <p:cNvGrpSpPr/>
          <p:nvPr/>
        </p:nvGrpSpPr>
        <p:grpSpPr>
          <a:xfrm>
            <a:off x="8020257" y="2714124"/>
            <a:ext cx="167387" cy="89197"/>
            <a:chOff x="4662475" y="1976500"/>
            <a:chExt cx="68725" cy="36625"/>
          </a:xfrm>
        </p:grpSpPr>
        <p:sp>
          <p:nvSpPr>
            <p:cNvPr id="41062" name="Google Shape;41062;p8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3" name="Google Shape;41063;p8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4" name="Google Shape;41064;p8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5" name="Google Shape;41065;p87"/>
          <p:cNvGrpSpPr/>
          <p:nvPr/>
        </p:nvGrpSpPr>
        <p:grpSpPr>
          <a:xfrm>
            <a:off x="7717162" y="2717564"/>
            <a:ext cx="166899" cy="82317"/>
            <a:chOff x="4920150" y="1977875"/>
            <a:chExt cx="68525" cy="33800"/>
          </a:xfrm>
        </p:grpSpPr>
        <p:sp>
          <p:nvSpPr>
            <p:cNvPr id="41066" name="Google Shape;41066;p8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7" name="Google Shape;41067;p8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8" name="Google Shape;41068;p8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9" name="Google Shape;41069;p87"/>
          <p:cNvGrpSpPr/>
          <p:nvPr/>
        </p:nvGrpSpPr>
        <p:grpSpPr>
          <a:xfrm>
            <a:off x="7128319" y="3121482"/>
            <a:ext cx="125190" cy="127858"/>
            <a:chOff x="4676550" y="2160575"/>
            <a:chExt cx="51400" cy="52500"/>
          </a:xfrm>
        </p:grpSpPr>
        <p:sp>
          <p:nvSpPr>
            <p:cNvPr id="41070" name="Google Shape;41070;p8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1" name="Google Shape;41071;p8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2" name="Google Shape;41072;p8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3" name="Google Shape;41073;p87"/>
          <p:cNvGrpSpPr/>
          <p:nvPr/>
        </p:nvGrpSpPr>
        <p:grpSpPr>
          <a:xfrm>
            <a:off x="7425577" y="3128514"/>
            <a:ext cx="145405" cy="113794"/>
            <a:chOff x="4768325" y="2163475"/>
            <a:chExt cx="59700" cy="46725"/>
          </a:xfrm>
        </p:grpSpPr>
        <p:sp>
          <p:nvSpPr>
            <p:cNvPr id="41074" name="Google Shape;41074;p8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5" name="Google Shape;41075;p8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76" name="Google Shape;41076;p87"/>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7" name="Google Shape;41077;p87"/>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8" name="Google Shape;41078;p87"/>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9" name="Google Shape;41079;p87"/>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0" name="Google Shape;41080;p87"/>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1" name="Google Shape;41081;p87"/>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82" name="Google Shape;41082;p87"/>
          <p:cNvGrpSpPr/>
          <p:nvPr/>
        </p:nvGrpSpPr>
        <p:grpSpPr>
          <a:xfrm>
            <a:off x="7441895" y="3383608"/>
            <a:ext cx="112768" cy="106853"/>
            <a:chOff x="4768575" y="2253950"/>
            <a:chExt cx="46300" cy="43875"/>
          </a:xfrm>
        </p:grpSpPr>
        <p:sp>
          <p:nvSpPr>
            <p:cNvPr id="41083" name="Google Shape;41083;p8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4" name="Google Shape;41084;p8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5" name="Google Shape;41085;p87"/>
          <p:cNvGrpSpPr/>
          <p:nvPr/>
        </p:nvGrpSpPr>
        <p:grpSpPr>
          <a:xfrm>
            <a:off x="7741518" y="3872634"/>
            <a:ext cx="118187" cy="146246"/>
            <a:chOff x="4960900" y="2433225"/>
            <a:chExt cx="48525" cy="60050"/>
          </a:xfrm>
        </p:grpSpPr>
        <p:sp>
          <p:nvSpPr>
            <p:cNvPr id="41086" name="Google Shape;41086;p8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7" name="Google Shape;41087;p8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8" name="Google Shape;41088;p87"/>
          <p:cNvGrpSpPr/>
          <p:nvPr/>
        </p:nvGrpSpPr>
        <p:grpSpPr>
          <a:xfrm>
            <a:off x="7430083" y="4136695"/>
            <a:ext cx="136394" cy="143810"/>
            <a:chOff x="4854075" y="2527625"/>
            <a:chExt cx="56000" cy="59050"/>
          </a:xfrm>
        </p:grpSpPr>
        <p:sp>
          <p:nvSpPr>
            <p:cNvPr id="41089" name="Google Shape;41089;p8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0" name="Google Shape;41090;p8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91" name="Google Shape;41091;p87"/>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2" name="Google Shape;41092;p87"/>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3" name="Google Shape;41093;p87"/>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94" name="Google Shape;41094;p87"/>
          <p:cNvGrpSpPr/>
          <p:nvPr/>
        </p:nvGrpSpPr>
        <p:grpSpPr>
          <a:xfrm>
            <a:off x="8054294" y="3600439"/>
            <a:ext cx="99312" cy="160797"/>
            <a:chOff x="5059700" y="2334775"/>
            <a:chExt cx="40775" cy="66025"/>
          </a:xfrm>
        </p:grpSpPr>
        <p:sp>
          <p:nvSpPr>
            <p:cNvPr id="41095" name="Google Shape;41095;p8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6" name="Google Shape;41096;p8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7" name="Google Shape;41097;p8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8" name="Google Shape;41098;p8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9" name="Google Shape;41099;p8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0" name="Google Shape;41100;p8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1" name="Google Shape;41101;p8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2" name="Google Shape;41102;p8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3" name="Google Shape;41103;p8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4" name="Google Shape;41104;p87"/>
          <p:cNvGrpSpPr/>
          <p:nvPr/>
        </p:nvGrpSpPr>
        <p:grpSpPr>
          <a:xfrm>
            <a:off x="8011458" y="3865571"/>
            <a:ext cx="184984" cy="160371"/>
            <a:chOff x="5037700" y="2430325"/>
            <a:chExt cx="75950" cy="65850"/>
          </a:xfrm>
        </p:grpSpPr>
        <p:sp>
          <p:nvSpPr>
            <p:cNvPr id="41105" name="Google Shape;41105;p8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6" name="Google Shape;41106;p8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7" name="Google Shape;41107;p87"/>
          <p:cNvGrpSpPr/>
          <p:nvPr/>
        </p:nvGrpSpPr>
        <p:grpSpPr>
          <a:xfrm>
            <a:off x="7430964" y="3632023"/>
            <a:ext cx="173014" cy="97629"/>
            <a:chOff x="4756975" y="2341800"/>
            <a:chExt cx="91975" cy="51925"/>
          </a:xfrm>
        </p:grpSpPr>
        <p:sp>
          <p:nvSpPr>
            <p:cNvPr id="41108" name="Google Shape;41108;p8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9" name="Google Shape;41109;p8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0" name="Google Shape;41110;p8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1" name="Google Shape;41111;p8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2" name="Google Shape;41112;p8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3" name="Google Shape;41113;p8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4" name="Google Shape;41114;p8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5" name="Google Shape;41115;p8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6" name="Google Shape;41116;p8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7" name="Google Shape;41117;p8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8" name="Google Shape;41118;p8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9" name="Google Shape;41119;p8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0" name="Google Shape;41120;p8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1" name="Google Shape;41121;p8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2" name="Google Shape;41122;p8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3" name="Google Shape;41123;p8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4" name="Google Shape;41124;p8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5" name="Google Shape;41125;p8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6" name="Google Shape;41126;p8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7" name="Google Shape;41127;p8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8" name="Google Shape;41128;p87"/>
          <p:cNvGrpSpPr/>
          <p:nvPr/>
        </p:nvGrpSpPr>
        <p:grpSpPr>
          <a:xfrm>
            <a:off x="7697901" y="4120720"/>
            <a:ext cx="212497" cy="175761"/>
            <a:chOff x="4943575" y="2516350"/>
            <a:chExt cx="98675" cy="81700"/>
          </a:xfrm>
        </p:grpSpPr>
        <p:sp>
          <p:nvSpPr>
            <p:cNvPr id="41129" name="Google Shape;41129;p8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0" name="Google Shape;41130;p8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1" name="Google Shape;41131;p8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2" name="Google Shape;41132;p8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3" name="Google Shape;41133;p8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4" name="Google Shape;41134;p8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5" name="Google Shape;41135;p8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6" name="Google Shape;41136;p8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7" name="Google Shape;41137;p8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8" name="Google Shape;41138;p8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9" name="Google Shape;41139;p8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0" name="Google Shape;41140;p8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1" name="Google Shape;41141;p8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2" name="Google Shape;41142;p8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3" name="Google Shape;41143;p8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4" name="Google Shape;41144;p8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5" name="Google Shape;41145;p8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6" name="Google Shape;41146;p8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7" name="Google Shape;41147;p8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8" name="Google Shape;41148;p8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9" name="Google Shape;41149;p8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0" name="Google Shape;41150;p8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1" name="Google Shape;41151;p8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2" name="Google Shape;41152;p8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3" name="Google Shape;41153;p8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4" name="Google Shape;41154;p8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5" name="Google Shape;41155;p8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6" name="Google Shape;41156;p8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7" name="Google Shape;41157;p8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8" name="Google Shape;41158;p8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9" name="Google Shape;41159;p8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0" name="Google Shape;41160;p8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1" name="Google Shape;41161;p8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2" name="Google Shape;41162;p8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3" name="Google Shape;41163;p8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4" name="Google Shape;41164;p8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5" name="Google Shape;41165;p8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6" name="Google Shape;41166;p8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7" name="Google Shape;41167;p8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8" name="Google Shape;41168;p8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9" name="Google Shape;41169;p8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0" name="Google Shape;41170;p8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1" name="Google Shape;41171;p8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2" name="Google Shape;41172;p8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3" name="Google Shape;41173;p8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4" name="Google Shape;41174;p8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5" name="Google Shape;41175;p8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6" name="Google Shape;41176;p8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7" name="Google Shape;41177;p8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8" name="Google Shape;41178;p8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9" name="Google Shape;41179;p8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0" name="Google Shape;41180;p8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1" name="Google Shape;41181;p8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2" name="Google Shape;41182;p8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3" name="Google Shape;41183;p8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4" name="Google Shape;41184;p8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5" name="Google Shape;41185;p8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6" name="Google Shape;41186;p8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7" name="Google Shape;41187;p8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8" name="Google Shape;41188;p8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9" name="Google Shape;41189;p8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0" name="Google Shape;41190;p8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1" name="Google Shape;41191;p8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2" name="Google Shape;41192;p8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3" name="Google Shape;41193;p8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4" name="Google Shape;41194;p8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5" name="Google Shape;41195;p8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6" name="Google Shape;41196;p8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7" name="Google Shape;41197;p8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8" name="Google Shape;41198;p8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9" name="Google Shape;41199;p8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0" name="Google Shape;41200;p8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1" name="Google Shape;41201;p8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2" name="Google Shape;41202;p8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3" name="Google Shape;41203;p8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4" name="Google Shape;41204;p8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5" name="Google Shape;41205;p8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6" name="Google Shape;41206;p8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7" name="Google Shape;41207;p87"/>
          <p:cNvGrpSpPr/>
          <p:nvPr/>
        </p:nvGrpSpPr>
        <p:grpSpPr>
          <a:xfrm>
            <a:off x="1955962" y="3346963"/>
            <a:ext cx="965351" cy="134611"/>
            <a:chOff x="4411970" y="2962952"/>
            <a:chExt cx="706544" cy="104212"/>
          </a:xfrm>
        </p:grpSpPr>
        <p:sp>
          <p:nvSpPr>
            <p:cNvPr id="41208" name="Google Shape;41208;p8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9" name="Google Shape;41209;p8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0" name="Google Shape;41210;p8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1" name="Google Shape;41211;p8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2" name="Google Shape;41212;p87"/>
          <p:cNvGrpSpPr/>
          <p:nvPr/>
        </p:nvGrpSpPr>
        <p:grpSpPr>
          <a:xfrm>
            <a:off x="1955962" y="2935877"/>
            <a:ext cx="960158" cy="289172"/>
            <a:chOff x="4411970" y="2726085"/>
            <a:chExt cx="643107" cy="193659"/>
          </a:xfrm>
        </p:grpSpPr>
        <p:sp>
          <p:nvSpPr>
            <p:cNvPr id="41213" name="Google Shape;41213;p8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4" name="Google Shape;41214;p8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5" name="Google Shape;41215;p8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6" name="Google Shape;41216;p87"/>
          <p:cNvGrpSpPr/>
          <p:nvPr/>
        </p:nvGrpSpPr>
        <p:grpSpPr>
          <a:xfrm>
            <a:off x="958854" y="3201987"/>
            <a:ext cx="833173" cy="259209"/>
            <a:chOff x="4411970" y="4340222"/>
            <a:chExt cx="779467" cy="242683"/>
          </a:xfrm>
        </p:grpSpPr>
        <p:sp>
          <p:nvSpPr>
            <p:cNvPr id="41217" name="Google Shape;41217;p8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8" name="Google Shape;41218;p8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9" name="Google Shape;41219;p8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0" name="Google Shape;41220;p87"/>
          <p:cNvGrpSpPr/>
          <p:nvPr/>
        </p:nvGrpSpPr>
        <p:grpSpPr>
          <a:xfrm>
            <a:off x="1955962" y="2597733"/>
            <a:ext cx="965160" cy="216230"/>
            <a:chOff x="4411970" y="2468674"/>
            <a:chExt cx="747317" cy="167425"/>
          </a:xfrm>
        </p:grpSpPr>
        <p:sp>
          <p:nvSpPr>
            <p:cNvPr id="41221" name="Google Shape;41221;p8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2" name="Google Shape;41222;p8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3" name="Google Shape;41223;p87"/>
          <p:cNvGrpSpPr/>
          <p:nvPr/>
        </p:nvGrpSpPr>
        <p:grpSpPr>
          <a:xfrm>
            <a:off x="954709" y="2502450"/>
            <a:ext cx="810451" cy="319148"/>
            <a:chOff x="4411970" y="3686602"/>
            <a:chExt cx="797845" cy="314215"/>
          </a:xfrm>
        </p:grpSpPr>
        <p:sp>
          <p:nvSpPr>
            <p:cNvPr id="41224" name="Google Shape;41224;p8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5" name="Google Shape;41225;p8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6" name="Google Shape;41226;p8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7" name="Google Shape;41227;p8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8" name="Google Shape;41228;p8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29" name="Google Shape;41229;p87"/>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30" name="Google Shape;41230;p87"/>
          <p:cNvGrpSpPr/>
          <p:nvPr/>
        </p:nvGrpSpPr>
        <p:grpSpPr>
          <a:xfrm>
            <a:off x="954806" y="2256974"/>
            <a:ext cx="1970333" cy="208784"/>
            <a:chOff x="6336019" y="3733725"/>
            <a:chExt cx="2566206" cy="351310"/>
          </a:xfrm>
        </p:grpSpPr>
        <p:sp>
          <p:nvSpPr>
            <p:cNvPr id="41231" name="Google Shape;41231;p8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2" name="Google Shape;41232;p8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3" name="Google Shape;41233;p8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4" name="Google Shape;41234;p8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5" name="Google Shape;41235;p87"/>
          <p:cNvGrpSpPr/>
          <p:nvPr/>
        </p:nvGrpSpPr>
        <p:grpSpPr>
          <a:xfrm>
            <a:off x="1955962" y="3864529"/>
            <a:ext cx="946551" cy="153200"/>
            <a:chOff x="4404545" y="3301592"/>
            <a:chExt cx="782403" cy="129272"/>
          </a:xfrm>
        </p:grpSpPr>
        <p:sp>
          <p:nvSpPr>
            <p:cNvPr id="41236" name="Google Shape;41236;p8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7" name="Google Shape;41237;p8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8" name="Google Shape;41238;p87"/>
          <p:cNvGrpSpPr/>
          <p:nvPr/>
        </p:nvGrpSpPr>
        <p:grpSpPr>
          <a:xfrm>
            <a:off x="1955962" y="3603488"/>
            <a:ext cx="962257" cy="139127"/>
            <a:chOff x="4411970" y="3131459"/>
            <a:chExt cx="710520" cy="117397"/>
          </a:xfrm>
        </p:grpSpPr>
        <p:sp>
          <p:nvSpPr>
            <p:cNvPr id="41239" name="Google Shape;41239;p8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0" name="Google Shape;41240;p8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1241" name="Google Shape;41241;p87"/>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42" name="Google Shape;41242;p87"/>
          <p:cNvGrpSpPr/>
          <p:nvPr/>
        </p:nvGrpSpPr>
        <p:grpSpPr>
          <a:xfrm>
            <a:off x="956107" y="3538282"/>
            <a:ext cx="823838" cy="458988"/>
            <a:chOff x="4411970" y="1801825"/>
            <a:chExt cx="734586" cy="409262"/>
          </a:xfrm>
        </p:grpSpPr>
        <p:sp>
          <p:nvSpPr>
            <p:cNvPr id="41243" name="Google Shape;41243;p8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4" name="Google Shape;41244;p8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5" name="Google Shape;41245;p87"/>
          <p:cNvGrpSpPr/>
          <p:nvPr/>
        </p:nvGrpSpPr>
        <p:grpSpPr>
          <a:xfrm>
            <a:off x="956107" y="4086708"/>
            <a:ext cx="856348" cy="212039"/>
            <a:chOff x="4411970" y="2233974"/>
            <a:chExt cx="763574" cy="189068"/>
          </a:xfrm>
        </p:grpSpPr>
        <p:sp>
          <p:nvSpPr>
            <p:cNvPr id="41246" name="Google Shape;41246;p8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7" name="Google Shape;41247;p8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8" name="Google Shape;41248;p87"/>
          <p:cNvGrpSpPr/>
          <p:nvPr/>
        </p:nvGrpSpPr>
        <p:grpSpPr>
          <a:xfrm>
            <a:off x="3066303" y="2262044"/>
            <a:ext cx="511602" cy="511602"/>
            <a:chOff x="5681300" y="2527788"/>
            <a:chExt cx="805800" cy="805800"/>
          </a:xfrm>
        </p:grpSpPr>
        <p:sp>
          <p:nvSpPr>
            <p:cNvPr id="41249" name="Google Shape;41249;p8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0" name="Google Shape;41250;p8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1" name="Google Shape;41251;p87"/>
          <p:cNvGrpSpPr/>
          <p:nvPr/>
        </p:nvGrpSpPr>
        <p:grpSpPr>
          <a:xfrm>
            <a:off x="3063497" y="3028627"/>
            <a:ext cx="513021" cy="512935"/>
            <a:chOff x="4049800" y="640400"/>
            <a:chExt cx="858900" cy="858900"/>
          </a:xfrm>
        </p:grpSpPr>
        <p:sp>
          <p:nvSpPr>
            <p:cNvPr id="41252" name="Google Shape;41252;p8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3" name="Google Shape;41253;p8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4" name="Google Shape;41254;p87"/>
          <p:cNvGrpSpPr/>
          <p:nvPr/>
        </p:nvGrpSpPr>
        <p:grpSpPr>
          <a:xfrm>
            <a:off x="2980696" y="3680519"/>
            <a:ext cx="686489" cy="686585"/>
            <a:chOff x="5080188" y="927900"/>
            <a:chExt cx="961200" cy="961200"/>
          </a:xfrm>
        </p:grpSpPr>
        <p:sp>
          <p:nvSpPr>
            <p:cNvPr id="41255" name="Google Shape;41255;p8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6" name="Google Shape;41256;p8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7" name="Google Shape;41257;p8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8" name="Google Shape;41258;p8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9" name="Google Shape;41259;p8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0" name="Google Shape;41260;p8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1" name="Google Shape;41261;p8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2" name="Google Shape;41262;p8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3" name="Google Shape;41263;p87"/>
          <p:cNvGrpSpPr/>
          <p:nvPr/>
        </p:nvGrpSpPr>
        <p:grpSpPr>
          <a:xfrm>
            <a:off x="3763848" y="3773248"/>
            <a:ext cx="510373" cy="510937"/>
            <a:chOff x="7508249" y="1522825"/>
            <a:chExt cx="1326332" cy="1322987"/>
          </a:xfrm>
        </p:grpSpPr>
        <p:sp>
          <p:nvSpPr>
            <p:cNvPr id="41264" name="Google Shape;41264;p8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5" name="Google Shape;41265;p8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6" name="Google Shape;41266;p8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7" name="Google Shape;41267;p8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8" name="Google Shape;41268;p8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9" name="Google Shape;41269;p8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0" name="Google Shape;41270;p8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1" name="Google Shape;41271;p8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2" name="Google Shape;41272;p8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3" name="Google Shape;41273;p8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4" name="Google Shape;41274;p87"/>
          <p:cNvGrpSpPr/>
          <p:nvPr/>
        </p:nvGrpSpPr>
        <p:grpSpPr>
          <a:xfrm>
            <a:off x="4455441" y="3774653"/>
            <a:ext cx="492652" cy="503348"/>
            <a:chOff x="6039282" y="1042577"/>
            <a:chExt cx="734315" cy="731929"/>
          </a:xfrm>
        </p:grpSpPr>
        <p:sp>
          <p:nvSpPr>
            <p:cNvPr id="41275" name="Google Shape;41275;p8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6" name="Google Shape;41276;p8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7" name="Google Shape;41277;p8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8" name="Google Shape;41278;p8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9" name="Google Shape;41279;p8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0" name="Google Shape;41280;p8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1" name="Google Shape;41281;p8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2" name="Google Shape;41282;p8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3" name="Google Shape;41283;p8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4" name="Google Shape;41284;p8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5" name="Google Shape;41285;p8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6" name="Google Shape;41286;p8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7" name="Google Shape;41287;p8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8" name="Google Shape;41288;p8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9" name="Google Shape;41289;p8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0" name="Google Shape;41290;p8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1" name="Google Shape;41291;p8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2" name="Google Shape;41292;p8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3" name="Google Shape;41293;p8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4" name="Google Shape;41294;p8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5" name="Google Shape;41295;p8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6" name="Google Shape;41296;p87"/>
          <p:cNvGrpSpPr/>
          <p:nvPr/>
        </p:nvGrpSpPr>
        <p:grpSpPr>
          <a:xfrm>
            <a:off x="5095855" y="2270694"/>
            <a:ext cx="483304" cy="504902"/>
            <a:chOff x="1825800" y="1651625"/>
            <a:chExt cx="568125" cy="591775"/>
          </a:xfrm>
        </p:grpSpPr>
        <p:sp>
          <p:nvSpPr>
            <p:cNvPr id="41297" name="Google Shape;41297;p8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8" name="Google Shape;41298;p8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9" name="Google Shape;41299;p8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0" name="Google Shape;41300;p8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1" name="Google Shape;41301;p8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2" name="Google Shape;41302;p8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03" name="Google Shape;41303;p87"/>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4" name="Google Shape;41304;p87"/>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5" name="Google Shape;41305;p87"/>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6" name="Google Shape;41306;p87"/>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10" name="Shape 41310"/>
        <p:cNvGrpSpPr/>
        <p:nvPr/>
      </p:nvGrpSpPr>
      <p:grpSpPr>
        <a:xfrm>
          <a:off x="0" y="0"/>
          <a:ext cx="0" cy="0"/>
          <a:chOff x="0" y="0"/>
          <a:chExt cx="0" cy="0"/>
        </a:xfrm>
      </p:grpSpPr>
      <p:grpSp>
        <p:nvGrpSpPr>
          <p:cNvPr id="41311" name="Google Shape;41311;p88"/>
          <p:cNvGrpSpPr/>
          <p:nvPr/>
        </p:nvGrpSpPr>
        <p:grpSpPr>
          <a:xfrm>
            <a:off x="722059" y="974193"/>
            <a:ext cx="2492868" cy="1379876"/>
            <a:chOff x="2654821" y="2311071"/>
            <a:chExt cx="2279715" cy="1262120"/>
          </a:xfrm>
        </p:grpSpPr>
        <p:grpSp>
          <p:nvGrpSpPr>
            <p:cNvPr id="41312" name="Google Shape;41312;p88"/>
            <p:cNvGrpSpPr/>
            <p:nvPr/>
          </p:nvGrpSpPr>
          <p:grpSpPr>
            <a:xfrm>
              <a:off x="4034269" y="2840745"/>
              <a:ext cx="40212" cy="36437"/>
              <a:chOff x="4293400" y="2574725"/>
              <a:chExt cx="84425" cy="80100"/>
            </a:xfrm>
          </p:grpSpPr>
          <p:sp>
            <p:nvSpPr>
              <p:cNvPr id="41313" name="Google Shape;41313;p8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1314" name="Google Shape;41314;p8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5" name="Google Shape;41315;p88"/>
            <p:cNvGrpSpPr/>
            <p:nvPr/>
          </p:nvGrpSpPr>
          <p:grpSpPr>
            <a:xfrm>
              <a:off x="3894606" y="2334874"/>
              <a:ext cx="913198" cy="518984"/>
              <a:chOff x="4000175" y="1462675"/>
              <a:chExt cx="1917275" cy="1140875"/>
            </a:xfrm>
          </p:grpSpPr>
          <p:sp>
            <p:nvSpPr>
              <p:cNvPr id="41316" name="Google Shape;41316;p8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1317" name="Google Shape;41317;p88"/>
              <p:cNvGrpSpPr/>
              <p:nvPr/>
            </p:nvGrpSpPr>
            <p:grpSpPr>
              <a:xfrm>
                <a:off x="4000175" y="1462675"/>
                <a:ext cx="1917275" cy="1140875"/>
                <a:chOff x="4000175" y="1462675"/>
                <a:chExt cx="1917275" cy="1140875"/>
              </a:xfrm>
            </p:grpSpPr>
            <p:sp>
              <p:nvSpPr>
                <p:cNvPr id="41318" name="Google Shape;41318;p8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1319" name="Google Shape;41319;p8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0" name="Google Shape;41320;p8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1" name="Google Shape;41321;p8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2" name="Google Shape;41322;p8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1323" name="Google Shape;41323;p8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24" name="Google Shape;41324;p88"/>
            <p:cNvGrpSpPr/>
            <p:nvPr/>
          </p:nvGrpSpPr>
          <p:grpSpPr>
            <a:xfrm>
              <a:off x="3875768" y="2846704"/>
              <a:ext cx="44796" cy="47366"/>
              <a:chOff x="3960625" y="2587825"/>
              <a:chExt cx="94050" cy="104125"/>
            </a:xfrm>
          </p:grpSpPr>
          <p:sp>
            <p:nvSpPr>
              <p:cNvPr id="41325" name="Google Shape;41325;p8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1326" name="Google Shape;41326;p8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7" name="Google Shape;41327;p88"/>
            <p:cNvGrpSpPr/>
            <p:nvPr/>
          </p:nvGrpSpPr>
          <p:grpSpPr>
            <a:xfrm>
              <a:off x="3782759" y="2807162"/>
              <a:ext cx="82686" cy="85487"/>
              <a:chOff x="3765350" y="2500900"/>
              <a:chExt cx="173600" cy="187925"/>
            </a:xfrm>
          </p:grpSpPr>
          <p:sp>
            <p:nvSpPr>
              <p:cNvPr id="41328" name="Google Shape;41328;p8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1329" name="Google Shape;41329;p8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0" name="Google Shape;41330;p8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1" name="Google Shape;41331;p8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2" name="Google Shape;41332;p8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3" name="Google Shape;41333;p8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4" name="Google Shape;41334;p88"/>
            <p:cNvGrpSpPr/>
            <p:nvPr/>
          </p:nvGrpSpPr>
          <p:grpSpPr>
            <a:xfrm>
              <a:off x="3775674" y="2798496"/>
              <a:ext cx="40545" cy="23564"/>
              <a:chOff x="3750475" y="2481850"/>
              <a:chExt cx="85125" cy="51800"/>
            </a:xfrm>
          </p:grpSpPr>
          <p:sp>
            <p:nvSpPr>
              <p:cNvPr id="41335" name="Google Shape;41335;p8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6" name="Google Shape;41336;p8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1337" name="Google Shape;41337;p88"/>
            <p:cNvGrpSpPr/>
            <p:nvPr/>
          </p:nvGrpSpPr>
          <p:grpSpPr>
            <a:xfrm>
              <a:off x="3716946" y="2776024"/>
              <a:ext cx="81971" cy="76912"/>
              <a:chOff x="3627175" y="2432450"/>
              <a:chExt cx="172100" cy="169075"/>
            </a:xfrm>
          </p:grpSpPr>
          <p:sp>
            <p:nvSpPr>
              <p:cNvPr id="41338" name="Google Shape;41338;p8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9" name="Google Shape;41339;p8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1340" name="Google Shape;41340;p8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1341" name="Google Shape;41341;p88"/>
            <p:cNvGrpSpPr/>
            <p:nvPr/>
          </p:nvGrpSpPr>
          <p:grpSpPr>
            <a:xfrm>
              <a:off x="3685682" y="2845624"/>
              <a:ext cx="29311" cy="45055"/>
              <a:chOff x="3561536" y="2585450"/>
              <a:chExt cx="61539" cy="99045"/>
            </a:xfrm>
          </p:grpSpPr>
          <p:sp>
            <p:nvSpPr>
              <p:cNvPr id="41342" name="Google Shape;41342;p8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3" name="Google Shape;41343;p8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1344" name="Google Shape;41344;p88"/>
            <p:cNvGrpSpPr/>
            <p:nvPr/>
          </p:nvGrpSpPr>
          <p:grpSpPr>
            <a:xfrm>
              <a:off x="3849905" y="2572252"/>
              <a:ext cx="74339" cy="119559"/>
              <a:chOff x="3906325" y="1984500"/>
              <a:chExt cx="156075" cy="262825"/>
            </a:xfrm>
          </p:grpSpPr>
          <p:sp>
            <p:nvSpPr>
              <p:cNvPr id="41345" name="Google Shape;41345;p8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1346" name="Google Shape;41346;p8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7" name="Google Shape;41347;p88"/>
            <p:cNvGrpSpPr/>
            <p:nvPr/>
          </p:nvGrpSpPr>
          <p:grpSpPr>
            <a:xfrm>
              <a:off x="2654821" y="2414345"/>
              <a:ext cx="667570" cy="558731"/>
              <a:chOff x="1397225" y="1637375"/>
              <a:chExt cx="1401575" cy="1228250"/>
            </a:xfrm>
          </p:grpSpPr>
          <p:sp>
            <p:nvSpPr>
              <p:cNvPr id="41348" name="Google Shape;41348;p8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1349" name="Google Shape;41349;p88"/>
              <p:cNvGrpSpPr/>
              <p:nvPr/>
            </p:nvGrpSpPr>
            <p:grpSpPr>
              <a:xfrm>
                <a:off x="1397225" y="1637375"/>
                <a:ext cx="1398775" cy="1228250"/>
                <a:chOff x="1397225" y="1637375"/>
                <a:chExt cx="1398775" cy="1228250"/>
              </a:xfrm>
            </p:grpSpPr>
            <p:sp>
              <p:nvSpPr>
                <p:cNvPr id="41350" name="Google Shape;41350;p8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1" name="Google Shape;41351;p8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52" name="Google Shape;41352;p88"/>
            <p:cNvGrpSpPr/>
            <p:nvPr/>
          </p:nvGrpSpPr>
          <p:grpSpPr>
            <a:xfrm>
              <a:off x="3230417" y="3103734"/>
              <a:ext cx="282982" cy="280332"/>
              <a:chOff x="2605700" y="3152850"/>
              <a:chExt cx="594125" cy="616250"/>
            </a:xfrm>
          </p:grpSpPr>
          <p:sp>
            <p:nvSpPr>
              <p:cNvPr id="41353" name="Google Shape;41353;p8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1354" name="Google Shape;41354;p8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1355" name="Google Shape;41355;p88"/>
            <p:cNvGrpSpPr/>
            <p:nvPr/>
          </p:nvGrpSpPr>
          <p:grpSpPr>
            <a:xfrm>
              <a:off x="3265985" y="3226989"/>
              <a:ext cx="87151" cy="346202"/>
              <a:chOff x="2680375" y="3423800"/>
              <a:chExt cx="182975" cy="761050"/>
            </a:xfrm>
          </p:grpSpPr>
          <p:sp>
            <p:nvSpPr>
              <p:cNvPr id="41356" name="Google Shape;41356;p8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1357" name="Google Shape;41357;p8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8" name="Google Shape;41358;p88"/>
            <p:cNvGrpSpPr/>
            <p:nvPr/>
          </p:nvGrpSpPr>
          <p:grpSpPr>
            <a:xfrm>
              <a:off x="3855466" y="3289811"/>
              <a:ext cx="112514" cy="94210"/>
              <a:chOff x="3918000" y="3561900"/>
              <a:chExt cx="236225" cy="207100"/>
            </a:xfrm>
          </p:grpSpPr>
          <p:sp>
            <p:nvSpPr>
              <p:cNvPr id="41359" name="Google Shape;41359;p8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1360" name="Google Shape;41360;p8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61" name="Google Shape;41361;p8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2" name="Google Shape;41362;p8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3" name="Google Shape;41363;p8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1364" name="Google Shape;41364;p88"/>
            <p:cNvGrpSpPr/>
            <p:nvPr/>
          </p:nvGrpSpPr>
          <p:grpSpPr>
            <a:xfrm>
              <a:off x="2905224" y="2311071"/>
              <a:ext cx="596721" cy="528992"/>
              <a:chOff x="1922950" y="1410350"/>
              <a:chExt cx="1252825" cy="1162875"/>
            </a:xfrm>
          </p:grpSpPr>
          <p:sp>
            <p:nvSpPr>
              <p:cNvPr id="41365" name="Google Shape;41365;p8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6" name="Google Shape;41366;p8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7" name="Google Shape;41367;p8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8" name="Google Shape;41368;p8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9" name="Google Shape;41369;p8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0" name="Google Shape;41370;p8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1" name="Google Shape;41371;p8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2" name="Google Shape;41372;p8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3" name="Google Shape;41373;p8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4" name="Google Shape;41374;p8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5" name="Google Shape;41375;p8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6" name="Google Shape;41376;p8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7" name="Google Shape;41377;p8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8" name="Google Shape;41378;p8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9" name="Google Shape;41379;p8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0" name="Google Shape;41380;p8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1381" name="Google Shape;41381;p8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2" name="Google Shape;41382;p8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3" name="Google Shape;41383;p8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4" name="Google Shape;41384;p8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5" name="Google Shape;41385;p8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6" name="Google Shape;41386;p8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7" name="Google Shape;41387;p8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8" name="Google Shape;41388;p8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9" name="Google Shape;41389;p8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0" name="Google Shape;41390;p8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1" name="Google Shape;41391;p8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2" name="Google Shape;41392;p8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3" name="Google Shape;41393;p8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4" name="Google Shape;41394;p8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5" name="Google Shape;41395;p8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6" name="Google Shape;41396;p8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7" name="Google Shape;41397;p8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8" name="Google Shape;41398;p8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9" name="Google Shape;41399;p8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0" name="Google Shape;41400;p8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1401" name="Google Shape;41401;p8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1402" name="Google Shape;41402;p8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03" name="Google Shape;41403;p88"/>
            <p:cNvGrpSpPr/>
            <p:nvPr/>
          </p:nvGrpSpPr>
          <p:grpSpPr>
            <a:xfrm>
              <a:off x="3280929" y="3294542"/>
              <a:ext cx="109894" cy="272224"/>
              <a:chOff x="2711750" y="3572300"/>
              <a:chExt cx="230725" cy="598425"/>
            </a:xfrm>
          </p:grpSpPr>
          <p:sp>
            <p:nvSpPr>
              <p:cNvPr id="41404" name="Google Shape;41404;p8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5" name="Google Shape;41405;p8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06" name="Google Shape;41406;p8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07" name="Google Shape;41407;p88"/>
            <p:cNvGrpSpPr/>
            <p:nvPr/>
          </p:nvGrpSpPr>
          <p:grpSpPr>
            <a:xfrm>
              <a:off x="3790439" y="2408636"/>
              <a:ext cx="73017" cy="75684"/>
              <a:chOff x="3781475" y="1624825"/>
              <a:chExt cx="153300" cy="166375"/>
            </a:xfrm>
          </p:grpSpPr>
          <p:sp>
            <p:nvSpPr>
              <p:cNvPr id="41408" name="Google Shape;41408;p8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9" name="Google Shape;41409;p8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0" name="Google Shape;41410;p8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1" name="Google Shape;41411;p8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12" name="Google Shape;41412;p8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3" name="Google Shape;41413;p8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4" name="Google Shape;41414;p8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5" name="Google Shape;41415;p8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6" name="Google Shape;41416;p8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7" name="Google Shape;41417;p8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8" name="Google Shape;41418;p8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19" name="Google Shape;41419;p88"/>
            <p:cNvGrpSpPr/>
            <p:nvPr/>
          </p:nvGrpSpPr>
          <p:grpSpPr>
            <a:xfrm>
              <a:off x="4403342" y="3107749"/>
              <a:ext cx="316680" cy="101374"/>
              <a:chOff x="5068275" y="3161675"/>
              <a:chExt cx="664875" cy="222850"/>
            </a:xfrm>
          </p:grpSpPr>
          <p:sp>
            <p:nvSpPr>
              <p:cNvPr id="41420" name="Google Shape;41420;p8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1" name="Google Shape;41421;p8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2" name="Google Shape;41422;p8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3" name="Google Shape;41423;p8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24" name="Google Shape;41424;p8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5" name="Google Shape;41425;p8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6" name="Google Shape;41426;p8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7" name="Google Shape;41427;p8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8" name="Google Shape;41428;p8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9" name="Google Shape;41429;p8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0" name="Google Shape;41430;p8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1" name="Google Shape;41431;p8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2" name="Google Shape;41432;p8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3" name="Google Shape;41433;p8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4" name="Google Shape;41434;p8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5" name="Google Shape;41435;p8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6" name="Google Shape;41436;p8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7" name="Google Shape;41437;p8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8" name="Google Shape;41438;p8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9" name="Google Shape;41439;p8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0" name="Google Shape;41440;p8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1" name="Google Shape;41441;p8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2" name="Google Shape;41442;p8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3" name="Google Shape;41443;p8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4" name="Google Shape;41444;p8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5" name="Google Shape;41445;p8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6" name="Google Shape;41446;p8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7" name="Google Shape;41447;p8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8" name="Google Shape;41448;p8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9" name="Google Shape;41449;p8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0" name="Google Shape;41450;p8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1" name="Google Shape;41451;p8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2" name="Google Shape;41452;p8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53" name="Google Shape;41453;p88"/>
            <p:cNvGrpSpPr/>
            <p:nvPr/>
          </p:nvGrpSpPr>
          <p:grpSpPr>
            <a:xfrm>
              <a:off x="3697513" y="2707266"/>
              <a:ext cx="59549" cy="79733"/>
              <a:chOff x="3586375" y="2281300"/>
              <a:chExt cx="125025" cy="175275"/>
            </a:xfrm>
          </p:grpSpPr>
          <p:sp>
            <p:nvSpPr>
              <p:cNvPr id="41454" name="Google Shape;41454;p8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5" name="Google Shape;41455;p8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56" name="Google Shape;41456;p8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57" name="Google Shape;41457;p88"/>
            <p:cNvGrpSpPr/>
            <p:nvPr/>
          </p:nvGrpSpPr>
          <p:grpSpPr>
            <a:xfrm>
              <a:off x="4513224" y="3221724"/>
              <a:ext cx="274563" cy="280321"/>
              <a:chOff x="5298975" y="3412225"/>
              <a:chExt cx="576450" cy="616225"/>
            </a:xfrm>
          </p:grpSpPr>
          <p:sp>
            <p:nvSpPr>
              <p:cNvPr id="41458" name="Google Shape;41458;p8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1459" name="Google Shape;41459;p8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0" name="Google Shape;41460;p88"/>
            <p:cNvGrpSpPr/>
            <p:nvPr/>
          </p:nvGrpSpPr>
          <p:grpSpPr>
            <a:xfrm>
              <a:off x="4824403" y="3421846"/>
              <a:ext cx="110132" cy="130647"/>
              <a:chOff x="5952300" y="3852150"/>
              <a:chExt cx="231225" cy="287200"/>
            </a:xfrm>
          </p:grpSpPr>
          <p:sp>
            <p:nvSpPr>
              <p:cNvPr id="41461" name="Google Shape;41461;p8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2" name="Google Shape;41462;p8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63" name="Google Shape;41463;p8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4" name="Google Shape;41464;p8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5" name="Google Shape;41465;p8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6" name="Google Shape;41466;p8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7" name="Google Shape;41467;p8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8" name="Google Shape;41468;p8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9" name="Google Shape;41469;p8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0" name="Google Shape;41470;p8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71" name="Google Shape;41471;p88"/>
            <p:cNvGrpSpPr/>
            <p:nvPr/>
          </p:nvGrpSpPr>
          <p:grpSpPr>
            <a:xfrm>
              <a:off x="4295710" y="3079670"/>
              <a:ext cx="14968" cy="27135"/>
              <a:chOff x="4842300" y="3099950"/>
              <a:chExt cx="31425" cy="59650"/>
            </a:xfrm>
          </p:grpSpPr>
          <p:sp>
            <p:nvSpPr>
              <p:cNvPr id="41472" name="Google Shape;41472;p8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3" name="Google Shape;41473;p8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4" name="Google Shape;41474;p8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5" name="Google Shape;41475;p8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76" name="Google Shape;41476;p8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7" name="Google Shape;41477;p8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8" name="Google Shape;41478;p8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9" name="Google Shape;41479;p8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0" name="Google Shape;41480;p8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1" name="Google Shape;41481;p8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2" name="Google Shape;41482;p8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3" name="Google Shape;41483;p8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84" name="Google Shape;41484;p88"/>
            <p:cNvGrpSpPr/>
            <p:nvPr/>
          </p:nvGrpSpPr>
          <p:grpSpPr>
            <a:xfrm>
              <a:off x="3831056" y="2816010"/>
              <a:ext cx="37378" cy="27612"/>
              <a:chOff x="3866750" y="2520350"/>
              <a:chExt cx="78475" cy="60700"/>
            </a:xfrm>
          </p:grpSpPr>
          <p:sp>
            <p:nvSpPr>
              <p:cNvPr id="41485" name="Google Shape;41485;p8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6" name="Google Shape;41486;p8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7" name="Google Shape;41487;p8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8" name="Google Shape;41488;p8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89" name="Google Shape;41489;p8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0" name="Google Shape;41490;p8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1" name="Google Shape;41491;p8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2" name="Google Shape;41492;p8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3" name="Google Shape;41493;p8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4" name="Google Shape;41494;p8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5" name="Google Shape;41495;p8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6" name="Google Shape;41496;p8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7" name="Google Shape;41497;p8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8" name="Google Shape;41498;p8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9" name="Google Shape;41499;p8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0" name="Google Shape;41500;p8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1" name="Google Shape;41501;p8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2" name="Google Shape;41502;p8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3" name="Google Shape;41503;p8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4" name="Google Shape;41504;p8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5" name="Google Shape;41505;p8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1506" name="Google Shape;41506;p8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7" name="Google Shape;41507;p8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8" name="Google Shape;41508;p8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9" name="Google Shape;41509;p8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0" name="Google Shape;41510;p8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1" name="Google Shape;41511;p8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2" name="Google Shape;41512;p8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3" name="Google Shape;41513;p8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4" name="Google Shape;41514;p8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5" name="Google Shape;41515;p8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6" name="Google Shape;41516;p8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7" name="Google Shape;41517;p8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1518" name="Google Shape;41518;p8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9" name="Google Shape;41519;p8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0" name="Google Shape;41520;p8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1" name="Google Shape;41521;p8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2" name="Google Shape;41522;p8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3" name="Google Shape;41523;p8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4" name="Google Shape;41524;p8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5" name="Google Shape;41525;p8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6" name="Google Shape;41526;p8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7" name="Google Shape;41527;p8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8" name="Google Shape;41528;p8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9" name="Google Shape;41529;p8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0" name="Google Shape;41530;p8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31" name="Google Shape;41531;p88"/>
            <p:cNvGrpSpPr/>
            <p:nvPr/>
          </p:nvGrpSpPr>
          <p:grpSpPr>
            <a:xfrm>
              <a:off x="3632736" y="3051591"/>
              <a:ext cx="63288" cy="45217"/>
              <a:chOff x="3450375" y="3038225"/>
              <a:chExt cx="132875" cy="99400"/>
            </a:xfrm>
          </p:grpSpPr>
          <p:sp>
            <p:nvSpPr>
              <p:cNvPr id="41532" name="Google Shape;41532;p8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3" name="Google Shape;41533;p8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34" name="Google Shape;41534;p8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5" name="Google Shape;41535;p8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6" name="Google Shape;41536;p8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7" name="Google Shape;41537;p8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8" name="Google Shape;41538;p8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9" name="Google Shape;41539;p8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0" name="Google Shape;41540;p8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1" name="Google Shape;41541;p8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2" name="Google Shape;41542;p8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1543" name="Google Shape;41543;p8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4" name="Google Shape;41544;p8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5" name="Google Shape;41545;p8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6" name="Google Shape;41546;p8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7" name="Google Shape;41547;p8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8" name="Google Shape;41548;p8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9" name="Google Shape;41549;p8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0" name="Google Shape;41550;p8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1" name="Google Shape;41551;p8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2" name="Google Shape;41552;p8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1553" name="Google Shape;41553;p8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4" name="Google Shape;41554;p8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5" name="Google Shape;41555;p8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6" name="Google Shape;41556;p8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7" name="Google Shape;41557;p8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8" name="Google Shape;41558;p8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1559" name="Google Shape;41559;p8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0" name="Google Shape;41560;p8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1" name="Google Shape;41561;p8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2" name="Google Shape;41562;p8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3" name="Google Shape;41563;p8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4" name="Google Shape;41564;p8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5" name="Google Shape;41565;p8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6" name="Google Shape;41566;p8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7" name="Google Shape;41567;p8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8" name="Google Shape;41568;p8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9" name="Google Shape;41569;p88"/>
          <p:cNvGrpSpPr/>
          <p:nvPr/>
        </p:nvGrpSpPr>
        <p:grpSpPr>
          <a:xfrm>
            <a:off x="719116" y="2869970"/>
            <a:ext cx="2622876" cy="1333540"/>
            <a:chOff x="238125" y="1038125"/>
            <a:chExt cx="7146800" cy="3633625"/>
          </a:xfrm>
        </p:grpSpPr>
        <p:sp>
          <p:nvSpPr>
            <p:cNvPr id="41570" name="Google Shape;41570;p8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1" name="Google Shape;41571;p8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2" name="Google Shape;41572;p8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3" name="Google Shape;41573;p8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4" name="Google Shape;41574;p8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5" name="Google Shape;41575;p8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6" name="Google Shape;41576;p8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7" name="Google Shape;41577;p8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8" name="Google Shape;41578;p8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9" name="Google Shape;41579;p8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0" name="Google Shape;41580;p8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1" name="Google Shape;41581;p8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2" name="Google Shape;41582;p8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3" name="Google Shape;41583;p8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4" name="Google Shape;41584;p8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5" name="Google Shape;41585;p8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6" name="Google Shape;41586;p8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7" name="Google Shape;41587;p8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8" name="Google Shape;41588;p8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9" name="Google Shape;41589;p8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0" name="Google Shape;41590;p8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1" name="Google Shape;41591;p8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2" name="Google Shape;41592;p8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3" name="Google Shape;41593;p8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4" name="Google Shape;41594;p8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5" name="Google Shape;41595;p8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6" name="Google Shape;41596;p8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7" name="Google Shape;41597;p8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8" name="Google Shape;41598;p8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9" name="Google Shape;41599;p8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0" name="Google Shape;41600;p8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1" name="Google Shape;41601;p8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2" name="Google Shape;41602;p8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3" name="Google Shape;41603;p8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4" name="Google Shape;41604;p8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5" name="Google Shape;41605;p8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6" name="Google Shape;41606;p8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7" name="Google Shape;41607;p8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8" name="Google Shape;41608;p8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9" name="Google Shape;41609;p8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0" name="Google Shape;41610;p8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1" name="Google Shape;41611;p8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2" name="Google Shape;41612;p8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3" name="Google Shape;41613;p8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4" name="Google Shape;41614;p8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5" name="Google Shape;41615;p8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6" name="Google Shape;41616;p8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7" name="Google Shape;41617;p8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8" name="Google Shape;41618;p8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9" name="Google Shape;41619;p8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0" name="Google Shape;41620;p8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1" name="Google Shape;41621;p8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2" name="Google Shape;41622;p8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3" name="Google Shape;41623;p8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4" name="Google Shape;41624;p8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5" name="Google Shape;41625;p8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6" name="Google Shape;41626;p8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7" name="Google Shape;41627;p8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8" name="Google Shape;41628;p8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9" name="Google Shape;41629;p8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0" name="Google Shape;41630;p8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1" name="Google Shape;41631;p8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2" name="Google Shape;41632;p8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3" name="Google Shape;41633;p8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4" name="Google Shape;41634;p8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5" name="Google Shape;41635;p8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6" name="Google Shape;41636;p8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7" name="Google Shape;41637;p8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8" name="Google Shape;41638;p8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9" name="Google Shape;41639;p8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0" name="Google Shape;41640;p8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1" name="Google Shape;41641;p8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2" name="Google Shape;41642;p8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3" name="Google Shape;41643;p8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4" name="Google Shape;41644;p8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5" name="Google Shape;41645;p8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6" name="Google Shape;41646;p8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7" name="Google Shape;41647;p8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8" name="Google Shape;41648;p8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9" name="Google Shape;41649;p8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0" name="Google Shape;41650;p8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1" name="Google Shape;41651;p8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2" name="Google Shape;41652;p8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3" name="Google Shape;41653;p8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4" name="Google Shape;41654;p8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5" name="Google Shape;41655;p8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6" name="Google Shape;41656;p8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7" name="Google Shape;41657;p8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8" name="Google Shape;41658;p8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9" name="Google Shape;41659;p8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0" name="Google Shape;41660;p8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1" name="Google Shape;41661;p8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2" name="Google Shape;41662;p8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3" name="Google Shape;41663;p8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4" name="Google Shape;41664;p8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5" name="Google Shape;41665;p8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6" name="Google Shape;41666;p8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7" name="Google Shape;41667;p8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8" name="Google Shape;41668;p8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9" name="Google Shape;41669;p8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0" name="Google Shape;41670;p8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1" name="Google Shape;41671;p8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2" name="Google Shape;41672;p8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3" name="Google Shape;41673;p8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4" name="Google Shape;41674;p8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5" name="Google Shape;41675;p8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6" name="Google Shape;41676;p8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7" name="Google Shape;41677;p8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8" name="Google Shape;41678;p8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9" name="Google Shape;41679;p8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0" name="Google Shape;41680;p8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1" name="Google Shape;41681;p8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2" name="Google Shape;41682;p8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3" name="Google Shape;41683;p8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4" name="Google Shape;41684;p8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5" name="Google Shape;41685;p8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6" name="Google Shape;41686;p8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7" name="Google Shape;41687;p8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8" name="Google Shape;41688;p8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9" name="Google Shape;41689;p8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0" name="Google Shape;41690;p8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1" name="Google Shape;41691;p8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2" name="Google Shape;41692;p8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3" name="Google Shape;41693;p8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4" name="Google Shape;41694;p8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5" name="Google Shape;41695;p8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6" name="Google Shape;41696;p8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7" name="Google Shape;41697;p8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8" name="Google Shape;41698;p8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9" name="Google Shape;41699;p8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0" name="Google Shape;41700;p8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1" name="Google Shape;41701;p8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2" name="Google Shape;41702;p8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3" name="Google Shape;41703;p8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4" name="Google Shape;41704;p8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5" name="Google Shape;41705;p8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6" name="Google Shape;41706;p8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7" name="Google Shape;41707;p8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8" name="Google Shape;41708;p8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9" name="Google Shape;41709;p8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0" name="Google Shape;41710;p8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1" name="Google Shape;41711;p8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2" name="Google Shape;41712;p8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3" name="Google Shape;41713;p8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4" name="Google Shape;41714;p8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5" name="Google Shape;41715;p8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6" name="Google Shape;41716;p8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7" name="Google Shape;41717;p8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8" name="Google Shape;41718;p8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9" name="Google Shape;41719;p8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0" name="Google Shape;41720;p8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1" name="Google Shape;41721;p8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2" name="Google Shape;41722;p8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3" name="Google Shape;41723;p8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4" name="Google Shape;41724;p8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5" name="Google Shape;41725;p8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6" name="Google Shape;41726;p8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7" name="Google Shape;41727;p8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8" name="Google Shape;41728;p8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9" name="Google Shape;41729;p8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0" name="Google Shape;41730;p8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1" name="Google Shape;41731;p8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2" name="Google Shape;41732;p8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3" name="Google Shape;41733;p8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4" name="Google Shape;41734;p8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5" name="Google Shape;41735;p8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6" name="Google Shape;41736;p8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7" name="Google Shape;41737;p8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8" name="Google Shape;41738;p8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9" name="Google Shape;41739;p8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0" name="Google Shape;41740;p8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1" name="Google Shape;41741;p8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2" name="Google Shape;41742;p8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3" name="Google Shape;41743;p8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4" name="Google Shape;41744;p8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5" name="Google Shape;41745;p8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6" name="Google Shape;41746;p8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7" name="Google Shape;41747;p8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8" name="Google Shape;41748;p8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9" name="Google Shape;41749;p8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0" name="Google Shape;41750;p8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1" name="Google Shape;41751;p8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2" name="Google Shape;41752;p8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3" name="Google Shape;41753;p8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4" name="Google Shape;41754;p8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5" name="Google Shape;41755;p8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6" name="Google Shape;41756;p8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7" name="Google Shape;41757;p8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8" name="Google Shape;41758;p8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9" name="Google Shape;41759;p8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0" name="Google Shape;41760;p8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1" name="Google Shape;41761;p8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2" name="Google Shape;41762;p8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3" name="Google Shape;41763;p8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4" name="Google Shape;41764;p8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5" name="Google Shape;41765;p8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6" name="Google Shape;41766;p8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7" name="Google Shape;41767;p8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8" name="Google Shape;41768;p8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9" name="Google Shape;41769;p8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0" name="Google Shape;41770;p8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1" name="Google Shape;41771;p8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2" name="Google Shape;41772;p8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3" name="Google Shape;41773;p8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4" name="Google Shape;41774;p8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5" name="Google Shape;41775;p8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6" name="Google Shape;41776;p8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7" name="Google Shape;41777;p8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8" name="Google Shape;41778;p8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9" name="Google Shape;41779;p8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0" name="Google Shape;41780;p8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1" name="Google Shape;41781;p8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2" name="Google Shape;41782;p8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3" name="Google Shape;41783;p8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4" name="Google Shape;41784;p8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5" name="Google Shape;41785;p8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6" name="Google Shape;41786;p8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7" name="Google Shape;41787;p8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8" name="Google Shape;41788;p8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9" name="Google Shape;41789;p8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0" name="Google Shape;41790;p8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1" name="Google Shape;41791;p8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2" name="Google Shape;41792;p8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3" name="Google Shape;41793;p8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4" name="Google Shape;41794;p8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5" name="Google Shape;41795;p8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6" name="Google Shape;41796;p8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7" name="Google Shape;41797;p8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8" name="Google Shape;41798;p8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9" name="Google Shape;41799;p8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0" name="Google Shape;41800;p8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1" name="Google Shape;41801;p8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2" name="Google Shape;41802;p8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3" name="Google Shape;41803;p8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4" name="Google Shape;41804;p8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5" name="Google Shape;41805;p8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6" name="Google Shape;41806;p8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7" name="Google Shape;41807;p8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8" name="Google Shape;41808;p8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9" name="Google Shape;41809;p8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0" name="Google Shape;41810;p8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1" name="Google Shape;41811;p8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2" name="Google Shape;41812;p8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3" name="Google Shape;41813;p8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4" name="Google Shape;41814;p8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5" name="Google Shape;41815;p8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6" name="Google Shape;41816;p8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7" name="Google Shape;41817;p8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8" name="Google Shape;41818;p8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9" name="Google Shape;41819;p8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0" name="Google Shape;41820;p8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1" name="Google Shape;41821;p8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2" name="Google Shape;41822;p8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3" name="Google Shape;41823;p8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4" name="Google Shape;41824;p8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5" name="Google Shape;41825;p8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6" name="Google Shape;41826;p8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7" name="Google Shape;41827;p8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8" name="Google Shape;41828;p8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9" name="Google Shape;41829;p8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0" name="Google Shape;41830;p8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1" name="Google Shape;41831;p8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2" name="Google Shape;41832;p8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3" name="Google Shape;41833;p8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4" name="Google Shape;41834;p8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5" name="Google Shape;41835;p8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6" name="Google Shape;41836;p8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7" name="Google Shape;41837;p8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8" name="Google Shape;41838;p8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9" name="Google Shape;41839;p8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0" name="Google Shape;41840;p8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1" name="Google Shape;41841;p8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2" name="Google Shape;41842;p8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3" name="Google Shape;41843;p8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4" name="Google Shape;41844;p8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5" name="Google Shape;41845;p8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6" name="Google Shape;41846;p8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7" name="Google Shape;41847;p8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8" name="Google Shape;41848;p8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9" name="Google Shape;41849;p8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0" name="Google Shape;41850;p8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1" name="Google Shape;41851;p8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2" name="Google Shape;41852;p8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3" name="Google Shape;41853;p8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4" name="Google Shape;41854;p8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5" name="Google Shape;41855;p8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6" name="Google Shape;41856;p8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7" name="Google Shape;41857;p8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8" name="Google Shape;41858;p8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9" name="Google Shape;41859;p8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0" name="Google Shape;41860;p8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1" name="Google Shape;41861;p8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2" name="Google Shape;41862;p8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3" name="Google Shape;41863;p8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4" name="Google Shape;41864;p8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5" name="Google Shape;41865;p8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6" name="Google Shape;41866;p8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7" name="Google Shape;41867;p8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8" name="Google Shape;41868;p8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9" name="Google Shape;41869;p8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0" name="Google Shape;41870;p8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1" name="Google Shape;41871;p8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2" name="Google Shape;41872;p8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3" name="Google Shape;41873;p8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4" name="Google Shape;41874;p8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5" name="Google Shape;41875;p8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6" name="Google Shape;41876;p8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7" name="Google Shape;41877;p8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8" name="Google Shape;41878;p8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9" name="Google Shape;41879;p8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0" name="Google Shape;41880;p8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1" name="Google Shape;41881;p8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2" name="Google Shape;41882;p8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3" name="Google Shape;41883;p8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4" name="Google Shape;41884;p8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5" name="Google Shape;41885;p8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6" name="Google Shape;41886;p8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7" name="Google Shape;41887;p8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8" name="Google Shape;41888;p8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9" name="Google Shape;41889;p8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0" name="Google Shape;41890;p8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1" name="Google Shape;41891;p8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2" name="Google Shape;41892;p8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3" name="Google Shape;41893;p8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4" name="Google Shape;41894;p8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5" name="Google Shape;41895;p8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6" name="Google Shape;41896;p8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7" name="Google Shape;41897;p8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8" name="Google Shape;41898;p8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9" name="Google Shape;41899;p8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0" name="Google Shape;41900;p8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1" name="Google Shape;41901;p8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2" name="Google Shape;41902;p8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3" name="Google Shape;41903;p8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4" name="Google Shape;41904;p8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5" name="Google Shape;41905;p8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6" name="Google Shape;41906;p8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7" name="Google Shape;41907;p8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8" name="Google Shape;41908;p8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9" name="Google Shape;41909;p8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0" name="Google Shape;41910;p8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1" name="Google Shape;41911;p8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2" name="Google Shape;41912;p8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3" name="Google Shape;41913;p8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4" name="Google Shape;41914;p8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5" name="Google Shape;41915;p8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6" name="Google Shape;41916;p8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7" name="Google Shape;41917;p8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8" name="Google Shape;41918;p8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9" name="Google Shape;41919;p8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0" name="Google Shape;41920;p8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1" name="Google Shape;41921;p8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2" name="Google Shape;41922;p8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3" name="Google Shape;41923;p8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4" name="Google Shape;41924;p8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5" name="Google Shape;41925;p8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6" name="Google Shape;41926;p8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7" name="Google Shape;41927;p8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8" name="Google Shape;41928;p8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9" name="Google Shape;41929;p8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0" name="Google Shape;41930;p8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1" name="Google Shape;41931;p8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2" name="Google Shape;41932;p8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3" name="Google Shape;41933;p8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4" name="Google Shape;41934;p8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5" name="Google Shape;41935;p8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6" name="Google Shape;41936;p8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7" name="Google Shape;41937;p8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8" name="Google Shape;41938;p8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9" name="Google Shape;41939;p8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0" name="Google Shape;41940;p8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1" name="Google Shape;41941;p8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2" name="Google Shape;41942;p8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3" name="Google Shape;41943;p8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4" name="Google Shape;41944;p8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5" name="Google Shape;41945;p8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6" name="Google Shape;41946;p8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7" name="Google Shape;41947;p8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8" name="Google Shape;41948;p8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9" name="Google Shape;41949;p8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0" name="Google Shape;41950;p8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1" name="Google Shape;41951;p8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2" name="Google Shape;41952;p8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3" name="Google Shape;41953;p8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4" name="Google Shape;41954;p8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5" name="Google Shape;41955;p8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6" name="Google Shape;41956;p8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7" name="Google Shape;41957;p8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8" name="Google Shape;41958;p8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9" name="Google Shape;41959;p8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0" name="Google Shape;41960;p8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1" name="Google Shape;41961;p8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2" name="Google Shape;41962;p8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3" name="Google Shape;41963;p8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4" name="Google Shape;41964;p8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5" name="Google Shape;41965;p8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6" name="Google Shape;41966;p8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7" name="Google Shape;41967;p8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8" name="Google Shape;41968;p8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9" name="Google Shape;41969;p8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0" name="Google Shape;41970;p8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1" name="Google Shape;41971;p8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2" name="Google Shape;41972;p8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3" name="Google Shape;41973;p8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4" name="Google Shape;41974;p8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5" name="Google Shape;41975;p8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6" name="Google Shape;41976;p8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7" name="Google Shape;41977;p8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8" name="Google Shape;41978;p8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9" name="Google Shape;41979;p8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0" name="Google Shape;41980;p8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1" name="Google Shape;41981;p8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2" name="Google Shape;41982;p8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3" name="Google Shape;41983;p8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4" name="Google Shape;41984;p8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5" name="Google Shape;41985;p8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6" name="Google Shape;41986;p8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7" name="Google Shape;41987;p8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8" name="Google Shape;41988;p8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9" name="Google Shape;41989;p8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0" name="Google Shape;41990;p8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1" name="Google Shape;41991;p8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2" name="Google Shape;41992;p8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3" name="Google Shape;41993;p8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4" name="Google Shape;41994;p8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5" name="Google Shape;41995;p8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6" name="Google Shape;41996;p8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7" name="Google Shape;41997;p8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8" name="Google Shape;41998;p8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9" name="Google Shape;41999;p8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0" name="Google Shape;42000;p8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1" name="Google Shape;42001;p8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2" name="Google Shape;42002;p8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3" name="Google Shape;42003;p8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4" name="Google Shape;42004;p8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5" name="Google Shape;42005;p8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6" name="Google Shape;42006;p8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7" name="Google Shape;42007;p8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8" name="Google Shape;42008;p8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9" name="Google Shape;42009;p8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0" name="Google Shape;42010;p8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1" name="Google Shape;42011;p8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2" name="Google Shape;42012;p8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3" name="Google Shape;42013;p8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4" name="Google Shape;42014;p8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5" name="Google Shape;42015;p8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6" name="Google Shape;42016;p8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7" name="Google Shape;42017;p8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8" name="Google Shape;42018;p8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9" name="Google Shape;42019;p8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0" name="Google Shape;42020;p8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1" name="Google Shape;42021;p8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2" name="Google Shape;42022;p8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3" name="Google Shape;42023;p8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4" name="Google Shape;42024;p8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5" name="Google Shape;42025;p8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6" name="Google Shape;42026;p8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7" name="Google Shape;42027;p8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8" name="Google Shape;42028;p8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9" name="Google Shape;42029;p8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0" name="Google Shape;42030;p8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1" name="Google Shape;42031;p8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2" name="Google Shape;42032;p8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3" name="Google Shape;42033;p8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4" name="Google Shape;42034;p8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5" name="Google Shape;42035;p8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6" name="Google Shape;42036;p8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7" name="Google Shape;42037;p8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8" name="Google Shape;42038;p8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9" name="Google Shape;42039;p8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0" name="Google Shape;42040;p8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1" name="Google Shape;42041;p8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2" name="Google Shape;42042;p8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3" name="Google Shape;42043;p8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4" name="Google Shape;42044;p8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5" name="Google Shape;42045;p8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6" name="Google Shape;42046;p8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7" name="Google Shape;42047;p8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8" name="Google Shape;42048;p8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9" name="Google Shape;42049;p8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0" name="Google Shape;42050;p8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1" name="Google Shape;42051;p8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2" name="Google Shape;42052;p8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3" name="Google Shape;42053;p8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4" name="Google Shape;42054;p8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5" name="Google Shape;42055;p8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6" name="Google Shape;42056;p8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7" name="Google Shape;42057;p8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8" name="Google Shape;42058;p8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9" name="Google Shape;42059;p8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0" name="Google Shape;42060;p8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1" name="Google Shape;42061;p8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2" name="Google Shape;42062;p8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3" name="Google Shape;42063;p8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4" name="Google Shape;42064;p8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5" name="Google Shape;42065;p8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6" name="Google Shape;42066;p8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7" name="Google Shape;42067;p8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8" name="Google Shape;42068;p8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9" name="Google Shape;42069;p8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0" name="Google Shape;42070;p8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1" name="Google Shape;42071;p8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2" name="Google Shape;42072;p8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3" name="Google Shape;42073;p8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4" name="Google Shape;42074;p8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5" name="Google Shape;42075;p8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6" name="Google Shape;42076;p8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7" name="Google Shape;42077;p8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8" name="Google Shape;42078;p8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9" name="Google Shape;42079;p8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0" name="Google Shape;42080;p8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1" name="Google Shape;42081;p8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2" name="Google Shape;42082;p8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3" name="Google Shape;42083;p8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4" name="Google Shape;42084;p8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5" name="Google Shape;42085;p8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6" name="Google Shape;42086;p8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7" name="Google Shape;42087;p8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8" name="Google Shape;42088;p8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9" name="Google Shape;42089;p8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0" name="Google Shape;42090;p8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1" name="Google Shape;42091;p8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2" name="Google Shape;42092;p8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3" name="Google Shape;42093;p8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4" name="Google Shape;42094;p8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5" name="Google Shape;42095;p8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6" name="Google Shape;42096;p8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7" name="Google Shape;42097;p8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8" name="Google Shape;42098;p8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9" name="Google Shape;42099;p8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0" name="Google Shape;42100;p8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1" name="Google Shape;42101;p8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2" name="Google Shape;42102;p8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3" name="Google Shape;42103;p8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4" name="Google Shape;42104;p8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5" name="Google Shape;42105;p8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6" name="Google Shape;42106;p8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7" name="Google Shape;42107;p8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8" name="Google Shape;42108;p8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9" name="Google Shape;42109;p8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0" name="Google Shape;42110;p8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1" name="Google Shape;42111;p8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2" name="Google Shape;42112;p8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3" name="Google Shape;42113;p8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4" name="Google Shape;42114;p8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5" name="Google Shape;42115;p8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6" name="Google Shape;42116;p8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7" name="Google Shape;42117;p8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8" name="Google Shape;42118;p8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9" name="Google Shape;42119;p8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0" name="Google Shape;42120;p8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1" name="Google Shape;42121;p8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2" name="Google Shape;42122;p8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3" name="Google Shape;42123;p8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4" name="Google Shape;42124;p8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5" name="Google Shape;42125;p8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6" name="Google Shape;42126;p8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7" name="Google Shape;42127;p8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8" name="Google Shape;42128;p8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9" name="Google Shape;42129;p8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0" name="Google Shape;42130;p8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1" name="Google Shape;42131;p8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2" name="Google Shape;42132;p8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3" name="Google Shape;42133;p8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4" name="Google Shape;42134;p8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5" name="Google Shape;42135;p8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6" name="Google Shape;42136;p8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7" name="Google Shape;42137;p8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8" name="Google Shape;42138;p8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9" name="Google Shape;42139;p8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0" name="Google Shape;42140;p8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1" name="Google Shape;42141;p8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2" name="Google Shape;42142;p8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3" name="Google Shape;42143;p8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4" name="Google Shape;42144;p8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5" name="Google Shape;42145;p8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6" name="Google Shape;42146;p8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7" name="Google Shape;42147;p8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8" name="Google Shape;42148;p8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9" name="Google Shape;42149;p8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0" name="Google Shape;42150;p8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1" name="Google Shape;42151;p8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2" name="Google Shape;42152;p8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3" name="Google Shape;42153;p8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4" name="Google Shape;42154;p8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5" name="Google Shape;42155;p8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6" name="Google Shape;42156;p8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7" name="Google Shape;42157;p8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8" name="Google Shape;42158;p8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9" name="Google Shape;42159;p8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0" name="Google Shape;42160;p8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1" name="Google Shape;42161;p8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2" name="Google Shape;42162;p8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3" name="Google Shape;42163;p8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4" name="Google Shape;42164;p8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5" name="Google Shape;42165;p8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6" name="Google Shape;42166;p8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7" name="Google Shape;42167;p8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8" name="Google Shape;42168;p8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9" name="Google Shape;42169;p8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0" name="Google Shape;42170;p8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1" name="Google Shape;42171;p8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2" name="Google Shape;42172;p8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3" name="Google Shape;42173;p8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4" name="Google Shape;42174;p8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5" name="Google Shape;42175;p8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6" name="Google Shape;42176;p8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7" name="Google Shape;42177;p8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8" name="Google Shape;42178;p8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9" name="Google Shape;42179;p8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0" name="Google Shape;42180;p8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1" name="Google Shape;42181;p8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2" name="Google Shape;42182;p8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3" name="Google Shape;42183;p8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4" name="Google Shape;42184;p8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5" name="Google Shape;42185;p8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6" name="Google Shape;42186;p8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7" name="Google Shape;42187;p8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8" name="Google Shape;42188;p8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9" name="Google Shape;42189;p8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0" name="Google Shape;42190;p8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1" name="Google Shape;42191;p8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2" name="Google Shape;42192;p8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3" name="Google Shape;42193;p8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4" name="Google Shape;42194;p8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5" name="Google Shape;42195;p8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6" name="Google Shape;42196;p8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7" name="Google Shape;42197;p8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8" name="Google Shape;42198;p8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9" name="Google Shape;42199;p8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0" name="Google Shape;42200;p8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1" name="Google Shape;42201;p8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2" name="Google Shape;42202;p8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3" name="Google Shape;42203;p8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4" name="Google Shape;42204;p8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5" name="Google Shape;42205;p8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6" name="Google Shape;42206;p8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7" name="Google Shape;42207;p8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8" name="Google Shape;42208;p8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9" name="Google Shape;42209;p8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0" name="Google Shape;42210;p8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1" name="Google Shape;42211;p8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2" name="Google Shape;42212;p8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3" name="Google Shape;42213;p8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4" name="Google Shape;42214;p8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5" name="Google Shape;42215;p8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6" name="Google Shape;42216;p8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7" name="Google Shape;42217;p8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8" name="Google Shape;42218;p8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9" name="Google Shape;42219;p8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0" name="Google Shape;42220;p8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1" name="Google Shape;42221;p8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2" name="Google Shape;42222;p8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3" name="Google Shape;42223;p8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4" name="Google Shape;42224;p8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5" name="Google Shape;42225;p8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6" name="Google Shape;42226;p8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7" name="Google Shape;42227;p8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8" name="Google Shape;42228;p8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9" name="Google Shape;42229;p8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0" name="Google Shape;42230;p8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1" name="Google Shape;42231;p8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2" name="Google Shape;42232;p8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3" name="Google Shape;42233;p8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4" name="Google Shape;42234;p8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5" name="Google Shape;42235;p8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6" name="Google Shape;42236;p8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7" name="Google Shape;42237;p8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8" name="Google Shape;42238;p8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9" name="Google Shape;42239;p8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0" name="Google Shape;42240;p8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1" name="Google Shape;42241;p8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2" name="Google Shape;42242;p8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3" name="Google Shape;42243;p8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4" name="Google Shape;42244;p8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5" name="Google Shape;42245;p8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6" name="Google Shape;42246;p8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7" name="Google Shape;42247;p8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8" name="Google Shape;42248;p8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9" name="Google Shape;42249;p8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0" name="Google Shape;42250;p8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1" name="Google Shape;42251;p8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2" name="Google Shape;42252;p8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3" name="Google Shape;42253;p8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4" name="Google Shape;42254;p8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5" name="Google Shape;42255;p8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6" name="Google Shape;42256;p8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7" name="Google Shape;42257;p8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8" name="Google Shape;42258;p8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9" name="Google Shape;42259;p8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0" name="Google Shape;42260;p8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1" name="Google Shape;42261;p8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2" name="Google Shape;42262;p8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3" name="Google Shape;42263;p8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4" name="Google Shape;42264;p8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5" name="Google Shape;42265;p8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6" name="Google Shape;42266;p8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7" name="Google Shape;42267;p8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8" name="Google Shape;42268;p8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9" name="Google Shape;42269;p8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0" name="Google Shape;42270;p8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1" name="Google Shape;42271;p8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2" name="Google Shape;42272;p8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3" name="Google Shape;42273;p8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4" name="Google Shape;42274;p8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5" name="Google Shape;42275;p8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6" name="Google Shape;42276;p8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7" name="Google Shape;42277;p8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8" name="Google Shape;42278;p8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9" name="Google Shape;42279;p8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0" name="Google Shape;42280;p8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1" name="Google Shape;42281;p8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2" name="Google Shape;42282;p8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3" name="Google Shape;42283;p8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4" name="Google Shape;42284;p8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5" name="Google Shape;42285;p8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6" name="Google Shape;42286;p8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7" name="Google Shape;42287;p8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8" name="Google Shape;42288;p8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9" name="Google Shape;42289;p8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0" name="Google Shape;42290;p8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1" name="Google Shape;42291;p8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2" name="Google Shape;42292;p8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3" name="Google Shape;42293;p8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4" name="Google Shape;42294;p8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5" name="Google Shape;42295;p8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6" name="Google Shape;42296;p8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7" name="Google Shape;42297;p8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8" name="Google Shape;42298;p8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9" name="Google Shape;42299;p8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0" name="Google Shape;42300;p8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1" name="Google Shape;42301;p8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2" name="Google Shape;42302;p8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3" name="Google Shape;42303;p8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4" name="Google Shape;42304;p8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5" name="Google Shape;42305;p8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6" name="Google Shape;42306;p8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7" name="Google Shape;42307;p8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8" name="Google Shape;42308;p8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9" name="Google Shape;42309;p8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0" name="Google Shape;42310;p8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1" name="Google Shape;42311;p8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2" name="Google Shape;42312;p8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3" name="Google Shape;42313;p8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4" name="Google Shape;42314;p8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5" name="Google Shape;42315;p8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6" name="Google Shape;42316;p8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7" name="Google Shape;42317;p8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8" name="Google Shape;42318;p8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9" name="Google Shape;42319;p8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0" name="Google Shape;42320;p8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1" name="Google Shape;42321;p8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2" name="Google Shape;42322;p8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3" name="Google Shape;42323;p8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4" name="Google Shape;42324;p8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5" name="Google Shape;42325;p8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6" name="Google Shape;42326;p8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7" name="Google Shape;42327;p8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8" name="Google Shape;42328;p8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9" name="Google Shape;42329;p8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0" name="Google Shape;42330;p8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1" name="Google Shape;42331;p8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2" name="Google Shape;42332;p8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3" name="Google Shape;42333;p8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4" name="Google Shape;42334;p8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5" name="Google Shape;42335;p8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6" name="Google Shape;42336;p8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7" name="Google Shape;42337;p8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8" name="Google Shape;42338;p8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9" name="Google Shape;42339;p8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0" name="Google Shape;42340;p8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1" name="Google Shape;42341;p8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2" name="Google Shape;42342;p8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3" name="Google Shape;42343;p8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4" name="Google Shape;42344;p8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5" name="Google Shape;42345;p8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6" name="Google Shape;42346;p8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7" name="Google Shape;42347;p8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8" name="Google Shape;42348;p8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9" name="Google Shape;42349;p8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0" name="Google Shape;42350;p8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1" name="Google Shape;42351;p8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2" name="Google Shape;42352;p8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3" name="Google Shape;42353;p8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4" name="Google Shape;42354;p8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5" name="Google Shape;42355;p8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6" name="Google Shape;42356;p8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7" name="Google Shape;42357;p8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8" name="Google Shape;42358;p8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9" name="Google Shape;42359;p8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0" name="Google Shape;42360;p8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1" name="Google Shape;42361;p8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2" name="Google Shape;42362;p8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3" name="Google Shape;42363;p8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4" name="Google Shape;42364;p8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5" name="Google Shape;42365;p8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6" name="Google Shape;42366;p8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7" name="Google Shape;42367;p8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8" name="Google Shape;42368;p8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9" name="Google Shape;42369;p8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0" name="Google Shape;42370;p8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1" name="Google Shape;42371;p8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2" name="Google Shape;42372;p8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3" name="Google Shape;42373;p8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4" name="Google Shape;42374;p8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5" name="Google Shape;42375;p8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6" name="Google Shape;42376;p8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7" name="Google Shape;42377;p8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8" name="Google Shape;42378;p8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9" name="Google Shape;42379;p8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0" name="Google Shape;42380;p8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1" name="Google Shape;42381;p8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2" name="Google Shape;42382;p8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3" name="Google Shape;42383;p8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4" name="Google Shape;42384;p8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5" name="Google Shape;42385;p8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6" name="Google Shape;42386;p8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7" name="Google Shape;42387;p8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8" name="Google Shape;42388;p8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9" name="Google Shape;42389;p8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0" name="Google Shape;42390;p8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1" name="Google Shape;42391;p8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2" name="Google Shape;42392;p8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3" name="Google Shape;42393;p8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4" name="Google Shape;42394;p8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5" name="Google Shape;42395;p8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6" name="Google Shape;42396;p8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7" name="Google Shape;42397;p8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8" name="Google Shape;42398;p8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9" name="Google Shape;42399;p8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0" name="Google Shape;42400;p8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1" name="Google Shape;42401;p8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2" name="Google Shape;42402;p8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3" name="Google Shape;42403;p8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4" name="Google Shape;42404;p8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5" name="Google Shape;42405;p8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6" name="Google Shape;42406;p8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7" name="Google Shape;42407;p8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8" name="Google Shape;42408;p8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9" name="Google Shape;42409;p8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0" name="Google Shape;42410;p8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1" name="Google Shape;42411;p8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2" name="Google Shape;42412;p8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3" name="Google Shape;42413;p8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4" name="Google Shape;42414;p8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5" name="Google Shape;42415;p8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6" name="Google Shape;42416;p8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7" name="Google Shape;42417;p8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8" name="Google Shape;42418;p8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9" name="Google Shape;42419;p8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0" name="Google Shape;42420;p8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1" name="Google Shape;42421;p8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2" name="Google Shape;42422;p8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3" name="Google Shape;42423;p8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4" name="Google Shape;42424;p8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5" name="Google Shape;42425;p8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6" name="Google Shape;42426;p8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7" name="Google Shape;42427;p8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8" name="Google Shape;42428;p8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9" name="Google Shape;42429;p8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0" name="Google Shape;42430;p8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1" name="Google Shape;42431;p8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2" name="Google Shape;42432;p8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3" name="Google Shape;42433;p8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4" name="Google Shape;42434;p8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5" name="Google Shape;42435;p8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6" name="Google Shape;42436;p8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7" name="Google Shape;42437;p8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8" name="Google Shape;42438;p8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9" name="Google Shape;42439;p8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0" name="Google Shape;42440;p8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1" name="Google Shape;42441;p8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2" name="Google Shape;42442;p8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3" name="Google Shape;42443;p8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4" name="Google Shape;42444;p8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5" name="Google Shape;42445;p8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6" name="Google Shape;42446;p8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7" name="Google Shape;42447;p8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8" name="Google Shape;42448;p8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9" name="Google Shape;42449;p8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0" name="Google Shape;42450;p8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1" name="Google Shape;42451;p8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2" name="Google Shape;42452;p8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3" name="Google Shape;42453;p8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4" name="Google Shape;42454;p8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5" name="Google Shape;42455;p8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6" name="Google Shape;42456;p8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7" name="Google Shape;42457;p8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8" name="Google Shape;42458;p8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9" name="Google Shape;42459;p8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0" name="Google Shape;42460;p8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1" name="Google Shape;42461;p8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2" name="Google Shape;42462;p8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3" name="Google Shape;42463;p8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4" name="Google Shape;42464;p8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5" name="Google Shape;42465;p8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6" name="Google Shape;42466;p8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7" name="Google Shape;42467;p8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8" name="Google Shape;42468;p8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9" name="Google Shape;42469;p8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0" name="Google Shape;42470;p8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1" name="Google Shape;42471;p8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2" name="Google Shape;42472;p8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3" name="Google Shape;42473;p8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4" name="Google Shape;42474;p8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5" name="Google Shape;42475;p8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6" name="Google Shape;42476;p8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7" name="Google Shape;42477;p8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8" name="Google Shape;42478;p8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9" name="Google Shape;42479;p8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0" name="Google Shape;42480;p8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1" name="Google Shape;42481;p8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2" name="Google Shape;42482;p8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3" name="Google Shape;42483;p8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4" name="Google Shape;42484;p8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5" name="Google Shape;42485;p8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6" name="Google Shape;42486;p8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7" name="Google Shape;42487;p8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8" name="Google Shape;42488;p8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9" name="Google Shape;42489;p8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0" name="Google Shape;42490;p8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1" name="Google Shape;42491;p8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2" name="Google Shape;42492;p8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3" name="Google Shape;42493;p8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4" name="Google Shape;42494;p8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5" name="Google Shape;42495;p8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6" name="Google Shape;42496;p8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7" name="Google Shape;42497;p8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8" name="Google Shape;42498;p8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9" name="Google Shape;42499;p8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0" name="Google Shape;42500;p8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1" name="Google Shape;42501;p8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2" name="Google Shape;42502;p8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3" name="Google Shape;42503;p8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4" name="Google Shape;42504;p8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5" name="Google Shape;42505;p8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6" name="Google Shape;42506;p8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7" name="Google Shape;42507;p8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8" name="Google Shape;42508;p8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9" name="Google Shape;42509;p8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0" name="Google Shape;42510;p8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1" name="Google Shape;42511;p8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2" name="Google Shape;42512;p8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3" name="Google Shape;42513;p8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4" name="Google Shape;42514;p8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5" name="Google Shape;42515;p8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6" name="Google Shape;42516;p8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7" name="Google Shape;42517;p8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8" name="Google Shape;42518;p8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9" name="Google Shape;42519;p8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0" name="Google Shape;42520;p8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1" name="Google Shape;42521;p8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2" name="Google Shape;42522;p8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3" name="Google Shape;42523;p8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4" name="Google Shape;42524;p8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5" name="Google Shape;42525;p8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6" name="Google Shape;42526;p8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7" name="Google Shape;42527;p8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8" name="Google Shape;42528;p8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9" name="Google Shape;42529;p8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0" name="Google Shape;42530;p8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1" name="Google Shape;42531;p8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2" name="Google Shape;42532;p8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3" name="Google Shape;42533;p8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4" name="Google Shape;42534;p8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5" name="Google Shape;42535;p8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6" name="Google Shape;42536;p8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7" name="Google Shape;42537;p8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8" name="Google Shape;42538;p8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9" name="Google Shape;42539;p8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0" name="Google Shape;42540;p8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1" name="Google Shape;42541;p8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2" name="Google Shape;42542;p8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3" name="Google Shape;42543;p8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4" name="Google Shape;42544;p8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5" name="Google Shape;42545;p8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6" name="Google Shape;42546;p8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7" name="Google Shape;42547;p8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8" name="Google Shape;42548;p8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9" name="Google Shape;42549;p8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0" name="Google Shape;42550;p8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1" name="Google Shape;42551;p8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2" name="Google Shape;42552;p8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3" name="Google Shape;42553;p8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4" name="Google Shape;42554;p8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5" name="Google Shape;42555;p8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6" name="Google Shape;42556;p8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7" name="Google Shape;42557;p8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8" name="Google Shape;42558;p8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9" name="Google Shape;42559;p8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0" name="Google Shape;42560;p8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1" name="Google Shape;42561;p8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2" name="Google Shape;42562;p8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3" name="Google Shape;42563;p8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4" name="Google Shape;42564;p8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5" name="Google Shape;42565;p8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6" name="Google Shape;42566;p8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7" name="Google Shape;42567;p8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8" name="Google Shape;42568;p8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9" name="Google Shape;42569;p8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0" name="Google Shape;42570;p8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1" name="Google Shape;42571;p8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2" name="Google Shape;42572;p8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3" name="Google Shape;42573;p8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4" name="Google Shape;42574;p8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5" name="Google Shape;42575;p8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6" name="Google Shape;42576;p8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7" name="Google Shape;42577;p8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8" name="Google Shape;42578;p8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9" name="Google Shape;42579;p8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0" name="Google Shape;42580;p8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1" name="Google Shape;42581;p8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2" name="Google Shape;42582;p8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3" name="Google Shape;42583;p8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4" name="Google Shape;42584;p8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5" name="Google Shape;42585;p8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6" name="Google Shape;42586;p8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7" name="Google Shape;42587;p8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8" name="Google Shape;42588;p8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9" name="Google Shape;42589;p8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0" name="Google Shape;42590;p8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1" name="Google Shape;42591;p8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2" name="Google Shape;42592;p8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3" name="Google Shape;42593;p8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4" name="Google Shape;42594;p8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5" name="Google Shape;42595;p8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6" name="Google Shape;42596;p8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7" name="Google Shape;42597;p8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8" name="Google Shape;42598;p8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9" name="Google Shape;42599;p8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0" name="Google Shape;42600;p8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1" name="Google Shape;42601;p8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2" name="Google Shape;42602;p8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3" name="Google Shape;42603;p8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4" name="Google Shape;42604;p8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5" name="Google Shape;42605;p8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6" name="Google Shape;42606;p8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7" name="Google Shape;42607;p8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8" name="Google Shape;42608;p8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9" name="Google Shape;42609;p8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0" name="Google Shape;42610;p8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1" name="Google Shape;42611;p8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2" name="Google Shape;42612;p8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3" name="Google Shape;42613;p8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4" name="Google Shape;42614;p8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5" name="Google Shape;42615;p8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6" name="Google Shape;42616;p8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7" name="Google Shape;42617;p8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8" name="Google Shape;42618;p8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9" name="Google Shape;42619;p8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0" name="Google Shape;42620;p8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1" name="Google Shape;42621;p8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2" name="Google Shape;42622;p8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3" name="Google Shape;42623;p8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4" name="Google Shape;42624;p8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5" name="Google Shape;42625;p8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6" name="Google Shape;42626;p8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7" name="Google Shape;42627;p8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8" name="Google Shape;42628;p8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9" name="Google Shape;42629;p8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0" name="Google Shape;42630;p8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1" name="Google Shape;42631;p8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2" name="Google Shape;42632;p8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3" name="Google Shape;42633;p8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4" name="Google Shape;42634;p8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5" name="Google Shape;42635;p8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6" name="Google Shape;42636;p8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7" name="Google Shape;42637;p8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8" name="Google Shape;42638;p8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9" name="Google Shape;42639;p8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0" name="Google Shape;42640;p8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1" name="Google Shape;42641;p8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2" name="Google Shape;42642;p8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3" name="Google Shape;42643;p8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4" name="Google Shape;42644;p8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5" name="Google Shape;42645;p8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6" name="Google Shape;42646;p8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7" name="Google Shape;42647;p8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8" name="Google Shape;42648;p8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9" name="Google Shape;42649;p8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0" name="Google Shape;42650;p8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1" name="Google Shape;42651;p8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2" name="Google Shape;42652;p8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3" name="Google Shape;42653;p8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4" name="Google Shape;42654;p8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5" name="Google Shape;42655;p8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6" name="Google Shape;42656;p8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7" name="Google Shape;42657;p8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8" name="Google Shape;42658;p8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9" name="Google Shape;42659;p8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0" name="Google Shape;42660;p8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1" name="Google Shape;42661;p8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2" name="Google Shape;42662;p8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3" name="Google Shape;42663;p8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4" name="Google Shape;42664;p8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5" name="Google Shape;42665;p8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6" name="Google Shape;42666;p8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7" name="Google Shape;42667;p8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8" name="Google Shape;42668;p8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9" name="Google Shape;42669;p8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0" name="Google Shape;42670;p8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1" name="Google Shape;42671;p8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2" name="Google Shape;42672;p8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3" name="Google Shape;42673;p8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4" name="Google Shape;42674;p8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5" name="Google Shape;42675;p8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6" name="Google Shape;42676;p8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7" name="Google Shape;42677;p8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8" name="Google Shape;42678;p8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9" name="Google Shape;42679;p8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0" name="Google Shape;42680;p8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1" name="Google Shape;42681;p8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2" name="Google Shape;42682;p8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3" name="Google Shape;42683;p8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4" name="Google Shape;42684;p8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5" name="Google Shape;42685;p8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6" name="Google Shape;42686;p8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7" name="Google Shape;42687;p8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8" name="Google Shape;42688;p8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9" name="Google Shape;42689;p8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0" name="Google Shape;42690;p8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1" name="Google Shape;42691;p8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2" name="Google Shape;42692;p8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3" name="Google Shape;42693;p8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4" name="Google Shape;42694;p8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5" name="Google Shape;42695;p8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6" name="Google Shape;42696;p8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7" name="Google Shape;42697;p8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8" name="Google Shape;42698;p8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9" name="Google Shape;42699;p8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0" name="Google Shape;42700;p8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1" name="Google Shape;42701;p8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2" name="Google Shape;42702;p8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3" name="Google Shape;42703;p8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4" name="Google Shape;42704;p8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5" name="Google Shape;42705;p8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6" name="Google Shape;42706;p8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7" name="Google Shape;42707;p8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8" name="Google Shape;42708;p8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9" name="Google Shape;42709;p8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0" name="Google Shape;42710;p8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1" name="Google Shape;42711;p8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2" name="Google Shape;42712;p8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3" name="Google Shape;42713;p8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4" name="Google Shape;42714;p8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5" name="Google Shape;42715;p8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6" name="Google Shape;42716;p8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7" name="Google Shape;42717;p8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8" name="Google Shape;42718;p8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9" name="Google Shape;42719;p8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0" name="Google Shape;42720;p8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1" name="Google Shape;42721;p8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2" name="Google Shape;42722;p8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3" name="Google Shape;42723;p8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4" name="Google Shape;42724;p8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5" name="Google Shape;42725;p8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6" name="Google Shape;42726;p8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7" name="Google Shape;42727;p8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8" name="Google Shape;42728;p8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9" name="Google Shape;42729;p8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0" name="Google Shape;42730;p8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1" name="Google Shape;42731;p8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2" name="Google Shape;42732;p8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3" name="Google Shape;42733;p8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4" name="Google Shape;42734;p8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5" name="Google Shape;42735;p8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6" name="Google Shape;42736;p8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7" name="Google Shape;42737;p8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8" name="Google Shape;42738;p8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9" name="Google Shape;42739;p8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0" name="Google Shape;42740;p8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1" name="Google Shape;42741;p8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2" name="Google Shape;42742;p8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3" name="Google Shape;42743;p8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4" name="Google Shape;42744;p8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5" name="Google Shape;42745;p8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6" name="Google Shape;42746;p8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7" name="Google Shape;42747;p8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8" name="Google Shape;42748;p8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9" name="Google Shape;42749;p8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0" name="Google Shape;42750;p8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1" name="Google Shape;42751;p8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2" name="Google Shape;42752;p8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3" name="Google Shape;42753;p8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4" name="Google Shape;42754;p8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5" name="Google Shape;42755;p8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6" name="Google Shape;42756;p8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7" name="Google Shape;42757;p8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8" name="Google Shape;42758;p8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9" name="Google Shape;42759;p8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0" name="Google Shape;42760;p8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1" name="Google Shape;42761;p8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2" name="Google Shape;42762;p8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3" name="Google Shape;42763;p8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4" name="Google Shape;42764;p8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5" name="Google Shape;42765;p8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6" name="Google Shape;42766;p8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7" name="Google Shape;42767;p8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8" name="Google Shape;42768;p8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9" name="Google Shape;42769;p8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0" name="Google Shape;42770;p8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1" name="Google Shape;42771;p8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2" name="Google Shape;42772;p8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3" name="Google Shape;42773;p8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4" name="Google Shape;42774;p8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5" name="Google Shape;42775;p8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6" name="Google Shape;42776;p8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7" name="Google Shape;42777;p8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8" name="Google Shape;42778;p8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9" name="Google Shape;42779;p8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0" name="Google Shape;42780;p8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1" name="Google Shape;42781;p8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2" name="Google Shape;42782;p8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3" name="Google Shape;42783;p8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4" name="Google Shape;42784;p8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5" name="Google Shape;42785;p8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6" name="Google Shape;42786;p8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7" name="Google Shape;42787;p8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8" name="Google Shape;42788;p8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9" name="Google Shape;42789;p8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0" name="Google Shape;42790;p8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1" name="Google Shape;42791;p8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2" name="Google Shape;42792;p8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3" name="Google Shape;42793;p8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4" name="Google Shape;42794;p8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5" name="Google Shape;42795;p8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6" name="Google Shape;42796;p8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7" name="Google Shape;42797;p8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8" name="Google Shape;42798;p8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9" name="Google Shape;42799;p8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0" name="Google Shape;42800;p8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1" name="Google Shape;42801;p8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2" name="Google Shape;42802;p8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3" name="Google Shape;42803;p8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4" name="Google Shape;42804;p8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5" name="Google Shape;42805;p8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6" name="Google Shape;42806;p8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7" name="Google Shape;42807;p8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8" name="Google Shape;42808;p8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9" name="Google Shape;42809;p8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0" name="Google Shape;42810;p8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1" name="Google Shape;42811;p8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2" name="Google Shape;42812;p8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3" name="Google Shape;42813;p8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4" name="Google Shape;42814;p8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5" name="Google Shape;42815;p8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6" name="Google Shape;42816;p8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7" name="Google Shape;42817;p8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8" name="Google Shape;42818;p8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9" name="Google Shape;42819;p8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0" name="Google Shape;42820;p8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1" name="Google Shape;42821;p8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2" name="Google Shape;42822;p8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3" name="Google Shape;42823;p8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4" name="Google Shape;42824;p8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5" name="Google Shape;42825;p8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6" name="Google Shape;42826;p8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7" name="Google Shape;42827;p8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8" name="Google Shape;42828;p8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9" name="Google Shape;42829;p8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0" name="Google Shape;42830;p8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1" name="Google Shape;42831;p8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2" name="Google Shape;42832;p8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3" name="Google Shape;42833;p8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4" name="Google Shape;42834;p8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5" name="Google Shape;42835;p8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6" name="Google Shape;42836;p8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7" name="Google Shape;42837;p8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8" name="Google Shape;42838;p8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9" name="Google Shape;42839;p8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0" name="Google Shape;42840;p8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1" name="Google Shape;42841;p8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2" name="Google Shape;42842;p8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3" name="Google Shape;42843;p8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4" name="Google Shape;42844;p8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5" name="Google Shape;42845;p8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6" name="Google Shape;42846;p8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7" name="Google Shape;42847;p8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8" name="Google Shape;42848;p8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9" name="Google Shape;42849;p8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0" name="Google Shape;42850;p8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1" name="Google Shape;42851;p8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2" name="Google Shape;42852;p8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3" name="Google Shape;42853;p8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4" name="Google Shape;42854;p8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5" name="Google Shape;42855;p8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6" name="Google Shape;42856;p8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7" name="Google Shape;42857;p8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8" name="Google Shape;42858;p8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9" name="Google Shape;42859;p8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0" name="Google Shape;42860;p8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1" name="Google Shape;42861;p8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2" name="Google Shape;42862;p8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3" name="Google Shape;42863;p8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4" name="Google Shape;42864;p8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5" name="Google Shape;42865;p8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6" name="Google Shape;42866;p8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7" name="Google Shape;42867;p8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8" name="Google Shape;42868;p8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9" name="Google Shape;42869;p8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0" name="Google Shape;42870;p8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1" name="Google Shape;42871;p8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2" name="Google Shape;42872;p8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3" name="Google Shape;42873;p8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4" name="Google Shape;42874;p8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5" name="Google Shape;42875;p8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6" name="Google Shape;42876;p8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7" name="Google Shape;42877;p8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8" name="Google Shape;42878;p8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9" name="Google Shape;42879;p8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0" name="Google Shape;42880;p8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1" name="Google Shape;42881;p8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2" name="Google Shape;42882;p8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3" name="Google Shape;42883;p8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4" name="Google Shape;42884;p8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5" name="Google Shape;42885;p8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6" name="Google Shape;42886;p8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7" name="Google Shape;42887;p8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8" name="Google Shape;42888;p8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9" name="Google Shape;42889;p8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0" name="Google Shape;42890;p8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1" name="Google Shape;42891;p8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2" name="Google Shape;42892;p8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3" name="Google Shape;42893;p8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4" name="Google Shape;42894;p8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5" name="Google Shape;42895;p8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6" name="Google Shape;42896;p8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7" name="Google Shape;42897;p8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8" name="Google Shape;42898;p8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9" name="Google Shape;42899;p8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0" name="Google Shape;42900;p8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1" name="Google Shape;42901;p8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2" name="Google Shape;42902;p8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3" name="Google Shape;42903;p8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4" name="Google Shape;42904;p8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5" name="Google Shape;42905;p8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6" name="Google Shape;42906;p8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7" name="Google Shape;42907;p8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8" name="Google Shape;42908;p8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9" name="Google Shape;42909;p8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0" name="Google Shape;42910;p8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1" name="Google Shape;42911;p8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2" name="Google Shape;42912;p8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3" name="Google Shape;42913;p8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4" name="Google Shape;42914;p8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5" name="Google Shape;42915;p8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6" name="Google Shape;42916;p8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7" name="Google Shape;42917;p8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8" name="Google Shape;42918;p8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9" name="Google Shape;42919;p8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0" name="Google Shape;42920;p8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1" name="Google Shape;42921;p8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2" name="Google Shape;42922;p8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3" name="Google Shape;42923;p8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4" name="Google Shape;42924;p8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5" name="Google Shape;42925;p8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6" name="Google Shape;42926;p8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7" name="Google Shape;42927;p8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8" name="Google Shape;42928;p8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9" name="Google Shape;42929;p8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0" name="Google Shape;42930;p8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1" name="Google Shape;42931;p8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2" name="Google Shape;42932;p8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3" name="Google Shape;42933;p8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4" name="Google Shape;42934;p8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5" name="Google Shape;42935;p8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6" name="Google Shape;42936;p8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7" name="Google Shape;42937;p8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8" name="Google Shape;42938;p8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9" name="Google Shape;42939;p8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0" name="Google Shape;42940;p8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1" name="Google Shape;42941;p8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2" name="Google Shape;42942;p8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3" name="Google Shape;42943;p8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4" name="Google Shape;42944;p8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5" name="Google Shape;42945;p8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6" name="Google Shape;42946;p8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7" name="Google Shape;42947;p8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8" name="Google Shape;42948;p8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9" name="Google Shape;42949;p8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0" name="Google Shape;42950;p8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1" name="Google Shape;42951;p8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2" name="Google Shape;42952;p8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3" name="Google Shape;42953;p8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4" name="Google Shape;42954;p8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5" name="Google Shape;42955;p8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6" name="Google Shape;42956;p8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7" name="Google Shape;42957;p8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8" name="Google Shape;42958;p8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9" name="Google Shape;42959;p8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0" name="Google Shape;42960;p8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1" name="Google Shape;42961;p8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2" name="Google Shape;42962;p8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3" name="Google Shape;42963;p8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4" name="Google Shape;42964;p8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5" name="Google Shape;42965;p8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6" name="Google Shape;42966;p8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7" name="Google Shape;42967;p8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8" name="Google Shape;42968;p8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9" name="Google Shape;42969;p8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0" name="Google Shape;42970;p8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1" name="Google Shape;42971;p8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2" name="Google Shape;42972;p8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3" name="Google Shape;42973;p8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4" name="Google Shape;42974;p8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5" name="Google Shape;42975;p8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6" name="Google Shape;42976;p8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7" name="Google Shape;42977;p8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8" name="Google Shape;42978;p8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9" name="Google Shape;42979;p8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0" name="Google Shape;42980;p8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1" name="Google Shape;42981;p8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2" name="Google Shape;42982;p8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3" name="Google Shape;42983;p8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4" name="Google Shape;42984;p8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5" name="Google Shape;42985;p8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6" name="Google Shape;42986;p8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7" name="Google Shape;42987;p8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8" name="Google Shape;42988;p8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9" name="Google Shape;42989;p8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0" name="Google Shape;42990;p8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1" name="Google Shape;42991;p8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2" name="Google Shape;42992;p8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3" name="Google Shape;42993;p8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4" name="Google Shape;42994;p8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5" name="Google Shape;42995;p8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6" name="Google Shape;42996;p8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7" name="Google Shape;42997;p8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8" name="Google Shape;42998;p8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9" name="Google Shape;42999;p8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0" name="Google Shape;43000;p8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1" name="Google Shape;43001;p8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2" name="Google Shape;43002;p8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3" name="Google Shape;43003;p8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4" name="Google Shape;43004;p8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5" name="Google Shape;43005;p8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6" name="Google Shape;43006;p8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7" name="Google Shape;43007;p8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8" name="Google Shape;43008;p8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9" name="Google Shape;43009;p8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0" name="Google Shape;43010;p8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1" name="Google Shape;43011;p8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2" name="Google Shape;43012;p8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3" name="Google Shape;43013;p8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4" name="Google Shape;43014;p8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5" name="Google Shape;43015;p8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6" name="Google Shape;43016;p8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7" name="Google Shape;43017;p8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8" name="Google Shape;43018;p8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9" name="Google Shape;43019;p8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0" name="Google Shape;43020;p8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1" name="Google Shape;43021;p8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2" name="Google Shape;43022;p8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3" name="Google Shape;43023;p8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4" name="Google Shape;43024;p8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5" name="Google Shape;43025;p8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6" name="Google Shape;43026;p8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7" name="Google Shape;43027;p8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8" name="Google Shape;43028;p8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9" name="Google Shape;43029;p8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0" name="Google Shape;43030;p8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1" name="Google Shape;43031;p8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2" name="Google Shape;43032;p8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3" name="Google Shape;43033;p8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4" name="Google Shape;43034;p8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5" name="Google Shape;43035;p8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6" name="Google Shape;43036;p8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7" name="Google Shape;43037;p8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8" name="Google Shape;43038;p8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9" name="Google Shape;43039;p8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0" name="Google Shape;43040;p8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1" name="Google Shape;43041;p8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2" name="Google Shape;43042;p8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3" name="Google Shape;43043;p8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4" name="Google Shape;43044;p8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5" name="Google Shape;43045;p8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6" name="Google Shape;43046;p8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7" name="Google Shape;43047;p8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8" name="Google Shape;43048;p8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9" name="Google Shape;43049;p8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0" name="Google Shape;43050;p8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1" name="Google Shape;43051;p8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2" name="Google Shape;43052;p8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3" name="Google Shape;43053;p8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4" name="Google Shape;43054;p8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5" name="Google Shape;43055;p8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6" name="Google Shape;43056;p8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7" name="Google Shape;43057;p8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8" name="Google Shape;43058;p8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9" name="Google Shape;43059;p8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0" name="Google Shape;43060;p8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1" name="Google Shape;43061;p8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2" name="Google Shape;43062;p8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3" name="Google Shape;43063;p8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4" name="Google Shape;43064;p8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5" name="Google Shape;43065;p8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6" name="Google Shape;43066;p8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7" name="Google Shape;43067;p8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8" name="Google Shape;43068;p8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9" name="Google Shape;43069;p8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0" name="Google Shape;43070;p8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1" name="Google Shape;43071;p8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2" name="Google Shape;43072;p8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3" name="Google Shape;43073;p8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4" name="Google Shape;43074;p8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5" name="Google Shape;43075;p8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6" name="Google Shape;43076;p8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7" name="Google Shape;43077;p8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8" name="Google Shape;43078;p8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9" name="Google Shape;43079;p8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0" name="Google Shape;43080;p8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1" name="Google Shape;43081;p8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2" name="Google Shape;43082;p8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3" name="Google Shape;43083;p8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4" name="Google Shape;43084;p8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5" name="Google Shape;43085;p8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6" name="Google Shape;43086;p8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7" name="Google Shape;43087;p8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8" name="Google Shape;43088;p8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9" name="Google Shape;43089;p8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0" name="Google Shape;43090;p8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1" name="Google Shape;43091;p8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2" name="Google Shape;43092;p8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3" name="Google Shape;43093;p8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4" name="Google Shape;43094;p8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5" name="Google Shape;43095;p8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6" name="Google Shape;43096;p8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7" name="Google Shape;43097;p8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8" name="Google Shape;43098;p8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9" name="Google Shape;43099;p8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0" name="Google Shape;43100;p8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1" name="Google Shape;43101;p8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2" name="Google Shape;43102;p8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3" name="Google Shape;43103;p8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4" name="Google Shape;43104;p8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5" name="Google Shape;43105;p8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6" name="Google Shape;43106;p8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7" name="Google Shape;43107;p8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8" name="Google Shape;43108;p8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9" name="Google Shape;43109;p8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0" name="Google Shape;43110;p8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1" name="Google Shape;43111;p8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2" name="Google Shape;43112;p8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3" name="Google Shape;43113;p8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4" name="Google Shape;43114;p8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5" name="Google Shape;43115;p8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6" name="Google Shape;43116;p8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7" name="Google Shape;43117;p8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8" name="Google Shape;43118;p8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9" name="Google Shape;43119;p8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0" name="Google Shape;43120;p8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1" name="Google Shape;43121;p8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2" name="Google Shape;43122;p8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3" name="Google Shape;43123;p8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4" name="Google Shape;43124;p8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5" name="Google Shape;43125;p8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6" name="Google Shape;43126;p8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7" name="Google Shape;43127;p8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8" name="Google Shape;43128;p8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9" name="Google Shape;43129;p8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0" name="Google Shape;43130;p8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1" name="Google Shape;43131;p8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2" name="Google Shape;43132;p8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3" name="Google Shape;43133;p8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4" name="Google Shape;43134;p8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5" name="Google Shape;43135;p8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6" name="Google Shape;43136;p8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7" name="Google Shape;43137;p8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8" name="Google Shape;43138;p8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9" name="Google Shape;43139;p8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0" name="Google Shape;43140;p8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1" name="Google Shape;43141;p8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2" name="Google Shape;43142;p88"/>
          <p:cNvGrpSpPr/>
          <p:nvPr/>
        </p:nvGrpSpPr>
        <p:grpSpPr>
          <a:xfrm>
            <a:off x="5834044" y="1012080"/>
            <a:ext cx="2590840" cy="1380235"/>
            <a:chOff x="233350" y="949250"/>
            <a:chExt cx="7137300" cy="3802300"/>
          </a:xfrm>
        </p:grpSpPr>
        <p:sp>
          <p:nvSpPr>
            <p:cNvPr id="43143" name="Google Shape;43143;p8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4" name="Google Shape;43144;p8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5" name="Google Shape;43145;p8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6" name="Google Shape;43146;p8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7" name="Google Shape;43147;p8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8" name="Google Shape;43148;p8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9" name="Google Shape;43149;p8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0" name="Google Shape;43150;p8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1" name="Google Shape;43151;p8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2" name="Google Shape;43152;p8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3" name="Google Shape;43153;p8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4" name="Google Shape;43154;p8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5" name="Google Shape;43155;p8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6" name="Google Shape;43156;p8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7" name="Google Shape;43157;p8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8" name="Google Shape;43158;p8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9" name="Google Shape;43159;p8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0" name="Google Shape;43160;p8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1" name="Google Shape;43161;p8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2" name="Google Shape;43162;p8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3" name="Google Shape;43163;p8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4" name="Google Shape;43164;p8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5" name="Google Shape;43165;p8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6" name="Google Shape;43166;p8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7" name="Google Shape;43167;p8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8" name="Google Shape;43168;p8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9" name="Google Shape;43169;p8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0" name="Google Shape;43170;p8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1" name="Google Shape;43171;p8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2" name="Google Shape;43172;p8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3" name="Google Shape;43173;p8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4" name="Google Shape;43174;p8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5" name="Google Shape;43175;p8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6" name="Google Shape;43176;p8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7" name="Google Shape;43177;p8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8" name="Google Shape;43178;p8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9" name="Google Shape;43179;p8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0" name="Google Shape;43180;p8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1" name="Google Shape;43181;p8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2" name="Google Shape;43182;p8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3" name="Google Shape;43183;p8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4" name="Google Shape;43184;p8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5" name="Google Shape;43185;p8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6" name="Google Shape;43186;p8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7" name="Google Shape;43187;p8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8" name="Google Shape;43188;p8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9" name="Google Shape;43189;p8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0" name="Google Shape;43190;p8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1" name="Google Shape;43191;p8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2" name="Google Shape;43192;p8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3" name="Google Shape;43193;p8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4" name="Google Shape;43194;p88"/>
          <p:cNvGrpSpPr/>
          <p:nvPr/>
        </p:nvGrpSpPr>
        <p:grpSpPr>
          <a:xfrm>
            <a:off x="7648473" y="3056853"/>
            <a:ext cx="104231" cy="320340"/>
            <a:chOff x="7564426" y="3224343"/>
            <a:chExt cx="119985" cy="368801"/>
          </a:xfrm>
        </p:grpSpPr>
        <p:sp>
          <p:nvSpPr>
            <p:cNvPr id="43195" name="Google Shape;43195;p8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6" name="Google Shape;43196;p8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7" name="Google Shape;43197;p88"/>
          <p:cNvGrpSpPr/>
          <p:nvPr/>
        </p:nvGrpSpPr>
        <p:grpSpPr>
          <a:xfrm>
            <a:off x="7347962" y="3050954"/>
            <a:ext cx="189489" cy="332132"/>
            <a:chOff x="8370831" y="3202002"/>
            <a:chExt cx="218129" cy="382376"/>
          </a:xfrm>
        </p:grpSpPr>
        <p:sp>
          <p:nvSpPr>
            <p:cNvPr id="43198" name="Google Shape;43198;p8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9" name="Google Shape;43199;p8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0" name="Google Shape;43200;p88"/>
          <p:cNvGrpSpPr/>
          <p:nvPr/>
        </p:nvGrpSpPr>
        <p:grpSpPr>
          <a:xfrm>
            <a:off x="8071351" y="3462086"/>
            <a:ext cx="309429" cy="267000"/>
            <a:chOff x="6742064" y="3750480"/>
            <a:chExt cx="399315" cy="344560"/>
          </a:xfrm>
        </p:grpSpPr>
        <p:sp>
          <p:nvSpPr>
            <p:cNvPr id="43201" name="Google Shape;43201;p8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2" name="Google Shape;43202;p8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3" name="Google Shape;43203;p88"/>
          <p:cNvGrpSpPr/>
          <p:nvPr/>
        </p:nvGrpSpPr>
        <p:grpSpPr>
          <a:xfrm>
            <a:off x="7610370" y="3813134"/>
            <a:ext cx="180437" cy="281608"/>
            <a:chOff x="7248525" y="3739696"/>
            <a:chExt cx="230531" cy="359790"/>
          </a:xfrm>
        </p:grpSpPr>
        <p:sp>
          <p:nvSpPr>
            <p:cNvPr id="43204" name="Google Shape;43204;p8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5" name="Google Shape;43205;p8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6" name="Google Shape;43206;p88"/>
          <p:cNvGrpSpPr/>
          <p:nvPr/>
        </p:nvGrpSpPr>
        <p:grpSpPr>
          <a:xfrm>
            <a:off x="7856289" y="3456358"/>
            <a:ext cx="162896" cy="278710"/>
            <a:chOff x="7601242" y="3729267"/>
            <a:chExt cx="222566" cy="380803"/>
          </a:xfrm>
        </p:grpSpPr>
        <p:sp>
          <p:nvSpPr>
            <p:cNvPr id="43207" name="Google Shape;43207;p8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8" name="Google Shape;43208;p8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09" name="Google Shape;43209;p88"/>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10" name="Google Shape;43210;p88"/>
          <p:cNvGrpSpPr/>
          <p:nvPr/>
        </p:nvGrpSpPr>
        <p:grpSpPr>
          <a:xfrm>
            <a:off x="7345935" y="3457498"/>
            <a:ext cx="193543" cy="275990"/>
            <a:chOff x="8304647" y="3738687"/>
            <a:chExt cx="225076" cy="320956"/>
          </a:xfrm>
        </p:grpSpPr>
        <p:sp>
          <p:nvSpPr>
            <p:cNvPr id="43211" name="Google Shape;43211;p8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2" name="Google Shape;43212;p8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3" name="Google Shape;43213;p8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4" name="Google Shape;43214;p88"/>
          <p:cNvGrpSpPr/>
          <p:nvPr/>
        </p:nvGrpSpPr>
        <p:grpSpPr>
          <a:xfrm>
            <a:off x="7618427" y="3457498"/>
            <a:ext cx="178492" cy="275990"/>
            <a:chOff x="8615101" y="3738687"/>
            <a:chExt cx="207573" cy="320956"/>
          </a:xfrm>
        </p:grpSpPr>
        <p:sp>
          <p:nvSpPr>
            <p:cNvPr id="43215" name="Google Shape;43215;p8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6" name="Google Shape;43216;p8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7" name="Google Shape;43217;p8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18" name="Google Shape;43218;p88"/>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19" name="Google Shape;43219;p88"/>
          <p:cNvGrpSpPr/>
          <p:nvPr/>
        </p:nvGrpSpPr>
        <p:grpSpPr>
          <a:xfrm>
            <a:off x="6013132" y="3578986"/>
            <a:ext cx="557671" cy="511283"/>
            <a:chOff x="6015419" y="3716859"/>
            <a:chExt cx="557671" cy="511283"/>
          </a:xfrm>
        </p:grpSpPr>
        <p:sp>
          <p:nvSpPr>
            <p:cNvPr id="43220" name="Google Shape;43220;p8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21" name="Google Shape;43221;p88"/>
            <p:cNvGrpSpPr/>
            <p:nvPr/>
          </p:nvGrpSpPr>
          <p:grpSpPr>
            <a:xfrm>
              <a:off x="6036094" y="3716980"/>
              <a:ext cx="529860" cy="510468"/>
              <a:chOff x="6036094" y="3716980"/>
              <a:chExt cx="529860" cy="510468"/>
            </a:xfrm>
          </p:grpSpPr>
          <p:sp>
            <p:nvSpPr>
              <p:cNvPr id="43222" name="Google Shape;43222;p8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3" name="Google Shape;43223;p8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4" name="Google Shape;43224;p8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5" name="Google Shape;43225;p8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6" name="Google Shape;43226;p8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7" name="Google Shape;43227;p8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8" name="Google Shape;43228;p8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9" name="Google Shape;43229;p8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0" name="Google Shape;43230;p8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1" name="Google Shape;43231;p8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32" name="Google Shape;43232;p88"/>
          <p:cNvGrpSpPr/>
          <p:nvPr/>
        </p:nvGrpSpPr>
        <p:grpSpPr>
          <a:xfrm>
            <a:off x="6642017" y="2935755"/>
            <a:ext cx="576302" cy="511871"/>
            <a:chOff x="6644304" y="3073628"/>
            <a:chExt cx="576302" cy="511871"/>
          </a:xfrm>
        </p:grpSpPr>
        <p:sp>
          <p:nvSpPr>
            <p:cNvPr id="43233" name="Google Shape;43233;p8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34" name="Google Shape;43234;p88"/>
            <p:cNvGrpSpPr/>
            <p:nvPr/>
          </p:nvGrpSpPr>
          <p:grpSpPr>
            <a:xfrm>
              <a:off x="6712169" y="3085440"/>
              <a:ext cx="481622" cy="494913"/>
              <a:chOff x="6712169" y="3085440"/>
              <a:chExt cx="481622" cy="494913"/>
            </a:xfrm>
          </p:grpSpPr>
          <p:sp>
            <p:nvSpPr>
              <p:cNvPr id="43235" name="Google Shape;43235;p8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6" name="Google Shape;43236;p8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7" name="Google Shape;43237;p8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8" name="Google Shape;43238;p8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9" name="Google Shape;43239;p8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40" name="Google Shape;43240;p8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1" name="Google Shape;43241;p8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2" name="Google Shape;43242;p8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43" name="Google Shape;43243;p88"/>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44" name="Google Shape;43244;p88"/>
          <p:cNvGrpSpPr/>
          <p:nvPr/>
        </p:nvGrpSpPr>
        <p:grpSpPr>
          <a:xfrm>
            <a:off x="6649868" y="3578750"/>
            <a:ext cx="560631" cy="511352"/>
            <a:chOff x="6652154" y="3716623"/>
            <a:chExt cx="560631" cy="511352"/>
          </a:xfrm>
        </p:grpSpPr>
        <p:sp>
          <p:nvSpPr>
            <p:cNvPr id="43245" name="Google Shape;43245;p8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46" name="Google Shape;43246;p88"/>
            <p:cNvGrpSpPr/>
            <p:nvPr/>
          </p:nvGrpSpPr>
          <p:grpSpPr>
            <a:xfrm>
              <a:off x="6669657" y="3716715"/>
              <a:ext cx="466779" cy="464290"/>
              <a:chOff x="6669657" y="3716715"/>
              <a:chExt cx="466779" cy="464290"/>
            </a:xfrm>
          </p:grpSpPr>
          <p:sp>
            <p:nvSpPr>
              <p:cNvPr id="43247" name="Google Shape;43247;p8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8" name="Google Shape;43248;p8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9" name="Google Shape;43249;p8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0" name="Google Shape;43250;p8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1" name="Google Shape;43251;p8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2" name="Google Shape;43252;p8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3" name="Google Shape;43253;p8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4" name="Google Shape;43254;p8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5" name="Google Shape;43255;p8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6" name="Google Shape;43256;p8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7" name="Google Shape;43257;p8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8" name="Google Shape;43258;p8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9" name="Google Shape;43259;p8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60" name="Google Shape;43260;p88"/>
          <p:cNvGrpSpPr/>
          <p:nvPr/>
        </p:nvGrpSpPr>
        <p:grpSpPr>
          <a:xfrm>
            <a:off x="7843959" y="3860159"/>
            <a:ext cx="187557" cy="187557"/>
            <a:chOff x="8565775" y="671075"/>
            <a:chExt cx="441000" cy="441000"/>
          </a:xfrm>
        </p:grpSpPr>
        <p:sp>
          <p:nvSpPr>
            <p:cNvPr id="43261" name="Google Shape;43261;p8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2" name="Google Shape;43262;p8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63" name="Google Shape;43263;p88"/>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4" name="Google Shape;43264;p88"/>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65" name="Google Shape;43265;p88"/>
          <p:cNvGrpSpPr/>
          <p:nvPr/>
        </p:nvGrpSpPr>
        <p:grpSpPr>
          <a:xfrm>
            <a:off x="5997814" y="2938377"/>
            <a:ext cx="587871" cy="512373"/>
            <a:chOff x="6000100" y="3076250"/>
            <a:chExt cx="587871" cy="512373"/>
          </a:xfrm>
        </p:grpSpPr>
        <p:sp>
          <p:nvSpPr>
            <p:cNvPr id="43266" name="Google Shape;43266;p8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67" name="Google Shape;43267;p88"/>
            <p:cNvGrpSpPr/>
            <p:nvPr/>
          </p:nvGrpSpPr>
          <p:grpSpPr>
            <a:xfrm>
              <a:off x="6031360" y="3076713"/>
              <a:ext cx="539107" cy="480965"/>
              <a:chOff x="6031360" y="3076713"/>
              <a:chExt cx="539107" cy="480965"/>
            </a:xfrm>
          </p:grpSpPr>
          <p:sp>
            <p:nvSpPr>
              <p:cNvPr id="43268" name="Google Shape;43268;p8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9" name="Google Shape;43269;p8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0" name="Google Shape;43270;p8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1" name="Google Shape;43271;p8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2" name="Google Shape;43272;p8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3" name="Google Shape;43273;p8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4" name="Google Shape;43274;p8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75" name="Google Shape;43275;p88"/>
          <p:cNvGrpSpPr/>
          <p:nvPr/>
        </p:nvGrpSpPr>
        <p:grpSpPr>
          <a:xfrm>
            <a:off x="3416805" y="919691"/>
            <a:ext cx="2310381" cy="1488888"/>
            <a:chOff x="229225" y="549050"/>
            <a:chExt cx="7161750" cy="4615275"/>
          </a:xfrm>
        </p:grpSpPr>
        <p:sp>
          <p:nvSpPr>
            <p:cNvPr id="43276" name="Google Shape;43276;p8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7" name="Google Shape;43277;p8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8" name="Google Shape;43278;p8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9" name="Google Shape;43279;p8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0" name="Google Shape;43280;p8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1" name="Google Shape;43281;p8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2" name="Google Shape;43282;p8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3" name="Google Shape;43283;p8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4" name="Google Shape;43284;p8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5" name="Google Shape;43285;p8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6" name="Google Shape;43286;p8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7" name="Google Shape;43287;p8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8" name="Google Shape;43288;p8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9" name="Google Shape;43289;p8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0" name="Google Shape;43290;p8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1" name="Google Shape;43291;p8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2" name="Google Shape;43292;p8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3" name="Google Shape;43293;p8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4" name="Google Shape;43294;p8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5" name="Google Shape;43295;p8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6" name="Google Shape;43296;p8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7" name="Google Shape;43297;p8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8" name="Google Shape;43298;p8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9" name="Google Shape;43299;p8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0" name="Google Shape;43300;p8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1" name="Google Shape;43301;p8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2" name="Google Shape;43302;p8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3" name="Google Shape;43303;p8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4" name="Google Shape;43304;p8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5" name="Google Shape;43305;p8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6" name="Google Shape;43306;p8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7" name="Google Shape;43307;p8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8" name="Google Shape;43308;p8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9" name="Google Shape;43309;p8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0" name="Google Shape;43310;p8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1" name="Google Shape;43311;p8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2" name="Google Shape;43312;p8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3" name="Google Shape;43313;p8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4" name="Google Shape;43314;p8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5" name="Google Shape;43315;p8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6" name="Google Shape;43316;p8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7" name="Google Shape;43317;p8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8" name="Google Shape;43318;p8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9" name="Google Shape;43319;p8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0" name="Google Shape;43320;p8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1" name="Google Shape;43321;p8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2" name="Google Shape;43322;p8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3" name="Google Shape;43323;p8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4" name="Google Shape;43324;p8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5" name="Google Shape;43325;p8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6" name="Google Shape;43326;p8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7" name="Google Shape;43327;p8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8" name="Google Shape;43328;p8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9" name="Google Shape;43329;p8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0" name="Google Shape;43330;p8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1" name="Google Shape;43331;p8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2" name="Google Shape;43332;p8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3" name="Google Shape;43333;p8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4" name="Google Shape;43334;p8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5" name="Google Shape;43335;p8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6" name="Google Shape;43336;p8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7" name="Google Shape;43337;p8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8" name="Google Shape;43338;p8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9" name="Google Shape;43339;p8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0" name="Google Shape;43340;p8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1" name="Google Shape;43341;p8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2" name="Google Shape;43342;p8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3" name="Google Shape;43343;p8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4" name="Google Shape;43344;p8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5" name="Google Shape;43345;p8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6" name="Google Shape;43346;p8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7" name="Google Shape;43347;p8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8" name="Google Shape;43348;p8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9" name="Google Shape;43349;p8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0" name="Google Shape;43350;p8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1" name="Google Shape;43351;p8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2" name="Google Shape;43352;p8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3" name="Google Shape;43353;p8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4" name="Google Shape;43354;p8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5" name="Google Shape;43355;p8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6" name="Google Shape;43356;p8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7" name="Google Shape;43357;p8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8" name="Google Shape;43358;p8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9" name="Google Shape;43359;p8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0" name="Google Shape;43360;p8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1" name="Google Shape;43361;p8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2" name="Google Shape;43362;p8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3" name="Google Shape;43363;p8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4" name="Google Shape;43364;p8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5" name="Google Shape;43365;p8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6" name="Google Shape;43366;p8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7" name="Google Shape;43367;p8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8" name="Google Shape;43368;p8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9" name="Google Shape;43369;p8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0" name="Google Shape;43370;p8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1" name="Google Shape;43371;p8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2" name="Google Shape;43372;p8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3" name="Google Shape;43373;p8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4" name="Google Shape;43374;p8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5" name="Google Shape;43375;p8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6" name="Google Shape;43376;p8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7" name="Google Shape;43377;p8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8" name="Google Shape;43378;p8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9" name="Google Shape;43379;p8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0" name="Google Shape;43380;p8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1" name="Google Shape;43381;p8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2" name="Google Shape;43382;p8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3" name="Google Shape;43383;p8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4" name="Google Shape;43384;p8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5" name="Google Shape;43385;p8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6" name="Google Shape;43386;p8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7" name="Google Shape;43387;p8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8" name="Google Shape;43388;p8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9" name="Google Shape;43389;p8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0" name="Google Shape;43390;p8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1" name="Google Shape;43391;p8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2" name="Google Shape;43392;p8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3" name="Google Shape;43393;p88"/>
          <p:cNvGrpSpPr/>
          <p:nvPr/>
        </p:nvGrpSpPr>
        <p:grpSpPr>
          <a:xfrm>
            <a:off x="3514723" y="2849588"/>
            <a:ext cx="2310282" cy="1374222"/>
            <a:chOff x="238125" y="732525"/>
            <a:chExt cx="7130500" cy="4241425"/>
          </a:xfrm>
        </p:grpSpPr>
        <p:sp>
          <p:nvSpPr>
            <p:cNvPr id="43394" name="Google Shape;43394;p8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5" name="Google Shape;43395;p8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6" name="Google Shape;43396;p8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7" name="Google Shape;43397;p8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8" name="Google Shape;43398;p8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9" name="Google Shape;43399;p8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0" name="Google Shape;43400;p8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1" name="Google Shape;43401;p8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2" name="Google Shape;43402;p8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3" name="Google Shape;43403;p8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4" name="Google Shape;43404;p8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5" name="Google Shape;43405;p8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6" name="Google Shape;43406;p8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7" name="Google Shape;43407;p8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8" name="Google Shape;43408;p8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9" name="Google Shape;43409;p8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0" name="Google Shape;43410;p8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1" name="Google Shape;43411;p8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2" name="Google Shape;43412;p8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3" name="Google Shape;43413;p8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4" name="Google Shape;43414;p8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5" name="Google Shape;43415;p8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6" name="Google Shape;43416;p8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7" name="Google Shape;43417;p8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8" name="Google Shape;43418;p8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9" name="Google Shape;43419;p8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0" name="Google Shape;43420;p8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1" name="Google Shape;43421;p8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2" name="Google Shape;43422;p8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3" name="Google Shape;43423;p8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4" name="Google Shape;43424;p8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5" name="Google Shape;43425;p8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6" name="Google Shape;43426;p8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7" name="Google Shape;43427;p8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8" name="Google Shape;43428;p8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9" name="Google Shape;43429;p8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0" name="Google Shape;43430;p8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1" name="Google Shape;43431;p8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2" name="Google Shape;43432;p8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3" name="Google Shape;43433;p8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4" name="Google Shape;43434;p8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5" name="Google Shape;43435;p8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6" name="Google Shape;43436;p8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7" name="Google Shape;43437;p8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8" name="Google Shape;43438;p8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9" name="Google Shape;43439;p8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0" name="Google Shape;43440;p8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1" name="Google Shape;43441;p8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2" name="Google Shape;43442;p8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3" name="Google Shape;43443;p8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4" name="Google Shape;43444;p8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5" name="Google Shape;43445;p8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6" name="Google Shape;43446;p8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7" name="Google Shape;43447;p8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8" name="Google Shape;43448;p8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9" name="Google Shape;43449;p8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0" name="Google Shape;43450;p8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1" name="Google Shape;43451;p8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2" name="Google Shape;43452;p8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3" name="Google Shape;43453;p8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4" name="Google Shape;43454;p8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5" name="Google Shape;43455;p8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6" name="Google Shape;43456;p8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7" name="Google Shape;43457;p8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8" name="Google Shape;43458;p8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9" name="Google Shape;43459;p8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0" name="Google Shape;43460;p8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1" name="Google Shape;43461;p8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2" name="Google Shape;43462;p8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3" name="Google Shape;43463;p8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4" name="Google Shape;43464;p8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5" name="Google Shape;43465;p8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6" name="Google Shape;43466;p8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7" name="Google Shape;43467;p8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8" name="Google Shape;43468;p8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9" name="Google Shape;43469;p8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0" name="Google Shape;43470;p8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1" name="Google Shape;43471;p8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2" name="Google Shape;43472;p8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3" name="Google Shape;43473;p8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4" name="Google Shape;43474;p8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5" name="Google Shape;43475;p8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6" name="Google Shape;43476;p8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7" name="Google Shape;43477;p8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8" name="Google Shape;43478;p8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9" name="Google Shape;43479;p8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0" name="Google Shape;43480;p8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1" name="Google Shape;43481;p8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2" name="Google Shape;43482;p8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3" name="Google Shape;43483;p8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4" name="Google Shape;43484;p8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5" name="Google Shape;43485;p8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6" name="Google Shape;43486;p8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7" name="Google Shape;43487;p8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8" name="Google Shape;43488;p8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9" name="Google Shape;43489;p8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0" name="Google Shape;43490;p8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1" name="Google Shape;43491;p8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2" name="Google Shape;43492;p8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3" name="Google Shape;43493;p8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4" name="Google Shape;43494;p8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5" name="Google Shape;43495;p8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6" name="Google Shape;43496;p8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7" name="Google Shape;43497;p8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8" name="Google Shape;43498;p8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9" name="Google Shape;43499;p8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0" name="Google Shape;43500;p8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1" name="Google Shape;43501;p8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2" name="Google Shape;43502;p8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3" name="Google Shape;43503;p8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4" name="Google Shape;43504;p8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5" name="Google Shape;43505;p8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6" name="Google Shape;43506;p8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7" name="Google Shape;43507;p8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11" name="Shape 43511"/>
        <p:cNvGrpSpPr/>
        <p:nvPr/>
      </p:nvGrpSpPr>
      <p:grpSpPr>
        <a:xfrm>
          <a:off x="0" y="0"/>
          <a:ext cx="0" cy="0"/>
          <a:chOff x="0" y="0"/>
          <a:chExt cx="0" cy="0"/>
        </a:xfrm>
      </p:grpSpPr>
      <p:grpSp>
        <p:nvGrpSpPr>
          <p:cNvPr id="43512" name="Google Shape;43512;p89"/>
          <p:cNvGrpSpPr/>
          <p:nvPr/>
        </p:nvGrpSpPr>
        <p:grpSpPr>
          <a:xfrm>
            <a:off x="725414" y="969763"/>
            <a:ext cx="2507799" cy="206239"/>
            <a:chOff x="106648" y="895722"/>
            <a:chExt cx="4481413" cy="374300"/>
          </a:xfrm>
        </p:grpSpPr>
        <p:grpSp>
          <p:nvGrpSpPr>
            <p:cNvPr id="43513" name="Google Shape;43513;p89"/>
            <p:cNvGrpSpPr/>
            <p:nvPr/>
          </p:nvGrpSpPr>
          <p:grpSpPr>
            <a:xfrm>
              <a:off x="2233276" y="895722"/>
              <a:ext cx="1082667" cy="223591"/>
              <a:chOff x="4808316" y="2800065"/>
              <a:chExt cx="1999386" cy="412910"/>
            </a:xfrm>
          </p:grpSpPr>
          <p:sp>
            <p:nvSpPr>
              <p:cNvPr id="43514" name="Google Shape;43514;p8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15" name="Google Shape;43515;p89"/>
              <p:cNvGrpSpPr/>
              <p:nvPr/>
            </p:nvGrpSpPr>
            <p:grpSpPr>
              <a:xfrm>
                <a:off x="4808316" y="2800065"/>
                <a:ext cx="92400" cy="411825"/>
                <a:chOff x="845575" y="2563700"/>
                <a:chExt cx="92400" cy="411825"/>
              </a:xfrm>
            </p:grpSpPr>
            <p:cxnSp>
              <p:nvCxnSpPr>
                <p:cNvPr id="43516" name="Google Shape;43516;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517" name="Google Shape;43517;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18" name="Google Shape;43518;p89"/>
            <p:cNvGrpSpPr/>
            <p:nvPr/>
          </p:nvGrpSpPr>
          <p:grpSpPr>
            <a:xfrm>
              <a:off x="106648" y="895722"/>
              <a:ext cx="1088401" cy="223591"/>
              <a:chOff x="881025" y="2800065"/>
              <a:chExt cx="2009975" cy="412910"/>
            </a:xfrm>
          </p:grpSpPr>
          <p:sp>
            <p:nvSpPr>
              <p:cNvPr id="43519" name="Google Shape;43519;p8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20" name="Google Shape;43520;p89"/>
              <p:cNvGrpSpPr/>
              <p:nvPr/>
            </p:nvGrpSpPr>
            <p:grpSpPr>
              <a:xfrm>
                <a:off x="881025" y="2800065"/>
                <a:ext cx="92400" cy="411825"/>
                <a:chOff x="845575" y="2563700"/>
                <a:chExt cx="92400" cy="411825"/>
              </a:xfrm>
            </p:grpSpPr>
            <p:cxnSp>
              <p:nvCxnSpPr>
                <p:cNvPr id="43521" name="Google Shape;43521;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522" name="Google Shape;43522;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23" name="Google Shape;43523;p89"/>
            <p:cNvGrpSpPr/>
            <p:nvPr/>
          </p:nvGrpSpPr>
          <p:grpSpPr>
            <a:xfrm>
              <a:off x="1172346" y="1047018"/>
              <a:ext cx="1083151" cy="223003"/>
              <a:chOff x="2849073" y="3079467"/>
              <a:chExt cx="2000279" cy="411825"/>
            </a:xfrm>
          </p:grpSpPr>
          <p:sp>
            <p:nvSpPr>
              <p:cNvPr id="43524" name="Google Shape;43524;p8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25" name="Google Shape;43525;p89"/>
              <p:cNvGrpSpPr/>
              <p:nvPr/>
            </p:nvGrpSpPr>
            <p:grpSpPr>
              <a:xfrm rot="10800000">
                <a:off x="2849073" y="3079467"/>
                <a:ext cx="92400" cy="411825"/>
                <a:chOff x="2070100" y="2563700"/>
                <a:chExt cx="92400" cy="411825"/>
              </a:xfrm>
            </p:grpSpPr>
            <p:cxnSp>
              <p:nvCxnSpPr>
                <p:cNvPr id="43526" name="Google Shape;43526;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527" name="Google Shape;43527;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28" name="Google Shape;43528;p89"/>
            <p:cNvGrpSpPr/>
            <p:nvPr/>
          </p:nvGrpSpPr>
          <p:grpSpPr>
            <a:xfrm>
              <a:off x="3290132" y="1047018"/>
              <a:ext cx="1297929" cy="223003"/>
              <a:chOff x="6760035" y="3079467"/>
              <a:chExt cx="2396914" cy="411825"/>
            </a:xfrm>
          </p:grpSpPr>
          <p:sp>
            <p:nvSpPr>
              <p:cNvPr id="43529" name="Google Shape;43529;p8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30" name="Google Shape;43530;p89"/>
              <p:cNvGrpSpPr/>
              <p:nvPr/>
            </p:nvGrpSpPr>
            <p:grpSpPr>
              <a:xfrm rot="10800000">
                <a:off x="6760035" y="3079467"/>
                <a:ext cx="92400" cy="411825"/>
                <a:chOff x="2070100" y="2563700"/>
                <a:chExt cx="92400" cy="411825"/>
              </a:xfrm>
            </p:grpSpPr>
            <p:cxnSp>
              <p:nvCxnSpPr>
                <p:cNvPr id="43531" name="Google Shape;43531;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3532" name="Google Shape;43532;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533" name="Google Shape;43533;p89"/>
          <p:cNvGrpSpPr/>
          <p:nvPr/>
        </p:nvGrpSpPr>
        <p:grpSpPr>
          <a:xfrm>
            <a:off x="2143176" y="3369134"/>
            <a:ext cx="1086701" cy="799429"/>
            <a:chOff x="2183288" y="3555572"/>
            <a:chExt cx="1136241" cy="835873"/>
          </a:xfrm>
        </p:grpSpPr>
        <p:sp>
          <p:nvSpPr>
            <p:cNvPr id="43534" name="Google Shape;43534;p8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35" name="Google Shape;43535;p89"/>
            <p:cNvGrpSpPr/>
            <p:nvPr/>
          </p:nvGrpSpPr>
          <p:grpSpPr>
            <a:xfrm>
              <a:off x="2205895" y="3637269"/>
              <a:ext cx="1089848" cy="724993"/>
              <a:chOff x="2205895" y="3637269"/>
              <a:chExt cx="1089848" cy="724993"/>
            </a:xfrm>
          </p:grpSpPr>
          <p:sp>
            <p:nvSpPr>
              <p:cNvPr id="43536" name="Google Shape;43536;p8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7" name="Google Shape;43537;p8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8" name="Google Shape;43538;p8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9" name="Google Shape;43539;p8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0" name="Google Shape;43540;p8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1" name="Google Shape;43541;p8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42" name="Google Shape;43542;p8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543" name="Google Shape;43543;p8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3544" name="Google Shape;43544;p89"/>
            <p:cNvGrpSpPr/>
            <p:nvPr/>
          </p:nvGrpSpPr>
          <p:grpSpPr>
            <a:xfrm>
              <a:off x="3173850" y="3779426"/>
              <a:ext cx="145679" cy="70048"/>
              <a:chOff x="3173850" y="3779426"/>
              <a:chExt cx="145679" cy="70048"/>
            </a:xfrm>
          </p:grpSpPr>
          <p:cxnSp>
            <p:nvCxnSpPr>
              <p:cNvPr id="43545" name="Google Shape;43545;p8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3546" name="Google Shape;43546;p8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7" name="Google Shape;43547;p89"/>
            <p:cNvGrpSpPr/>
            <p:nvPr/>
          </p:nvGrpSpPr>
          <p:grpSpPr>
            <a:xfrm>
              <a:off x="2183288" y="4139483"/>
              <a:ext cx="145133" cy="70048"/>
              <a:chOff x="2183288" y="4139483"/>
              <a:chExt cx="145133" cy="70048"/>
            </a:xfrm>
          </p:grpSpPr>
          <p:cxnSp>
            <p:nvCxnSpPr>
              <p:cNvPr id="43548" name="Google Shape;43548;p8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3549" name="Google Shape;43549;p8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50" name="Google Shape;43550;p8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551" name="Google Shape;43551;p8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3552" name="Google Shape;43552;p89"/>
            <p:cNvGrpSpPr/>
            <p:nvPr/>
          </p:nvGrpSpPr>
          <p:grpSpPr>
            <a:xfrm>
              <a:off x="2943836" y="4268886"/>
              <a:ext cx="60717" cy="122559"/>
              <a:chOff x="2943836" y="4268886"/>
              <a:chExt cx="60717" cy="122559"/>
            </a:xfrm>
          </p:grpSpPr>
          <p:sp>
            <p:nvSpPr>
              <p:cNvPr id="43553" name="Google Shape;43553;p8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554" name="Google Shape;43554;p8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3555" name="Google Shape;43555;p89"/>
          <p:cNvGrpSpPr/>
          <p:nvPr/>
        </p:nvGrpSpPr>
        <p:grpSpPr>
          <a:xfrm>
            <a:off x="3406121" y="1290134"/>
            <a:ext cx="1675870" cy="758251"/>
            <a:chOff x="3530532" y="1496185"/>
            <a:chExt cx="1562000" cy="706730"/>
          </a:xfrm>
        </p:grpSpPr>
        <p:cxnSp>
          <p:nvCxnSpPr>
            <p:cNvPr id="43556" name="Google Shape;43556;p8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3557" name="Google Shape;43557;p89"/>
            <p:cNvGrpSpPr/>
            <p:nvPr/>
          </p:nvGrpSpPr>
          <p:grpSpPr>
            <a:xfrm>
              <a:off x="3530532" y="1496185"/>
              <a:ext cx="323430" cy="463587"/>
              <a:chOff x="3530532" y="1496185"/>
              <a:chExt cx="323430" cy="463587"/>
            </a:xfrm>
          </p:grpSpPr>
          <p:grpSp>
            <p:nvGrpSpPr>
              <p:cNvPr id="43558" name="Google Shape;43558;p89"/>
              <p:cNvGrpSpPr/>
              <p:nvPr/>
            </p:nvGrpSpPr>
            <p:grpSpPr>
              <a:xfrm>
                <a:off x="3567462" y="1496185"/>
                <a:ext cx="286500" cy="361376"/>
                <a:chOff x="3567462" y="1496185"/>
                <a:chExt cx="286500" cy="361376"/>
              </a:xfrm>
            </p:grpSpPr>
            <p:cxnSp>
              <p:nvCxnSpPr>
                <p:cNvPr id="43559" name="Google Shape;43559;p8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3560" name="Google Shape;43560;p8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61" name="Google Shape;43561;p8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2" name="Google Shape;43562;p89"/>
            <p:cNvGrpSpPr/>
            <p:nvPr/>
          </p:nvGrpSpPr>
          <p:grpSpPr>
            <a:xfrm>
              <a:off x="3891569" y="1779209"/>
              <a:ext cx="323945" cy="423706"/>
              <a:chOff x="3891569" y="1779209"/>
              <a:chExt cx="323945" cy="423706"/>
            </a:xfrm>
          </p:grpSpPr>
          <p:grpSp>
            <p:nvGrpSpPr>
              <p:cNvPr id="43563" name="Google Shape;43563;p89"/>
              <p:cNvGrpSpPr/>
              <p:nvPr/>
            </p:nvGrpSpPr>
            <p:grpSpPr>
              <a:xfrm>
                <a:off x="3929014" y="1881638"/>
                <a:ext cx="286500" cy="321278"/>
                <a:chOff x="3929014" y="1881638"/>
                <a:chExt cx="286500" cy="321278"/>
              </a:xfrm>
            </p:grpSpPr>
            <p:cxnSp>
              <p:nvCxnSpPr>
                <p:cNvPr id="43564" name="Google Shape;43564;p8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3565" name="Google Shape;43565;p8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66" name="Google Shape;43566;p8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7" name="Google Shape;43567;p89"/>
            <p:cNvGrpSpPr/>
            <p:nvPr/>
          </p:nvGrpSpPr>
          <p:grpSpPr>
            <a:xfrm>
              <a:off x="4252606" y="1496185"/>
              <a:ext cx="324721" cy="463587"/>
              <a:chOff x="4252606" y="1496185"/>
              <a:chExt cx="324721" cy="463587"/>
            </a:xfrm>
          </p:grpSpPr>
          <p:grpSp>
            <p:nvGrpSpPr>
              <p:cNvPr id="43568" name="Google Shape;43568;p89"/>
              <p:cNvGrpSpPr/>
              <p:nvPr/>
            </p:nvGrpSpPr>
            <p:grpSpPr>
              <a:xfrm>
                <a:off x="4290828" y="1496185"/>
                <a:ext cx="286500" cy="361376"/>
                <a:chOff x="4290828" y="1496185"/>
                <a:chExt cx="286500" cy="361376"/>
              </a:xfrm>
            </p:grpSpPr>
            <p:cxnSp>
              <p:nvCxnSpPr>
                <p:cNvPr id="43569" name="Google Shape;43569;p8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3570" name="Google Shape;43570;p8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71" name="Google Shape;43571;p8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2" name="Google Shape;43572;p89"/>
            <p:cNvGrpSpPr/>
            <p:nvPr/>
          </p:nvGrpSpPr>
          <p:grpSpPr>
            <a:xfrm>
              <a:off x="4613643" y="1763716"/>
              <a:ext cx="325308" cy="439200"/>
              <a:chOff x="4613643" y="1763716"/>
              <a:chExt cx="325308" cy="439200"/>
            </a:xfrm>
          </p:grpSpPr>
          <p:grpSp>
            <p:nvGrpSpPr>
              <p:cNvPr id="43573" name="Google Shape;43573;p89"/>
              <p:cNvGrpSpPr/>
              <p:nvPr/>
            </p:nvGrpSpPr>
            <p:grpSpPr>
              <a:xfrm>
                <a:off x="4652451" y="1879538"/>
                <a:ext cx="286500" cy="323378"/>
                <a:chOff x="4652451" y="1879538"/>
                <a:chExt cx="286500" cy="323378"/>
              </a:xfrm>
            </p:grpSpPr>
            <p:cxnSp>
              <p:nvCxnSpPr>
                <p:cNvPr id="43574" name="Google Shape;43574;p8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3575" name="Google Shape;43575;p8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76" name="Google Shape;43576;p8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77" name="Google Shape;43577;p89"/>
          <p:cNvGrpSpPr/>
          <p:nvPr/>
        </p:nvGrpSpPr>
        <p:grpSpPr>
          <a:xfrm>
            <a:off x="3417981" y="2143759"/>
            <a:ext cx="1652173" cy="391517"/>
            <a:chOff x="3512551" y="2358270"/>
            <a:chExt cx="1597383" cy="378533"/>
          </a:xfrm>
        </p:grpSpPr>
        <p:cxnSp>
          <p:nvCxnSpPr>
            <p:cNvPr id="43578" name="Google Shape;43578;p89"/>
            <p:cNvCxnSpPr>
              <a:stCxn id="43579" idx="6"/>
              <a:endCxn id="4358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3581" name="Google Shape;43581;p89"/>
            <p:cNvGrpSpPr/>
            <p:nvPr/>
          </p:nvGrpSpPr>
          <p:grpSpPr>
            <a:xfrm>
              <a:off x="3512551" y="2358270"/>
              <a:ext cx="225647" cy="307714"/>
              <a:chOff x="2182679" y="2004714"/>
              <a:chExt cx="792300" cy="1080458"/>
            </a:xfrm>
          </p:grpSpPr>
          <p:cxnSp>
            <p:nvCxnSpPr>
              <p:cNvPr id="43582" name="Google Shape;43582;p89"/>
              <p:cNvCxnSpPr>
                <a:stCxn id="4358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3579" name="Google Shape;43579;p8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3" name="Google Shape;43583;p8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4" name="Google Shape;43584;p89"/>
            <p:cNvGrpSpPr/>
            <p:nvPr/>
          </p:nvGrpSpPr>
          <p:grpSpPr>
            <a:xfrm>
              <a:off x="3969644" y="2440153"/>
              <a:ext cx="225853" cy="296651"/>
              <a:chOff x="3775710" y="1729289"/>
              <a:chExt cx="136500" cy="179289"/>
            </a:xfrm>
          </p:grpSpPr>
          <p:cxnSp>
            <p:nvCxnSpPr>
              <p:cNvPr id="43585" name="Google Shape;43585;p8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3586" name="Google Shape;43586;p8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7" name="Google Shape;43587;p8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8" name="Google Shape;43588;p89"/>
            <p:cNvGrpSpPr/>
            <p:nvPr/>
          </p:nvGrpSpPr>
          <p:grpSpPr>
            <a:xfrm>
              <a:off x="4427051" y="2358270"/>
              <a:ext cx="225647" cy="307714"/>
              <a:chOff x="5393704" y="2004714"/>
              <a:chExt cx="792300" cy="1080458"/>
            </a:xfrm>
          </p:grpSpPr>
          <p:cxnSp>
            <p:nvCxnSpPr>
              <p:cNvPr id="43589" name="Google Shape;43589;p89"/>
              <p:cNvCxnSpPr>
                <a:stCxn id="4359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3591" name="Google Shape;43591;p8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0" name="Google Shape;43590;p8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2" name="Google Shape;43592;p89"/>
            <p:cNvGrpSpPr/>
            <p:nvPr/>
          </p:nvGrpSpPr>
          <p:grpSpPr>
            <a:xfrm>
              <a:off x="4884287" y="2440252"/>
              <a:ext cx="225647" cy="296532"/>
              <a:chOff x="6999166" y="2292572"/>
              <a:chExt cx="792300" cy="1041192"/>
            </a:xfrm>
          </p:grpSpPr>
          <p:cxnSp>
            <p:nvCxnSpPr>
              <p:cNvPr id="43593" name="Google Shape;43593;p8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3580" name="Google Shape;43580;p8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4" name="Google Shape;43594;p8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95" name="Google Shape;43595;p89"/>
          <p:cNvGrpSpPr/>
          <p:nvPr/>
        </p:nvGrpSpPr>
        <p:grpSpPr>
          <a:xfrm>
            <a:off x="6838789" y="979959"/>
            <a:ext cx="1581844" cy="732818"/>
            <a:chOff x="634175" y="2986275"/>
            <a:chExt cx="3147949" cy="1458344"/>
          </a:xfrm>
        </p:grpSpPr>
        <p:cxnSp>
          <p:nvCxnSpPr>
            <p:cNvPr id="43596" name="Google Shape;43596;p89"/>
            <p:cNvCxnSpPr>
              <a:stCxn id="43597" idx="4"/>
              <a:endCxn id="4359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3599" name="Google Shape;43599;p89"/>
            <p:cNvCxnSpPr>
              <a:stCxn id="43598" idx="0"/>
              <a:endCxn id="4360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3601" name="Google Shape;43601;p89"/>
            <p:cNvCxnSpPr>
              <a:stCxn id="43600" idx="4"/>
              <a:endCxn id="4360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3603" name="Google Shape;43603;p89"/>
            <p:cNvCxnSpPr>
              <a:stCxn id="43602" idx="0"/>
              <a:endCxn id="4360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3604" name="Google Shape;43604;p8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600" name="Google Shape;43600;p8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597" name="Google Shape;43597;p8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602" name="Google Shape;43602;p8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598" name="Google Shape;43598;p8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3605" name="Google Shape;43605;p89"/>
          <p:cNvGrpSpPr/>
          <p:nvPr/>
        </p:nvGrpSpPr>
        <p:grpSpPr>
          <a:xfrm>
            <a:off x="3406504" y="2674269"/>
            <a:ext cx="1675128" cy="313674"/>
            <a:chOff x="998425" y="1182125"/>
            <a:chExt cx="1065400" cy="199500"/>
          </a:xfrm>
        </p:grpSpPr>
        <p:sp>
          <p:nvSpPr>
            <p:cNvPr id="43606" name="Google Shape;43606;p8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7" name="Google Shape;43607;p8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8" name="Google Shape;43608;p8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9" name="Google Shape;43609;p8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0" name="Google Shape;43610;p8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1" name="Google Shape;43611;p89"/>
          <p:cNvGrpSpPr/>
          <p:nvPr/>
        </p:nvGrpSpPr>
        <p:grpSpPr>
          <a:xfrm>
            <a:off x="3406503" y="3630235"/>
            <a:ext cx="1675129" cy="525345"/>
            <a:chOff x="5194708" y="3484366"/>
            <a:chExt cx="3148148" cy="987304"/>
          </a:xfrm>
        </p:grpSpPr>
        <p:grpSp>
          <p:nvGrpSpPr>
            <p:cNvPr id="43612" name="Google Shape;43612;p89"/>
            <p:cNvGrpSpPr/>
            <p:nvPr/>
          </p:nvGrpSpPr>
          <p:grpSpPr>
            <a:xfrm>
              <a:off x="7531521" y="3484366"/>
              <a:ext cx="811335" cy="987304"/>
              <a:chOff x="3379425" y="1617275"/>
              <a:chExt cx="1090650" cy="1327200"/>
            </a:xfrm>
          </p:grpSpPr>
          <p:sp>
            <p:nvSpPr>
              <p:cNvPr id="43613" name="Google Shape;43613;p8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4" name="Google Shape;43614;p8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5" name="Google Shape;43615;p8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6" name="Google Shape;43616;p89"/>
            <p:cNvGrpSpPr/>
            <p:nvPr/>
          </p:nvGrpSpPr>
          <p:grpSpPr>
            <a:xfrm>
              <a:off x="6752546" y="3484366"/>
              <a:ext cx="811428" cy="987304"/>
              <a:chOff x="2332275" y="1617275"/>
              <a:chExt cx="1090775" cy="1327200"/>
            </a:xfrm>
          </p:grpSpPr>
          <p:sp>
            <p:nvSpPr>
              <p:cNvPr id="43617" name="Google Shape;43617;p8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8" name="Google Shape;43618;p8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9" name="Google Shape;43619;p8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0" name="Google Shape;43620;p89"/>
            <p:cNvGrpSpPr/>
            <p:nvPr/>
          </p:nvGrpSpPr>
          <p:grpSpPr>
            <a:xfrm>
              <a:off x="5973664" y="3484366"/>
              <a:ext cx="811335" cy="987304"/>
              <a:chOff x="1285250" y="1617275"/>
              <a:chExt cx="1090650" cy="1327200"/>
            </a:xfrm>
          </p:grpSpPr>
          <p:sp>
            <p:nvSpPr>
              <p:cNvPr id="43621" name="Google Shape;43621;p8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2" name="Google Shape;43622;p8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3" name="Google Shape;43623;p8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4" name="Google Shape;43624;p89"/>
            <p:cNvGrpSpPr/>
            <p:nvPr/>
          </p:nvGrpSpPr>
          <p:grpSpPr>
            <a:xfrm>
              <a:off x="5194708" y="3484366"/>
              <a:ext cx="811409" cy="987304"/>
              <a:chOff x="238125" y="1617275"/>
              <a:chExt cx="1090750" cy="1327200"/>
            </a:xfrm>
          </p:grpSpPr>
          <p:sp>
            <p:nvSpPr>
              <p:cNvPr id="43625" name="Google Shape;43625;p8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6" name="Google Shape;43626;p8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7" name="Google Shape;43627;p8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28" name="Google Shape;43628;p89"/>
          <p:cNvGrpSpPr/>
          <p:nvPr/>
        </p:nvGrpSpPr>
        <p:grpSpPr>
          <a:xfrm>
            <a:off x="6840188" y="2276124"/>
            <a:ext cx="1579046" cy="522230"/>
            <a:chOff x="6853641" y="2534077"/>
            <a:chExt cx="1515545" cy="501229"/>
          </a:xfrm>
        </p:grpSpPr>
        <p:grpSp>
          <p:nvGrpSpPr>
            <p:cNvPr id="43629" name="Google Shape;43629;p89"/>
            <p:cNvGrpSpPr/>
            <p:nvPr/>
          </p:nvGrpSpPr>
          <p:grpSpPr>
            <a:xfrm>
              <a:off x="6853641" y="2618923"/>
              <a:ext cx="1515545" cy="324556"/>
              <a:chOff x="6853641" y="2618923"/>
              <a:chExt cx="1515545" cy="324556"/>
            </a:xfrm>
          </p:grpSpPr>
          <p:sp>
            <p:nvSpPr>
              <p:cNvPr id="43630" name="Google Shape;43630;p8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1" name="Google Shape;43631;p8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2" name="Google Shape;43632;p8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3" name="Google Shape;43633;p8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4" name="Google Shape;43634;p8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35" name="Google Shape;43635;p8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6" name="Google Shape;43636;p8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7" name="Google Shape;43637;p8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8" name="Google Shape;43638;p8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9" name="Google Shape;43639;p8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0" name="Google Shape;43640;p89"/>
          <p:cNvGrpSpPr/>
          <p:nvPr/>
        </p:nvGrpSpPr>
        <p:grpSpPr>
          <a:xfrm>
            <a:off x="3435080" y="3151165"/>
            <a:ext cx="1617976" cy="346616"/>
            <a:chOff x="1808063" y="4294338"/>
            <a:chExt cx="3370782" cy="721817"/>
          </a:xfrm>
        </p:grpSpPr>
        <p:sp>
          <p:nvSpPr>
            <p:cNvPr id="43641" name="Google Shape;43641;p8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2" name="Google Shape;43642;p8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3" name="Google Shape;43643;p8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4" name="Google Shape;43644;p8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5" name="Google Shape;43645;p8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6" name="Google Shape;43646;p8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7" name="Google Shape;43647;p8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8" name="Google Shape;43648;p8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9" name="Google Shape;43649;p8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0" name="Google Shape;43650;p8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1" name="Google Shape;43651;p89"/>
          <p:cNvGrpSpPr/>
          <p:nvPr/>
        </p:nvGrpSpPr>
        <p:grpSpPr>
          <a:xfrm>
            <a:off x="5261076" y="3817915"/>
            <a:ext cx="1417067" cy="350605"/>
            <a:chOff x="4234950" y="2101012"/>
            <a:chExt cx="4219974" cy="1044090"/>
          </a:xfrm>
        </p:grpSpPr>
        <p:sp>
          <p:nvSpPr>
            <p:cNvPr id="43652" name="Google Shape;43652;p8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3" name="Google Shape;43653;p8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4" name="Google Shape;43654;p8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5" name="Google Shape;43655;p8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6" name="Google Shape;43656;p8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7" name="Google Shape;43657;p8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8" name="Google Shape;43658;p8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9" name="Google Shape;43659;p8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0" name="Google Shape;43660;p8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1" name="Google Shape;43661;p8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2" name="Google Shape;43662;p8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3" name="Google Shape;43663;p8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4" name="Google Shape;43664;p8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5" name="Google Shape;43665;p8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6" name="Google Shape;43666;p8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7" name="Google Shape;43667;p8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8" name="Google Shape;43668;p89"/>
          <p:cNvGrpSpPr/>
          <p:nvPr/>
        </p:nvGrpSpPr>
        <p:grpSpPr>
          <a:xfrm>
            <a:off x="6836548" y="1808672"/>
            <a:ext cx="1586327" cy="371557"/>
            <a:chOff x="1247650" y="2075423"/>
            <a:chExt cx="6648477" cy="1557238"/>
          </a:xfrm>
        </p:grpSpPr>
        <p:sp>
          <p:nvSpPr>
            <p:cNvPr id="43669" name="Google Shape;43669;p8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0" name="Google Shape;43670;p8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1" name="Google Shape;43671;p8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2" name="Google Shape;43672;p8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3" name="Google Shape;43673;p8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4" name="Google Shape;43674;p8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5" name="Google Shape;43675;p89"/>
          <p:cNvGrpSpPr/>
          <p:nvPr/>
        </p:nvGrpSpPr>
        <p:grpSpPr>
          <a:xfrm>
            <a:off x="5267818" y="961862"/>
            <a:ext cx="1415601" cy="1648533"/>
            <a:chOff x="1839112" y="2209163"/>
            <a:chExt cx="1918159" cy="2233784"/>
          </a:xfrm>
        </p:grpSpPr>
        <p:sp>
          <p:nvSpPr>
            <p:cNvPr id="43676" name="Google Shape;43676;p8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7" name="Google Shape;43677;p8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8" name="Google Shape;43678;p8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679" name="Google Shape;43679;p89"/>
            <p:cNvCxnSpPr>
              <a:stCxn id="43676" idx="6"/>
              <a:endCxn id="4367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680" name="Google Shape;43680;p89"/>
            <p:cNvCxnSpPr>
              <a:stCxn id="43677" idx="4"/>
              <a:endCxn id="4368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3682" name="Google Shape;43682;p89"/>
            <p:cNvCxnSpPr>
              <a:stCxn id="43681" idx="6"/>
              <a:endCxn id="4367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683" name="Google Shape;43683;p89"/>
            <p:cNvCxnSpPr>
              <a:stCxn id="43678" idx="4"/>
              <a:endCxn id="4368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3681" name="Google Shape;43681;p8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4" name="Google Shape;43684;p8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5" name="Google Shape;43685;p8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686" name="Google Shape;43686;p89"/>
            <p:cNvCxnSpPr>
              <a:endCxn id="4368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3687" name="Google Shape;43687;p89"/>
          <p:cNvGrpSpPr/>
          <p:nvPr/>
        </p:nvGrpSpPr>
        <p:grpSpPr>
          <a:xfrm>
            <a:off x="3425084" y="979946"/>
            <a:ext cx="1637968" cy="154942"/>
            <a:chOff x="238125" y="2506075"/>
            <a:chExt cx="7115411" cy="673075"/>
          </a:xfrm>
        </p:grpSpPr>
        <p:sp>
          <p:nvSpPr>
            <p:cNvPr id="43688" name="Google Shape;43688;p8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9" name="Google Shape;43689;p8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0" name="Google Shape;43690;p8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1" name="Google Shape;43691;p8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2" name="Google Shape;43692;p8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3" name="Google Shape;43693;p89"/>
          <p:cNvGrpSpPr/>
          <p:nvPr/>
        </p:nvGrpSpPr>
        <p:grpSpPr>
          <a:xfrm>
            <a:off x="1965820" y="1294664"/>
            <a:ext cx="1262932" cy="785408"/>
            <a:chOff x="548861" y="389676"/>
            <a:chExt cx="3843371" cy="2390163"/>
          </a:xfrm>
        </p:grpSpPr>
        <p:cxnSp>
          <p:nvCxnSpPr>
            <p:cNvPr id="43694" name="Google Shape;43694;p8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695" name="Google Shape;43695;p8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696" name="Google Shape;43696;p8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697" name="Google Shape;43697;p8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3698" name="Google Shape;43698;p8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3699" name="Google Shape;43699;p8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700" name="Google Shape;43700;p8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3701" name="Google Shape;43701;p8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2" name="Google Shape;43702;p8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3" name="Google Shape;43703;p8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4" name="Google Shape;43704;p8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5" name="Google Shape;43705;p8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6" name="Google Shape;43706;p8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7" name="Google Shape;43707;p89"/>
          <p:cNvGrpSpPr/>
          <p:nvPr/>
        </p:nvGrpSpPr>
        <p:grpSpPr>
          <a:xfrm>
            <a:off x="753952" y="2401541"/>
            <a:ext cx="1412054" cy="633562"/>
            <a:chOff x="1187400" y="2529299"/>
            <a:chExt cx="6769193" cy="2241903"/>
          </a:xfrm>
        </p:grpSpPr>
        <p:sp>
          <p:nvSpPr>
            <p:cNvPr id="43708" name="Google Shape;43708;p8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709" name="Google Shape;43709;p8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710" name="Google Shape;43710;p8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711" name="Google Shape;43711;p8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712" name="Google Shape;43712;p8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713" name="Google Shape;43713;p8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714" name="Google Shape;43714;p8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3715" name="Google Shape;43715;p89"/>
            <p:cNvCxnSpPr>
              <a:stCxn id="43708" idx="2"/>
              <a:endCxn id="4370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716" name="Google Shape;43716;p89"/>
            <p:cNvCxnSpPr>
              <a:stCxn id="43710" idx="0"/>
              <a:endCxn id="4370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717" name="Google Shape;43717;p89"/>
            <p:cNvCxnSpPr>
              <a:stCxn id="43710" idx="2"/>
              <a:endCxn id="4371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718" name="Google Shape;43718;p89"/>
            <p:cNvCxnSpPr>
              <a:stCxn id="43711" idx="0"/>
              <a:endCxn id="4371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719" name="Google Shape;43719;p89"/>
            <p:cNvCxnSpPr>
              <a:stCxn id="43709" idx="2"/>
              <a:endCxn id="4371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720" name="Google Shape;43720;p89"/>
            <p:cNvCxnSpPr>
              <a:stCxn id="43713" idx="0"/>
              <a:endCxn id="4370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3721" name="Google Shape;43721;p89"/>
          <p:cNvGrpSpPr/>
          <p:nvPr/>
        </p:nvGrpSpPr>
        <p:grpSpPr>
          <a:xfrm>
            <a:off x="6840198" y="2894250"/>
            <a:ext cx="1579035" cy="540873"/>
            <a:chOff x="6895650" y="3126697"/>
            <a:chExt cx="1436662" cy="492105"/>
          </a:xfrm>
        </p:grpSpPr>
        <p:sp>
          <p:nvSpPr>
            <p:cNvPr id="43722" name="Google Shape;43722;p8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3" name="Google Shape;43723;p8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4" name="Google Shape;43724;p8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5" name="Google Shape;43725;p8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6" name="Google Shape;43726;p8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27" name="Google Shape;43727;p89"/>
            <p:cNvGrpSpPr/>
            <p:nvPr/>
          </p:nvGrpSpPr>
          <p:grpSpPr>
            <a:xfrm>
              <a:off x="6995957" y="3335810"/>
              <a:ext cx="1230393" cy="71754"/>
              <a:chOff x="6995957" y="3287964"/>
              <a:chExt cx="1230393" cy="71754"/>
            </a:xfrm>
          </p:grpSpPr>
          <p:sp>
            <p:nvSpPr>
              <p:cNvPr id="43728" name="Google Shape;43728;p8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9" name="Google Shape;43729;p8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0" name="Google Shape;43730;p8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1" name="Google Shape;43731;p8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2" name="Google Shape;43732;p8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33" name="Google Shape;43733;p89"/>
          <p:cNvGrpSpPr/>
          <p:nvPr/>
        </p:nvGrpSpPr>
        <p:grpSpPr>
          <a:xfrm>
            <a:off x="6838780" y="3531013"/>
            <a:ext cx="1581862" cy="650625"/>
            <a:chOff x="6777990" y="3710194"/>
            <a:chExt cx="1646915" cy="677382"/>
          </a:xfrm>
        </p:grpSpPr>
        <p:grpSp>
          <p:nvGrpSpPr>
            <p:cNvPr id="43734" name="Google Shape;43734;p89"/>
            <p:cNvGrpSpPr/>
            <p:nvPr/>
          </p:nvGrpSpPr>
          <p:grpSpPr>
            <a:xfrm>
              <a:off x="6777990" y="3874492"/>
              <a:ext cx="411129" cy="513083"/>
              <a:chOff x="6777990" y="3874492"/>
              <a:chExt cx="411129" cy="513083"/>
            </a:xfrm>
          </p:grpSpPr>
          <p:cxnSp>
            <p:nvCxnSpPr>
              <p:cNvPr id="43735" name="Google Shape;43735;p8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736" name="Google Shape;43736;p8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7" name="Google Shape;43737;p89"/>
            <p:cNvGrpSpPr/>
            <p:nvPr/>
          </p:nvGrpSpPr>
          <p:grpSpPr>
            <a:xfrm>
              <a:off x="7188425" y="3710194"/>
              <a:ext cx="411123" cy="520535"/>
              <a:chOff x="7188425" y="3710194"/>
              <a:chExt cx="411123" cy="520535"/>
            </a:xfrm>
          </p:grpSpPr>
          <p:cxnSp>
            <p:nvCxnSpPr>
              <p:cNvPr id="43738" name="Google Shape;43738;p8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739" name="Google Shape;43739;p8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0" name="Google Shape;43740;p89"/>
            <p:cNvGrpSpPr/>
            <p:nvPr/>
          </p:nvGrpSpPr>
          <p:grpSpPr>
            <a:xfrm>
              <a:off x="7603341" y="3874492"/>
              <a:ext cx="411474" cy="513083"/>
              <a:chOff x="7603341" y="3874492"/>
              <a:chExt cx="411474" cy="513083"/>
            </a:xfrm>
          </p:grpSpPr>
          <p:cxnSp>
            <p:nvCxnSpPr>
              <p:cNvPr id="43741" name="Google Shape;43741;p8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742" name="Google Shape;43742;p8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3" name="Google Shape;43743;p89"/>
            <p:cNvGrpSpPr/>
            <p:nvPr/>
          </p:nvGrpSpPr>
          <p:grpSpPr>
            <a:xfrm>
              <a:off x="8013776" y="3722847"/>
              <a:ext cx="411129" cy="507881"/>
              <a:chOff x="8013776" y="3722847"/>
              <a:chExt cx="411129" cy="507881"/>
            </a:xfrm>
          </p:grpSpPr>
          <p:cxnSp>
            <p:nvCxnSpPr>
              <p:cNvPr id="43744" name="Google Shape;43744;p8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3745" name="Google Shape;43745;p8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46" name="Google Shape;43746;p89"/>
          <p:cNvGrpSpPr/>
          <p:nvPr/>
        </p:nvGrpSpPr>
        <p:grpSpPr>
          <a:xfrm>
            <a:off x="5258295" y="2703853"/>
            <a:ext cx="1421889" cy="1020603"/>
            <a:chOff x="5190863" y="2824811"/>
            <a:chExt cx="1544860" cy="1108869"/>
          </a:xfrm>
        </p:grpSpPr>
        <p:grpSp>
          <p:nvGrpSpPr>
            <p:cNvPr id="43747" name="Google Shape;43747;p89"/>
            <p:cNvGrpSpPr/>
            <p:nvPr/>
          </p:nvGrpSpPr>
          <p:grpSpPr>
            <a:xfrm>
              <a:off x="5938695" y="3176919"/>
              <a:ext cx="685761" cy="404739"/>
              <a:chOff x="5938695" y="3176919"/>
              <a:chExt cx="685761" cy="404739"/>
            </a:xfrm>
          </p:grpSpPr>
          <p:grpSp>
            <p:nvGrpSpPr>
              <p:cNvPr id="43748" name="Google Shape;43748;p89"/>
              <p:cNvGrpSpPr/>
              <p:nvPr/>
            </p:nvGrpSpPr>
            <p:grpSpPr>
              <a:xfrm>
                <a:off x="5938695" y="3176919"/>
                <a:ext cx="685761" cy="404739"/>
                <a:chOff x="5938695" y="3176919"/>
                <a:chExt cx="685761" cy="404739"/>
              </a:xfrm>
            </p:grpSpPr>
            <p:sp>
              <p:nvSpPr>
                <p:cNvPr id="43749" name="Google Shape;43749;p8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0" name="Google Shape;43750;p8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1" name="Google Shape;43751;p8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2" name="Google Shape;43752;p89"/>
            <p:cNvGrpSpPr/>
            <p:nvPr/>
          </p:nvGrpSpPr>
          <p:grpSpPr>
            <a:xfrm>
              <a:off x="5305233" y="3176835"/>
              <a:ext cx="685971" cy="404655"/>
              <a:chOff x="5305233" y="3176835"/>
              <a:chExt cx="685971" cy="404655"/>
            </a:xfrm>
          </p:grpSpPr>
          <p:grpSp>
            <p:nvGrpSpPr>
              <p:cNvPr id="43753" name="Google Shape;43753;p89"/>
              <p:cNvGrpSpPr/>
              <p:nvPr/>
            </p:nvGrpSpPr>
            <p:grpSpPr>
              <a:xfrm>
                <a:off x="5305233" y="3176835"/>
                <a:ext cx="685971" cy="404655"/>
                <a:chOff x="5305233" y="3176835"/>
                <a:chExt cx="685971" cy="404655"/>
              </a:xfrm>
            </p:grpSpPr>
            <p:sp>
              <p:nvSpPr>
                <p:cNvPr id="43754" name="Google Shape;43754;p8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5" name="Google Shape;43755;p8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6" name="Google Shape;43756;p8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7" name="Google Shape;43757;p8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58" name="Google Shape;43758;p89"/>
            <p:cNvGrpSpPr/>
            <p:nvPr/>
          </p:nvGrpSpPr>
          <p:grpSpPr>
            <a:xfrm>
              <a:off x="5657361" y="2824811"/>
              <a:ext cx="1078361" cy="404655"/>
              <a:chOff x="5657361" y="2824811"/>
              <a:chExt cx="1078361" cy="404655"/>
            </a:xfrm>
          </p:grpSpPr>
          <p:grpSp>
            <p:nvGrpSpPr>
              <p:cNvPr id="43759" name="Google Shape;43759;p89"/>
              <p:cNvGrpSpPr/>
              <p:nvPr/>
            </p:nvGrpSpPr>
            <p:grpSpPr>
              <a:xfrm>
                <a:off x="5657361" y="2824811"/>
                <a:ext cx="1078361" cy="404655"/>
                <a:chOff x="5657361" y="2824811"/>
                <a:chExt cx="1078361" cy="404655"/>
              </a:xfrm>
            </p:grpSpPr>
            <p:grpSp>
              <p:nvGrpSpPr>
                <p:cNvPr id="43760" name="Google Shape;43760;p89"/>
                <p:cNvGrpSpPr/>
                <p:nvPr/>
              </p:nvGrpSpPr>
              <p:grpSpPr>
                <a:xfrm>
                  <a:off x="5938485" y="2824811"/>
                  <a:ext cx="797237" cy="404655"/>
                  <a:chOff x="5938485" y="2824811"/>
                  <a:chExt cx="797237" cy="404655"/>
                </a:xfrm>
              </p:grpSpPr>
              <p:sp>
                <p:nvSpPr>
                  <p:cNvPr id="43761" name="Google Shape;43761;p8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2" name="Google Shape;43762;p8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63" name="Google Shape;43763;p8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64" name="Google Shape;43764;p8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5" name="Google Shape;43765;p89"/>
            <p:cNvGrpSpPr/>
            <p:nvPr/>
          </p:nvGrpSpPr>
          <p:grpSpPr>
            <a:xfrm>
              <a:off x="5190863" y="3528942"/>
              <a:ext cx="1078026" cy="404739"/>
              <a:chOff x="5190863" y="3528942"/>
              <a:chExt cx="1078026" cy="404739"/>
            </a:xfrm>
          </p:grpSpPr>
          <p:sp>
            <p:nvSpPr>
              <p:cNvPr id="43766" name="Google Shape;43766;p8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67" name="Google Shape;43767;p89"/>
              <p:cNvGrpSpPr/>
              <p:nvPr/>
            </p:nvGrpSpPr>
            <p:grpSpPr>
              <a:xfrm>
                <a:off x="5190863" y="3528942"/>
                <a:ext cx="1078026" cy="404739"/>
                <a:chOff x="5190863" y="3528942"/>
                <a:chExt cx="1078026" cy="404739"/>
              </a:xfrm>
            </p:grpSpPr>
            <p:sp>
              <p:nvSpPr>
                <p:cNvPr id="43768" name="Google Shape;43768;p8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9" name="Google Shape;43769;p8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770" name="Google Shape;43770;p89"/>
          <p:cNvGrpSpPr/>
          <p:nvPr/>
        </p:nvGrpSpPr>
        <p:grpSpPr>
          <a:xfrm>
            <a:off x="724302" y="1268321"/>
            <a:ext cx="1086719" cy="879487"/>
            <a:chOff x="803162" y="1474292"/>
            <a:chExt cx="1086719" cy="879487"/>
          </a:xfrm>
        </p:grpSpPr>
        <p:grpSp>
          <p:nvGrpSpPr>
            <p:cNvPr id="43771" name="Google Shape;43771;p89"/>
            <p:cNvGrpSpPr/>
            <p:nvPr/>
          </p:nvGrpSpPr>
          <p:grpSpPr>
            <a:xfrm>
              <a:off x="803162" y="1625948"/>
              <a:ext cx="445856" cy="576579"/>
              <a:chOff x="803162" y="1625948"/>
              <a:chExt cx="445856" cy="576579"/>
            </a:xfrm>
          </p:grpSpPr>
          <p:sp>
            <p:nvSpPr>
              <p:cNvPr id="43772" name="Google Shape;43772;p8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73" name="Google Shape;43773;p89"/>
              <p:cNvGrpSpPr/>
              <p:nvPr/>
            </p:nvGrpSpPr>
            <p:grpSpPr>
              <a:xfrm>
                <a:off x="1056023" y="1625948"/>
                <a:ext cx="192995" cy="576579"/>
                <a:chOff x="1056023" y="1625948"/>
                <a:chExt cx="192995" cy="576579"/>
              </a:xfrm>
            </p:grpSpPr>
            <p:sp>
              <p:nvSpPr>
                <p:cNvPr id="43774" name="Google Shape;43774;p8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5" name="Google Shape;43775;p8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6" name="Google Shape;43776;p8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7" name="Google Shape;43777;p8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8" name="Google Shape;43778;p8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79" name="Google Shape;43779;p89"/>
            <p:cNvGrpSpPr/>
            <p:nvPr/>
          </p:nvGrpSpPr>
          <p:grpSpPr>
            <a:xfrm>
              <a:off x="1371406" y="1474292"/>
              <a:ext cx="518475" cy="879487"/>
              <a:chOff x="1398231" y="1474292"/>
              <a:chExt cx="518475" cy="879487"/>
            </a:xfrm>
          </p:grpSpPr>
          <p:grpSp>
            <p:nvGrpSpPr>
              <p:cNvPr id="43780" name="Google Shape;43780;p89"/>
              <p:cNvGrpSpPr/>
              <p:nvPr/>
            </p:nvGrpSpPr>
            <p:grpSpPr>
              <a:xfrm>
                <a:off x="1398231" y="1474292"/>
                <a:ext cx="518475" cy="341643"/>
                <a:chOff x="1398231" y="1474292"/>
                <a:chExt cx="518475" cy="341643"/>
              </a:xfrm>
            </p:grpSpPr>
            <p:sp>
              <p:nvSpPr>
                <p:cNvPr id="43781" name="Google Shape;43781;p8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82" name="Google Shape;43782;p89"/>
                <p:cNvGrpSpPr/>
                <p:nvPr/>
              </p:nvGrpSpPr>
              <p:grpSpPr>
                <a:xfrm>
                  <a:off x="1616453" y="1474292"/>
                  <a:ext cx="300253" cy="341643"/>
                  <a:chOff x="1616453" y="1475379"/>
                  <a:chExt cx="300253" cy="341643"/>
                </a:xfrm>
              </p:grpSpPr>
              <p:sp>
                <p:nvSpPr>
                  <p:cNvPr id="43783" name="Google Shape;43783;p8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4" name="Google Shape;43784;p8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5" name="Google Shape;43785;p8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6" name="Google Shape;43786;p8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7" name="Google Shape;43787;p8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8" name="Google Shape;43788;p8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9" name="Google Shape;43789;p8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90" name="Google Shape;43790;p89"/>
                  <p:cNvGrpSpPr/>
                  <p:nvPr/>
                </p:nvGrpSpPr>
                <p:grpSpPr>
                  <a:xfrm>
                    <a:off x="1839639" y="1475379"/>
                    <a:ext cx="77067" cy="341643"/>
                    <a:chOff x="1839639" y="1475379"/>
                    <a:chExt cx="77067" cy="341643"/>
                  </a:xfrm>
                </p:grpSpPr>
                <p:sp>
                  <p:nvSpPr>
                    <p:cNvPr id="43791" name="Google Shape;43791;p8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2" name="Google Shape;43792;p8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793" name="Google Shape;43793;p89"/>
              <p:cNvGrpSpPr/>
              <p:nvPr/>
            </p:nvGrpSpPr>
            <p:grpSpPr>
              <a:xfrm>
                <a:off x="1398451" y="2012951"/>
                <a:ext cx="518255" cy="340828"/>
                <a:chOff x="1398451" y="2012951"/>
                <a:chExt cx="518255" cy="340828"/>
              </a:xfrm>
            </p:grpSpPr>
            <p:sp>
              <p:nvSpPr>
                <p:cNvPr id="43794" name="Google Shape;43794;p8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95" name="Google Shape;43795;p89"/>
                <p:cNvGrpSpPr/>
                <p:nvPr/>
              </p:nvGrpSpPr>
              <p:grpSpPr>
                <a:xfrm>
                  <a:off x="1616453" y="2012951"/>
                  <a:ext cx="300253" cy="340828"/>
                  <a:chOff x="1616453" y="2013538"/>
                  <a:chExt cx="300253" cy="340828"/>
                </a:xfrm>
              </p:grpSpPr>
              <p:sp>
                <p:nvSpPr>
                  <p:cNvPr id="43796" name="Google Shape;43796;p8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7" name="Google Shape;43797;p8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8" name="Google Shape;43798;p8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9" name="Google Shape;43799;p8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0" name="Google Shape;43800;p8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1" name="Google Shape;43801;p8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2" name="Google Shape;43802;p8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03" name="Google Shape;43803;p89"/>
                  <p:cNvGrpSpPr/>
                  <p:nvPr/>
                </p:nvGrpSpPr>
                <p:grpSpPr>
                  <a:xfrm>
                    <a:off x="1839639" y="2013538"/>
                    <a:ext cx="77067" cy="340828"/>
                    <a:chOff x="1839639" y="2013538"/>
                    <a:chExt cx="77067" cy="340828"/>
                  </a:xfrm>
                </p:grpSpPr>
                <p:sp>
                  <p:nvSpPr>
                    <p:cNvPr id="43804" name="Google Shape;43804;p8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5" name="Google Shape;43805;p8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3806" name="Google Shape;43806;p89"/>
          <p:cNvGrpSpPr/>
          <p:nvPr/>
        </p:nvGrpSpPr>
        <p:grpSpPr>
          <a:xfrm>
            <a:off x="721126" y="3399508"/>
            <a:ext cx="1368681" cy="682918"/>
            <a:chOff x="724986" y="3605478"/>
            <a:chExt cx="1368681" cy="682918"/>
          </a:xfrm>
        </p:grpSpPr>
        <p:grpSp>
          <p:nvGrpSpPr>
            <p:cNvPr id="43807" name="Google Shape;43807;p89"/>
            <p:cNvGrpSpPr/>
            <p:nvPr/>
          </p:nvGrpSpPr>
          <p:grpSpPr>
            <a:xfrm>
              <a:off x="1289102" y="3823629"/>
              <a:ext cx="240442" cy="250435"/>
              <a:chOff x="-165066" y="3843615"/>
              <a:chExt cx="221259" cy="230455"/>
            </a:xfrm>
          </p:grpSpPr>
          <p:sp>
            <p:nvSpPr>
              <p:cNvPr id="43808" name="Google Shape;43808;p8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9" name="Google Shape;43809;p8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0" name="Google Shape;43810;p8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1" name="Google Shape;43811;p8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2" name="Google Shape;43812;p8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3" name="Google Shape;43813;p8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4" name="Google Shape;43814;p8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5" name="Google Shape;43815;p8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6" name="Google Shape;43816;p8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7" name="Google Shape;43817;p8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8" name="Google Shape;43818;p8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9" name="Google Shape;43819;p8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0" name="Google Shape;43820;p8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1" name="Google Shape;43821;p8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2" name="Google Shape;43822;p8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3" name="Google Shape;43823;p8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4" name="Google Shape;43824;p8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5" name="Google Shape;43825;p8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6" name="Google Shape;43826;p8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7" name="Google Shape;43827;p8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8" name="Google Shape;43828;p89"/>
            <p:cNvGrpSpPr/>
            <p:nvPr/>
          </p:nvGrpSpPr>
          <p:grpSpPr>
            <a:xfrm>
              <a:off x="724986" y="3605478"/>
              <a:ext cx="1368681" cy="682918"/>
              <a:chOff x="724986" y="3605478"/>
              <a:chExt cx="1368681" cy="682918"/>
            </a:xfrm>
          </p:grpSpPr>
          <p:grpSp>
            <p:nvGrpSpPr>
              <p:cNvPr id="43829" name="Google Shape;43829;p89"/>
              <p:cNvGrpSpPr/>
              <p:nvPr/>
            </p:nvGrpSpPr>
            <p:grpSpPr>
              <a:xfrm>
                <a:off x="1498221" y="4047614"/>
                <a:ext cx="529172" cy="240783"/>
                <a:chOff x="1498221" y="4047614"/>
                <a:chExt cx="529172" cy="240783"/>
              </a:xfrm>
            </p:grpSpPr>
            <p:grpSp>
              <p:nvGrpSpPr>
                <p:cNvPr id="43830" name="Google Shape;43830;p89"/>
                <p:cNvGrpSpPr/>
                <p:nvPr/>
              </p:nvGrpSpPr>
              <p:grpSpPr>
                <a:xfrm>
                  <a:off x="1826655" y="4224370"/>
                  <a:ext cx="200738" cy="25631"/>
                  <a:chOff x="1826655" y="4224370"/>
                  <a:chExt cx="200738" cy="25631"/>
                </a:xfrm>
              </p:grpSpPr>
              <p:sp>
                <p:nvSpPr>
                  <p:cNvPr id="43831" name="Google Shape;43831;p8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2" name="Google Shape;43832;p8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3" name="Google Shape;43833;p89"/>
                <p:cNvGrpSpPr/>
                <p:nvPr/>
              </p:nvGrpSpPr>
              <p:grpSpPr>
                <a:xfrm>
                  <a:off x="1498221" y="4047614"/>
                  <a:ext cx="328444" cy="240783"/>
                  <a:chOff x="1498221" y="4047614"/>
                  <a:chExt cx="328444" cy="240783"/>
                </a:xfrm>
              </p:grpSpPr>
              <p:sp>
                <p:nvSpPr>
                  <p:cNvPr id="43834" name="Google Shape;43834;p8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35" name="Google Shape;43835;p89"/>
                  <p:cNvGrpSpPr/>
                  <p:nvPr/>
                </p:nvGrpSpPr>
                <p:grpSpPr>
                  <a:xfrm>
                    <a:off x="1498221" y="4047614"/>
                    <a:ext cx="150566" cy="190416"/>
                    <a:chOff x="1498221" y="4047614"/>
                    <a:chExt cx="150566" cy="190416"/>
                  </a:xfrm>
                </p:grpSpPr>
                <p:sp>
                  <p:nvSpPr>
                    <p:cNvPr id="43836" name="Google Shape;43836;p8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7" name="Google Shape;43837;p8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838" name="Google Shape;43838;p89"/>
              <p:cNvGrpSpPr/>
              <p:nvPr/>
            </p:nvGrpSpPr>
            <p:grpSpPr>
              <a:xfrm>
                <a:off x="1560718" y="3800594"/>
                <a:ext cx="532948" cy="302090"/>
                <a:chOff x="1560718" y="3800594"/>
                <a:chExt cx="532948" cy="302090"/>
              </a:xfrm>
            </p:grpSpPr>
            <p:grpSp>
              <p:nvGrpSpPr>
                <p:cNvPr id="43839" name="Google Shape;43839;p89"/>
                <p:cNvGrpSpPr/>
                <p:nvPr/>
              </p:nvGrpSpPr>
              <p:grpSpPr>
                <a:xfrm>
                  <a:off x="1912179" y="3827344"/>
                  <a:ext cx="181487" cy="25631"/>
                  <a:chOff x="1912179" y="3827344"/>
                  <a:chExt cx="181487" cy="25631"/>
                </a:xfrm>
              </p:grpSpPr>
              <p:sp>
                <p:nvSpPr>
                  <p:cNvPr id="43840" name="Google Shape;43840;p8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1" name="Google Shape;43841;p8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2" name="Google Shape;43842;p89"/>
                <p:cNvGrpSpPr/>
                <p:nvPr/>
              </p:nvGrpSpPr>
              <p:grpSpPr>
                <a:xfrm>
                  <a:off x="1912179" y="4044505"/>
                  <a:ext cx="181487" cy="25622"/>
                  <a:chOff x="1912179" y="4044506"/>
                  <a:chExt cx="181487" cy="25622"/>
                </a:xfrm>
              </p:grpSpPr>
              <p:sp>
                <p:nvSpPr>
                  <p:cNvPr id="43843" name="Google Shape;43843;p8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4" name="Google Shape;43844;p8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5" name="Google Shape;43845;p89"/>
                <p:cNvGrpSpPr/>
                <p:nvPr/>
              </p:nvGrpSpPr>
              <p:grpSpPr>
                <a:xfrm>
                  <a:off x="1560718" y="3800594"/>
                  <a:ext cx="351472" cy="302090"/>
                  <a:chOff x="1560718" y="3800594"/>
                  <a:chExt cx="351472" cy="302090"/>
                </a:xfrm>
              </p:grpSpPr>
              <p:grpSp>
                <p:nvGrpSpPr>
                  <p:cNvPr id="43846" name="Google Shape;43846;p89"/>
                  <p:cNvGrpSpPr/>
                  <p:nvPr/>
                </p:nvGrpSpPr>
                <p:grpSpPr>
                  <a:xfrm>
                    <a:off x="1560718" y="3842857"/>
                    <a:ext cx="173586" cy="217131"/>
                    <a:chOff x="1560718" y="3842857"/>
                    <a:chExt cx="173586" cy="217131"/>
                  </a:xfrm>
                </p:grpSpPr>
                <p:sp>
                  <p:nvSpPr>
                    <p:cNvPr id="43847" name="Google Shape;43847;p8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8" name="Google Shape;43848;p8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9" name="Google Shape;43849;p8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50" name="Google Shape;43850;p8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1" name="Google Shape;43851;p8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3852" name="Google Shape;43852;p8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53" name="Google Shape;43853;p89"/>
              <p:cNvGrpSpPr/>
              <p:nvPr/>
            </p:nvGrpSpPr>
            <p:grpSpPr>
              <a:xfrm>
                <a:off x="785350" y="3605478"/>
                <a:ext cx="535311" cy="249245"/>
                <a:chOff x="785350" y="3605478"/>
                <a:chExt cx="535311" cy="249245"/>
              </a:xfrm>
            </p:grpSpPr>
            <p:grpSp>
              <p:nvGrpSpPr>
                <p:cNvPr id="43854" name="Google Shape;43854;p89"/>
                <p:cNvGrpSpPr/>
                <p:nvPr/>
              </p:nvGrpSpPr>
              <p:grpSpPr>
                <a:xfrm>
                  <a:off x="785350" y="3605478"/>
                  <a:ext cx="376191" cy="102736"/>
                  <a:chOff x="785350" y="3605478"/>
                  <a:chExt cx="376191" cy="102736"/>
                </a:xfrm>
              </p:grpSpPr>
              <p:sp>
                <p:nvSpPr>
                  <p:cNvPr id="43855" name="Google Shape;43855;p8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6" name="Google Shape;43856;p8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7" name="Google Shape;43857;p8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58" name="Google Shape;43858;p89"/>
                <p:cNvGrpSpPr/>
                <p:nvPr/>
              </p:nvGrpSpPr>
              <p:grpSpPr>
                <a:xfrm>
                  <a:off x="1161530" y="3655851"/>
                  <a:ext cx="159131" cy="198872"/>
                  <a:chOff x="1161530" y="3655851"/>
                  <a:chExt cx="159131" cy="198872"/>
                </a:xfrm>
              </p:grpSpPr>
              <p:sp>
                <p:nvSpPr>
                  <p:cNvPr id="43859" name="Google Shape;43859;p8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0" name="Google Shape;43860;p8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61" name="Google Shape;43861;p89"/>
              <p:cNvGrpSpPr/>
              <p:nvPr/>
            </p:nvGrpSpPr>
            <p:grpSpPr>
              <a:xfrm>
                <a:off x="785350" y="4047614"/>
                <a:ext cx="535311" cy="240783"/>
                <a:chOff x="785350" y="4047614"/>
                <a:chExt cx="535311" cy="240783"/>
              </a:xfrm>
            </p:grpSpPr>
            <p:grpSp>
              <p:nvGrpSpPr>
                <p:cNvPr id="43862" name="Google Shape;43862;p89"/>
                <p:cNvGrpSpPr/>
                <p:nvPr/>
              </p:nvGrpSpPr>
              <p:grpSpPr>
                <a:xfrm>
                  <a:off x="1161636" y="4047614"/>
                  <a:ext cx="159025" cy="190415"/>
                  <a:chOff x="1161636" y="4047614"/>
                  <a:chExt cx="159025" cy="190415"/>
                </a:xfrm>
              </p:grpSpPr>
              <p:sp>
                <p:nvSpPr>
                  <p:cNvPr id="43863" name="Google Shape;43863;p8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4" name="Google Shape;43864;p8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5" name="Google Shape;43865;p89"/>
                <p:cNvGrpSpPr/>
                <p:nvPr/>
              </p:nvGrpSpPr>
              <p:grpSpPr>
                <a:xfrm>
                  <a:off x="785350" y="4185661"/>
                  <a:ext cx="376191" cy="102736"/>
                  <a:chOff x="785350" y="4185661"/>
                  <a:chExt cx="376191" cy="102736"/>
                </a:xfrm>
              </p:grpSpPr>
              <p:sp>
                <p:nvSpPr>
                  <p:cNvPr id="43866" name="Google Shape;43866;p8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7" name="Google Shape;43867;p8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8" name="Google Shape;43868;p8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69" name="Google Shape;43869;p89"/>
              <p:cNvGrpSpPr/>
              <p:nvPr/>
            </p:nvGrpSpPr>
            <p:grpSpPr>
              <a:xfrm>
                <a:off x="1501054" y="3605478"/>
                <a:ext cx="526340" cy="249240"/>
                <a:chOff x="1501054" y="3605478"/>
                <a:chExt cx="526340" cy="249240"/>
              </a:xfrm>
            </p:grpSpPr>
            <p:grpSp>
              <p:nvGrpSpPr>
                <p:cNvPr id="43870" name="Google Shape;43870;p89"/>
                <p:cNvGrpSpPr/>
                <p:nvPr/>
              </p:nvGrpSpPr>
              <p:grpSpPr>
                <a:xfrm>
                  <a:off x="1834208" y="3643867"/>
                  <a:ext cx="193185" cy="25622"/>
                  <a:chOff x="1834208" y="3643867"/>
                  <a:chExt cx="193185" cy="25622"/>
                </a:xfrm>
              </p:grpSpPr>
              <p:sp>
                <p:nvSpPr>
                  <p:cNvPr id="43871" name="Google Shape;43871;p8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2" name="Google Shape;43872;p8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3" name="Google Shape;43873;p89"/>
                <p:cNvGrpSpPr/>
                <p:nvPr/>
              </p:nvGrpSpPr>
              <p:grpSpPr>
                <a:xfrm>
                  <a:off x="1501054" y="3605478"/>
                  <a:ext cx="333165" cy="249240"/>
                  <a:chOff x="1501054" y="3605478"/>
                  <a:chExt cx="333165" cy="249240"/>
                </a:xfrm>
              </p:grpSpPr>
              <p:sp>
                <p:nvSpPr>
                  <p:cNvPr id="43874" name="Google Shape;43874;p8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75" name="Google Shape;43875;p89"/>
                  <p:cNvGrpSpPr/>
                  <p:nvPr/>
                </p:nvGrpSpPr>
                <p:grpSpPr>
                  <a:xfrm>
                    <a:off x="1501054" y="3655851"/>
                    <a:ext cx="155286" cy="198867"/>
                    <a:chOff x="1501054" y="3655851"/>
                    <a:chExt cx="155286" cy="198867"/>
                  </a:xfrm>
                </p:grpSpPr>
                <p:sp>
                  <p:nvSpPr>
                    <p:cNvPr id="43876" name="Google Shape;43876;p8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7" name="Google Shape;43877;p8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878" name="Google Shape;43878;p89"/>
              <p:cNvGrpSpPr/>
              <p:nvPr/>
            </p:nvGrpSpPr>
            <p:grpSpPr>
              <a:xfrm>
                <a:off x="724986" y="3800594"/>
                <a:ext cx="532950" cy="302090"/>
                <a:chOff x="724986" y="3800594"/>
                <a:chExt cx="532950" cy="302090"/>
              </a:xfrm>
            </p:grpSpPr>
            <p:grpSp>
              <p:nvGrpSpPr>
                <p:cNvPr id="43879" name="Google Shape;43879;p89"/>
                <p:cNvGrpSpPr/>
                <p:nvPr/>
              </p:nvGrpSpPr>
              <p:grpSpPr>
                <a:xfrm>
                  <a:off x="724986" y="4044367"/>
                  <a:ext cx="181314" cy="25626"/>
                  <a:chOff x="724986" y="4044367"/>
                  <a:chExt cx="181314" cy="25626"/>
                </a:xfrm>
              </p:grpSpPr>
              <p:sp>
                <p:nvSpPr>
                  <p:cNvPr id="43880" name="Google Shape;43880;p8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1" name="Google Shape;43881;p8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2" name="Google Shape;43882;p89"/>
                <p:cNvGrpSpPr/>
                <p:nvPr/>
              </p:nvGrpSpPr>
              <p:grpSpPr>
                <a:xfrm>
                  <a:off x="906290" y="3800594"/>
                  <a:ext cx="351646" cy="302090"/>
                  <a:chOff x="906290" y="3800594"/>
                  <a:chExt cx="351646" cy="302090"/>
                </a:xfrm>
              </p:grpSpPr>
              <p:grpSp>
                <p:nvGrpSpPr>
                  <p:cNvPr id="43883" name="Google Shape;43883;p89"/>
                  <p:cNvGrpSpPr/>
                  <p:nvPr/>
                </p:nvGrpSpPr>
                <p:grpSpPr>
                  <a:xfrm>
                    <a:off x="1084172" y="3842857"/>
                    <a:ext cx="173764" cy="217131"/>
                    <a:chOff x="1084172" y="3842857"/>
                    <a:chExt cx="173764" cy="217131"/>
                  </a:xfrm>
                </p:grpSpPr>
                <p:grpSp>
                  <p:nvGrpSpPr>
                    <p:cNvPr id="43884" name="Google Shape;43884;p89"/>
                    <p:cNvGrpSpPr/>
                    <p:nvPr/>
                  </p:nvGrpSpPr>
                  <p:grpSpPr>
                    <a:xfrm>
                      <a:off x="1156862" y="3936509"/>
                      <a:ext cx="101073" cy="25622"/>
                      <a:chOff x="1156862" y="3936509"/>
                      <a:chExt cx="101073" cy="25622"/>
                    </a:xfrm>
                  </p:grpSpPr>
                  <p:sp>
                    <p:nvSpPr>
                      <p:cNvPr id="43885" name="Google Shape;43885;p8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6" name="Google Shape;43886;p8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87" name="Google Shape;43887;p8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88" name="Google Shape;43888;p8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9" name="Google Shape;43889;p8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0" name="Google Shape;43890;p89"/>
                <p:cNvGrpSpPr/>
                <p:nvPr/>
              </p:nvGrpSpPr>
              <p:grpSpPr>
                <a:xfrm>
                  <a:off x="724986" y="3830189"/>
                  <a:ext cx="189533" cy="25626"/>
                  <a:chOff x="724986" y="3830189"/>
                  <a:chExt cx="189533" cy="25626"/>
                </a:xfrm>
              </p:grpSpPr>
              <p:sp>
                <p:nvSpPr>
                  <p:cNvPr id="43891" name="Google Shape;43891;p8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2" name="Google Shape;43892;p8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3893" name="Google Shape;43893;p89"/>
          <p:cNvGrpSpPr/>
          <p:nvPr/>
        </p:nvGrpSpPr>
        <p:grpSpPr>
          <a:xfrm>
            <a:off x="2249438" y="2249669"/>
            <a:ext cx="948701" cy="935378"/>
            <a:chOff x="2253298" y="2428317"/>
            <a:chExt cx="948701" cy="935378"/>
          </a:xfrm>
        </p:grpSpPr>
        <p:sp>
          <p:nvSpPr>
            <p:cNvPr id="43894" name="Google Shape;43894;p8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5" name="Google Shape;43895;p8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6" name="Google Shape;43896;p8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7" name="Google Shape;43897;p8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8" name="Google Shape;43898;p8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9" name="Google Shape;43899;p8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0" name="Google Shape;43900;p8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1" name="Google Shape;43901;p8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2" name="Google Shape;43902;p8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3" name="Google Shape;43903;p8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4" name="Google Shape;43904;p8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5" name="Google Shape;43905;p8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6" name="Google Shape;43906;p8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7" name="Google Shape;43907;p8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8" name="Google Shape;43908;p8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9" name="Google Shape;43909;p8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0" name="Google Shape;43910;p8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1" name="Google Shape;43911;p8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2" name="Google Shape;43912;p8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3" name="Google Shape;43913;p8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4" name="Google Shape;43914;p8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5" name="Google Shape;43915;p8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6" name="Google Shape;43916;p8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7" name="Google Shape;43917;p8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8" name="Google Shape;43918;p8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9" name="Google Shape;43919;p8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0" name="Google Shape;43920;p8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1" name="Google Shape;43921;p8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2" name="Google Shape;43922;p8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3" name="Google Shape;43923;p8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4" name="Google Shape;43924;p8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5" name="Google Shape;43925;p8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6" name="Google Shape;43926;p8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30" name="Shape 43930"/>
        <p:cNvGrpSpPr/>
        <p:nvPr/>
      </p:nvGrpSpPr>
      <p:grpSpPr>
        <a:xfrm>
          <a:off x="0" y="0"/>
          <a:ext cx="0" cy="0"/>
          <a:chOff x="0" y="0"/>
          <a:chExt cx="0" cy="0"/>
        </a:xfrm>
      </p:grpSpPr>
      <p:graphicFrame>
        <p:nvGraphicFramePr>
          <p:cNvPr id="43931" name="Google Shape;43931;p90"/>
          <p:cNvGraphicFramePr/>
          <p:nvPr/>
        </p:nvGraphicFramePr>
        <p:xfrm>
          <a:off x="3342575" y="2130461"/>
          <a:ext cx="3000000" cy="3000000"/>
        </p:xfrm>
        <a:graphic>
          <a:graphicData uri="http://schemas.openxmlformats.org/drawingml/2006/table">
            <a:tbl>
              <a:tblPr>
                <a:noFill/>
                <a:tableStyleId>{3E4D6DFE-BE5B-4B7D-81F8-1687CCEA1348}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3932" name="Google Shape;43932;p90"/>
          <p:cNvGrpSpPr/>
          <p:nvPr/>
        </p:nvGrpSpPr>
        <p:grpSpPr>
          <a:xfrm>
            <a:off x="3339745" y="952988"/>
            <a:ext cx="2363393" cy="1017867"/>
            <a:chOff x="3292400" y="1219146"/>
            <a:chExt cx="2615240" cy="1110239"/>
          </a:xfrm>
        </p:grpSpPr>
        <p:sp>
          <p:nvSpPr>
            <p:cNvPr id="43933" name="Google Shape;43933;p9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3934" name="Google Shape;43934;p9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35" name="Google Shape;43935;p9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3936" name="Google Shape;43936;p9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3937" name="Google Shape;43937;p9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3938" name="Google Shape;43938;p9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3939" name="Google Shape;43939;p9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3940" name="Google Shape;43940;p9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3941" name="Google Shape;43941;p9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3942" name="Google Shape;43942;p9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3943" name="Google Shape;43943;p9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3944" name="Google Shape;43944;p9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3945" name="Google Shape;43945;p9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3946" name="Google Shape;43946;p9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3947" name="Google Shape;43947;p90"/>
            <p:cNvGrpSpPr/>
            <p:nvPr/>
          </p:nvGrpSpPr>
          <p:grpSpPr>
            <a:xfrm>
              <a:off x="3748438" y="1378608"/>
              <a:ext cx="2159202" cy="903971"/>
              <a:chOff x="1683525" y="2179850"/>
              <a:chExt cx="4519050" cy="2134525"/>
            </a:xfrm>
          </p:grpSpPr>
          <p:sp>
            <p:nvSpPr>
              <p:cNvPr id="43948" name="Google Shape;43948;p9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49" name="Google Shape;43949;p9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0" name="Google Shape;43950;p9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1" name="Google Shape;43951;p9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2" name="Google Shape;43952;p9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3" name="Google Shape;43953;p9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4" name="Google Shape;43954;p9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5" name="Google Shape;43955;p9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6" name="Google Shape;43956;p9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7" name="Google Shape;43957;p9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8" name="Google Shape;43958;p9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3959" name="Google Shape;43959;p9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3960" name="Google Shape;43960;p90"/>
          <p:cNvGraphicFramePr/>
          <p:nvPr/>
        </p:nvGraphicFramePr>
        <p:xfrm>
          <a:off x="5935838" y="2130461"/>
          <a:ext cx="3000000" cy="3000000"/>
        </p:xfrm>
        <a:graphic>
          <a:graphicData uri="http://schemas.openxmlformats.org/drawingml/2006/table">
            <a:tbl>
              <a:tblPr>
                <a:noFill/>
                <a:tableStyleId>{3E4D6DFE-BE5B-4B7D-81F8-1687CCEA1348}</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3961" name="Google Shape;43961;p90"/>
          <p:cNvGrpSpPr/>
          <p:nvPr/>
        </p:nvGrpSpPr>
        <p:grpSpPr>
          <a:xfrm>
            <a:off x="5910045" y="3189058"/>
            <a:ext cx="2522867" cy="1001454"/>
            <a:chOff x="1904318" y="789980"/>
            <a:chExt cx="1489472" cy="606868"/>
          </a:xfrm>
        </p:grpSpPr>
        <p:cxnSp>
          <p:nvCxnSpPr>
            <p:cNvPr id="43962" name="Google Shape;43962;p9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3963" name="Google Shape;43963;p9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3964" name="Google Shape;43964;p9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3965" name="Google Shape;43965;p9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3966" name="Google Shape;43966;p9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3967" name="Google Shape;43967;p9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3968" name="Google Shape;43968;p9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3969" name="Google Shape;43969;p9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0" name="Google Shape;43970;p9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1" name="Google Shape;43971;p9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2" name="Google Shape;43972;p9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3" name="Google Shape;43973;p9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4" name="Google Shape;43974;p9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5" name="Google Shape;43975;p90"/>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3976" name="Google Shape;43976;p90"/>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3977" name="Google Shape;43977;p90"/>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3978" name="Google Shape;43978;p9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9" name="Google Shape;43979;p90"/>
          <p:cNvGrpSpPr/>
          <p:nvPr/>
        </p:nvGrpSpPr>
        <p:grpSpPr>
          <a:xfrm>
            <a:off x="712562" y="998017"/>
            <a:ext cx="2394370" cy="976502"/>
            <a:chOff x="749309" y="1112739"/>
            <a:chExt cx="2371603" cy="976502"/>
          </a:xfrm>
        </p:grpSpPr>
        <p:sp>
          <p:nvSpPr>
            <p:cNvPr id="43980" name="Google Shape;43980;p9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1" name="Google Shape;43981;p9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2" name="Google Shape;43982;p9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3" name="Google Shape;43983;p9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4" name="Google Shape;43984;p9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5" name="Google Shape;43985;p9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6" name="Google Shape;43986;p9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7" name="Google Shape;43987;p9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8" name="Google Shape;43988;p9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9" name="Google Shape;43989;p9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0" name="Google Shape;43990;p9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1" name="Google Shape;43991;p9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2" name="Google Shape;43992;p9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3" name="Google Shape;43993;p9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4" name="Google Shape;43994;p9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5" name="Google Shape;43995;p9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6" name="Google Shape;43996;p9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7" name="Google Shape;43997;p9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8" name="Google Shape;43998;p9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9" name="Google Shape;43999;p9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0" name="Google Shape;44000;p9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1" name="Google Shape;44001;p9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2" name="Google Shape;44002;p9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3" name="Google Shape;44003;p9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4" name="Google Shape;44004;p9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5" name="Google Shape;44005;p9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6" name="Google Shape;44006;p9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7" name="Google Shape;44007;p9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8" name="Google Shape;44008;p9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9" name="Google Shape;44009;p9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0" name="Google Shape;44010;p9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1" name="Google Shape;44011;p9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4012" name="Google Shape;44012;p90"/>
          <p:cNvGraphicFramePr/>
          <p:nvPr/>
        </p:nvGraphicFramePr>
        <p:xfrm>
          <a:off x="5935863" y="996311"/>
          <a:ext cx="3000000" cy="3000000"/>
        </p:xfrm>
        <a:graphic>
          <a:graphicData uri="http://schemas.openxmlformats.org/drawingml/2006/table">
            <a:tbl>
              <a:tblPr>
                <a:noFill/>
                <a:tableStyleId>{3E4D6DFE-BE5B-4B7D-81F8-1687CCEA1348}</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44013" name="Google Shape;44013;p90"/>
          <p:cNvGrpSpPr/>
          <p:nvPr/>
        </p:nvGrpSpPr>
        <p:grpSpPr>
          <a:xfrm>
            <a:off x="4086505" y="2517104"/>
            <a:ext cx="1517436" cy="74460"/>
            <a:chOff x="3980086" y="2804397"/>
            <a:chExt cx="1227600" cy="66900"/>
          </a:xfrm>
        </p:grpSpPr>
        <p:sp>
          <p:nvSpPr>
            <p:cNvPr id="44014" name="Google Shape;44014;p9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5" name="Google Shape;44015;p9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6" name="Google Shape;44016;p90"/>
          <p:cNvGrpSpPr/>
          <p:nvPr/>
        </p:nvGrpSpPr>
        <p:grpSpPr>
          <a:xfrm>
            <a:off x="4711569" y="2809692"/>
            <a:ext cx="892956" cy="74460"/>
            <a:chOff x="3980086" y="2804397"/>
            <a:chExt cx="1227600" cy="66900"/>
          </a:xfrm>
        </p:grpSpPr>
        <p:sp>
          <p:nvSpPr>
            <p:cNvPr id="44017" name="Google Shape;44017;p9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8" name="Google Shape;44018;p9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9" name="Google Shape;44019;p90"/>
          <p:cNvGrpSpPr/>
          <p:nvPr/>
        </p:nvGrpSpPr>
        <p:grpSpPr>
          <a:xfrm>
            <a:off x="3344661" y="3168575"/>
            <a:ext cx="2363244" cy="1005943"/>
            <a:chOff x="3358415" y="3361302"/>
            <a:chExt cx="2363244" cy="1024695"/>
          </a:xfrm>
        </p:grpSpPr>
        <p:grpSp>
          <p:nvGrpSpPr>
            <p:cNvPr id="44020" name="Google Shape;44020;p90"/>
            <p:cNvGrpSpPr/>
            <p:nvPr/>
          </p:nvGrpSpPr>
          <p:grpSpPr>
            <a:xfrm>
              <a:off x="3358415" y="3361302"/>
              <a:ext cx="441300" cy="1024695"/>
              <a:chOff x="3358415" y="3361302"/>
              <a:chExt cx="441300" cy="1024695"/>
            </a:xfrm>
          </p:grpSpPr>
          <p:sp>
            <p:nvSpPr>
              <p:cNvPr id="44021" name="Google Shape;44021;p9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2" name="Google Shape;44022;p9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3" name="Google Shape;44023;p9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4" name="Google Shape;44024;p9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5" name="Google Shape;44025;p9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6" name="Google Shape;44026;p9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7" name="Google Shape;44027;p90"/>
            <p:cNvGrpSpPr/>
            <p:nvPr/>
          </p:nvGrpSpPr>
          <p:grpSpPr>
            <a:xfrm>
              <a:off x="3838901" y="3361302"/>
              <a:ext cx="441300" cy="1024695"/>
              <a:chOff x="3838901" y="3361302"/>
              <a:chExt cx="441300" cy="1024695"/>
            </a:xfrm>
          </p:grpSpPr>
          <p:sp>
            <p:nvSpPr>
              <p:cNvPr id="44028" name="Google Shape;44028;p9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9" name="Google Shape;44029;p9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0" name="Google Shape;44030;p9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1" name="Google Shape;44031;p9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2" name="Google Shape;44032;p9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3" name="Google Shape;44033;p9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34" name="Google Shape;44034;p90"/>
            <p:cNvGrpSpPr/>
            <p:nvPr/>
          </p:nvGrpSpPr>
          <p:grpSpPr>
            <a:xfrm>
              <a:off x="4319387" y="3361302"/>
              <a:ext cx="441300" cy="1024695"/>
              <a:chOff x="4319387" y="3361302"/>
              <a:chExt cx="441300" cy="1024695"/>
            </a:xfrm>
          </p:grpSpPr>
          <p:sp>
            <p:nvSpPr>
              <p:cNvPr id="44035" name="Google Shape;44035;p9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6" name="Google Shape;44036;p9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7" name="Google Shape;44037;p9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8" name="Google Shape;44038;p9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9" name="Google Shape;44039;p9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0" name="Google Shape;44040;p9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1" name="Google Shape;44041;p90"/>
            <p:cNvGrpSpPr/>
            <p:nvPr/>
          </p:nvGrpSpPr>
          <p:grpSpPr>
            <a:xfrm>
              <a:off x="4799873" y="3361302"/>
              <a:ext cx="441300" cy="1024695"/>
              <a:chOff x="4799873" y="3361302"/>
              <a:chExt cx="441300" cy="1024695"/>
            </a:xfrm>
          </p:grpSpPr>
          <p:sp>
            <p:nvSpPr>
              <p:cNvPr id="44042" name="Google Shape;44042;p9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3" name="Google Shape;44043;p9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4" name="Google Shape;44044;p9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5" name="Google Shape;44045;p9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6" name="Google Shape;44046;p9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7" name="Google Shape;44047;p9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8" name="Google Shape;44048;p90"/>
            <p:cNvGrpSpPr/>
            <p:nvPr/>
          </p:nvGrpSpPr>
          <p:grpSpPr>
            <a:xfrm>
              <a:off x="5280360" y="3361302"/>
              <a:ext cx="441300" cy="1024695"/>
              <a:chOff x="5280360" y="3361302"/>
              <a:chExt cx="441300" cy="1024695"/>
            </a:xfrm>
          </p:grpSpPr>
          <p:sp>
            <p:nvSpPr>
              <p:cNvPr id="44049" name="Google Shape;44049;p9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0" name="Google Shape;44050;p9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1" name="Google Shape;44051;p9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2" name="Google Shape;44052;p9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3" name="Google Shape;44053;p9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4" name="Google Shape;44054;p9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4055" name="Google Shape;44055;p90"/>
          <p:cNvGraphicFramePr/>
          <p:nvPr/>
        </p:nvGraphicFramePr>
        <p:xfrm>
          <a:off x="711088" y="2130461"/>
          <a:ext cx="3000000" cy="3000000"/>
        </p:xfrm>
        <a:graphic>
          <a:graphicData uri="http://schemas.openxmlformats.org/drawingml/2006/table">
            <a:tbl>
              <a:tblPr>
                <a:noFill/>
                <a:tableStyleId>{3E4D6DFE-BE5B-4B7D-81F8-1687CCEA1348}</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4056" name="Google Shape;44056;p90"/>
          <p:cNvGrpSpPr/>
          <p:nvPr/>
        </p:nvGrpSpPr>
        <p:grpSpPr>
          <a:xfrm>
            <a:off x="712613" y="3180186"/>
            <a:ext cx="2403614" cy="1005900"/>
            <a:chOff x="726450" y="3372825"/>
            <a:chExt cx="2403614" cy="1005900"/>
          </a:xfrm>
        </p:grpSpPr>
        <p:grpSp>
          <p:nvGrpSpPr>
            <p:cNvPr id="44057" name="Google Shape;44057;p90"/>
            <p:cNvGrpSpPr/>
            <p:nvPr/>
          </p:nvGrpSpPr>
          <p:grpSpPr>
            <a:xfrm>
              <a:off x="726450" y="3696000"/>
              <a:ext cx="2403614" cy="500898"/>
              <a:chOff x="726450" y="3696000"/>
              <a:chExt cx="2403614" cy="500898"/>
            </a:xfrm>
          </p:grpSpPr>
          <p:sp>
            <p:nvSpPr>
              <p:cNvPr id="44058" name="Google Shape;44058;p9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059" name="Google Shape;44059;p9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4060" name="Google Shape;44060;p90"/>
            <p:cNvGrpSpPr/>
            <p:nvPr/>
          </p:nvGrpSpPr>
          <p:grpSpPr>
            <a:xfrm>
              <a:off x="1348050" y="3372825"/>
              <a:ext cx="1720425" cy="1005900"/>
              <a:chOff x="1348050" y="3372825"/>
              <a:chExt cx="1720425" cy="1005900"/>
            </a:xfrm>
          </p:grpSpPr>
          <p:sp>
            <p:nvSpPr>
              <p:cNvPr id="44061" name="Google Shape;44061;p9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062" name="Google Shape;44062;p9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063" name="Google Shape;44063;p9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064" name="Google Shape;44064;p9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4065" name="Google Shape;44065;p9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4066" name="Google Shape;44066;p90"/>
            <p:cNvGrpSpPr/>
            <p:nvPr/>
          </p:nvGrpSpPr>
          <p:grpSpPr>
            <a:xfrm>
              <a:off x="1455707" y="3731058"/>
              <a:ext cx="1491150" cy="417657"/>
              <a:chOff x="1455707" y="3731058"/>
              <a:chExt cx="1491150" cy="417657"/>
            </a:xfrm>
          </p:grpSpPr>
          <p:grpSp>
            <p:nvGrpSpPr>
              <p:cNvPr id="44067" name="Google Shape;44067;p90"/>
              <p:cNvGrpSpPr/>
              <p:nvPr/>
            </p:nvGrpSpPr>
            <p:grpSpPr>
              <a:xfrm>
                <a:off x="1472938" y="3745828"/>
                <a:ext cx="72126" cy="53788"/>
                <a:chOff x="1472938" y="3745828"/>
                <a:chExt cx="72126" cy="53788"/>
              </a:xfrm>
            </p:grpSpPr>
            <p:sp>
              <p:nvSpPr>
                <p:cNvPr id="44068" name="Google Shape;44068;p9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9" name="Google Shape;44069;p9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0" name="Google Shape;44070;p90"/>
              <p:cNvGrpSpPr/>
              <p:nvPr/>
            </p:nvGrpSpPr>
            <p:grpSpPr>
              <a:xfrm>
                <a:off x="1819181" y="4089633"/>
                <a:ext cx="72126" cy="53788"/>
                <a:chOff x="1819181" y="4089633"/>
                <a:chExt cx="72126" cy="53788"/>
              </a:xfrm>
            </p:grpSpPr>
            <p:sp>
              <p:nvSpPr>
                <p:cNvPr id="44071" name="Google Shape;44071;p9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2" name="Google Shape;44072;p9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3" name="Google Shape;44073;p90"/>
              <p:cNvGrpSpPr/>
              <p:nvPr/>
            </p:nvGrpSpPr>
            <p:grpSpPr>
              <a:xfrm>
                <a:off x="1455707" y="4084171"/>
                <a:ext cx="64321" cy="64544"/>
                <a:chOff x="1455707" y="4084171"/>
                <a:chExt cx="64321" cy="64544"/>
              </a:xfrm>
            </p:grpSpPr>
            <p:sp>
              <p:nvSpPr>
                <p:cNvPr id="44074" name="Google Shape;44074;p9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5" name="Google Shape;44075;p9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6" name="Google Shape;44076;p90"/>
              <p:cNvGrpSpPr/>
              <p:nvPr/>
            </p:nvGrpSpPr>
            <p:grpSpPr>
              <a:xfrm>
                <a:off x="1818610" y="3731058"/>
                <a:ext cx="64321" cy="64544"/>
                <a:chOff x="1818610" y="3731058"/>
                <a:chExt cx="64321" cy="64544"/>
              </a:xfrm>
            </p:grpSpPr>
            <p:sp>
              <p:nvSpPr>
                <p:cNvPr id="44077" name="Google Shape;44077;p9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8" name="Google Shape;44078;p9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9" name="Google Shape;44079;p90"/>
              <p:cNvGrpSpPr/>
              <p:nvPr/>
            </p:nvGrpSpPr>
            <p:grpSpPr>
              <a:xfrm>
                <a:off x="2172491" y="4089633"/>
                <a:ext cx="72126" cy="53788"/>
                <a:chOff x="2172491" y="4089633"/>
                <a:chExt cx="72126" cy="53788"/>
              </a:xfrm>
            </p:grpSpPr>
            <p:sp>
              <p:nvSpPr>
                <p:cNvPr id="44080" name="Google Shape;44080;p9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1" name="Google Shape;44081;p9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2" name="Google Shape;44082;p90"/>
              <p:cNvGrpSpPr/>
              <p:nvPr/>
            </p:nvGrpSpPr>
            <p:grpSpPr>
              <a:xfrm>
                <a:off x="2171920" y="3731058"/>
                <a:ext cx="64321" cy="64544"/>
                <a:chOff x="2171920" y="3731058"/>
                <a:chExt cx="64321" cy="64544"/>
              </a:xfrm>
            </p:grpSpPr>
            <p:sp>
              <p:nvSpPr>
                <p:cNvPr id="44083" name="Google Shape;44083;p9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4" name="Google Shape;44084;p9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5" name="Google Shape;44085;p90"/>
              <p:cNvGrpSpPr/>
              <p:nvPr/>
            </p:nvGrpSpPr>
            <p:grpSpPr>
              <a:xfrm>
                <a:off x="2874730" y="3745828"/>
                <a:ext cx="72126" cy="53788"/>
                <a:chOff x="2874730" y="3745828"/>
                <a:chExt cx="72126" cy="53788"/>
              </a:xfrm>
            </p:grpSpPr>
            <p:sp>
              <p:nvSpPr>
                <p:cNvPr id="44086" name="Google Shape;44086;p9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7" name="Google Shape;44087;p9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8" name="Google Shape;44088;p90"/>
              <p:cNvGrpSpPr/>
              <p:nvPr/>
            </p:nvGrpSpPr>
            <p:grpSpPr>
              <a:xfrm>
                <a:off x="2878589" y="4081481"/>
                <a:ext cx="64321" cy="64544"/>
                <a:chOff x="2878589" y="4081481"/>
                <a:chExt cx="64321" cy="64544"/>
              </a:xfrm>
            </p:grpSpPr>
            <p:sp>
              <p:nvSpPr>
                <p:cNvPr id="44089" name="Google Shape;44089;p9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0" name="Google Shape;44090;p9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1" name="Google Shape;44091;p90"/>
              <p:cNvGrpSpPr/>
              <p:nvPr/>
            </p:nvGrpSpPr>
            <p:grpSpPr>
              <a:xfrm>
                <a:off x="2525796" y="4089633"/>
                <a:ext cx="72126" cy="53788"/>
                <a:chOff x="2525796" y="4089633"/>
                <a:chExt cx="72126" cy="53788"/>
              </a:xfrm>
            </p:grpSpPr>
            <p:sp>
              <p:nvSpPr>
                <p:cNvPr id="44092" name="Google Shape;44092;p9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3" name="Google Shape;44093;p9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4" name="Google Shape;44094;p90"/>
              <p:cNvGrpSpPr/>
              <p:nvPr/>
            </p:nvGrpSpPr>
            <p:grpSpPr>
              <a:xfrm>
                <a:off x="2525225" y="3731058"/>
                <a:ext cx="64321" cy="64544"/>
                <a:chOff x="2525225" y="3731058"/>
                <a:chExt cx="64321" cy="64544"/>
              </a:xfrm>
            </p:grpSpPr>
            <p:sp>
              <p:nvSpPr>
                <p:cNvPr id="44095" name="Google Shape;44095;p9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6" name="Google Shape;44096;p9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00" name="Shape 44100"/>
        <p:cNvGrpSpPr/>
        <p:nvPr/>
      </p:nvGrpSpPr>
      <p:grpSpPr>
        <a:xfrm>
          <a:off x="0" y="0"/>
          <a:ext cx="0" cy="0"/>
          <a:chOff x="0" y="0"/>
          <a:chExt cx="0" cy="0"/>
        </a:xfrm>
      </p:grpSpPr>
      <p:grpSp>
        <p:nvGrpSpPr>
          <p:cNvPr id="44101" name="Google Shape;44101;p91"/>
          <p:cNvGrpSpPr/>
          <p:nvPr/>
        </p:nvGrpSpPr>
        <p:grpSpPr>
          <a:xfrm>
            <a:off x="716996" y="971307"/>
            <a:ext cx="845921" cy="690752"/>
            <a:chOff x="732428" y="1198513"/>
            <a:chExt cx="845921" cy="690752"/>
          </a:xfrm>
        </p:grpSpPr>
        <p:grpSp>
          <p:nvGrpSpPr>
            <p:cNvPr id="44102" name="Google Shape;44102;p91"/>
            <p:cNvGrpSpPr/>
            <p:nvPr/>
          </p:nvGrpSpPr>
          <p:grpSpPr>
            <a:xfrm>
              <a:off x="823030" y="1198513"/>
              <a:ext cx="755319" cy="690752"/>
              <a:chOff x="823030" y="1198513"/>
              <a:chExt cx="755319" cy="690752"/>
            </a:xfrm>
          </p:grpSpPr>
          <p:sp>
            <p:nvSpPr>
              <p:cNvPr id="44103" name="Google Shape;44103;p9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4" name="Google Shape;44104;p9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5" name="Google Shape;44105;p91"/>
            <p:cNvGrpSpPr/>
            <p:nvPr/>
          </p:nvGrpSpPr>
          <p:grpSpPr>
            <a:xfrm>
              <a:off x="732428" y="1239937"/>
              <a:ext cx="739912" cy="607886"/>
              <a:chOff x="732428" y="1239937"/>
              <a:chExt cx="739912" cy="607886"/>
            </a:xfrm>
          </p:grpSpPr>
          <p:sp>
            <p:nvSpPr>
              <p:cNvPr id="44106" name="Google Shape;44106;p9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7" name="Google Shape;44107;p9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8" name="Google Shape;44108;p91"/>
            <p:cNvGrpSpPr/>
            <p:nvPr/>
          </p:nvGrpSpPr>
          <p:grpSpPr>
            <a:xfrm>
              <a:off x="732428" y="1277018"/>
              <a:ext cx="702832" cy="533758"/>
              <a:chOff x="732428" y="1277018"/>
              <a:chExt cx="702832" cy="533758"/>
            </a:xfrm>
          </p:grpSpPr>
          <p:sp>
            <p:nvSpPr>
              <p:cNvPr id="44109" name="Google Shape;44109;p9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0" name="Google Shape;44110;p9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1" name="Google Shape;44111;p91"/>
            <p:cNvGrpSpPr/>
            <p:nvPr/>
          </p:nvGrpSpPr>
          <p:grpSpPr>
            <a:xfrm>
              <a:off x="931170" y="1306653"/>
              <a:ext cx="647179" cy="474455"/>
              <a:chOff x="931170" y="1306653"/>
              <a:chExt cx="647179" cy="474455"/>
            </a:xfrm>
          </p:grpSpPr>
          <p:sp>
            <p:nvSpPr>
              <p:cNvPr id="44112" name="Google Shape;44112;p9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3" name="Google Shape;44113;p9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14" name="Google Shape;44114;p9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5" name="Google Shape;44115;p91"/>
          <p:cNvGrpSpPr/>
          <p:nvPr/>
        </p:nvGrpSpPr>
        <p:grpSpPr>
          <a:xfrm>
            <a:off x="3948605" y="971313"/>
            <a:ext cx="634656" cy="699982"/>
            <a:chOff x="5985650" y="2860025"/>
            <a:chExt cx="1396075" cy="1539775"/>
          </a:xfrm>
        </p:grpSpPr>
        <p:sp>
          <p:nvSpPr>
            <p:cNvPr id="44116" name="Google Shape;44116;p9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7" name="Google Shape;44117;p9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8" name="Google Shape;44118;p9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9" name="Google Shape;44119;p9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0" name="Google Shape;44120;p9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1" name="Google Shape;44121;p9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2" name="Google Shape;44122;p9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3" name="Google Shape;44123;p9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4" name="Google Shape;44124;p9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5" name="Google Shape;44125;p9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6" name="Google Shape;44126;p9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7" name="Google Shape;44127;p9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8" name="Google Shape;44128;p9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9" name="Google Shape;44129;p9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0" name="Google Shape;44130;p9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1" name="Google Shape;44131;p9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2" name="Google Shape;44132;p9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3" name="Google Shape;44133;p9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4" name="Google Shape;44134;p9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5" name="Google Shape;44135;p9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6" name="Google Shape;44136;p9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7" name="Google Shape;44137;p9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8" name="Google Shape;44138;p9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9" name="Google Shape;44139;p9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0" name="Google Shape;44140;p9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1" name="Google Shape;44141;p9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2" name="Google Shape;44142;p9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3" name="Google Shape;44143;p9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4" name="Google Shape;44144;p9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5" name="Google Shape;44145;p9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6" name="Google Shape;44146;p9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7" name="Google Shape;44147;p9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8" name="Google Shape;44148;p91"/>
          <p:cNvGrpSpPr/>
          <p:nvPr/>
        </p:nvGrpSpPr>
        <p:grpSpPr>
          <a:xfrm>
            <a:off x="4704254" y="971307"/>
            <a:ext cx="725845" cy="699975"/>
            <a:chOff x="4249973" y="1201875"/>
            <a:chExt cx="1958568" cy="1888762"/>
          </a:xfrm>
        </p:grpSpPr>
        <p:sp>
          <p:nvSpPr>
            <p:cNvPr id="44149" name="Google Shape;44149;p9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50" name="Google Shape;44150;p91"/>
            <p:cNvGrpSpPr/>
            <p:nvPr/>
          </p:nvGrpSpPr>
          <p:grpSpPr>
            <a:xfrm>
              <a:off x="5853086" y="1789142"/>
              <a:ext cx="355454" cy="1048099"/>
              <a:chOff x="5576108" y="2016725"/>
              <a:chExt cx="565200" cy="1666560"/>
            </a:xfrm>
          </p:grpSpPr>
          <p:sp>
            <p:nvSpPr>
              <p:cNvPr id="44151" name="Google Shape;44151;p9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152" name="Google Shape;44152;p9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3" name="Google Shape;44153;p91"/>
            <p:cNvGrpSpPr/>
            <p:nvPr/>
          </p:nvGrpSpPr>
          <p:grpSpPr>
            <a:xfrm>
              <a:off x="4869455" y="2691676"/>
              <a:ext cx="1013897" cy="398961"/>
              <a:chOff x="4012057" y="3451825"/>
              <a:chExt cx="1612175" cy="634379"/>
            </a:xfrm>
          </p:grpSpPr>
          <p:sp>
            <p:nvSpPr>
              <p:cNvPr id="44154" name="Google Shape;44154;p9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155" name="Google Shape;44155;p9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6" name="Google Shape;44156;p91"/>
            <p:cNvGrpSpPr/>
            <p:nvPr/>
          </p:nvGrpSpPr>
          <p:grpSpPr>
            <a:xfrm>
              <a:off x="4276937" y="2155961"/>
              <a:ext cx="651965" cy="891358"/>
              <a:chOff x="3069908" y="2599997"/>
              <a:chExt cx="1036675" cy="1417328"/>
            </a:xfrm>
          </p:grpSpPr>
          <p:sp>
            <p:nvSpPr>
              <p:cNvPr id="44157" name="Google Shape;44157;p9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158" name="Google Shape;44158;p9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9" name="Google Shape;44159;p91"/>
            <p:cNvGrpSpPr/>
            <p:nvPr/>
          </p:nvGrpSpPr>
          <p:grpSpPr>
            <a:xfrm>
              <a:off x="5054918" y="1201875"/>
              <a:ext cx="999548" cy="602711"/>
              <a:chOff x="4306958" y="1082925"/>
              <a:chExt cx="1589359" cy="958358"/>
            </a:xfrm>
          </p:grpSpPr>
          <p:sp>
            <p:nvSpPr>
              <p:cNvPr id="44160" name="Google Shape;44160;p9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161" name="Google Shape;44161;p9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2" name="Google Shape;44162;p91"/>
            <p:cNvGrpSpPr/>
            <p:nvPr/>
          </p:nvGrpSpPr>
          <p:grpSpPr>
            <a:xfrm>
              <a:off x="4249973" y="1303451"/>
              <a:ext cx="799317" cy="841334"/>
              <a:chOff x="3027033" y="1244439"/>
              <a:chExt cx="1270977" cy="1337786"/>
            </a:xfrm>
          </p:grpSpPr>
          <p:sp>
            <p:nvSpPr>
              <p:cNvPr id="44163" name="Google Shape;44163;p9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4164" name="Google Shape;44164;p9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65" name="Google Shape;44165;p91"/>
          <p:cNvGrpSpPr/>
          <p:nvPr/>
        </p:nvGrpSpPr>
        <p:grpSpPr>
          <a:xfrm>
            <a:off x="4057119" y="1858087"/>
            <a:ext cx="750769" cy="683784"/>
            <a:chOff x="4204684" y="2104422"/>
            <a:chExt cx="699822" cy="637382"/>
          </a:xfrm>
        </p:grpSpPr>
        <p:grpSp>
          <p:nvGrpSpPr>
            <p:cNvPr id="44166" name="Google Shape;44166;p91"/>
            <p:cNvGrpSpPr/>
            <p:nvPr/>
          </p:nvGrpSpPr>
          <p:grpSpPr>
            <a:xfrm>
              <a:off x="4204684" y="2430067"/>
              <a:ext cx="342957" cy="311738"/>
              <a:chOff x="4204684" y="2430067"/>
              <a:chExt cx="342957" cy="311738"/>
            </a:xfrm>
          </p:grpSpPr>
          <p:sp>
            <p:nvSpPr>
              <p:cNvPr id="44167" name="Google Shape;44167;p9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8" name="Google Shape;44168;p9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9" name="Google Shape;44169;p91"/>
            <p:cNvGrpSpPr/>
            <p:nvPr/>
          </p:nvGrpSpPr>
          <p:grpSpPr>
            <a:xfrm>
              <a:off x="4561586" y="2430067"/>
              <a:ext cx="342920" cy="311738"/>
              <a:chOff x="4561586" y="2430067"/>
              <a:chExt cx="342920" cy="311738"/>
            </a:xfrm>
          </p:grpSpPr>
          <p:sp>
            <p:nvSpPr>
              <p:cNvPr id="44170" name="Google Shape;44170;p9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1" name="Google Shape;44171;p9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2" name="Google Shape;44172;p91"/>
            <p:cNvGrpSpPr/>
            <p:nvPr/>
          </p:nvGrpSpPr>
          <p:grpSpPr>
            <a:xfrm>
              <a:off x="4561586" y="2104422"/>
              <a:ext cx="342920" cy="311738"/>
              <a:chOff x="4561586" y="2104422"/>
              <a:chExt cx="342920" cy="311738"/>
            </a:xfrm>
          </p:grpSpPr>
          <p:sp>
            <p:nvSpPr>
              <p:cNvPr id="44173" name="Google Shape;44173;p9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4" name="Google Shape;44174;p9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5" name="Google Shape;44175;p91"/>
            <p:cNvGrpSpPr/>
            <p:nvPr/>
          </p:nvGrpSpPr>
          <p:grpSpPr>
            <a:xfrm>
              <a:off x="4204684" y="2104422"/>
              <a:ext cx="342957" cy="311664"/>
              <a:chOff x="4204684" y="2104422"/>
              <a:chExt cx="342957" cy="311664"/>
            </a:xfrm>
          </p:grpSpPr>
          <p:sp>
            <p:nvSpPr>
              <p:cNvPr id="44176" name="Google Shape;44176;p9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7" name="Google Shape;44177;p9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78" name="Google Shape;44178;p91"/>
          <p:cNvGrpSpPr/>
          <p:nvPr/>
        </p:nvGrpSpPr>
        <p:grpSpPr>
          <a:xfrm>
            <a:off x="5521552" y="971301"/>
            <a:ext cx="660591" cy="688867"/>
            <a:chOff x="5830645" y="1267368"/>
            <a:chExt cx="530340" cy="553040"/>
          </a:xfrm>
        </p:grpSpPr>
        <p:sp>
          <p:nvSpPr>
            <p:cNvPr id="44179" name="Google Shape;44179;p9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80" name="Google Shape;44180;p91"/>
            <p:cNvGrpSpPr/>
            <p:nvPr/>
          </p:nvGrpSpPr>
          <p:grpSpPr>
            <a:xfrm>
              <a:off x="5830645" y="1267368"/>
              <a:ext cx="259743" cy="269909"/>
              <a:chOff x="5830645" y="1267368"/>
              <a:chExt cx="259743" cy="269909"/>
            </a:xfrm>
          </p:grpSpPr>
          <p:sp>
            <p:nvSpPr>
              <p:cNvPr id="44181" name="Google Shape;44181;p9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2" name="Google Shape;44182;p9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3" name="Google Shape;44183;p91"/>
            <p:cNvGrpSpPr/>
            <p:nvPr/>
          </p:nvGrpSpPr>
          <p:grpSpPr>
            <a:xfrm>
              <a:off x="6101293" y="1267368"/>
              <a:ext cx="259692" cy="269909"/>
              <a:chOff x="6101293" y="1267368"/>
              <a:chExt cx="259692" cy="269909"/>
            </a:xfrm>
          </p:grpSpPr>
          <p:sp>
            <p:nvSpPr>
              <p:cNvPr id="44184" name="Google Shape;44184;p9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5" name="Google Shape;44185;p9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6" name="Google Shape;44186;p91"/>
            <p:cNvGrpSpPr/>
            <p:nvPr/>
          </p:nvGrpSpPr>
          <p:grpSpPr>
            <a:xfrm>
              <a:off x="5830645" y="1550500"/>
              <a:ext cx="259692" cy="269909"/>
              <a:chOff x="5830645" y="1550500"/>
              <a:chExt cx="259692" cy="269909"/>
            </a:xfrm>
          </p:grpSpPr>
          <p:sp>
            <p:nvSpPr>
              <p:cNvPr id="44187" name="Google Shape;44187;p9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8" name="Google Shape;44188;p9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9" name="Google Shape;44189;p91"/>
            <p:cNvGrpSpPr/>
            <p:nvPr/>
          </p:nvGrpSpPr>
          <p:grpSpPr>
            <a:xfrm>
              <a:off x="6101293" y="1550500"/>
              <a:ext cx="259692" cy="269909"/>
              <a:chOff x="6101293" y="1550500"/>
              <a:chExt cx="259692" cy="269909"/>
            </a:xfrm>
          </p:grpSpPr>
          <p:sp>
            <p:nvSpPr>
              <p:cNvPr id="44190" name="Google Shape;44190;p9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1" name="Google Shape;44191;p9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92" name="Google Shape;44192;p91"/>
          <p:cNvGrpSpPr/>
          <p:nvPr/>
        </p:nvGrpSpPr>
        <p:grpSpPr>
          <a:xfrm>
            <a:off x="723705" y="1861761"/>
            <a:ext cx="697154" cy="679574"/>
            <a:chOff x="2679875" y="2361475"/>
            <a:chExt cx="780425" cy="760575"/>
          </a:xfrm>
        </p:grpSpPr>
        <p:sp>
          <p:nvSpPr>
            <p:cNvPr id="44193" name="Google Shape;44193;p9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4" name="Google Shape;44194;p9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5" name="Google Shape;44195;p9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6" name="Google Shape;44196;p9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7" name="Google Shape;44197;p9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8" name="Google Shape;44198;p9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9" name="Google Shape;44199;p91"/>
          <p:cNvGrpSpPr/>
          <p:nvPr/>
        </p:nvGrpSpPr>
        <p:grpSpPr>
          <a:xfrm>
            <a:off x="3122864" y="971353"/>
            <a:ext cx="735829" cy="684547"/>
            <a:chOff x="3351965" y="1148808"/>
            <a:chExt cx="750770" cy="698375"/>
          </a:xfrm>
        </p:grpSpPr>
        <p:grpSp>
          <p:nvGrpSpPr>
            <p:cNvPr id="44200" name="Google Shape;44200;p91"/>
            <p:cNvGrpSpPr/>
            <p:nvPr/>
          </p:nvGrpSpPr>
          <p:grpSpPr>
            <a:xfrm>
              <a:off x="3586796" y="1148808"/>
              <a:ext cx="294857" cy="286830"/>
              <a:chOff x="3750225" y="1774000"/>
              <a:chExt cx="149575" cy="145525"/>
            </a:xfrm>
          </p:grpSpPr>
          <p:sp>
            <p:nvSpPr>
              <p:cNvPr id="44201" name="Google Shape;44201;p9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2" name="Google Shape;44202;p9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3" name="Google Shape;44203;p91"/>
            <p:cNvGrpSpPr/>
            <p:nvPr/>
          </p:nvGrpSpPr>
          <p:grpSpPr>
            <a:xfrm>
              <a:off x="3779245" y="1375768"/>
              <a:ext cx="323490" cy="286978"/>
              <a:chOff x="3847850" y="1889150"/>
              <a:chExt cx="164100" cy="145600"/>
            </a:xfrm>
          </p:grpSpPr>
          <p:sp>
            <p:nvSpPr>
              <p:cNvPr id="44204" name="Google Shape;44204;p9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5" name="Google Shape;44205;p9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6" name="Google Shape;44206;p91"/>
            <p:cNvGrpSpPr/>
            <p:nvPr/>
          </p:nvGrpSpPr>
          <p:grpSpPr>
            <a:xfrm>
              <a:off x="3351965" y="1330435"/>
              <a:ext cx="295449" cy="285401"/>
              <a:chOff x="3631100" y="1866150"/>
              <a:chExt cx="149875" cy="144800"/>
            </a:xfrm>
          </p:grpSpPr>
          <p:sp>
            <p:nvSpPr>
              <p:cNvPr id="44207" name="Google Shape;44207;p9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8" name="Google Shape;44208;p9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9" name="Google Shape;44209;p91"/>
            <p:cNvGrpSpPr/>
            <p:nvPr/>
          </p:nvGrpSpPr>
          <p:grpSpPr>
            <a:xfrm>
              <a:off x="3548208" y="1560352"/>
              <a:ext cx="294808" cy="286830"/>
              <a:chOff x="3730650" y="1982800"/>
              <a:chExt cx="149550" cy="145525"/>
            </a:xfrm>
          </p:grpSpPr>
          <p:sp>
            <p:nvSpPr>
              <p:cNvPr id="44210" name="Google Shape;44210;p9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1" name="Google Shape;44211;p9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12" name="Google Shape;44212;p91"/>
          <p:cNvGrpSpPr/>
          <p:nvPr/>
        </p:nvGrpSpPr>
        <p:grpSpPr>
          <a:xfrm>
            <a:off x="7624517" y="971307"/>
            <a:ext cx="804565" cy="677795"/>
            <a:chOff x="7636443" y="1204988"/>
            <a:chExt cx="804565" cy="677795"/>
          </a:xfrm>
        </p:grpSpPr>
        <p:grpSp>
          <p:nvGrpSpPr>
            <p:cNvPr id="44213" name="Google Shape;44213;p91"/>
            <p:cNvGrpSpPr/>
            <p:nvPr/>
          </p:nvGrpSpPr>
          <p:grpSpPr>
            <a:xfrm>
              <a:off x="7636443" y="1509705"/>
              <a:ext cx="804565" cy="373078"/>
              <a:chOff x="7636443" y="1509705"/>
              <a:chExt cx="804565" cy="373078"/>
            </a:xfrm>
          </p:grpSpPr>
          <p:sp>
            <p:nvSpPr>
              <p:cNvPr id="44214" name="Google Shape;44214;p9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5" name="Google Shape;44215;p9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6" name="Google Shape;44216;p91"/>
            <p:cNvGrpSpPr/>
            <p:nvPr/>
          </p:nvGrpSpPr>
          <p:grpSpPr>
            <a:xfrm>
              <a:off x="7636443" y="1408133"/>
              <a:ext cx="804565" cy="373078"/>
              <a:chOff x="7636443" y="1408133"/>
              <a:chExt cx="804565" cy="373078"/>
            </a:xfrm>
          </p:grpSpPr>
          <p:sp>
            <p:nvSpPr>
              <p:cNvPr id="44217" name="Google Shape;44217;p9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8" name="Google Shape;44218;p9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9" name="Google Shape;44219;p91"/>
            <p:cNvGrpSpPr/>
            <p:nvPr/>
          </p:nvGrpSpPr>
          <p:grpSpPr>
            <a:xfrm>
              <a:off x="7636443" y="1306560"/>
              <a:ext cx="804565" cy="373078"/>
              <a:chOff x="7636443" y="1306560"/>
              <a:chExt cx="804565" cy="373078"/>
            </a:xfrm>
          </p:grpSpPr>
          <p:sp>
            <p:nvSpPr>
              <p:cNvPr id="44220" name="Google Shape;44220;p9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1" name="Google Shape;44221;p9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22" name="Google Shape;44222;p91"/>
            <p:cNvGrpSpPr/>
            <p:nvPr/>
          </p:nvGrpSpPr>
          <p:grpSpPr>
            <a:xfrm>
              <a:off x="7636443" y="1204988"/>
              <a:ext cx="804565" cy="373078"/>
              <a:chOff x="7636443" y="1204988"/>
              <a:chExt cx="804565" cy="373078"/>
            </a:xfrm>
          </p:grpSpPr>
          <p:sp>
            <p:nvSpPr>
              <p:cNvPr id="44223" name="Google Shape;44223;p9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4" name="Google Shape;44224;p9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25" name="Google Shape;44225;p91"/>
          <p:cNvGrpSpPr/>
          <p:nvPr/>
        </p:nvGrpSpPr>
        <p:grpSpPr>
          <a:xfrm>
            <a:off x="4963363" y="1878721"/>
            <a:ext cx="661339" cy="661188"/>
            <a:chOff x="3990000" y="975400"/>
            <a:chExt cx="3934200" cy="3933300"/>
          </a:xfrm>
        </p:grpSpPr>
        <p:sp>
          <p:nvSpPr>
            <p:cNvPr id="44226" name="Google Shape;44226;p9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7" name="Google Shape;44227;p9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8" name="Google Shape;44228;p9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9" name="Google Shape;44229;p9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0" name="Google Shape;44230;p91"/>
          <p:cNvGrpSpPr/>
          <p:nvPr/>
        </p:nvGrpSpPr>
        <p:grpSpPr>
          <a:xfrm>
            <a:off x="6607011" y="1857359"/>
            <a:ext cx="868881" cy="684241"/>
            <a:chOff x="6598259" y="2078634"/>
            <a:chExt cx="868881" cy="684241"/>
          </a:xfrm>
        </p:grpSpPr>
        <p:sp>
          <p:nvSpPr>
            <p:cNvPr id="44231" name="Google Shape;44231;p9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2" name="Google Shape;44232;p9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3" name="Google Shape;44233;p9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4" name="Google Shape;44234;p9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5" name="Google Shape;44235;p9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6" name="Google Shape;44236;p9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37" name="Google Shape;44237;p91"/>
            <p:cNvGrpSpPr/>
            <p:nvPr/>
          </p:nvGrpSpPr>
          <p:grpSpPr>
            <a:xfrm>
              <a:off x="6808175" y="2078634"/>
              <a:ext cx="452229" cy="684241"/>
              <a:chOff x="6808175" y="2078634"/>
              <a:chExt cx="452229" cy="684241"/>
            </a:xfrm>
          </p:grpSpPr>
          <p:sp>
            <p:nvSpPr>
              <p:cNvPr id="44238" name="Google Shape;44238;p9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9" name="Google Shape;44239;p9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0" name="Google Shape;44240;p9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1" name="Google Shape;44241;p9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2" name="Google Shape;44242;p9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3" name="Google Shape;44243;p9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44" name="Google Shape;44244;p91"/>
              <p:cNvGrpSpPr/>
              <p:nvPr/>
            </p:nvGrpSpPr>
            <p:grpSpPr>
              <a:xfrm>
                <a:off x="6821586" y="2078634"/>
                <a:ext cx="426871" cy="684241"/>
                <a:chOff x="6821586" y="2078634"/>
                <a:chExt cx="426871" cy="684241"/>
              </a:xfrm>
            </p:grpSpPr>
            <p:grpSp>
              <p:nvGrpSpPr>
                <p:cNvPr id="44245" name="Google Shape;44245;p91"/>
                <p:cNvGrpSpPr/>
                <p:nvPr/>
              </p:nvGrpSpPr>
              <p:grpSpPr>
                <a:xfrm>
                  <a:off x="6821586" y="2078634"/>
                  <a:ext cx="426871" cy="684241"/>
                  <a:chOff x="6821586" y="2078634"/>
                  <a:chExt cx="426871" cy="684241"/>
                </a:xfrm>
              </p:grpSpPr>
              <p:sp>
                <p:nvSpPr>
                  <p:cNvPr id="44246" name="Google Shape;44246;p9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7" name="Google Shape;44247;p9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8" name="Google Shape;44248;p9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9" name="Google Shape;44249;p9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0" name="Google Shape;44250;p9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1" name="Google Shape;44251;p9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2" name="Google Shape;44252;p9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3" name="Google Shape;44253;p9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4" name="Google Shape;44254;p9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5" name="Google Shape;44255;p9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6" name="Google Shape;44256;p9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7" name="Google Shape;44257;p9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8" name="Google Shape;44258;p9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9" name="Google Shape;44259;p9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0" name="Google Shape;44260;p9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1" name="Google Shape;44261;p9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2" name="Google Shape;44262;p9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3" name="Google Shape;44263;p9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4" name="Google Shape;44264;p9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65" name="Google Shape;44265;p9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6" name="Google Shape;44266;p9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7" name="Google Shape;44267;p9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8" name="Google Shape;44268;p9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9" name="Google Shape;44269;p9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0" name="Google Shape;44270;p9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271" name="Google Shape;44271;p91"/>
          <p:cNvGrpSpPr/>
          <p:nvPr/>
        </p:nvGrpSpPr>
        <p:grpSpPr>
          <a:xfrm>
            <a:off x="5780178" y="1862968"/>
            <a:ext cx="671358" cy="671358"/>
            <a:chOff x="6535625" y="760425"/>
            <a:chExt cx="1665900" cy="1665900"/>
          </a:xfrm>
        </p:grpSpPr>
        <p:sp>
          <p:nvSpPr>
            <p:cNvPr id="44272" name="Google Shape;44272;p9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3" name="Google Shape;44273;p9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4" name="Google Shape;44274;p9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5" name="Google Shape;44275;p9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6" name="Google Shape;44276;p91"/>
          <p:cNvGrpSpPr/>
          <p:nvPr/>
        </p:nvGrpSpPr>
        <p:grpSpPr>
          <a:xfrm>
            <a:off x="716994" y="3531369"/>
            <a:ext cx="1340789" cy="640830"/>
            <a:chOff x="238125" y="1151100"/>
            <a:chExt cx="7139450" cy="3412300"/>
          </a:xfrm>
        </p:grpSpPr>
        <p:sp>
          <p:nvSpPr>
            <p:cNvPr id="44277" name="Google Shape;44277;p9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8" name="Google Shape;44278;p9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9" name="Google Shape;44279;p9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0" name="Google Shape;44280;p9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1" name="Google Shape;44281;p9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2" name="Google Shape;44282;p9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3" name="Google Shape;44283;p9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4" name="Google Shape;44284;p9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5" name="Google Shape;44285;p9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6" name="Google Shape;44286;p9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7" name="Google Shape;44287;p9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8" name="Google Shape;44288;p9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9" name="Google Shape;44289;p91"/>
          <p:cNvGrpSpPr/>
          <p:nvPr/>
        </p:nvGrpSpPr>
        <p:grpSpPr>
          <a:xfrm>
            <a:off x="5584217" y="2734650"/>
            <a:ext cx="985357" cy="585764"/>
            <a:chOff x="5145061" y="2881789"/>
            <a:chExt cx="1107641" cy="658458"/>
          </a:xfrm>
        </p:grpSpPr>
        <p:grpSp>
          <p:nvGrpSpPr>
            <p:cNvPr id="44290" name="Google Shape;44290;p91"/>
            <p:cNvGrpSpPr/>
            <p:nvPr/>
          </p:nvGrpSpPr>
          <p:grpSpPr>
            <a:xfrm>
              <a:off x="5722989" y="3244587"/>
              <a:ext cx="529713" cy="295659"/>
              <a:chOff x="5722989" y="3244587"/>
              <a:chExt cx="529713" cy="295659"/>
            </a:xfrm>
          </p:grpSpPr>
          <p:sp>
            <p:nvSpPr>
              <p:cNvPr id="44291" name="Google Shape;44291;p9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292" name="Google Shape;44292;p9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293" name="Google Shape;44293;p91"/>
            <p:cNvGrpSpPr/>
            <p:nvPr/>
          </p:nvGrpSpPr>
          <p:grpSpPr>
            <a:xfrm>
              <a:off x="5145061" y="3244587"/>
              <a:ext cx="536807" cy="295659"/>
              <a:chOff x="5145061" y="3244587"/>
              <a:chExt cx="536807" cy="295659"/>
            </a:xfrm>
          </p:grpSpPr>
          <p:sp>
            <p:nvSpPr>
              <p:cNvPr id="44294" name="Google Shape;44294;p9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295" name="Google Shape;44295;p9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296" name="Google Shape;44296;p91"/>
            <p:cNvGrpSpPr/>
            <p:nvPr/>
          </p:nvGrpSpPr>
          <p:grpSpPr>
            <a:xfrm>
              <a:off x="5341327" y="2898245"/>
              <a:ext cx="532309" cy="614891"/>
              <a:chOff x="5341327" y="2898245"/>
              <a:chExt cx="532309" cy="614891"/>
            </a:xfrm>
          </p:grpSpPr>
          <p:sp>
            <p:nvSpPr>
              <p:cNvPr id="44297" name="Google Shape;44297;p9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298" name="Google Shape;44298;p9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299" name="Google Shape;44299;p91"/>
            <p:cNvGrpSpPr/>
            <p:nvPr/>
          </p:nvGrpSpPr>
          <p:grpSpPr>
            <a:xfrm>
              <a:off x="5532290" y="2881789"/>
              <a:ext cx="620516" cy="305456"/>
              <a:chOff x="5532290" y="2881789"/>
              <a:chExt cx="620516" cy="305456"/>
            </a:xfrm>
          </p:grpSpPr>
          <p:sp>
            <p:nvSpPr>
              <p:cNvPr id="44300" name="Google Shape;44300;p9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301" name="Google Shape;44301;p9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4302" name="Google Shape;44302;p91"/>
          <p:cNvGrpSpPr/>
          <p:nvPr/>
        </p:nvGrpSpPr>
        <p:grpSpPr>
          <a:xfrm>
            <a:off x="8163140" y="3526708"/>
            <a:ext cx="269068" cy="645491"/>
            <a:chOff x="7026852" y="3311869"/>
            <a:chExt cx="434331" cy="1041954"/>
          </a:xfrm>
        </p:grpSpPr>
        <p:sp>
          <p:nvSpPr>
            <p:cNvPr id="44303" name="Google Shape;44303;p9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4" name="Google Shape;44304;p9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5" name="Google Shape;44305;p9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6" name="Google Shape;44306;p91"/>
          <p:cNvGrpSpPr/>
          <p:nvPr/>
        </p:nvGrpSpPr>
        <p:grpSpPr>
          <a:xfrm>
            <a:off x="6179721" y="3565945"/>
            <a:ext cx="293882" cy="293836"/>
            <a:chOff x="4873519" y="3311869"/>
            <a:chExt cx="499374" cy="499296"/>
          </a:xfrm>
        </p:grpSpPr>
        <p:sp>
          <p:nvSpPr>
            <p:cNvPr id="44307" name="Google Shape;44307;p9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8" name="Google Shape;44308;p9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9" name="Google Shape;44309;p91"/>
          <p:cNvGrpSpPr/>
          <p:nvPr/>
        </p:nvGrpSpPr>
        <p:grpSpPr>
          <a:xfrm>
            <a:off x="6179721" y="3878317"/>
            <a:ext cx="293882" cy="293882"/>
            <a:chOff x="4873519" y="3875839"/>
            <a:chExt cx="499374" cy="499374"/>
          </a:xfrm>
        </p:grpSpPr>
        <p:sp>
          <p:nvSpPr>
            <p:cNvPr id="44310" name="Google Shape;44310;p9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1" name="Google Shape;44311;p9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2" name="Google Shape;44312;p91"/>
          <p:cNvGrpSpPr/>
          <p:nvPr/>
        </p:nvGrpSpPr>
        <p:grpSpPr>
          <a:xfrm>
            <a:off x="2410248" y="1850269"/>
            <a:ext cx="698104" cy="698208"/>
            <a:chOff x="2565073" y="2075876"/>
            <a:chExt cx="672482" cy="672518"/>
          </a:xfrm>
        </p:grpSpPr>
        <p:sp>
          <p:nvSpPr>
            <p:cNvPr id="44313" name="Google Shape;44313;p9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4" name="Google Shape;44314;p9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5" name="Google Shape;44315;p9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6" name="Google Shape;44316;p9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7" name="Google Shape;44317;p9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8" name="Google Shape;44318;p9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9" name="Google Shape;44319;p91"/>
          <p:cNvGrpSpPr/>
          <p:nvPr/>
        </p:nvGrpSpPr>
        <p:grpSpPr>
          <a:xfrm>
            <a:off x="5633660" y="3534870"/>
            <a:ext cx="438354" cy="637329"/>
            <a:chOff x="1697726" y="3244179"/>
            <a:chExt cx="788124" cy="1146069"/>
          </a:xfrm>
        </p:grpSpPr>
        <p:sp>
          <p:nvSpPr>
            <p:cNvPr id="44320" name="Google Shape;44320;p9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1" name="Google Shape;44321;p9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22" name="Google Shape;44322;p91"/>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23" name="Google Shape;44323;p91"/>
          <p:cNvGrpSpPr/>
          <p:nvPr/>
        </p:nvGrpSpPr>
        <p:grpSpPr>
          <a:xfrm>
            <a:off x="7634874" y="1863232"/>
            <a:ext cx="799565" cy="670282"/>
            <a:chOff x="7617850" y="2063282"/>
            <a:chExt cx="799565" cy="670282"/>
          </a:xfrm>
        </p:grpSpPr>
        <p:cxnSp>
          <p:nvCxnSpPr>
            <p:cNvPr id="44324" name="Google Shape;44324;p9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325" name="Google Shape;44325;p9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326" name="Google Shape;44326;p9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327" name="Google Shape;44327;p9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4328" name="Google Shape;44328;p9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4329" name="Google Shape;44329;p9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4330" name="Google Shape;44330;p91"/>
            <p:cNvGrpSpPr/>
            <p:nvPr/>
          </p:nvGrpSpPr>
          <p:grpSpPr>
            <a:xfrm>
              <a:off x="7734309" y="2063282"/>
              <a:ext cx="570957" cy="620095"/>
              <a:chOff x="7734309" y="2063282"/>
              <a:chExt cx="570957" cy="620095"/>
            </a:xfrm>
          </p:grpSpPr>
          <p:grpSp>
            <p:nvGrpSpPr>
              <p:cNvPr id="44331" name="Google Shape;44331;p91"/>
              <p:cNvGrpSpPr/>
              <p:nvPr/>
            </p:nvGrpSpPr>
            <p:grpSpPr>
              <a:xfrm>
                <a:off x="8031573" y="2063282"/>
                <a:ext cx="273693" cy="620095"/>
                <a:chOff x="8031573" y="2063282"/>
                <a:chExt cx="273693" cy="620095"/>
              </a:xfrm>
            </p:grpSpPr>
            <p:sp>
              <p:nvSpPr>
                <p:cNvPr id="44332" name="Google Shape;44332;p9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3" name="Google Shape;44333;p9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4" name="Google Shape;44334;p9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5" name="Google Shape;44335;p9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6" name="Google Shape;44336;p91"/>
              <p:cNvGrpSpPr/>
              <p:nvPr/>
            </p:nvGrpSpPr>
            <p:grpSpPr>
              <a:xfrm flipH="1">
                <a:off x="7734309" y="2063282"/>
                <a:ext cx="273693" cy="620095"/>
                <a:chOff x="8031573" y="2063282"/>
                <a:chExt cx="273693" cy="620095"/>
              </a:xfrm>
            </p:grpSpPr>
            <p:sp>
              <p:nvSpPr>
                <p:cNvPr id="44337" name="Google Shape;44337;p9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8" name="Google Shape;44338;p9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9" name="Google Shape;44339;p9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0" name="Google Shape;44340;p9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4341" name="Google Shape;44341;p91"/>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2" name="Google Shape;44342;p91"/>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43" name="Google Shape;44343;p91"/>
          <p:cNvGrpSpPr/>
          <p:nvPr/>
        </p:nvGrpSpPr>
        <p:grpSpPr>
          <a:xfrm>
            <a:off x="7821480" y="2716716"/>
            <a:ext cx="602567" cy="601884"/>
            <a:chOff x="1186975" y="238125"/>
            <a:chExt cx="5244275" cy="5238325"/>
          </a:xfrm>
        </p:grpSpPr>
        <p:sp>
          <p:nvSpPr>
            <p:cNvPr id="44344" name="Google Shape;44344;p9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5" name="Google Shape;44345;p9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6" name="Google Shape;44346;p9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7" name="Google Shape;44347;p9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48" name="Google Shape;44348;p91"/>
          <p:cNvGrpSpPr/>
          <p:nvPr/>
        </p:nvGrpSpPr>
        <p:grpSpPr>
          <a:xfrm>
            <a:off x="3264218" y="1856199"/>
            <a:ext cx="651848" cy="687338"/>
            <a:chOff x="3400515" y="2056248"/>
            <a:chExt cx="698134" cy="735987"/>
          </a:xfrm>
        </p:grpSpPr>
        <p:grpSp>
          <p:nvGrpSpPr>
            <p:cNvPr id="44349" name="Google Shape;44349;p91"/>
            <p:cNvGrpSpPr/>
            <p:nvPr/>
          </p:nvGrpSpPr>
          <p:grpSpPr>
            <a:xfrm>
              <a:off x="3400515" y="2283913"/>
              <a:ext cx="312919" cy="219900"/>
              <a:chOff x="3400515" y="2283913"/>
              <a:chExt cx="312919" cy="219900"/>
            </a:xfrm>
          </p:grpSpPr>
          <p:sp>
            <p:nvSpPr>
              <p:cNvPr id="44350" name="Google Shape;44350;p9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351" name="Google Shape;44351;p9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4352" name="Google Shape;44352;p91"/>
            <p:cNvGrpSpPr/>
            <p:nvPr/>
          </p:nvGrpSpPr>
          <p:grpSpPr>
            <a:xfrm>
              <a:off x="3547823" y="2461089"/>
              <a:ext cx="219900" cy="331146"/>
              <a:chOff x="3547823" y="2461089"/>
              <a:chExt cx="219900" cy="331146"/>
            </a:xfrm>
          </p:grpSpPr>
          <p:sp>
            <p:nvSpPr>
              <p:cNvPr id="44353" name="Google Shape;44353;p9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354" name="Google Shape;44354;p9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4355" name="Google Shape;44355;p91"/>
            <p:cNvGrpSpPr/>
            <p:nvPr/>
          </p:nvGrpSpPr>
          <p:grpSpPr>
            <a:xfrm>
              <a:off x="3734138" y="2461089"/>
              <a:ext cx="219900" cy="331146"/>
              <a:chOff x="3734138" y="2461089"/>
              <a:chExt cx="219900" cy="331146"/>
            </a:xfrm>
          </p:grpSpPr>
          <p:sp>
            <p:nvSpPr>
              <p:cNvPr id="44356" name="Google Shape;44356;p9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357" name="Google Shape;44357;p9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4358" name="Google Shape;44358;p91"/>
            <p:cNvGrpSpPr/>
            <p:nvPr/>
          </p:nvGrpSpPr>
          <p:grpSpPr>
            <a:xfrm>
              <a:off x="3787560" y="2281742"/>
              <a:ext cx="311089" cy="219900"/>
              <a:chOff x="3787560" y="2281742"/>
              <a:chExt cx="311089" cy="219900"/>
            </a:xfrm>
          </p:grpSpPr>
          <p:sp>
            <p:nvSpPr>
              <p:cNvPr id="44359" name="Google Shape;44359;p9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4360" name="Google Shape;44360;p9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4361" name="Google Shape;44361;p91"/>
            <p:cNvGrpSpPr/>
            <p:nvPr/>
          </p:nvGrpSpPr>
          <p:grpSpPr>
            <a:xfrm>
              <a:off x="3637290" y="2056248"/>
              <a:ext cx="219900" cy="330736"/>
              <a:chOff x="3637290" y="2056248"/>
              <a:chExt cx="219900" cy="330736"/>
            </a:xfrm>
          </p:grpSpPr>
          <p:sp>
            <p:nvSpPr>
              <p:cNvPr id="44362" name="Google Shape;44362;p9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4363" name="Google Shape;44363;p9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4364" name="Google Shape;44364;p91"/>
          <p:cNvGrpSpPr/>
          <p:nvPr/>
        </p:nvGrpSpPr>
        <p:grpSpPr>
          <a:xfrm>
            <a:off x="2555923" y="2726206"/>
            <a:ext cx="1268144" cy="592394"/>
            <a:chOff x="238125" y="1188750"/>
            <a:chExt cx="7140450" cy="3335550"/>
          </a:xfrm>
        </p:grpSpPr>
        <p:sp>
          <p:nvSpPr>
            <p:cNvPr id="44365" name="Google Shape;44365;p9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6" name="Google Shape;44366;p9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7" name="Google Shape;44367;p9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8" name="Google Shape;44368;p9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9" name="Google Shape;44369;p9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70" name="Google Shape;44370;p91"/>
          <p:cNvGrpSpPr/>
          <p:nvPr/>
        </p:nvGrpSpPr>
        <p:grpSpPr>
          <a:xfrm>
            <a:off x="6663824" y="2728360"/>
            <a:ext cx="1053944" cy="590147"/>
            <a:chOff x="238125" y="1335475"/>
            <a:chExt cx="5418735" cy="3034175"/>
          </a:xfrm>
        </p:grpSpPr>
        <p:sp>
          <p:nvSpPr>
            <p:cNvPr id="44371" name="Google Shape;44371;p9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2" name="Google Shape;44372;p9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3" name="Google Shape;44373;p9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74" name="Google Shape;44374;p91"/>
          <p:cNvGrpSpPr/>
          <p:nvPr/>
        </p:nvGrpSpPr>
        <p:grpSpPr>
          <a:xfrm>
            <a:off x="4094633" y="3533260"/>
            <a:ext cx="1268207" cy="638939"/>
            <a:chOff x="3967651" y="3645904"/>
            <a:chExt cx="1479304" cy="745292"/>
          </a:xfrm>
        </p:grpSpPr>
        <p:grpSp>
          <p:nvGrpSpPr>
            <p:cNvPr id="44375" name="Google Shape;44375;p91"/>
            <p:cNvGrpSpPr/>
            <p:nvPr/>
          </p:nvGrpSpPr>
          <p:grpSpPr>
            <a:xfrm>
              <a:off x="3967651" y="4009026"/>
              <a:ext cx="1479304" cy="382170"/>
              <a:chOff x="3967651" y="4009026"/>
              <a:chExt cx="1479304" cy="382170"/>
            </a:xfrm>
          </p:grpSpPr>
          <p:grpSp>
            <p:nvGrpSpPr>
              <p:cNvPr id="44376" name="Google Shape;44376;p91"/>
              <p:cNvGrpSpPr/>
              <p:nvPr/>
            </p:nvGrpSpPr>
            <p:grpSpPr>
              <a:xfrm>
                <a:off x="4892216" y="4195630"/>
                <a:ext cx="554739" cy="195566"/>
                <a:chOff x="3604375" y="4892160"/>
                <a:chExt cx="1651500" cy="582215"/>
              </a:xfrm>
            </p:grpSpPr>
            <p:sp>
              <p:nvSpPr>
                <p:cNvPr id="44377" name="Google Shape;44377;p9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8" name="Google Shape;44378;p9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79" name="Google Shape;44379;p91"/>
              <p:cNvGrpSpPr/>
              <p:nvPr/>
            </p:nvGrpSpPr>
            <p:grpSpPr>
              <a:xfrm>
                <a:off x="3967651" y="4146303"/>
                <a:ext cx="579402" cy="244893"/>
                <a:chOff x="851875" y="4745310"/>
                <a:chExt cx="1724925" cy="729065"/>
              </a:xfrm>
            </p:grpSpPr>
            <p:sp>
              <p:nvSpPr>
                <p:cNvPr id="44380" name="Google Shape;44380;p9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1" name="Google Shape;44381;p9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2" name="Google Shape;44382;p91"/>
              <p:cNvGrpSpPr/>
              <p:nvPr/>
            </p:nvGrpSpPr>
            <p:grpSpPr>
              <a:xfrm>
                <a:off x="4460753" y="4009026"/>
                <a:ext cx="493110" cy="382170"/>
                <a:chOff x="2319875" y="4336625"/>
                <a:chExt cx="1468025" cy="1137750"/>
              </a:xfrm>
            </p:grpSpPr>
            <p:sp>
              <p:nvSpPr>
                <p:cNvPr id="44383" name="Google Shape;44383;p9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4" name="Google Shape;44384;p9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85" name="Google Shape;44385;p91"/>
            <p:cNvGrpSpPr/>
            <p:nvPr/>
          </p:nvGrpSpPr>
          <p:grpSpPr>
            <a:xfrm>
              <a:off x="4479443" y="3645904"/>
              <a:ext cx="455965" cy="388789"/>
              <a:chOff x="2957425" y="238100"/>
              <a:chExt cx="1910200" cy="1628775"/>
            </a:xfrm>
          </p:grpSpPr>
          <p:sp>
            <p:nvSpPr>
              <p:cNvPr id="44386" name="Google Shape;44386;p9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7" name="Google Shape;44387;p9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8" name="Google Shape;44388;p9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9" name="Google Shape;44389;p9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0" name="Google Shape;44390;p9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1" name="Google Shape;44391;p9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2" name="Google Shape;44392;p9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3" name="Google Shape;44393;p9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4" name="Google Shape;44394;p9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5" name="Google Shape;44395;p9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396" name="Google Shape;44396;p91"/>
          <p:cNvGrpSpPr/>
          <p:nvPr/>
        </p:nvGrpSpPr>
        <p:grpSpPr>
          <a:xfrm>
            <a:off x="2480746" y="3534460"/>
            <a:ext cx="1243128" cy="637739"/>
            <a:chOff x="2496310" y="3693351"/>
            <a:chExt cx="1342906" cy="688926"/>
          </a:xfrm>
        </p:grpSpPr>
        <p:grpSp>
          <p:nvGrpSpPr>
            <p:cNvPr id="44397" name="Google Shape;44397;p91"/>
            <p:cNvGrpSpPr/>
            <p:nvPr/>
          </p:nvGrpSpPr>
          <p:grpSpPr>
            <a:xfrm>
              <a:off x="2496310" y="3693351"/>
              <a:ext cx="1342906" cy="688875"/>
              <a:chOff x="2496310" y="3693351"/>
              <a:chExt cx="1342906" cy="688875"/>
            </a:xfrm>
          </p:grpSpPr>
          <p:sp>
            <p:nvSpPr>
              <p:cNvPr id="44398" name="Google Shape;44398;p9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9" name="Google Shape;44399;p9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0" name="Google Shape;44400;p9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1" name="Google Shape;44401;p9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2" name="Google Shape;44402;p9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3" name="Google Shape;44403;p9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404" name="Google Shape;44404;p91"/>
              <p:cNvCxnSpPr>
                <a:stCxn id="4440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405" name="Google Shape;44405;p91"/>
              <p:cNvCxnSpPr>
                <a:stCxn id="4439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406" name="Google Shape;44406;p91"/>
              <p:cNvCxnSpPr>
                <a:stCxn id="4440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407" name="Google Shape;44407;p91"/>
              <p:cNvCxnSpPr>
                <a:stCxn id="4440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408" name="Google Shape;44408;p91"/>
              <p:cNvCxnSpPr>
                <a:stCxn id="4440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409" name="Google Shape;44409;p91"/>
            <p:cNvGrpSpPr/>
            <p:nvPr/>
          </p:nvGrpSpPr>
          <p:grpSpPr>
            <a:xfrm>
              <a:off x="2675275" y="3930557"/>
              <a:ext cx="1003306" cy="451719"/>
              <a:chOff x="2675275" y="4174282"/>
              <a:chExt cx="1003306" cy="451719"/>
            </a:xfrm>
          </p:grpSpPr>
          <p:sp>
            <p:nvSpPr>
              <p:cNvPr id="44410" name="Google Shape;44410;p9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1" name="Google Shape;44411;p9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2" name="Google Shape;44412;p9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13" name="Google Shape;44413;p91"/>
          <p:cNvGrpSpPr/>
          <p:nvPr/>
        </p:nvGrpSpPr>
        <p:grpSpPr>
          <a:xfrm>
            <a:off x="1654417" y="971307"/>
            <a:ext cx="574511" cy="874709"/>
            <a:chOff x="1715404" y="1112080"/>
            <a:chExt cx="642270" cy="977984"/>
          </a:xfrm>
        </p:grpSpPr>
        <p:grpSp>
          <p:nvGrpSpPr>
            <p:cNvPr id="44414" name="Google Shape;44414;p91"/>
            <p:cNvGrpSpPr/>
            <p:nvPr/>
          </p:nvGrpSpPr>
          <p:grpSpPr>
            <a:xfrm>
              <a:off x="1715404" y="1112080"/>
              <a:ext cx="642270" cy="977984"/>
              <a:chOff x="1715404" y="1112080"/>
              <a:chExt cx="642270" cy="977984"/>
            </a:xfrm>
          </p:grpSpPr>
          <p:sp>
            <p:nvSpPr>
              <p:cNvPr id="44415" name="Google Shape;44415;p9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6" name="Google Shape;44416;p9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7" name="Google Shape;44417;p91"/>
            <p:cNvGrpSpPr/>
            <p:nvPr/>
          </p:nvGrpSpPr>
          <p:grpSpPr>
            <a:xfrm>
              <a:off x="1768927" y="1165603"/>
              <a:ext cx="535225" cy="851367"/>
              <a:chOff x="1768927" y="1165603"/>
              <a:chExt cx="535225" cy="851367"/>
            </a:xfrm>
          </p:grpSpPr>
          <p:sp>
            <p:nvSpPr>
              <p:cNvPr id="44418" name="Google Shape;44418;p9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9" name="Google Shape;44419;p9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0" name="Google Shape;44420;p91"/>
            <p:cNvGrpSpPr/>
            <p:nvPr/>
          </p:nvGrpSpPr>
          <p:grpSpPr>
            <a:xfrm>
              <a:off x="1822449" y="1219125"/>
              <a:ext cx="428180" cy="718859"/>
              <a:chOff x="1822449" y="1219125"/>
              <a:chExt cx="428180" cy="718859"/>
            </a:xfrm>
          </p:grpSpPr>
          <p:sp>
            <p:nvSpPr>
              <p:cNvPr id="44421" name="Google Shape;44421;p9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2" name="Google Shape;44422;p9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3" name="Google Shape;44423;p91"/>
            <p:cNvGrpSpPr/>
            <p:nvPr/>
          </p:nvGrpSpPr>
          <p:grpSpPr>
            <a:xfrm>
              <a:off x="1875972" y="1272648"/>
              <a:ext cx="321135" cy="586939"/>
              <a:chOff x="1875972" y="1272648"/>
              <a:chExt cx="321135" cy="586939"/>
            </a:xfrm>
          </p:grpSpPr>
          <p:sp>
            <p:nvSpPr>
              <p:cNvPr id="44424" name="Google Shape;44424;p9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5" name="Google Shape;44425;p9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26" name="Google Shape;44426;p91"/>
          <p:cNvGrpSpPr/>
          <p:nvPr/>
        </p:nvGrpSpPr>
        <p:grpSpPr>
          <a:xfrm>
            <a:off x="7761578" y="3528028"/>
            <a:ext cx="293855" cy="644170"/>
            <a:chOff x="241025" y="3151575"/>
            <a:chExt cx="293855" cy="644170"/>
          </a:xfrm>
        </p:grpSpPr>
        <p:sp>
          <p:nvSpPr>
            <p:cNvPr id="44427" name="Google Shape;44427;p9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8" name="Google Shape;44428;p9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9" name="Google Shape;44429;p91"/>
          <p:cNvGrpSpPr/>
          <p:nvPr/>
        </p:nvGrpSpPr>
        <p:grpSpPr>
          <a:xfrm>
            <a:off x="709562" y="2728028"/>
            <a:ext cx="1779649" cy="591620"/>
            <a:chOff x="246070" y="1983375"/>
            <a:chExt cx="1855347" cy="616849"/>
          </a:xfrm>
        </p:grpSpPr>
        <p:sp>
          <p:nvSpPr>
            <p:cNvPr id="44430" name="Google Shape;44430;p9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1" name="Google Shape;44431;p9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2" name="Google Shape;44432;p9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3" name="Google Shape;44433;p9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4" name="Google Shape;44434;p9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5" name="Google Shape;44435;p9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6" name="Google Shape;44436;p9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7" name="Google Shape;44437;p9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8" name="Google Shape;44438;p9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9" name="Google Shape;44439;p91"/>
          <p:cNvGrpSpPr/>
          <p:nvPr/>
        </p:nvGrpSpPr>
        <p:grpSpPr>
          <a:xfrm>
            <a:off x="2320428" y="971307"/>
            <a:ext cx="711055" cy="745993"/>
            <a:chOff x="2496269" y="1171698"/>
            <a:chExt cx="761953" cy="799392"/>
          </a:xfrm>
        </p:grpSpPr>
        <p:grpSp>
          <p:nvGrpSpPr>
            <p:cNvPr id="44440" name="Google Shape;44440;p91"/>
            <p:cNvGrpSpPr/>
            <p:nvPr/>
          </p:nvGrpSpPr>
          <p:grpSpPr>
            <a:xfrm>
              <a:off x="2496269" y="1171698"/>
              <a:ext cx="761953" cy="723022"/>
              <a:chOff x="2496269" y="1171698"/>
              <a:chExt cx="761953" cy="723022"/>
            </a:xfrm>
          </p:grpSpPr>
          <p:sp>
            <p:nvSpPr>
              <p:cNvPr id="44441" name="Google Shape;44441;p9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2" name="Google Shape;44442;p9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43" name="Google Shape;44443;p91"/>
              <p:cNvGrpSpPr/>
              <p:nvPr/>
            </p:nvGrpSpPr>
            <p:grpSpPr>
              <a:xfrm>
                <a:off x="2496269" y="1171698"/>
                <a:ext cx="761953" cy="723022"/>
                <a:chOff x="2496269" y="1120652"/>
                <a:chExt cx="761953" cy="723022"/>
              </a:xfrm>
            </p:grpSpPr>
            <p:grpSp>
              <p:nvGrpSpPr>
                <p:cNvPr id="44444" name="Google Shape;44444;p91"/>
                <p:cNvGrpSpPr/>
                <p:nvPr/>
              </p:nvGrpSpPr>
              <p:grpSpPr>
                <a:xfrm>
                  <a:off x="2496269" y="1120652"/>
                  <a:ext cx="761953" cy="723022"/>
                  <a:chOff x="2496269" y="1120652"/>
                  <a:chExt cx="761953" cy="723022"/>
                </a:xfrm>
              </p:grpSpPr>
              <p:grpSp>
                <p:nvGrpSpPr>
                  <p:cNvPr id="44445" name="Google Shape;44445;p91"/>
                  <p:cNvGrpSpPr/>
                  <p:nvPr/>
                </p:nvGrpSpPr>
                <p:grpSpPr>
                  <a:xfrm>
                    <a:off x="2496269" y="1304589"/>
                    <a:ext cx="407089" cy="305057"/>
                    <a:chOff x="2496269" y="1304589"/>
                    <a:chExt cx="407089" cy="305057"/>
                  </a:xfrm>
                </p:grpSpPr>
                <p:sp>
                  <p:nvSpPr>
                    <p:cNvPr id="44446" name="Google Shape;44446;p9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7" name="Google Shape;44447;p9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8" name="Google Shape;44448;p91"/>
                  <p:cNvGrpSpPr/>
                  <p:nvPr/>
                </p:nvGrpSpPr>
                <p:grpSpPr>
                  <a:xfrm>
                    <a:off x="2586468" y="1493376"/>
                    <a:ext cx="358850" cy="349656"/>
                    <a:chOff x="2586468" y="1493376"/>
                    <a:chExt cx="358850" cy="349656"/>
                  </a:xfrm>
                </p:grpSpPr>
                <p:sp>
                  <p:nvSpPr>
                    <p:cNvPr id="44449" name="Google Shape;44449;p9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0" name="Google Shape;44450;p9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1" name="Google Shape;44451;p91"/>
                  <p:cNvGrpSpPr/>
                  <p:nvPr/>
                </p:nvGrpSpPr>
                <p:grpSpPr>
                  <a:xfrm>
                    <a:off x="2807939" y="1494024"/>
                    <a:ext cx="358857" cy="349650"/>
                    <a:chOff x="2807939" y="1494024"/>
                    <a:chExt cx="358857" cy="349650"/>
                  </a:xfrm>
                </p:grpSpPr>
                <p:sp>
                  <p:nvSpPr>
                    <p:cNvPr id="44452" name="Google Shape;44452;p9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3" name="Google Shape;44453;p9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4" name="Google Shape;44454;p91"/>
                  <p:cNvGrpSpPr/>
                  <p:nvPr/>
                </p:nvGrpSpPr>
                <p:grpSpPr>
                  <a:xfrm>
                    <a:off x="2851133" y="1305635"/>
                    <a:ext cx="407089" cy="305057"/>
                    <a:chOff x="2851133" y="1305635"/>
                    <a:chExt cx="407089" cy="305057"/>
                  </a:xfrm>
                </p:grpSpPr>
                <p:sp>
                  <p:nvSpPr>
                    <p:cNvPr id="44455" name="Google Shape;44455;p9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6" name="Google Shape;44456;p9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7" name="Google Shape;44457;p91"/>
                  <p:cNvGrpSpPr/>
                  <p:nvPr/>
                </p:nvGrpSpPr>
                <p:grpSpPr>
                  <a:xfrm>
                    <a:off x="2727495" y="1120652"/>
                    <a:ext cx="300271" cy="396358"/>
                    <a:chOff x="2727495" y="1120652"/>
                    <a:chExt cx="300271" cy="396358"/>
                  </a:xfrm>
                </p:grpSpPr>
                <p:sp>
                  <p:nvSpPr>
                    <p:cNvPr id="44458" name="Google Shape;44458;p9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9" name="Google Shape;44459;p9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60" name="Google Shape;44460;p91"/>
                <p:cNvGrpSpPr/>
                <p:nvPr/>
              </p:nvGrpSpPr>
              <p:grpSpPr>
                <a:xfrm>
                  <a:off x="2722305" y="1350460"/>
                  <a:ext cx="308357" cy="308344"/>
                  <a:chOff x="2722305" y="1350460"/>
                  <a:chExt cx="308357" cy="308344"/>
                </a:xfrm>
              </p:grpSpPr>
              <p:sp>
                <p:nvSpPr>
                  <p:cNvPr id="44461" name="Google Shape;44461;p9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62" name="Google Shape;44462;p91"/>
                  <p:cNvGrpSpPr/>
                  <p:nvPr/>
                </p:nvGrpSpPr>
                <p:grpSpPr>
                  <a:xfrm>
                    <a:off x="2725064" y="1364529"/>
                    <a:ext cx="297954" cy="280182"/>
                    <a:chOff x="2725064" y="1364529"/>
                    <a:chExt cx="297954" cy="280182"/>
                  </a:xfrm>
                </p:grpSpPr>
                <p:sp>
                  <p:nvSpPr>
                    <p:cNvPr id="44463" name="Google Shape;44463;p9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4" name="Google Shape;44464;p9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5" name="Google Shape;44465;p9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6" name="Google Shape;44466;p9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7" name="Google Shape;44467;p9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4468" name="Google Shape;44468;p9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9" name="Google Shape;44469;p9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0" name="Google Shape;44470;p9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1" name="Google Shape;44471;p9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2" name="Google Shape;44472;p9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3" name="Google Shape;44473;p91"/>
          <p:cNvGrpSpPr/>
          <p:nvPr/>
        </p:nvGrpSpPr>
        <p:grpSpPr>
          <a:xfrm>
            <a:off x="3909129" y="2727412"/>
            <a:ext cx="1569144" cy="591015"/>
            <a:chOff x="3820100" y="3023049"/>
            <a:chExt cx="1303926" cy="491162"/>
          </a:xfrm>
        </p:grpSpPr>
        <p:grpSp>
          <p:nvGrpSpPr>
            <p:cNvPr id="44474" name="Google Shape;44474;p91"/>
            <p:cNvGrpSpPr/>
            <p:nvPr/>
          </p:nvGrpSpPr>
          <p:grpSpPr>
            <a:xfrm>
              <a:off x="3820100" y="3023072"/>
              <a:ext cx="1303926" cy="491139"/>
              <a:chOff x="3820100" y="3023072"/>
              <a:chExt cx="1303926" cy="491139"/>
            </a:xfrm>
          </p:grpSpPr>
          <p:sp>
            <p:nvSpPr>
              <p:cNvPr id="44475" name="Google Shape;44475;p9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6" name="Google Shape;44476;p9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7" name="Google Shape;44477;p91"/>
            <p:cNvGrpSpPr/>
            <p:nvPr/>
          </p:nvGrpSpPr>
          <p:grpSpPr>
            <a:xfrm>
              <a:off x="4132439" y="3023645"/>
              <a:ext cx="393633" cy="177096"/>
              <a:chOff x="4132439" y="3023645"/>
              <a:chExt cx="393633" cy="177096"/>
            </a:xfrm>
          </p:grpSpPr>
          <p:sp>
            <p:nvSpPr>
              <p:cNvPr id="44478" name="Google Shape;44478;p9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9" name="Google Shape;44479;p9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0" name="Google Shape;44480;p91"/>
            <p:cNvGrpSpPr/>
            <p:nvPr/>
          </p:nvGrpSpPr>
          <p:grpSpPr>
            <a:xfrm>
              <a:off x="3921811" y="3023049"/>
              <a:ext cx="1002397" cy="388943"/>
              <a:chOff x="3921811" y="3023049"/>
              <a:chExt cx="1002397" cy="388943"/>
            </a:xfrm>
          </p:grpSpPr>
          <p:sp>
            <p:nvSpPr>
              <p:cNvPr id="44481" name="Google Shape;44481;p9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2" name="Google Shape;44482;p9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3" name="Google Shape;44483;p91"/>
            <p:cNvGrpSpPr/>
            <p:nvPr/>
          </p:nvGrpSpPr>
          <p:grpSpPr>
            <a:xfrm>
              <a:off x="4023645" y="3023049"/>
              <a:ext cx="683032" cy="286722"/>
              <a:chOff x="4023645" y="3023049"/>
              <a:chExt cx="683032" cy="286722"/>
            </a:xfrm>
          </p:grpSpPr>
          <p:sp>
            <p:nvSpPr>
              <p:cNvPr id="44484" name="Google Shape;44484;p9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5" name="Google Shape;44485;p9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86" name="Google Shape;44486;p91"/>
          <p:cNvGrpSpPr/>
          <p:nvPr/>
        </p:nvGrpSpPr>
        <p:grpSpPr>
          <a:xfrm>
            <a:off x="1541251" y="1854258"/>
            <a:ext cx="713522" cy="688025"/>
            <a:chOff x="1706078" y="2092648"/>
            <a:chExt cx="660913" cy="637296"/>
          </a:xfrm>
        </p:grpSpPr>
        <p:sp>
          <p:nvSpPr>
            <p:cNvPr id="44487" name="Google Shape;44487;p9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88" name="Google Shape;44488;p91"/>
            <p:cNvGrpSpPr/>
            <p:nvPr/>
          </p:nvGrpSpPr>
          <p:grpSpPr>
            <a:xfrm>
              <a:off x="1706078" y="2092648"/>
              <a:ext cx="660913" cy="575241"/>
              <a:chOff x="1706078" y="2092648"/>
              <a:chExt cx="660913" cy="575241"/>
            </a:xfrm>
          </p:grpSpPr>
          <p:sp>
            <p:nvSpPr>
              <p:cNvPr id="44489" name="Google Shape;44489;p9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0" name="Google Shape;44490;p9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1" name="Google Shape;44491;p9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92" name="Google Shape;44492;p91"/>
          <p:cNvGrpSpPr/>
          <p:nvPr/>
        </p:nvGrpSpPr>
        <p:grpSpPr>
          <a:xfrm>
            <a:off x="6303109" y="971806"/>
            <a:ext cx="1317459" cy="684168"/>
            <a:chOff x="238125" y="999450"/>
            <a:chExt cx="7140700" cy="3708225"/>
          </a:xfrm>
        </p:grpSpPr>
        <p:sp>
          <p:nvSpPr>
            <p:cNvPr id="44493" name="Google Shape;44493;p9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4" name="Google Shape;44494;p9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5" name="Google Shape;44495;p9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6" name="Google Shape;44496;p9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7" name="Google Shape;44497;p9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8" name="Google Shape;44498;p9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9" name="Google Shape;44499;p9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0" name="Google Shape;44500;p9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1" name="Google Shape;44501;p9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05" name="Shape 44505"/>
        <p:cNvGrpSpPr/>
        <p:nvPr/>
      </p:nvGrpSpPr>
      <p:grpSpPr>
        <a:xfrm>
          <a:off x="0" y="0"/>
          <a:ext cx="0" cy="0"/>
          <a:chOff x="0" y="0"/>
          <a:chExt cx="0" cy="0"/>
        </a:xfrm>
      </p:grpSpPr>
      <p:grpSp>
        <p:nvGrpSpPr>
          <p:cNvPr id="44506" name="Google Shape;44506;p92"/>
          <p:cNvGrpSpPr/>
          <p:nvPr/>
        </p:nvGrpSpPr>
        <p:grpSpPr>
          <a:xfrm>
            <a:off x="717027" y="967622"/>
            <a:ext cx="1636117" cy="1526144"/>
            <a:chOff x="729238" y="1179665"/>
            <a:chExt cx="1636117" cy="1526144"/>
          </a:xfrm>
        </p:grpSpPr>
        <p:grpSp>
          <p:nvGrpSpPr>
            <p:cNvPr id="44507" name="Google Shape;44507;p92"/>
            <p:cNvGrpSpPr/>
            <p:nvPr/>
          </p:nvGrpSpPr>
          <p:grpSpPr>
            <a:xfrm>
              <a:off x="729238" y="1179665"/>
              <a:ext cx="80700" cy="1526144"/>
              <a:chOff x="729238" y="1179665"/>
              <a:chExt cx="80700" cy="1526144"/>
            </a:xfrm>
          </p:grpSpPr>
          <p:sp>
            <p:nvSpPr>
              <p:cNvPr id="44508" name="Google Shape;44508;p9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9" name="Google Shape;44509;p9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0" name="Google Shape;44510;p9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1" name="Google Shape;44511;p9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2" name="Google Shape;44512;p9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3" name="Google Shape;44513;p9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4" name="Google Shape;44514;p9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5" name="Google Shape;44515;p9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6" name="Google Shape;44516;p9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7" name="Google Shape;44517;p9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8" name="Google Shape;44518;p92"/>
            <p:cNvGrpSpPr/>
            <p:nvPr/>
          </p:nvGrpSpPr>
          <p:grpSpPr>
            <a:xfrm>
              <a:off x="903098" y="1179665"/>
              <a:ext cx="80700" cy="1526144"/>
              <a:chOff x="903098" y="1179665"/>
              <a:chExt cx="80700" cy="1526144"/>
            </a:xfrm>
          </p:grpSpPr>
          <p:sp>
            <p:nvSpPr>
              <p:cNvPr id="44519" name="Google Shape;44519;p9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0" name="Google Shape;44520;p9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1" name="Google Shape;44521;p9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2" name="Google Shape;44522;p9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3" name="Google Shape;44523;p9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4" name="Google Shape;44524;p9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5" name="Google Shape;44525;p9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6" name="Google Shape;44526;p9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7" name="Google Shape;44527;p9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8" name="Google Shape;44528;p9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29" name="Google Shape;44529;p92"/>
            <p:cNvGrpSpPr/>
            <p:nvPr/>
          </p:nvGrpSpPr>
          <p:grpSpPr>
            <a:xfrm>
              <a:off x="1076958" y="1179665"/>
              <a:ext cx="80700" cy="1526144"/>
              <a:chOff x="1076958" y="1179665"/>
              <a:chExt cx="80700" cy="1526144"/>
            </a:xfrm>
          </p:grpSpPr>
          <p:sp>
            <p:nvSpPr>
              <p:cNvPr id="44530" name="Google Shape;44530;p9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1" name="Google Shape;44531;p9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2" name="Google Shape;44532;p9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3" name="Google Shape;44533;p9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4" name="Google Shape;44534;p9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5" name="Google Shape;44535;p9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6" name="Google Shape;44536;p9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7" name="Google Shape;44537;p9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8" name="Google Shape;44538;p9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9" name="Google Shape;44539;p9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0" name="Google Shape;44540;p92"/>
            <p:cNvGrpSpPr/>
            <p:nvPr/>
          </p:nvGrpSpPr>
          <p:grpSpPr>
            <a:xfrm>
              <a:off x="1247707" y="1179665"/>
              <a:ext cx="80700" cy="1526144"/>
              <a:chOff x="1247707" y="1179665"/>
              <a:chExt cx="80700" cy="1526144"/>
            </a:xfrm>
          </p:grpSpPr>
          <p:sp>
            <p:nvSpPr>
              <p:cNvPr id="44541" name="Google Shape;44541;p9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2" name="Google Shape;44542;p9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3" name="Google Shape;44543;p9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4" name="Google Shape;44544;p9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5" name="Google Shape;44545;p9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6" name="Google Shape;44546;p9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7" name="Google Shape;44547;p9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8" name="Google Shape;44548;p9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9" name="Google Shape;44549;p9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0" name="Google Shape;44550;p9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1" name="Google Shape;44551;p92"/>
            <p:cNvGrpSpPr/>
            <p:nvPr/>
          </p:nvGrpSpPr>
          <p:grpSpPr>
            <a:xfrm>
              <a:off x="1421567" y="1179665"/>
              <a:ext cx="80700" cy="1526144"/>
              <a:chOff x="1421567" y="1179665"/>
              <a:chExt cx="80700" cy="1526144"/>
            </a:xfrm>
          </p:grpSpPr>
          <p:sp>
            <p:nvSpPr>
              <p:cNvPr id="44552" name="Google Shape;44552;p9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3" name="Google Shape;44553;p9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4" name="Google Shape;44554;p9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5" name="Google Shape;44555;p9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6" name="Google Shape;44556;p9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7" name="Google Shape;44557;p9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8" name="Google Shape;44558;p9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9" name="Google Shape;44559;p9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0" name="Google Shape;44560;p9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1" name="Google Shape;44561;p9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62" name="Google Shape;44562;p92"/>
            <p:cNvGrpSpPr/>
            <p:nvPr/>
          </p:nvGrpSpPr>
          <p:grpSpPr>
            <a:xfrm>
              <a:off x="1592327" y="1179665"/>
              <a:ext cx="80700" cy="1526144"/>
              <a:chOff x="1592327" y="1179665"/>
              <a:chExt cx="80700" cy="1526144"/>
            </a:xfrm>
          </p:grpSpPr>
          <p:sp>
            <p:nvSpPr>
              <p:cNvPr id="44563" name="Google Shape;44563;p9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4" name="Google Shape;44564;p9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5" name="Google Shape;44565;p9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6" name="Google Shape;44566;p9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7" name="Google Shape;44567;p9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8" name="Google Shape;44568;p9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9" name="Google Shape;44569;p9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0" name="Google Shape;44570;p9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1" name="Google Shape;44571;p9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2" name="Google Shape;44572;p9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3" name="Google Shape;44573;p92"/>
            <p:cNvGrpSpPr/>
            <p:nvPr/>
          </p:nvGrpSpPr>
          <p:grpSpPr>
            <a:xfrm>
              <a:off x="1766187" y="1179665"/>
              <a:ext cx="80700" cy="1526144"/>
              <a:chOff x="1766187" y="1179665"/>
              <a:chExt cx="80700" cy="1526144"/>
            </a:xfrm>
          </p:grpSpPr>
          <p:sp>
            <p:nvSpPr>
              <p:cNvPr id="44574" name="Google Shape;44574;p9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5" name="Google Shape;44575;p9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6" name="Google Shape;44576;p9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7" name="Google Shape;44577;p9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8" name="Google Shape;44578;p9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9" name="Google Shape;44579;p9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0" name="Google Shape;44580;p9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1" name="Google Shape;44581;p9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2" name="Google Shape;44582;p9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3" name="Google Shape;44583;p9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4" name="Google Shape;44584;p92"/>
            <p:cNvGrpSpPr/>
            <p:nvPr/>
          </p:nvGrpSpPr>
          <p:grpSpPr>
            <a:xfrm>
              <a:off x="1936935" y="1179665"/>
              <a:ext cx="80700" cy="1526144"/>
              <a:chOff x="1936935" y="1179665"/>
              <a:chExt cx="80700" cy="1526144"/>
            </a:xfrm>
          </p:grpSpPr>
          <p:sp>
            <p:nvSpPr>
              <p:cNvPr id="44585" name="Google Shape;44585;p9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6" name="Google Shape;44586;p9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7" name="Google Shape;44587;p9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8" name="Google Shape;44588;p9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9" name="Google Shape;44589;p9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0" name="Google Shape;44590;p9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1" name="Google Shape;44591;p9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2" name="Google Shape;44592;p9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3" name="Google Shape;44593;p9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4" name="Google Shape;44594;p9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95" name="Google Shape;44595;p92"/>
            <p:cNvGrpSpPr/>
            <p:nvPr/>
          </p:nvGrpSpPr>
          <p:grpSpPr>
            <a:xfrm>
              <a:off x="2110795" y="1179665"/>
              <a:ext cx="80700" cy="1526144"/>
              <a:chOff x="2110795" y="1179665"/>
              <a:chExt cx="80700" cy="1526144"/>
            </a:xfrm>
          </p:grpSpPr>
          <p:sp>
            <p:nvSpPr>
              <p:cNvPr id="44596" name="Google Shape;44596;p9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7" name="Google Shape;44597;p9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8" name="Google Shape;44598;p9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9" name="Google Shape;44599;p9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0" name="Google Shape;44600;p9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1" name="Google Shape;44601;p9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2" name="Google Shape;44602;p9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3" name="Google Shape;44603;p9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4" name="Google Shape;44604;p9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5" name="Google Shape;44605;p9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6" name="Google Shape;44606;p92"/>
            <p:cNvGrpSpPr/>
            <p:nvPr/>
          </p:nvGrpSpPr>
          <p:grpSpPr>
            <a:xfrm>
              <a:off x="2284655" y="1179665"/>
              <a:ext cx="80700" cy="1526144"/>
              <a:chOff x="2284655" y="1179665"/>
              <a:chExt cx="80700" cy="1526144"/>
            </a:xfrm>
          </p:grpSpPr>
          <p:sp>
            <p:nvSpPr>
              <p:cNvPr id="44607" name="Google Shape;44607;p9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8" name="Google Shape;44608;p9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9" name="Google Shape;44609;p9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0" name="Google Shape;44610;p9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1" name="Google Shape;44611;p9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2" name="Google Shape;44612;p9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3" name="Google Shape;44613;p9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4" name="Google Shape;44614;p9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5" name="Google Shape;44615;p9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6" name="Google Shape;44616;p9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17" name="Google Shape;44617;p92"/>
          <p:cNvGrpSpPr/>
          <p:nvPr/>
        </p:nvGrpSpPr>
        <p:grpSpPr>
          <a:xfrm>
            <a:off x="2611693" y="986760"/>
            <a:ext cx="1364248" cy="1102133"/>
            <a:chOff x="2623904" y="1198803"/>
            <a:chExt cx="1364248" cy="1102133"/>
          </a:xfrm>
        </p:grpSpPr>
        <p:grpSp>
          <p:nvGrpSpPr>
            <p:cNvPr id="44618" name="Google Shape;44618;p92"/>
            <p:cNvGrpSpPr/>
            <p:nvPr/>
          </p:nvGrpSpPr>
          <p:grpSpPr>
            <a:xfrm>
              <a:off x="2623907" y="1198803"/>
              <a:ext cx="1364245" cy="273000"/>
              <a:chOff x="2623907" y="1198803"/>
              <a:chExt cx="1364245" cy="273000"/>
            </a:xfrm>
          </p:grpSpPr>
          <p:sp>
            <p:nvSpPr>
              <p:cNvPr id="44619" name="Google Shape;44619;p9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0" name="Google Shape;44620;p9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1" name="Google Shape;44621;p9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2" name="Google Shape;44622;p9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3" name="Google Shape;44623;p9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4" name="Google Shape;44624;p92"/>
            <p:cNvGrpSpPr/>
            <p:nvPr/>
          </p:nvGrpSpPr>
          <p:grpSpPr>
            <a:xfrm>
              <a:off x="2623904" y="1476964"/>
              <a:ext cx="1364245" cy="273000"/>
              <a:chOff x="2623904" y="1476964"/>
              <a:chExt cx="1364245" cy="273000"/>
            </a:xfrm>
          </p:grpSpPr>
          <p:sp>
            <p:nvSpPr>
              <p:cNvPr id="44625" name="Google Shape;44625;p9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6" name="Google Shape;44626;p9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7" name="Google Shape;44627;p9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8" name="Google Shape;44628;p9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9" name="Google Shape;44629;p9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0" name="Google Shape;44630;p92"/>
            <p:cNvGrpSpPr/>
            <p:nvPr/>
          </p:nvGrpSpPr>
          <p:grpSpPr>
            <a:xfrm>
              <a:off x="2623907" y="1749775"/>
              <a:ext cx="1364245" cy="273000"/>
              <a:chOff x="2623907" y="1749775"/>
              <a:chExt cx="1364245" cy="273000"/>
            </a:xfrm>
          </p:grpSpPr>
          <p:sp>
            <p:nvSpPr>
              <p:cNvPr id="44631" name="Google Shape;44631;p9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2" name="Google Shape;44632;p9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3" name="Google Shape;44633;p9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4" name="Google Shape;44634;p9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5" name="Google Shape;44635;p9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6" name="Google Shape;44636;p92"/>
            <p:cNvGrpSpPr/>
            <p:nvPr/>
          </p:nvGrpSpPr>
          <p:grpSpPr>
            <a:xfrm>
              <a:off x="2623904" y="2027936"/>
              <a:ext cx="1364245" cy="273000"/>
              <a:chOff x="2623904" y="2027936"/>
              <a:chExt cx="1364245" cy="273000"/>
            </a:xfrm>
          </p:grpSpPr>
          <p:sp>
            <p:nvSpPr>
              <p:cNvPr id="44637" name="Google Shape;44637;p9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8" name="Google Shape;44638;p9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9" name="Google Shape;44639;p9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0" name="Google Shape;44640;p9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1" name="Google Shape;44641;p9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42" name="Google Shape;44642;p92"/>
          <p:cNvGrpSpPr/>
          <p:nvPr/>
        </p:nvGrpSpPr>
        <p:grpSpPr>
          <a:xfrm>
            <a:off x="2601154" y="2445833"/>
            <a:ext cx="1387541" cy="159124"/>
            <a:chOff x="3200660" y="2180272"/>
            <a:chExt cx="2563824" cy="378237"/>
          </a:xfrm>
        </p:grpSpPr>
        <p:sp>
          <p:nvSpPr>
            <p:cNvPr id="44643" name="Google Shape;44643;p9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4" name="Google Shape;44644;p9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5" name="Google Shape;44645;p9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6" name="Google Shape;44646;p9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7" name="Google Shape;44647;p9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8" name="Google Shape;44648;p9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9" name="Google Shape;44649;p9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0" name="Google Shape;44650;p9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1" name="Google Shape;44651;p9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2" name="Google Shape;44652;p9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3" name="Google Shape;44653;p9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4" name="Google Shape;44654;p9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5" name="Google Shape;44655;p9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6" name="Google Shape;44656;p9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7" name="Google Shape;44657;p9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8" name="Google Shape;44658;p9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9" name="Google Shape;44659;p9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0" name="Google Shape;44660;p9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1" name="Google Shape;44661;p92"/>
          <p:cNvGrpSpPr/>
          <p:nvPr/>
        </p:nvGrpSpPr>
        <p:grpSpPr>
          <a:xfrm>
            <a:off x="2597679" y="2723597"/>
            <a:ext cx="1390502" cy="159625"/>
            <a:chOff x="3530150" y="2790075"/>
            <a:chExt cx="1962600" cy="225300"/>
          </a:xfrm>
        </p:grpSpPr>
        <p:sp>
          <p:nvSpPr>
            <p:cNvPr id="44662" name="Google Shape;44662;p9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3" name="Google Shape;44663;p9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4" name="Google Shape;44664;p92"/>
          <p:cNvGrpSpPr/>
          <p:nvPr/>
        </p:nvGrpSpPr>
        <p:grpSpPr>
          <a:xfrm>
            <a:off x="2597736" y="3001862"/>
            <a:ext cx="1411629" cy="154175"/>
            <a:chOff x="3558802" y="4011244"/>
            <a:chExt cx="1866000" cy="111600"/>
          </a:xfrm>
        </p:grpSpPr>
        <p:sp>
          <p:nvSpPr>
            <p:cNvPr id="44665" name="Google Shape;44665;p9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6" name="Google Shape;44666;p9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7" name="Google Shape;44667;p92"/>
          <p:cNvGrpSpPr/>
          <p:nvPr/>
        </p:nvGrpSpPr>
        <p:grpSpPr>
          <a:xfrm>
            <a:off x="2598024" y="2207432"/>
            <a:ext cx="1383503" cy="119761"/>
            <a:chOff x="3465975" y="2270258"/>
            <a:chExt cx="1986364" cy="171947"/>
          </a:xfrm>
        </p:grpSpPr>
        <p:sp>
          <p:nvSpPr>
            <p:cNvPr id="44668" name="Google Shape;44668;p9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9" name="Google Shape;44669;p9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0" name="Google Shape;44670;p9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1" name="Google Shape;44671;p9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2" name="Google Shape;44672;p9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3" name="Google Shape;44673;p9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4" name="Google Shape;44674;p9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5" name="Google Shape;44675;p9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6" name="Google Shape;44676;p92"/>
          <p:cNvGrpSpPr/>
          <p:nvPr/>
        </p:nvGrpSpPr>
        <p:grpSpPr>
          <a:xfrm>
            <a:off x="2609031" y="3571205"/>
            <a:ext cx="1369531" cy="195460"/>
            <a:chOff x="723300" y="4253549"/>
            <a:chExt cx="2276482" cy="324900"/>
          </a:xfrm>
        </p:grpSpPr>
        <p:sp>
          <p:nvSpPr>
            <p:cNvPr id="44677" name="Google Shape;44677;p9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8" name="Google Shape;44678;p9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9" name="Google Shape;44679;p9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0" name="Google Shape;44680;p9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1" name="Google Shape;44681;p9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2" name="Google Shape;44682;p92"/>
          <p:cNvGrpSpPr/>
          <p:nvPr/>
        </p:nvGrpSpPr>
        <p:grpSpPr>
          <a:xfrm>
            <a:off x="2598592" y="3272446"/>
            <a:ext cx="1389066" cy="180119"/>
            <a:chOff x="705948" y="3788465"/>
            <a:chExt cx="2308953" cy="299400"/>
          </a:xfrm>
        </p:grpSpPr>
        <p:sp>
          <p:nvSpPr>
            <p:cNvPr id="44683" name="Google Shape;44683;p9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4" name="Google Shape;44684;p9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5" name="Google Shape;44685;p9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6" name="Google Shape;44686;p9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7" name="Google Shape;44687;p9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8" name="Google Shape;44688;p92"/>
          <p:cNvGrpSpPr/>
          <p:nvPr/>
        </p:nvGrpSpPr>
        <p:grpSpPr>
          <a:xfrm>
            <a:off x="4195583" y="1876400"/>
            <a:ext cx="1433821" cy="191501"/>
            <a:chOff x="4273350" y="2088443"/>
            <a:chExt cx="1433821" cy="191501"/>
          </a:xfrm>
        </p:grpSpPr>
        <p:grpSp>
          <p:nvGrpSpPr>
            <p:cNvPr id="44689" name="Google Shape;44689;p92"/>
            <p:cNvGrpSpPr/>
            <p:nvPr/>
          </p:nvGrpSpPr>
          <p:grpSpPr>
            <a:xfrm>
              <a:off x="4273350" y="2088443"/>
              <a:ext cx="1433821" cy="0"/>
              <a:chOff x="5224975" y="2962250"/>
              <a:chExt cx="1544400" cy="0"/>
            </a:xfrm>
          </p:grpSpPr>
          <p:cxnSp>
            <p:nvCxnSpPr>
              <p:cNvPr id="44690" name="Google Shape;44690;p9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4691" name="Google Shape;44691;p9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4692" name="Google Shape;44692;p92"/>
            <p:cNvGrpSpPr/>
            <p:nvPr/>
          </p:nvGrpSpPr>
          <p:grpSpPr>
            <a:xfrm>
              <a:off x="4273350" y="2279944"/>
              <a:ext cx="1433821" cy="0"/>
              <a:chOff x="5224975" y="2962250"/>
              <a:chExt cx="1544400" cy="0"/>
            </a:xfrm>
          </p:grpSpPr>
          <p:cxnSp>
            <p:nvCxnSpPr>
              <p:cNvPr id="44693" name="Google Shape;44693;p9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4694" name="Google Shape;44694;p9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4695" name="Google Shape;44695;p92"/>
          <p:cNvGrpSpPr/>
          <p:nvPr/>
        </p:nvGrpSpPr>
        <p:grpSpPr>
          <a:xfrm>
            <a:off x="2646529" y="3885304"/>
            <a:ext cx="1304609" cy="294074"/>
            <a:chOff x="2658741" y="4097347"/>
            <a:chExt cx="1304609" cy="294074"/>
          </a:xfrm>
        </p:grpSpPr>
        <p:grpSp>
          <p:nvGrpSpPr>
            <p:cNvPr id="44696" name="Google Shape;44696;p92"/>
            <p:cNvGrpSpPr/>
            <p:nvPr/>
          </p:nvGrpSpPr>
          <p:grpSpPr>
            <a:xfrm>
              <a:off x="2658741" y="4097347"/>
              <a:ext cx="118572" cy="294074"/>
              <a:chOff x="3343310" y="4475555"/>
              <a:chExt cx="127717" cy="316753"/>
            </a:xfrm>
          </p:grpSpPr>
          <p:sp>
            <p:nvSpPr>
              <p:cNvPr id="44697" name="Google Shape;44697;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8" name="Google Shape;44698;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9" name="Google Shape;44699;p92"/>
            <p:cNvGrpSpPr/>
            <p:nvPr/>
          </p:nvGrpSpPr>
          <p:grpSpPr>
            <a:xfrm>
              <a:off x="3815519" y="4098388"/>
              <a:ext cx="147831" cy="291991"/>
              <a:chOff x="3527539" y="4476677"/>
              <a:chExt cx="159232" cy="314510"/>
            </a:xfrm>
          </p:grpSpPr>
          <p:sp>
            <p:nvSpPr>
              <p:cNvPr id="44700" name="Google Shape;44700;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1" name="Google Shape;44701;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2" name="Google Shape;44702;p92"/>
            <p:cNvGrpSpPr/>
            <p:nvPr/>
          </p:nvGrpSpPr>
          <p:grpSpPr>
            <a:xfrm>
              <a:off x="3511696" y="4098388"/>
              <a:ext cx="147831" cy="291991"/>
              <a:chOff x="3527539" y="4476677"/>
              <a:chExt cx="159232" cy="314510"/>
            </a:xfrm>
          </p:grpSpPr>
          <p:sp>
            <p:nvSpPr>
              <p:cNvPr id="44703" name="Google Shape;44703;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4" name="Google Shape;44704;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5" name="Google Shape;44705;p92"/>
            <p:cNvGrpSpPr/>
            <p:nvPr/>
          </p:nvGrpSpPr>
          <p:grpSpPr>
            <a:xfrm>
              <a:off x="3207874" y="4098388"/>
              <a:ext cx="147831" cy="291991"/>
              <a:chOff x="3527539" y="4476677"/>
              <a:chExt cx="159232" cy="314510"/>
            </a:xfrm>
          </p:grpSpPr>
          <p:sp>
            <p:nvSpPr>
              <p:cNvPr id="44706" name="Google Shape;44706;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7" name="Google Shape;44707;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8" name="Google Shape;44708;p92"/>
            <p:cNvGrpSpPr/>
            <p:nvPr/>
          </p:nvGrpSpPr>
          <p:grpSpPr>
            <a:xfrm>
              <a:off x="2933305" y="4097347"/>
              <a:ext cx="118572" cy="294074"/>
              <a:chOff x="3343310" y="4475555"/>
              <a:chExt cx="127717" cy="316753"/>
            </a:xfrm>
          </p:grpSpPr>
          <p:sp>
            <p:nvSpPr>
              <p:cNvPr id="44709" name="Google Shape;44709;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0" name="Google Shape;44710;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11" name="Google Shape;44711;p92"/>
          <p:cNvGrpSpPr/>
          <p:nvPr/>
        </p:nvGrpSpPr>
        <p:grpSpPr>
          <a:xfrm>
            <a:off x="4197138" y="963998"/>
            <a:ext cx="1430711" cy="751237"/>
            <a:chOff x="5159450" y="1919950"/>
            <a:chExt cx="1541050" cy="862500"/>
          </a:xfrm>
        </p:grpSpPr>
        <p:sp>
          <p:nvSpPr>
            <p:cNvPr id="44712" name="Google Shape;44712;p9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4713" name="Google Shape;44713;p92"/>
            <p:cNvGrpSpPr/>
            <p:nvPr/>
          </p:nvGrpSpPr>
          <p:grpSpPr>
            <a:xfrm>
              <a:off x="5159450" y="1919950"/>
              <a:ext cx="1541050" cy="862500"/>
              <a:chOff x="5159450" y="1919950"/>
              <a:chExt cx="1541050" cy="862500"/>
            </a:xfrm>
          </p:grpSpPr>
          <p:cxnSp>
            <p:nvCxnSpPr>
              <p:cNvPr id="44714" name="Google Shape;44714;p9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4715" name="Google Shape;44715;p9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4716" name="Google Shape;44716;p92"/>
          <p:cNvGrpSpPr/>
          <p:nvPr/>
        </p:nvGrpSpPr>
        <p:grpSpPr>
          <a:xfrm>
            <a:off x="4245275" y="2227768"/>
            <a:ext cx="1334436" cy="967914"/>
            <a:chOff x="4294923" y="2439811"/>
            <a:chExt cx="1334436" cy="967914"/>
          </a:xfrm>
        </p:grpSpPr>
        <p:grpSp>
          <p:nvGrpSpPr>
            <p:cNvPr id="44717" name="Google Shape;44717;p92"/>
            <p:cNvGrpSpPr/>
            <p:nvPr/>
          </p:nvGrpSpPr>
          <p:grpSpPr>
            <a:xfrm>
              <a:off x="4960455" y="2469658"/>
              <a:ext cx="668904" cy="885524"/>
              <a:chOff x="4960455" y="2469658"/>
              <a:chExt cx="668904" cy="885524"/>
            </a:xfrm>
          </p:grpSpPr>
          <p:sp>
            <p:nvSpPr>
              <p:cNvPr id="44718" name="Google Shape;44718;p9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9" name="Google Shape;44719;p9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0" name="Google Shape;44720;p9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1" name="Google Shape;44721;p9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2" name="Google Shape;44722;p9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3" name="Google Shape;44723;p9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4" name="Google Shape;44724;p92"/>
            <p:cNvGrpSpPr/>
            <p:nvPr/>
          </p:nvGrpSpPr>
          <p:grpSpPr>
            <a:xfrm>
              <a:off x="4294923" y="2469658"/>
              <a:ext cx="668951" cy="885524"/>
              <a:chOff x="4294923" y="2469658"/>
              <a:chExt cx="668951" cy="885524"/>
            </a:xfrm>
          </p:grpSpPr>
          <p:sp>
            <p:nvSpPr>
              <p:cNvPr id="44725" name="Google Shape;44725;p9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6" name="Google Shape;44726;p9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7" name="Google Shape;44727;p9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8" name="Google Shape;44728;p9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9" name="Google Shape;44729;p9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0" name="Google Shape;44730;p9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31" name="Google Shape;44731;p9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2" name="Google Shape;44732;p92"/>
          <p:cNvGrpSpPr/>
          <p:nvPr/>
        </p:nvGrpSpPr>
        <p:grpSpPr>
          <a:xfrm>
            <a:off x="4231478" y="3282213"/>
            <a:ext cx="1430949" cy="897289"/>
            <a:chOff x="4351371" y="3547942"/>
            <a:chExt cx="1345130" cy="843475"/>
          </a:xfrm>
        </p:grpSpPr>
        <p:grpSp>
          <p:nvGrpSpPr>
            <p:cNvPr id="44733" name="Google Shape;44733;p92"/>
            <p:cNvGrpSpPr/>
            <p:nvPr/>
          </p:nvGrpSpPr>
          <p:grpSpPr>
            <a:xfrm>
              <a:off x="4351371" y="4209917"/>
              <a:ext cx="1345130" cy="181500"/>
              <a:chOff x="4351371" y="4209917"/>
              <a:chExt cx="1345130" cy="181500"/>
            </a:xfrm>
          </p:grpSpPr>
          <p:sp>
            <p:nvSpPr>
              <p:cNvPr id="44734" name="Google Shape;44734;p9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735" name="Google Shape;44735;p9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4736" name="Google Shape;44736;p92"/>
            <p:cNvGrpSpPr/>
            <p:nvPr/>
          </p:nvGrpSpPr>
          <p:grpSpPr>
            <a:xfrm>
              <a:off x="4403010" y="3985221"/>
              <a:ext cx="1109518" cy="181500"/>
              <a:chOff x="4403010" y="3985221"/>
              <a:chExt cx="1109518" cy="181500"/>
            </a:xfrm>
          </p:grpSpPr>
          <p:sp>
            <p:nvSpPr>
              <p:cNvPr id="44737" name="Google Shape;44737;p9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738" name="Google Shape;44738;p9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4739" name="Google Shape;44739;p92"/>
            <p:cNvGrpSpPr/>
            <p:nvPr/>
          </p:nvGrpSpPr>
          <p:grpSpPr>
            <a:xfrm>
              <a:off x="4618704" y="3766582"/>
              <a:ext cx="807858" cy="181500"/>
              <a:chOff x="4618704" y="3766582"/>
              <a:chExt cx="807858" cy="181500"/>
            </a:xfrm>
          </p:grpSpPr>
          <p:sp>
            <p:nvSpPr>
              <p:cNvPr id="44740" name="Google Shape;44740;p9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741" name="Google Shape;44741;p9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4742" name="Google Shape;44742;p92"/>
            <p:cNvGrpSpPr/>
            <p:nvPr/>
          </p:nvGrpSpPr>
          <p:grpSpPr>
            <a:xfrm>
              <a:off x="4735238" y="3547942"/>
              <a:ext cx="462839" cy="181500"/>
              <a:chOff x="4735238" y="3547942"/>
              <a:chExt cx="462839" cy="181500"/>
            </a:xfrm>
          </p:grpSpPr>
          <p:sp>
            <p:nvSpPr>
              <p:cNvPr id="44743" name="Google Shape;44743;p9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744" name="Google Shape;44744;p9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4745" name="Google Shape;44745;p92"/>
          <p:cNvGrpSpPr/>
          <p:nvPr/>
        </p:nvGrpSpPr>
        <p:grpSpPr>
          <a:xfrm>
            <a:off x="7407836" y="2217537"/>
            <a:ext cx="1020955" cy="928853"/>
            <a:chOff x="926675" y="238125"/>
            <a:chExt cx="5755100" cy="5232975"/>
          </a:xfrm>
        </p:grpSpPr>
        <p:sp>
          <p:nvSpPr>
            <p:cNvPr id="44746" name="Google Shape;44746;p9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7" name="Google Shape;44747;p9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8" name="Google Shape;44748;p9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9" name="Google Shape;44749;p9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0" name="Google Shape;44750;p92"/>
          <p:cNvGrpSpPr/>
          <p:nvPr/>
        </p:nvGrpSpPr>
        <p:grpSpPr>
          <a:xfrm>
            <a:off x="715210" y="2616272"/>
            <a:ext cx="1695374" cy="1560837"/>
            <a:chOff x="727421" y="2828315"/>
            <a:chExt cx="1695374" cy="1560837"/>
          </a:xfrm>
        </p:grpSpPr>
        <p:grpSp>
          <p:nvGrpSpPr>
            <p:cNvPr id="44751" name="Google Shape;44751;p92"/>
            <p:cNvGrpSpPr/>
            <p:nvPr/>
          </p:nvGrpSpPr>
          <p:grpSpPr>
            <a:xfrm>
              <a:off x="727421" y="2828315"/>
              <a:ext cx="1695374" cy="1560837"/>
              <a:chOff x="734799" y="2782450"/>
              <a:chExt cx="1571100" cy="1577400"/>
            </a:xfrm>
          </p:grpSpPr>
          <p:cxnSp>
            <p:nvCxnSpPr>
              <p:cNvPr id="44752" name="Google Shape;44752;p9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4753" name="Google Shape;44753;p9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4754" name="Google Shape;44754;p92"/>
            <p:cNvGrpSpPr/>
            <p:nvPr/>
          </p:nvGrpSpPr>
          <p:grpSpPr>
            <a:xfrm>
              <a:off x="819108" y="2882501"/>
              <a:ext cx="1556791" cy="1426186"/>
              <a:chOff x="819108" y="2882501"/>
              <a:chExt cx="1556791" cy="1426186"/>
            </a:xfrm>
          </p:grpSpPr>
          <p:grpSp>
            <p:nvGrpSpPr>
              <p:cNvPr id="44755" name="Google Shape;44755;p92"/>
              <p:cNvGrpSpPr/>
              <p:nvPr/>
            </p:nvGrpSpPr>
            <p:grpSpPr>
              <a:xfrm>
                <a:off x="819108" y="2882501"/>
                <a:ext cx="103104" cy="1426186"/>
                <a:chOff x="4674013" y="3100904"/>
                <a:chExt cx="122758" cy="1698043"/>
              </a:xfrm>
            </p:grpSpPr>
            <p:sp>
              <p:nvSpPr>
                <p:cNvPr id="44756" name="Google Shape;44756;p9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7" name="Google Shape;44757;p9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8" name="Google Shape;44758;p9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9" name="Google Shape;44759;p9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0" name="Google Shape;44760;p9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1" name="Google Shape;44761;p9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2" name="Google Shape;44762;p9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3" name="Google Shape;44763;p92"/>
              <p:cNvGrpSpPr/>
              <p:nvPr/>
            </p:nvGrpSpPr>
            <p:grpSpPr>
              <a:xfrm>
                <a:off x="1062475" y="2882501"/>
                <a:ext cx="103104" cy="1426186"/>
                <a:chOff x="4940438" y="3100904"/>
                <a:chExt cx="122758" cy="1698043"/>
              </a:xfrm>
            </p:grpSpPr>
            <p:sp>
              <p:nvSpPr>
                <p:cNvPr id="44764" name="Google Shape;44764;p9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5" name="Google Shape;44765;p9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6" name="Google Shape;44766;p9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7" name="Google Shape;44767;p9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8" name="Google Shape;44768;p9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9" name="Google Shape;44769;p9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0" name="Google Shape;44770;p9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1" name="Google Shape;44771;p92"/>
              <p:cNvGrpSpPr/>
              <p:nvPr/>
            </p:nvGrpSpPr>
            <p:grpSpPr>
              <a:xfrm>
                <a:off x="1299324" y="2882501"/>
                <a:ext cx="103104" cy="1426186"/>
                <a:chOff x="5206863" y="3100904"/>
                <a:chExt cx="122758" cy="1698043"/>
              </a:xfrm>
            </p:grpSpPr>
            <p:sp>
              <p:nvSpPr>
                <p:cNvPr id="44772" name="Google Shape;44772;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3" name="Google Shape;44773;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4" name="Google Shape;44774;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5" name="Google Shape;44775;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6" name="Google Shape;44776;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7" name="Google Shape;44777;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8" name="Google Shape;44778;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9" name="Google Shape;44779;p92"/>
              <p:cNvGrpSpPr/>
              <p:nvPr/>
            </p:nvGrpSpPr>
            <p:grpSpPr>
              <a:xfrm>
                <a:off x="1786057" y="2882501"/>
                <a:ext cx="103104" cy="1426186"/>
                <a:chOff x="6006138" y="3143629"/>
                <a:chExt cx="122758" cy="1698043"/>
              </a:xfrm>
            </p:grpSpPr>
            <p:sp>
              <p:nvSpPr>
                <p:cNvPr id="44780" name="Google Shape;44780;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1" name="Google Shape;44781;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2" name="Google Shape;44782;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3" name="Google Shape;44783;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4" name="Google Shape;44784;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5" name="Google Shape;44785;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6" name="Google Shape;44786;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7" name="Google Shape;44787;p92"/>
              <p:cNvGrpSpPr/>
              <p:nvPr/>
            </p:nvGrpSpPr>
            <p:grpSpPr>
              <a:xfrm>
                <a:off x="2029422" y="2882501"/>
                <a:ext cx="103104" cy="1426186"/>
                <a:chOff x="6805413" y="3100904"/>
                <a:chExt cx="122758" cy="1698043"/>
              </a:xfrm>
            </p:grpSpPr>
            <p:sp>
              <p:nvSpPr>
                <p:cNvPr id="44788" name="Google Shape;44788;p9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9" name="Google Shape;44789;p9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0" name="Google Shape;44790;p9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1" name="Google Shape;44791;p9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2" name="Google Shape;44792;p9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3" name="Google Shape;44793;p9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4" name="Google Shape;44794;p9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5" name="Google Shape;44795;p92"/>
              <p:cNvGrpSpPr/>
              <p:nvPr/>
            </p:nvGrpSpPr>
            <p:grpSpPr>
              <a:xfrm>
                <a:off x="2272795" y="2882501"/>
                <a:ext cx="103104" cy="1426186"/>
                <a:chOff x="5206863" y="3100904"/>
                <a:chExt cx="122758" cy="1698043"/>
              </a:xfrm>
            </p:grpSpPr>
            <p:sp>
              <p:nvSpPr>
                <p:cNvPr id="44796" name="Google Shape;44796;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7" name="Google Shape;44797;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8" name="Google Shape;44798;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9" name="Google Shape;44799;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0" name="Google Shape;44800;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1" name="Google Shape;44801;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2" name="Google Shape;44802;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03" name="Google Shape;44803;p92"/>
              <p:cNvGrpSpPr/>
              <p:nvPr/>
            </p:nvGrpSpPr>
            <p:grpSpPr>
              <a:xfrm>
                <a:off x="1542694" y="2882501"/>
                <a:ext cx="103104" cy="1426186"/>
                <a:chOff x="6006138" y="3143629"/>
                <a:chExt cx="122758" cy="1698043"/>
              </a:xfrm>
            </p:grpSpPr>
            <p:sp>
              <p:nvSpPr>
                <p:cNvPr id="44804" name="Google Shape;44804;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5" name="Google Shape;44805;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6" name="Google Shape;44806;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7" name="Google Shape;44807;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8" name="Google Shape;44808;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9" name="Google Shape;44809;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0" name="Google Shape;44810;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811" name="Google Shape;44811;p92"/>
          <p:cNvGrpSpPr/>
          <p:nvPr/>
        </p:nvGrpSpPr>
        <p:grpSpPr>
          <a:xfrm>
            <a:off x="5671260" y="3305994"/>
            <a:ext cx="2749952" cy="870677"/>
            <a:chOff x="238125" y="1725700"/>
            <a:chExt cx="7139025" cy="2260325"/>
          </a:xfrm>
        </p:grpSpPr>
        <p:sp>
          <p:nvSpPr>
            <p:cNvPr id="44812" name="Google Shape;44812;p9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3" name="Google Shape;44813;p9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4" name="Google Shape;44814;p9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5" name="Google Shape;44815;p9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6" name="Google Shape;44816;p9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7" name="Google Shape;44817;p9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8" name="Google Shape;44818;p9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9" name="Google Shape;44819;p9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0" name="Google Shape;44820;p9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1" name="Google Shape;44821;p9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2" name="Google Shape;44822;p92"/>
          <p:cNvGrpSpPr/>
          <p:nvPr/>
        </p:nvGrpSpPr>
        <p:grpSpPr>
          <a:xfrm>
            <a:off x="5941424" y="2247740"/>
            <a:ext cx="1105452" cy="916747"/>
            <a:chOff x="5249100" y="1210600"/>
            <a:chExt cx="3502700" cy="2904775"/>
          </a:xfrm>
        </p:grpSpPr>
        <p:sp>
          <p:nvSpPr>
            <p:cNvPr id="44823" name="Google Shape;44823;p9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4" name="Google Shape;44824;p9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5" name="Google Shape;44825;p9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6" name="Google Shape;44826;p9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27" name="Google Shape;44827;p9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4828" name="Google Shape;44828;p9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4829" name="Google Shape;44829;p9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4830" name="Google Shape;44830;p9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4831" name="Google Shape;44831;p9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2" name="Google Shape;44832;p92"/>
          <p:cNvGrpSpPr/>
          <p:nvPr/>
        </p:nvGrpSpPr>
        <p:grpSpPr>
          <a:xfrm>
            <a:off x="7123972" y="967158"/>
            <a:ext cx="1304650" cy="1124856"/>
            <a:chOff x="7287122" y="1165658"/>
            <a:chExt cx="1219413" cy="1051365"/>
          </a:xfrm>
        </p:grpSpPr>
        <p:grpSp>
          <p:nvGrpSpPr>
            <p:cNvPr id="44833" name="Google Shape;44833;p92"/>
            <p:cNvGrpSpPr/>
            <p:nvPr/>
          </p:nvGrpSpPr>
          <p:grpSpPr>
            <a:xfrm>
              <a:off x="7287122" y="1969723"/>
              <a:ext cx="1219413" cy="247300"/>
              <a:chOff x="7287122" y="1969723"/>
              <a:chExt cx="1219413" cy="247300"/>
            </a:xfrm>
          </p:grpSpPr>
          <p:sp>
            <p:nvSpPr>
              <p:cNvPr id="44834" name="Google Shape;44834;p9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35" name="Google Shape;44835;p92"/>
              <p:cNvGrpSpPr/>
              <p:nvPr/>
            </p:nvGrpSpPr>
            <p:grpSpPr>
              <a:xfrm>
                <a:off x="7287122" y="2063892"/>
                <a:ext cx="1151753" cy="73428"/>
                <a:chOff x="7287122" y="2063892"/>
                <a:chExt cx="1151753" cy="73428"/>
              </a:xfrm>
            </p:grpSpPr>
            <p:sp>
              <p:nvSpPr>
                <p:cNvPr id="44836" name="Google Shape;44836;p9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37" name="Google Shape;44837;p9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4838" name="Google Shape;44838;p92"/>
            <p:cNvGrpSpPr/>
            <p:nvPr/>
          </p:nvGrpSpPr>
          <p:grpSpPr>
            <a:xfrm>
              <a:off x="7287122" y="1712201"/>
              <a:ext cx="1219403" cy="246767"/>
              <a:chOff x="7287122" y="1712201"/>
              <a:chExt cx="1219403" cy="246767"/>
            </a:xfrm>
          </p:grpSpPr>
          <p:sp>
            <p:nvSpPr>
              <p:cNvPr id="44839" name="Google Shape;44839;p9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40" name="Google Shape;44840;p92"/>
              <p:cNvGrpSpPr/>
              <p:nvPr/>
            </p:nvGrpSpPr>
            <p:grpSpPr>
              <a:xfrm>
                <a:off x="7287122" y="1842861"/>
                <a:ext cx="1005303" cy="73419"/>
                <a:chOff x="7287122" y="1842861"/>
                <a:chExt cx="1005303" cy="73419"/>
              </a:xfrm>
            </p:grpSpPr>
            <p:sp>
              <p:nvSpPr>
                <p:cNvPr id="44841" name="Google Shape;44841;p9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42" name="Google Shape;44842;p9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4843" name="Google Shape;44843;p92"/>
            <p:cNvGrpSpPr/>
            <p:nvPr/>
          </p:nvGrpSpPr>
          <p:grpSpPr>
            <a:xfrm>
              <a:off x="7287122" y="1447520"/>
              <a:ext cx="1219403" cy="286667"/>
              <a:chOff x="7287122" y="1447520"/>
              <a:chExt cx="1219403" cy="286667"/>
            </a:xfrm>
          </p:grpSpPr>
          <p:sp>
            <p:nvSpPr>
              <p:cNvPr id="44844" name="Google Shape;44844;p9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45" name="Google Shape;44845;p92"/>
              <p:cNvGrpSpPr/>
              <p:nvPr/>
            </p:nvGrpSpPr>
            <p:grpSpPr>
              <a:xfrm>
                <a:off x="7287122" y="1581977"/>
                <a:ext cx="852803" cy="73428"/>
                <a:chOff x="7287122" y="1581977"/>
                <a:chExt cx="852803" cy="73428"/>
              </a:xfrm>
            </p:grpSpPr>
            <p:sp>
              <p:nvSpPr>
                <p:cNvPr id="44846" name="Google Shape;44846;p9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47" name="Google Shape;44847;p9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4848" name="Google Shape;44848;p92"/>
            <p:cNvGrpSpPr/>
            <p:nvPr/>
          </p:nvGrpSpPr>
          <p:grpSpPr>
            <a:xfrm>
              <a:off x="7287122" y="1165658"/>
              <a:ext cx="1219403" cy="344253"/>
              <a:chOff x="7287122" y="1165658"/>
              <a:chExt cx="1219403" cy="344253"/>
            </a:xfrm>
          </p:grpSpPr>
          <p:sp>
            <p:nvSpPr>
              <p:cNvPr id="44849" name="Google Shape;44849;p9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50" name="Google Shape;44850;p92"/>
              <p:cNvGrpSpPr/>
              <p:nvPr/>
            </p:nvGrpSpPr>
            <p:grpSpPr>
              <a:xfrm>
                <a:off x="7287122" y="1341025"/>
                <a:ext cx="695703" cy="73419"/>
                <a:chOff x="7287122" y="1341025"/>
                <a:chExt cx="695703" cy="73419"/>
              </a:xfrm>
            </p:grpSpPr>
            <p:sp>
              <p:nvSpPr>
                <p:cNvPr id="44851" name="Google Shape;44851;p9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52" name="Google Shape;44852;p9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4853" name="Google Shape;44853;p92"/>
          <p:cNvGrpSpPr/>
          <p:nvPr/>
        </p:nvGrpSpPr>
        <p:grpSpPr>
          <a:xfrm>
            <a:off x="5790464" y="973181"/>
            <a:ext cx="1397729" cy="1098540"/>
            <a:chOff x="5900602" y="1193063"/>
            <a:chExt cx="1299851" cy="1021707"/>
          </a:xfrm>
        </p:grpSpPr>
        <p:grpSp>
          <p:nvGrpSpPr>
            <p:cNvPr id="44854" name="Google Shape;44854;p92"/>
            <p:cNvGrpSpPr/>
            <p:nvPr/>
          </p:nvGrpSpPr>
          <p:grpSpPr>
            <a:xfrm>
              <a:off x="6520337" y="1193063"/>
              <a:ext cx="341815" cy="799959"/>
              <a:chOff x="6520337" y="1193063"/>
              <a:chExt cx="341815" cy="799959"/>
            </a:xfrm>
          </p:grpSpPr>
          <p:grpSp>
            <p:nvGrpSpPr>
              <p:cNvPr id="44855" name="Google Shape;44855;p92"/>
              <p:cNvGrpSpPr/>
              <p:nvPr/>
            </p:nvGrpSpPr>
            <p:grpSpPr>
              <a:xfrm>
                <a:off x="6520337" y="1589527"/>
                <a:ext cx="213950" cy="403494"/>
                <a:chOff x="6520337" y="1589527"/>
                <a:chExt cx="213950" cy="403494"/>
              </a:xfrm>
            </p:grpSpPr>
            <p:sp>
              <p:nvSpPr>
                <p:cNvPr id="44856" name="Google Shape;44856;p9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7" name="Google Shape;44857;p9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8" name="Google Shape;44858;p92"/>
              <p:cNvGrpSpPr/>
              <p:nvPr/>
            </p:nvGrpSpPr>
            <p:grpSpPr>
              <a:xfrm>
                <a:off x="6577204" y="1193063"/>
                <a:ext cx="284947" cy="464512"/>
                <a:chOff x="6577204" y="1193063"/>
                <a:chExt cx="284947" cy="464512"/>
              </a:xfrm>
            </p:grpSpPr>
            <p:sp>
              <p:nvSpPr>
                <p:cNvPr id="44859" name="Google Shape;44859;p9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60" name="Google Shape;44860;p9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4861" name="Google Shape;44861;p92"/>
            <p:cNvGrpSpPr/>
            <p:nvPr/>
          </p:nvGrpSpPr>
          <p:grpSpPr>
            <a:xfrm>
              <a:off x="6238903" y="1193063"/>
              <a:ext cx="300475" cy="900152"/>
              <a:chOff x="6238903" y="1193063"/>
              <a:chExt cx="300475" cy="900152"/>
            </a:xfrm>
          </p:grpSpPr>
          <p:grpSp>
            <p:nvGrpSpPr>
              <p:cNvPr id="44862" name="Google Shape;44862;p92"/>
              <p:cNvGrpSpPr/>
              <p:nvPr/>
            </p:nvGrpSpPr>
            <p:grpSpPr>
              <a:xfrm>
                <a:off x="6290865" y="1489315"/>
                <a:ext cx="248514" cy="603900"/>
                <a:chOff x="6290865" y="1489315"/>
                <a:chExt cx="248514" cy="603900"/>
              </a:xfrm>
            </p:grpSpPr>
            <p:sp>
              <p:nvSpPr>
                <p:cNvPr id="44863" name="Google Shape;44863;p9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4" name="Google Shape;44864;p9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65" name="Google Shape;44865;p92"/>
              <p:cNvGrpSpPr/>
              <p:nvPr/>
            </p:nvGrpSpPr>
            <p:grpSpPr>
              <a:xfrm>
                <a:off x="6238903" y="1193063"/>
                <a:ext cx="284947" cy="333087"/>
                <a:chOff x="6238903" y="1193063"/>
                <a:chExt cx="284947" cy="333087"/>
              </a:xfrm>
            </p:grpSpPr>
            <p:sp>
              <p:nvSpPr>
                <p:cNvPr id="44866" name="Google Shape;44866;p9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67" name="Google Shape;44867;p9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4868" name="Google Shape;44868;p92"/>
            <p:cNvGrpSpPr/>
            <p:nvPr/>
          </p:nvGrpSpPr>
          <p:grpSpPr>
            <a:xfrm>
              <a:off x="5900602" y="1193063"/>
              <a:ext cx="444345" cy="1021707"/>
              <a:chOff x="5900602" y="1193063"/>
              <a:chExt cx="444345" cy="1021707"/>
            </a:xfrm>
          </p:grpSpPr>
          <p:grpSp>
            <p:nvGrpSpPr>
              <p:cNvPr id="44869" name="Google Shape;44869;p92"/>
              <p:cNvGrpSpPr/>
              <p:nvPr/>
            </p:nvGrpSpPr>
            <p:grpSpPr>
              <a:xfrm>
                <a:off x="6046501" y="1367785"/>
                <a:ext cx="298446" cy="846986"/>
                <a:chOff x="6046501" y="1367785"/>
                <a:chExt cx="298446" cy="846986"/>
              </a:xfrm>
            </p:grpSpPr>
            <p:sp>
              <p:nvSpPr>
                <p:cNvPr id="44870" name="Google Shape;44870;p9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1" name="Google Shape;44871;p9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2" name="Google Shape;44872;p92"/>
              <p:cNvGrpSpPr/>
              <p:nvPr/>
            </p:nvGrpSpPr>
            <p:grpSpPr>
              <a:xfrm>
                <a:off x="5900602" y="1193063"/>
                <a:ext cx="284947" cy="182312"/>
                <a:chOff x="5900602" y="1193063"/>
                <a:chExt cx="284947" cy="182312"/>
              </a:xfrm>
            </p:grpSpPr>
            <p:sp>
              <p:nvSpPr>
                <p:cNvPr id="44873" name="Google Shape;44873;p9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74" name="Google Shape;44874;p9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4875" name="Google Shape;44875;p92"/>
            <p:cNvGrpSpPr/>
            <p:nvPr/>
          </p:nvGrpSpPr>
          <p:grpSpPr>
            <a:xfrm>
              <a:off x="6738300" y="1193063"/>
              <a:ext cx="462153" cy="707634"/>
              <a:chOff x="6738300" y="1193063"/>
              <a:chExt cx="462153" cy="707634"/>
            </a:xfrm>
          </p:grpSpPr>
          <p:grpSp>
            <p:nvGrpSpPr>
              <p:cNvPr id="44876" name="Google Shape;44876;p92"/>
              <p:cNvGrpSpPr/>
              <p:nvPr/>
            </p:nvGrpSpPr>
            <p:grpSpPr>
              <a:xfrm>
                <a:off x="6915505" y="1193063"/>
                <a:ext cx="284947" cy="597387"/>
                <a:chOff x="6915505" y="1193063"/>
                <a:chExt cx="284947" cy="597387"/>
              </a:xfrm>
            </p:grpSpPr>
            <p:sp>
              <p:nvSpPr>
                <p:cNvPr id="44877" name="Google Shape;44877;p9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878" name="Google Shape;44878;p9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4879" name="Google Shape;44879;p92"/>
              <p:cNvGrpSpPr/>
              <p:nvPr/>
            </p:nvGrpSpPr>
            <p:grpSpPr>
              <a:xfrm>
                <a:off x="6738300" y="1684725"/>
                <a:ext cx="230066" cy="215971"/>
                <a:chOff x="6738300" y="1684725"/>
                <a:chExt cx="230066" cy="215971"/>
              </a:xfrm>
            </p:grpSpPr>
            <p:sp>
              <p:nvSpPr>
                <p:cNvPr id="44880" name="Google Shape;44880;p9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1" name="Google Shape;44881;p9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885" name="Shape 44885"/>
        <p:cNvGrpSpPr/>
        <p:nvPr/>
      </p:nvGrpSpPr>
      <p:grpSpPr>
        <a:xfrm>
          <a:off x="0" y="0"/>
          <a:ext cx="0" cy="0"/>
          <a:chOff x="0" y="0"/>
          <a:chExt cx="0" cy="0"/>
        </a:xfrm>
      </p:grpSpPr>
      <p:grpSp>
        <p:nvGrpSpPr>
          <p:cNvPr id="44886" name="Google Shape;44886;p93"/>
          <p:cNvGrpSpPr/>
          <p:nvPr/>
        </p:nvGrpSpPr>
        <p:grpSpPr>
          <a:xfrm>
            <a:off x="826133" y="2318098"/>
            <a:ext cx="387992" cy="329326"/>
            <a:chOff x="839307" y="2318098"/>
            <a:chExt cx="387992" cy="329326"/>
          </a:xfrm>
        </p:grpSpPr>
        <p:sp>
          <p:nvSpPr>
            <p:cNvPr id="44887" name="Google Shape;44887;p93"/>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8" name="Google Shape;44888;p93"/>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9" name="Google Shape;44889;p93"/>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0" name="Google Shape;44890;p93"/>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1" name="Google Shape;44891;p93"/>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2" name="Google Shape;44892;p93"/>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3" name="Google Shape;44893;p93"/>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4" name="Google Shape;44894;p93"/>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5" name="Google Shape;44895;p93"/>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6" name="Google Shape;44896;p93"/>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7" name="Google Shape;44897;p93"/>
          <p:cNvGrpSpPr/>
          <p:nvPr/>
        </p:nvGrpSpPr>
        <p:grpSpPr>
          <a:xfrm>
            <a:off x="1401816" y="2289671"/>
            <a:ext cx="387073" cy="385996"/>
            <a:chOff x="1414990" y="2289671"/>
            <a:chExt cx="387073" cy="385996"/>
          </a:xfrm>
        </p:grpSpPr>
        <p:sp>
          <p:nvSpPr>
            <p:cNvPr id="44898" name="Google Shape;44898;p93"/>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9" name="Google Shape;44899;p93"/>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0" name="Google Shape;44900;p93"/>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1" name="Google Shape;44901;p93"/>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2" name="Google Shape;44902;p93"/>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3" name="Google Shape;44903;p93"/>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4" name="Google Shape;44904;p93"/>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5" name="Google Shape;44905;p93"/>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6" name="Google Shape;44906;p93"/>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7" name="Google Shape;44907;p93"/>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8" name="Google Shape;44908;p93"/>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9" name="Google Shape;44909;p93"/>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0" name="Google Shape;44910;p93"/>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1" name="Google Shape;44911;p93"/>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2" name="Google Shape;44912;p93"/>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3" name="Google Shape;44913;p93"/>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4" name="Google Shape;44914;p93"/>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5" name="Google Shape;44915;p93"/>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6" name="Google Shape;44916;p93"/>
          <p:cNvGrpSpPr/>
          <p:nvPr/>
        </p:nvGrpSpPr>
        <p:grpSpPr>
          <a:xfrm>
            <a:off x="1976737" y="2306065"/>
            <a:ext cx="387099" cy="353207"/>
            <a:chOff x="1989911" y="2306065"/>
            <a:chExt cx="387099" cy="353207"/>
          </a:xfrm>
        </p:grpSpPr>
        <p:sp>
          <p:nvSpPr>
            <p:cNvPr id="44917" name="Google Shape;44917;p93"/>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8" name="Google Shape;44918;p93"/>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9" name="Google Shape;44919;p93"/>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0" name="Google Shape;44920;p93"/>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1" name="Google Shape;44921;p93"/>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2" name="Google Shape;44922;p93"/>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3" name="Google Shape;44923;p93"/>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4" name="Google Shape;44924;p93"/>
          <p:cNvGrpSpPr/>
          <p:nvPr/>
        </p:nvGrpSpPr>
        <p:grpSpPr>
          <a:xfrm>
            <a:off x="2579927" y="2288778"/>
            <a:ext cx="204663" cy="363007"/>
            <a:chOff x="2593102" y="2288778"/>
            <a:chExt cx="204663" cy="363007"/>
          </a:xfrm>
        </p:grpSpPr>
        <p:sp>
          <p:nvSpPr>
            <p:cNvPr id="44925" name="Google Shape;44925;p93"/>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6" name="Google Shape;44926;p93"/>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7" name="Google Shape;44927;p93"/>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8" name="Google Shape;44928;p93"/>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9" name="Google Shape;44929;p93"/>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0" name="Google Shape;44930;p93"/>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1" name="Google Shape;44931;p93"/>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2" name="Google Shape;44932;p93"/>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3" name="Google Shape;44933;p93"/>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34" name="Google Shape;44934;p93"/>
          <p:cNvGrpSpPr/>
          <p:nvPr/>
        </p:nvGrpSpPr>
        <p:grpSpPr>
          <a:xfrm>
            <a:off x="2957699" y="2329763"/>
            <a:ext cx="403651" cy="305996"/>
            <a:chOff x="2970874" y="2329763"/>
            <a:chExt cx="403651" cy="305996"/>
          </a:xfrm>
        </p:grpSpPr>
        <p:sp>
          <p:nvSpPr>
            <p:cNvPr id="44935" name="Google Shape;44935;p93"/>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6" name="Google Shape;44936;p93"/>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7" name="Google Shape;44937;p93"/>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8" name="Google Shape;44938;p93"/>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9" name="Google Shape;44939;p93"/>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0" name="Google Shape;44940;p93"/>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1" name="Google Shape;44941;p93"/>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2" name="Google Shape;44942;p93"/>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3" name="Google Shape;44943;p93"/>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4" name="Google Shape;44944;p93"/>
          <p:cNvGrpSpPr/>
          <p:nvPr/>
        </p:nvGrpSpPr>
        <p:grpSpPr>
          <a:xfrm>
            <a:off x="3532620" y="2318755"/>
            <a:ext cx="387835" cy="327933"/>
            <a:chOff x="3545795" y="2318755"/>
            <a:chExt cx="387835" cy="327933"/>
          </a:xfrm>
        </p:grpSpPr>
        <p:sp>
          <p:nvSpPr>
            <p:cNvPr id="44945" name="Google Shape;44945;p93"/>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6" name="Google Shape;44946;p93"/>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7" name="Google Shape;44947;p93"/>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48" name="Google Shape;44948;p93"/>
            <p:cNvGrpSpPr/>
            <p:nvPr/>
          </p:nvGrpSpPr>
          <p:grpSpPr>
            <a:xfrm>
              <a:off x="3545795" y="2322301"/>
              <a:ext cx="387835" cy="324387"/>
              <a:chOff x="3545795" y="2322301"/>
              <a:chExt cx="387835" cy="324387"/>
            </a:xfrm>
          </p:grpSpPr>
          <p:sp>
            <p:nvSpPr>
              <p:cNvPr id="44949" name="Google Shape;44949;p93"/>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0" name="Google Shape;44950;p93"/>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1" name="Google Shape;44951;p93"/>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2" name="Google Shape;44952;p93"/>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3" name="Google Shape;44953;p93"/>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4" name="Google Shape;44954;p93"/>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5" name="Google Shape;44955;p93"/>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56" name="Google Shape;44956;p93"/>
          <p:cNvGrpSpPr/>
          <p:nvPr/>
        </p:nvGrpSpPr>
        <p:grpSpPr>
          <a:xfrm>
            <a:off x="4705294" y="2306984"/>
            <a:ext cx="364294" cy="351552"/>
            <a:chOff x="4718468" y="2306984"/>
            <a:chExt cx="364294" cy="351552"/>
          </a:xfrm>
        </p:grpSpPr>
        <p:sp>
          <p:nvSpPr>
            <p:cNvPr id="44957" name="Google Shape;44957;p93"/>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8" name="Google Shape;44958;p93"/>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9" name="Google Shape;44959;p93"/>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0" name="Google Shape;44960;p93"/>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1" name="Google Shape;44961;p93"/>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2" name="Google Shape;44962;p93"/>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3" name="Google Shape;44963;p93"/>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4" name="Google Shape;44964;p93"/>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5" name="Google Shape;44965;p93"/>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6" name="Google Shape;44966;p93"/>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7" name="Google Shape;44967;p93"/>
          <p:cNvGrpSpPr/>
          <p:nvPr/>
        </p:nvGrpSpPr>
        <p:grpSpPr>
          <a:xfrm>
            <a:off x="4134734" y="2303017"/>
            <a:ext cx="361194" cy="359355"/>
            <a:chOff x="4147908" y="2303017"/>
            <a:chExt cx="361194" cy="359355"/>
          </a:xfrm>
        </p:grpSpPr>
        <p:sp>
          <p:nvSpPr>
            <p:cNvPr id="44968" name="Google Shape;44968;p93"/>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9" name="Google Shape;44969;p93"/>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0" name="Google Shape;44970;p93"/>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1" name="Google Shape;44971;p93"/>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2" name="Google Shape;44972;p93"/>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3" name="Google Shape;44973;p93"/>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4" name="Google Shape;44974;p93"/>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5" name="Google Shape;44975;p93"/>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6" name="Google Shape;44976;p93"/>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7" name="Google Shape;44977;p93"/>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8" name="Google Shape;44978;p93"/>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9" name="Google Shape;44979;p93"/>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0" name="Google Shape;44980;p93"/>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1" name="Google Shape;44981;p93"/>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2" name="Google Shape;44982;p93"/>
          <p:cNvGrpSpPr/>
          <p:nvPr/>
        </p:nvGrpSpPr>
        <p:grpSpPr>
          <a:xfrm>
            <a:off x="5278954" y="2299891"/>
            <a:ext cx="367027" cy="365214"/>
            <a:chOff x="5292128" y="2299891"/>
            <a:chExt cx="367027" cy="365214"/>
          </a:xfrm>
        </p:grpSpPr>
        <p:sp>
          <p:nvSpPr>
            <p:cNvPr id="44983" name="Google Shape;44983;p93"/>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4" name="Google Shape;44984;p93"/>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5" name="Google Shape;44985;p93"/>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6" name="Google Shape;44986;p93"/>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7" name="Google Shape;44987;p93"/>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8" name="Google Shape;44988;p93"/>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9" name="Google Shape;44989;p93"/>
          <p:cNvGrpSpPr/>
          <p:nvPr/>
        </p:nvGrpSpPr>
        <p:grpSpPr>
          <a:xfrm>
            <a:off x="5860443" y="2309901"/>
            <a:ext cx="345720" cy="345720"/>
            <a:chOff x="5873617" y="2309901"/>
            <a:chExt cx="345720" cy="345720"/>
          </a:xfrm>
        </p:grpSpPr>
        <p:sp>
          <p:nvSpPr>
            <p:cNvPr id="44990" name="Google Shape;44990;p93"/>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1" name="Google Shape;44991;p93"/>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2" name="Google Shape;44992;p93"/>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3" name="Google Shape;44993;p93"/>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4" name="Google Shape;44994;p93"/>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5" name="Google Shape;44995;p93"/>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6" name="Google Shape;44996;p93"/>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7" name="Google Shape;44997;p93"/>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8" name="Google Shape;44998;p93"/>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9" name="Google Shape;44999;p93"/>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0" name="Google Shape;45000;p93"/>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1" name="Google Shape;45001;p93"/>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2" name="Google Shape;45002;p93"/>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3" name="Google Shape;45003;p93"/>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4" name="Google Shape;45004;p93"/>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5" name="Google Shape;45005;p93"/>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6" name="Google Shape;45006;p93"/>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7" name="Google Shape;45007;p93"/>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8" name="Google Shape;45008;p93"/>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9" name="Google Shape;45009;p93"/>
          <p:cNvGrpSpPr/>
          <p:nvPr/>
        </p:nvGrpSpPr>
        <p:grpSpPr>
          <a:xfrm>
            <a:off x="6850154" y="2297710"/>
            <a:ext cx="391460" cy="370127"/>
            <a:chOff x="6863329" y="2297710"/>
            <a:chExt cx="391460" cy="370127"/>
          </a:xfrm>
        </p:grpSpPr>
        <p:sp>
          <p:nvSpPr>
            <p:cNvPr id="45010" name="Google Shape;45010;p93"/>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1" name="Google Shape;45011;p93"/>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2" name="Google Shape;45012;p93"/>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3" name="Google Shape;45013;p93"/>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4" name="Google Shape;45014;p93"/>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5" name="Google Shape;45015;p93"/>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6" name="Google Shape;45016;p93"/>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7" name="Google Shape;45017;p93"/>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8" name="Google Shape;45018;p93"/>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9" name="Google Shape;45019;p93"/>
          <p:cNvGrpSpPr/>
          <p:nvPr/>
        </p:nvGrpSpPr>
        <p:grpSpPr>
          <a:xfrm>
            <a:off x="7408313" y="2318518"/>
            <a:ext cx="342620" cy="328459"/>
            <a:chOff x="7421488" y="2318518"/>
            <a:chExt cx="342620" cy="328459"/>
          </a:xfrm>
        </p:grpSpPr>
        <p:sp>
          <p:nvSpPr>
            <p:cNvPr id="45020" name="Google Shape;45020;p93"/>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1" name="Google Shape;45021;p93"/>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2" name="Google Shape;45022;p93"/>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3" name="Google Shape;45023;p93"/>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4" name="Google Shape;45024;p93"/>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5" name="Google Shape;45025;p93"/>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6" name="Google Shape;45026;p93"/>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7" name="Google Shape;45027;p93"/>
          <p:cNvGrpSpPr/>
          <p:nvPr/>
        </p:nvGrpSpPr>
        <p:grpSpPr>
          <a:xfrm>
            <a:off x="2495198" y="2779889"/>
            <a:ext cx="337523" cy="337680"/>
            <a:chOff x="2508373" y="2779889"/>
            <a:chExt cx="337523" cy="337680"/>
          </a:xfrm>
        </p:grpSpPr>
        <p:sp>
          <p:nvSpPr>
            <p:cNvPr id="45028" name="Google Shape;45028;p93"/>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9" name="Google Shape;45029;p93"/>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0" name="Google Shape;45030;p93"/>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1" name="Google Shape;45031;p93"/>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2" name="Google Shape;45032;p93"/>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3" name="Google Shape;45033;p93"/>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4" name="Google Shape;45034;p93"/>
          <p:cNvGrpSpPr/>
          <p:nvPr/>
        </p:nvGrpSpPr>
        <p:grpSpPr>
          <a:xfrm>
            <a:off x="2137900" y="4141593"/>
            <a:ext cx="410613" cy="372229"/>
            <a:chOff x="1884401" y="4141593"/>
            <a:chExt cx="410613" cy="372229"/>
          </a:xfrm>
        </p:grpSpPr>
        <p:sp>
          <p:nvSpPr>
            <p:cNvPr id="45035" name="Google Shape;45035;p93"/>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6" name="Google Shape;45036;p93"/>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7" name="Google Shape;45037;p93"/>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8" name="Google Shape;45038;p93"/>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9" name="Google Shape;45039;p93"/>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0" name="Google Shape;45040;p93"/>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1" name="Google Shape;45041;p93"/>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2" name="Google Shape;45042;p93"/>
          <p:cNvGrpSpPr/>
          <p:nvPr/>
        </p:nvGrpSpPr>
        <p:grpSpPr>
          <a:xfrm>
            <a:off x="1417658" y="2773689"/>
            <a:ext cx="294515" cy="349897"/>
            <a:chOff x="1430832" y="2773689"/>
            <a:chExt cx="294515" cy="349897"/>
          </a:xfrm>
        </p:grpSpPr>
        <p:sp>
          <p:nvSpPr>
            <p:cNvPr id="45043" name="Google Shape;45043;p93"/>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4" name="Google Shape;45044;p93"/>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5" name="Google Shape;45045;p93"/>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6" name="Google Shape;45046;p93"/>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7" name="Google Shape;45047;p93"/>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8" name="Google Shape;45048;p93"/>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9" name="Google Shape;45049;p93"/>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0" name="Google Shape;45050;p93"/>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1" name="Google Shape;45051;p93"/>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2" name="Google Shape;45052;p93"/>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3" name="Google Shape;45053;p93"/>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4" name="Google Shape;45054;p93"/>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5" name="Google Shape;45055;p93"/>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6" name="Google Shape;45056;p93"/>
          <p:cNvGrpSpPr/>
          <p:nvPr/>
        </p:nvGrpSpPr>
        <p:grpSpPr>
          <a:xfrm>
            <a:off x="3069042" y="2788586"/>
            <a:ext cx="288866" cy="320236"/>
            <a:chOff x="3082217" y="2788586"/>
            <a:chExt cx="288866" cy="320236"/>
          </a:xfrm>
        </p:grpSpPr>
        <p:sp>
          <p:nvSpPr>
            <p:cNvPr id="45057" name="Google Shape;45057;p93"/>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8" name="Google Shape;45058;p93"/>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9" name="Google Shape;45059;p93"/>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0" name="Google Shape;45060;p93"/>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1" name="Google Shape;45061;p93"/>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2" name="Google Shape;45062;p93"/>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3" name="Google Shape;45063;p93"/>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4" name="Google Shape;45064;p93"/>
          <p:cNvGrpSpPr/>
          <p:nvPr/>
        </p:nvGrpSpPr>
        <p:grpSpPr>
          <a:xfrm>
            <a:off x="3597382" y="2780704"/>
            <a:ext cx="325017" cy="336052"/>
            <a:chOff x="3610557" y="2780704"/>
            <a:chExt cx="325017" cy="336052"/>
          </a:xfrm>
        </p:grpSpPr>
        <p:sp>
          <p:nvSpPr>
            <p:cNvPr id="45065" name="Google Shape;45065;p93"/>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6" name="Google Shape;45066;p93"/>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7" name="Google Shape;45067;p93"/>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8" name="Google Shape;45068;p93"/>
          <p:cNvGrpSpPr/>
          <p:nvPr/>
        </p:nvGrpSpPr>
        <p:grpSpPr>
          <a:xfrm>
            <a:off x="4165893" y="2811495"/>
            <a:ext cx="286475" cy="274390"/>
            <a:chOff x="4179067" y="2811495"/>
            <a:chExt cx="286475" cy="274390"/>
          </a:xfrm>
        </p:grpSpPr>
        <p:sp>
          <p:nvSpPr>
            <p:cNvPr id="45069" name="Google Shape;45069;p93"/>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0" name="Google Shape;45070;p93"/>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1" name="Google Shape;45071;p93"/>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2" name="Google Shape;45072;p93"/>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3" name="Google Shape;45073;p93"/>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4" name="Google Shape;45074;p93"/>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5" name="Google Shape;45075;p93"/>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6" name="Google Shape;45076;p93"/>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7" name="Google Shape;45077;p93"/>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8" name="Google Shape;45078;p93"/>
          <p:cNvGrpSpPr/>
          <p:nvPr/>
        </p:nvGrpSpPr>
        <p:grpSpPr>
          <a:xfrm>
            <a:off x="4673583" y="2762156"/>
            <a:ext cx="371047" cy="374199"/>
            <a:chOff x="4686757" y="2762156"/>
            <a:chExt cx="371047" cy="374199"/>
          </a:xfrm>
        </p:grpSpPr>
        <p:sp>
          <p:nvSpPr>
            <p:cNvPr id="45079" name="Google Shape;45079;p93"/>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0" name="Google Shape;45080;p93"/>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1" name="Google Shape;45081;p93"/>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2" name="Google Shape;45082;p93"/>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3" name="Google Shape;45083;p93"/>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4" name="Google Shape;45084;p93"/>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5" name="Google Shape;45085;p93"/>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6" name="Google Shape;45086;p93"/>
          <p:cNvGrpSpPr/>
          <p:nvPr/>
        </p:nvGrpSpPr>
        <p:grpSpPr>
          <a:xfrm>
            <a:off x="5208438" y="2784802"/>
            <a:ext cx="406567" cy="327855"/>
            <a:chOff x="5221613" y="2784802"/>
            <a:chExt cx="406567" cy="327855"/>
          </a:xfrm>
        </p:grpSpPr>
        <p:sp>
          <p:nvSpPr>
            <p:cNvPr id="45087" name="Google Shape;45087;p93"/>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8" name="Google Shape;45088;p93"/>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9" name="Google Shape;45089;p93"/>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0" name="Google Shape;45090;p93"/>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1" name="Google Shape;45091;p93"/>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2" name="Google Shape;45092;p93"/>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3" name="Google Shape;45093;p93"/>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4" name="Google Shape;45094;p93"/>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5" name="Google Shape;45095;p93"/>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6" name="Google Shape;45096;p93"/>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7" name="Google Shape;45097;p93"/>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8" name="Google Shape;45098;p93"/>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9" name="Google Shape;45099;p93"/>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0" name="Google Shape;45100;p93"/>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1" name="Google Shape;45101;p93"/>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2" name="Google Shape;45102;p93"/>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3" name="Google Shape;45103;p93"/>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4" name="Google Shape;45104;p93"/>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5" name="Google Shape;45105;p93"/>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6" name="Google Shape;45106;p93"/>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7" name="Google Shape;45107;p93"/>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8" name="Google Shape;45108;p93"/>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9" name="Google Shape;45109;p93"/>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0" name="Google Shape;45110;p93"/>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1" name="Google Shape;45111;p93"/>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2" name="Google Shape;45112;p93"/>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3" name="Google Shape;45113;p93"/>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4" name="Google Shape;45114;p93"/>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5" name="Google Shape;45115;p93"/>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6" name="Google Shape;45116;p93"/>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7" name="Google Shape;45117;p93"/>
          <p:cNvGrpSpPr/>
          <p:nvPr/>
        </p:nvGrpSpPr>
        <p:grpSpPr>
          <a:xfrm>
            <a:off x="5799412" y="2760921"/>
            <a:ext cx="303605" cy="375434"/>
            <a:chOff x="5812586" y="2760921"/>
            <a:chExt cx="303605" cy="375434"/>
          </a:xfrm>
        </p:grpSpPr>
        <p:sp>
          <p:nvSpPr>
            <p:cNvPr id="45118" name="Google Shape;45118;p93"/>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9" name="Google Shape;45119;p93"/>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0" name="Google Shape;45120;p93"/>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1" name="Google Shape;45121;p93"/>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2" name="Google Shape;45122;p93"/>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3" name="Google Shape;45123;p93"/>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4" name="Google Shape;45124;p93"/>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5" name="Google Shape;45125;p93"/>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6" name="Google Shape;45126;p93"/>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7" name="Google Shape;45127;p93"/>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8" name="Google Shape;45128;p93"/>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9" name="Google Shape;45129;p93"/>
          <p:cNvGrpSpPr/>
          <p:nvPr/>
        </p:nvGrpSpPr>
        <p:grpSpPr>
          <a:xfrm>
            <a:off x="6321499" y="2759633"/>
            <a:ext cx="378508" cy="378166"/>
            <a:chOff x="6334673" y="2759633"/>
            <a:chExt cx="378508" cy="378166"/>
          </a:xfrm>
        </p:grpSpPr>
        <p:sp>
          <p:nvSpPr>
            <p:cNvPr id="45130" name="Google Shape;45130;p93"/>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1" name="Google Shape;45131;p93"/>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2" name="Google Shape;45132;p93"/>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3" name="Google Shape;45133;p93"/>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4" name="Google Shape;45134;p93"/>
          <p:cNvGrpSpPr/>
          <p:nvPr/>
        </p:nvGrpSpPr>
        <p:grpSpPr>
          <a:xfrm>
            <a:off x="7999471" y="2806477"/>
            <a:ext cx="319763" cy="284505"/>
            <a:chOff x="8012645" y="2806477"/>
            <a:chExt cx="319763" cy="284505"/>
          </a:xfrm>
        </p:grpSpPr>
        <p:sp>
          <p:nvSpPr>
            <p:cNvPr id="45135" name="Google Shape;45135;p93"/>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6" name="Google Shape;45136;p93"/>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7" name="Google Shape;45137;p93"/>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8" name="Google Shape;45138;p93"/>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9" name="Google Shape;45139;p93"/>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0" name="Google Shape;45140;p93"/>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1" name="Google Shape;45141;p93"/>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2" name="Google Shape;45142;p93"/>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3" name="Google Shape;45143;p93"/>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4" name="Google Shape;45144;p93"/>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5" name="Google Shape;45145;p93"/>
          <p:cNvGrpSpPr/>
          <p:nvPr/>
        </p:nvGrpSpPr>
        <p:grpSpPr>
          <a:xfrm>
            <a:off x="2707935" y="4162138"/>
            <a:ext cx="385339" cy="388071"/>
            <a:chOff x="2454435" y="4162138"/>
            <a:chExt cx="385339" cy="388071"/>
          </a:xfrm>
        </p:grpSpPr>
        <p:sp>
          <p:nvSpPr>
            <p:cNvPr id="45146" name="Google Shape;45146;p93"/>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7" name="Google Shape;45147;p93"/>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8" name="Google Shape;45148;p93"/>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9" name="Google Shape;45149;p93"/>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0" name="Google Shape;45150;p93"/>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1" name="Google Shape;45151;p93"/>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2" name="Google Shape;45152;p93"/>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3" name="Google Shape;45153;p93"/>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4" name="Google Shape;45154;p93"/>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5" name="Google Shape;45155;p93"/>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6" name="Google Shape;45156;p93"/>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7" name="Google Shape;45157;p93"/>
          <p:cNvGrpSpPr/>
          <p:nvPr/>
        </p:nvGrpSpPr>
        <p:grpSpPr>
          <a:xfrm>
            <a:off x="3855439" y="4161192"/>
            <a:ext cx="275178" cy="388912"/>
            <a:chOff x="3601939" y="4161192"/>
            <a:chExt cx="275178" cy="388912"/>
          </a:xfrm>
        </p:grpSpPr>
        <p:sp>
          <p:nvSpPr>
            <p:cNvPr id="45158" name="Google Shape;45158;p93"/>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9" name="Google Shape;45159;p93"/>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0" name="Google Shape;45160;p93"/>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1" name="Google Shape;45161;p93"/>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2" name="Google Shape;45162;p93"/>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3" name="Google Shape;45163;p93"/>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4" name="Google Shape;45164;p93"/>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5" name="Google Shape;45165;p93"/>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6" name="Google Shape;45166;p93"/>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7" name="Google Shape;45167;p93"/>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8" name="Google Shape;45168;p93"/>
          <p:cNvGrpSpPr/>
          <p:nvPr/>
        </p:nvGrpSpPr>
        <p:grpSpPr>
          <a:xfrm>
            <a:off x="822849" y="3215146"/>
            <a:ext cx="375802" cy="371677"/>
            <a:chOff x="836023" y="3215146"/>
            <a:chExt cx="375802" cy="371677"/>
          </a:xfrm>
        </p:grpSpPr>
        <p:sp>
          <p:nvSpPr>
            <p:cNvPr id="45169" name="Google Shape;45169;p93"/>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0" name="Google Shape;45170;p93"/>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1" name="Google Shape;45171;p93"/>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2" name="Google Shape;45172;p93"/>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3" name="Google Shape;45173;p93"/>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4" name="Google Shape;45174;p93"/>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5" name="Google Shape;45175;p93"/>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6" name="Google Shape;45176;p93"/>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7" name="Google Shape;45177;p93"/>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8" name="Google Shape;45178;p93"/>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9" name="Google Shape;45179;p93"/>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0" name="Google Shape;45180;p93"/>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1" name="Google Shape;45181;p93"/>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2" name="Google Shape;45182;p93"/>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3" name="Google Shape;45183;p93"/>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4" name="Google Shape;45184;p93"/>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5" name="Google Shape;45185;p93"/>
          <p:cNvGrpSpPr/>
          <p:nvPr/>
        </p:nvGrpSpPr>
        <p:grpSpPr>
          <a:xfrm>
            <a:off x="1343123" y="3210890"/>
            <a:ext cx="431368" cy="380189"/>
            <a:chOff x="1356297" y="3210890"/>
            <a:chExt cx="431368" cy="380189"/>
          </a:xfrm>
        </p:grpSpPr>
        <p:sp>
          <p:nvSpPr>
            <p:cNvPr id="45186" name="Google Shape;45186;p93"/>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7" name="Google Shape;45187;p93"/>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8" name="Google Shape;45188;p93"/>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9" name="Google Shape;45189;p93"/>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0" name="Google Shape;45190;p93"/>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1" name="Google Shape;45191;p93"/>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2" name="Google Shape;45192;p93"/>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3" name="Google Shape;45193;p93"/>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4" name="Google Shape;45194;p93"/>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5" name="Google Shape;45195;p93"/>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6" name="Google Shape;45196;p93"/>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7" name="Google Shape;45197;p93"/>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8" name="Google Shape;45198;p93"/>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9" name="Google Shape;45199;p93"/>
          <p:cNvGrpSpPr/>
          <p:nvPr/>
        </p:nvGrpSpPr>
        <p:grpSpPr>
          <a:xfrm>
            <a:off x="1890563" y="3215540"/>
            <a:ext cx="411874" cy="370731"/>
            <a:chOff x="1903737" y="3215540"/>
            <a:chExt cx="411874" cy="370731"/>
          </a:xfrm>
        </p:grpSpPr>
        <p:sp>
          <p:nvSpPr>
            <p:cNvPr id="45200" name="Google Shape;45200;p93"/>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1" name="Google Shape;45201;p93"/>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2" name="Google Shape;45202;p93"/>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3" name="Google Shape;45203;p93"/>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4" name="Google Shape;45204;p93"/>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5" name="Google Shape;45205;p93"/>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6" name="Google Shape;45206;p93"/>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7" name="Google Shape;45207;p93"/>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8" name="Google Shape;45208;p93"/>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9" name="Google Shape;45209;p93"/>
          <p:cNvGrpSpPr/>
          <p:nvPr/>
        </p:nvGrpSpPr>
        <p:grpSpPr>
          <a:xfrm>
            <a:off x="2455290" y="3248854"/>
            <a:ext cx="397818" cy="304078"/>
            <a:chOff x="2468465" y="3248854"/>
            <a:chExt cx="397818" cy="304078"/>
          </a:xfrm>
        </p:grpSpPr>
        <p:sp>
          <p:nvSpPr>
            <p:cNvPr id="45210" name="Google Shape;45210;p93"/>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1" name="Google Shape;45211;p93"/>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2" name="Google Shape;45212;p93"/>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3" name="Google Shape;45213;p93"/>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4" name="Google Shape;45214;p93"/>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5" name="Google Shape;45215;p93"/>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6" name="Google Shape;45216;p93"/>
          <p:cNvGrpSpPr/>
          <p:nvPr/>
        </p:nvGrpSpPr>
        <p:grpSpPr>
          <a:xfrm>
            <a:off x="3003992" y="3216013"/>
            <a:ext cx="394376" cy="369812"/>
            <a:chOff x="3017166" y="3216013"/>
            <a:chExt cx="394376" cy="369812"/>
          </a:xfrm>
        </p:grpSpPr>
        <p:sp>
          <p:nvSpPr>
            <p:cNvPr id="45217" name="Google Shape;45217;p93"/>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8" name="Google Shape;45218;p93"/>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9" name="Google Shape;45219;p93"/>
          <p:cNvGrpSpPr/>
          <p:nvPr/>
        </p:nvGrpSpPr>
        <p:grpSpPr>
          <a:xfrm>
            <a:off x="4196868" y="3213228"/>
            <a:ext cx="199014" cy="375408"/>
            <a:chOff x="4210043" y="3213228"/>
            <a:chExt cx="199014" cy="375408"/>
          </a:xfrm>
        </p:grpSpPr>
        <p:sp>
          <p:nvSpPr>
            <p:cNvPr id="45220" name="Google Shape;45220;p93"/>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1" name="Google Shape;45221;p93"/>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2" name="Google Shape;45222;p93"/>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3" name="Google Shape;45223;p93"/>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4" name="Google Shape;45224;p93"/>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5" name="Google Shape;45225;p93"/>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6" name="Google Shape;45226;p93"/>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7" name="Google Shape;45227;p93"/>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8" name="Google Shape;45228;p93"/>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9" name="Google Shape;45229;p93"/>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0" name="Google Shape;45230;p93"/>
          <p:cNvGrpSpPr/>
          <p:nvPr/>
        </p:nvGrpSpPr>
        <p:grpSpPr>
          <a:xfrm>
            <a:off x="4804971" y="3203323"/>
            <a:ext cx="77845" cy="395165"/>
            <a:chOff x="4818146" y="3203323"/>
            <a:chExt cx="77845" cy="395165"/>
          </a:xfrm>
        </p:grpSpPr>
        <p:sp>
          <p:nvSpPr>
            <p:cNvPr id="45231" name="Google Shape;45231;p93"/>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2" name="Google Shape;45232;p93"/>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3" name="Google Shape;45233;p93"/>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4" name="Google Shape;45234;p93"/>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5" name="Google Shape;45235;p93"/>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6" name="Google Shape;45236;p93"/>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7" name="Google Shape;45237;p93"/>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8" name="Google Shape;45238;p93"/>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9" name="Google Shape;45239;p93"/>
          <p:cNvGrpSpPr/>
          <p:nvPr/>
        </p:nvGrpSpPr>
        <p:grpSpPr>
          <a:xfrm>
            <a:off x="5215716" y="3235428"/>
            <a:ext cx="344091" cy="332767"/>
            <a:chOff x="5228890" y="3235428"/>
            <a:chExt cx="344091" cy="332767"/>
          </a:xfrm>
        </p:grpSpPr>
        <p:sp>
          <p:nvSpPr>
            <p:cNvPr id="45240" name="Google Shape;45240;p93"/>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1" name="Google Shape;45241;p93"/>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2" name="Google Shape;45242;p93"/>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3" name="Google Shape;45243;p93"/>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4" name="Google Shape;45244;p93"/>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45" name="Google Shape;45245;p93"/>
          <p:cNvGrpSpPr/>
          <p:nvPr/>
        </p:nvGrpSpPr>
        <p:grpSpPr>
          <a:xfrm>
            <a:off x="5744739" y="3227047"/>
            <a:ext cx="388544" cy="347927"/>
            <a:chOff x="5757913" y="3227047"/>
            <a:chExt cx="388544" cy="347927"/>
          </a:xfrm>
        </p:grpSpPr>
        <p:sp>
          <p:nvSpPr>
            <p:cNvPr id="45246" name="Google Shape;45246;p93"/>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7" name="Google Shape;45247;p93"/>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48" name="Google Shape;45248;p93"/>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49" name="Google Shape;45249;p93"/>
          <p:cNvGrpSpPr/>
          <p:nvPr/>
        </p:nvGrpSpPr>
        <p:grpSpPr>
          <a:xfrm>
            <a:off x="6881681" y="3227074"/>
            <a:ext cx="324938" cy="347717"/>
            <a:chOff x="6894856" y="3227074"/>
            <a:chExt cx="324938" cy="347717"/>
          </a:xfrm>
        </p:grpSpPr>
        <p:sp>
          <p:nvSpPr>
            <p:cNvPr id="45250" name="Google Shape;45250;p93"/>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1" name="Google Shape;45251;p93"/>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2" name="Google Shape;45252;p93"/>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3" name="Google Shape;45253;p93"/>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4" name="Google Shape;45254;p93"/>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5" name="Google Shape;45255;p93"/>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6" name="Google Shape;45256;p93"/>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7" name="Google Shape;45257;p93"/>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8" name="Google Shape;45258;p93"/>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9" name="Google Shape;45259;p93"/>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0" name="Google Shape;45260;p93"/>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1" name="Google Shape;45261;p93"/>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2" name="Google Shape;45262;p93"/>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3" name="Google Shape;45263;p93"/>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4" name="Google Shape;45264;p93"/>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5" name="Google Shape;45265;p93"/>
          <p:cNvGrpSpPr/>
          <p:nvPr/>
        </p:nvGrpSpPr>
        <p:grpSpPr>
          <a:xfrm>
            <a:off x="7401772" y="3220873"/>
            <a:ext cx="360091" cy="360117"/>
            <a:chOff x="7414946" y="3220873"/>
            <a:chExt cx="360091" cy="360117"/>
          </a:xfrm>
        </p:grpSpPr>
        <p:sp>
          <p:nvSpPr>
            <p:cNvPr id="45266" name="Google Shape;45266;p93"/>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7" name="Google Shape;45267;p93"/>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8" name="Google Shape;45268;p93"/>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9" name="Google Shape;45269;p93"/>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0" name="Google Shape;45270;p93"/>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1" name="Google Shape;45271;p93"/>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2" name="Google Shape;45272;p93"/>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3" name="Google Shape;45273;p93"/>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4" name="Google Shape;45274;p93"/>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5" name="Google Shape;45275;p93"/>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6" name="Google Shape;45276;p93"/>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7" name="Google Shape;45277;p93"/>
          <p:cNvGrpSpPr/>
          <p:nvPr/>
        </p:nvGrpSpPr>
        <p:grpSpPr>
          <a:xfrm>
            <a:off x="8014052" y="3215041"/>
            <a:ext cx="231829" cy="371782"/>
            <a:chOff x="8027227" y="3215041"/>
            <a:chExt cx="231829" cy="371782"/>
          </a:xfrm>
        </p:grpSpPr>
        <p:sp>
          <p:nvSpPr>
            <p:cNvPr id="45278" name="Google Shape;45278;p93"/>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9" name="Google Shape;45279;p93"/>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0" name="Google Shape;45280;p93"/>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1" name="Google Shape;45281;p93"/>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2" name="Google Shape;45282;p93"/>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3" name="Google Shape;45283;p93"/>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4" name="Google Shape;45284;p93"/>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5" name="Google Shape;45285;p93"/>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6" name="Google Shape;45286;p93"/>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7" name="Google Shape;45287;p93"/>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8" name="Google Shape;45288;p93"/>
          <p:cNvGrpSpPr/>
          <p:nvPr/>
        </p:nvGrpSpPr>
        <p:grpSpPr>
          <a:xfrm>
            <a:off x="4347102" y="4146138"/>
            <a:ext cx="395638" cy="420544"/>
            <a:chOff x="4093603" y="4146138"/>
            <a:chExt cx="395638" cy="420544"/>
          </a:xfrm>
        </p:grpSpPr>
        <p:sp>
          <p:nvSpPr>
            <p:cNvPr id="45289" name="Google Shape;45289;p93"/>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0" name="Google Shape;45290;p93"/>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1" name="Google Shape;45291;p93"/>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2" name="Google Shape;45292;p93"/>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3" name="Google Shape;45293;p93"/>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4" name="Google Shape;45294;p93"/>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5" name="Google Shape;45295;p93"/>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6" name="Google Shape;45296;p93"/>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7" name="Google Shape;45297;p93"/>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8" name="Google Shape;45298;p93"/>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9" name="Google Shape;45299;p93"/>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0" name="Google Shape;45300;p93"/>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1" name="Google Shape;45301;p93"/>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2" name="Google Shape;45302;p93"/>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3" name="Google Shape;45303;p93"/>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4" name="Google Shape;45304;p93"/>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5" name="Google Shape;45305;p93"/>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6" name="Google Shape;45306;p93"/>
          <p:cNvGrpSpPr/>
          <p:nvPr/>
        </p:nvGrpSpPr>
        <p:grpSpPr>
          <a:xfrm>
            <a:off x="4897905" y="4162322"/>
            <a:ext cx="392065" cy="387887"/>
            <a:chOff x="4644406" y="4162322"/>
            <a:chExt cx="392065" cy="387887"/>
          </a:xfrm>
        </p:grpSpPr>
        <p:sp>
          <p:nvSpPr>
            <p:cNvPr id="45307" name="Google Shape;45307;p93"/>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8" name="Google Shape;45308;p93"/>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9" name="Google Shape;45309;p93"/>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0" name="Google Shape;45310;p93"/>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1" name="Google Shape;45311;p93"/>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2" name="Google Shape;45312;p93"/>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3" name="Google Shape;45313;p93"/>
          <p:cNvGrpSpPr/>
          <p:nvPr/>
        </p:nvGrpSpPr>
        <p:grpSpPr>
          <a:xfrm>
            <a:off x="5981882" y="4221698"/>
            <a:ext cx="417128" cy="269162"/>
            <a:chOff x="5728383" y="4221698"/>
            <a:chExt cx="417128" cy="269162"/>
          </a:xfrm>
        </p:grpSpPr>
        <p:sp>
          <p:nvSpPr>
            <p:cNvPr id="45314" name="Google Shape;45314;p93"/>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5" name="Google Shape;45315;p93"/>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6" name="Google Shape;45316;p93"/>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7" name="Google Shape;45317;p93"/>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8" name="Google Shape;45318;p93"/>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9" name="Google Shape;45319;p93"/>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0" name="Google Shape;45320;p93"/>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1" name="Google Shape;45321;p93"/>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2" name="Google Shape;45322;p93"/>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3" name="Google Shape;45323;p93"/>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4" name="Google Shape;45324;p93"/>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5" name="Google Shape;45325;p93"/>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26" name="Google Shape;45326;p93"/>
          <p:cNvGrpSpPr/>
          <p:nvPr/>
        </p:nvGrpSpPr>
        <p:grpSpPr>
          <a:xfrm>
            <a:off x="821036" y="3696905"/>
            <a:ext cx="371782" cy="342751"/>
            <a:chOff x="834210" y="3696905"/>
            <a:chExt cx="371782" cy="342751"/>
          </a:xfrm>
        </p:grpSpPr>
        <p:sp>
          <p:nvSpPr>
            <p:cNvPr id="45327" name="Google Shape;45327;p93"/>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8" name="Google Shape;45328;p93"/>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9" name="Google Shape;45329;p93"/>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0" name="Google Shape;45330;p93"/>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1" name="Google Shape;45331;p93"/>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2" name="Google Shape;45332;p93"/>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3" name="Google Shape;45333;p93"/>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4" name="Google Shape;45334;p93"/>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5" name="Google Shape;45335;p93"/>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6" name="Google Shape;45336;p93"/>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7" name="Google Shape;45337;p93"/>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8" name="Google Shape;45338;p93"/>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9" name="Google Shape;45339;p93"/>
          <p:cNvGrpSpPr/>
          <p:nvPr/>
        </p:nvGrpSpPr>
        <p:grpSpPr>
          <a:xfrm>
            <a:off x="1346223" y="3682271"/>
            <a:ext cx="395296" cy="371966"/>
            <a:chOff x="1359398" y="3682271"/>
            <a:chExt cx="395296" cy="371966"/>
          </a:xfrm>
        </p:grpSpPr>
        <p:sp>
          <p:nvSpPr>
            <p:cNvPr id="45340" name="Google Shape;45340;p93"/>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1" name="Google Shape;45341;p93"/>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2" name="Google Shape;45342;p93"/>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3" name="Google Shape;45343;p93"/>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4" name="Google Shape;45344;p93"/>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5" name="Google Shape;45345;p93"/>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6" name="Google Shape;45346;p93"/>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7" name="Google Shape;45347;p93"/>
          <p:cNvGrpSpPr/>
          <p:nvPr/>
        </p:nvGrpSpPr>
        <p:grpSpPr>
          <a:xfrm>
            <a:off x="1894924" y="3682271"/>
            <a:ext cx="395296" cy="371966"/>
            <a:chOff x="1908099" y="3682271"/>
            <a:chExt cx="395296" cy="371966"/>
          </a:xfrm>
        </p:grpSpPr>
        <p:sp>
          <p:nvSpPr>
            <p:cNvPr id="45348" name="Google Shape;45348;p93"/>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9" name="Google Shape;45349;p93"/>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0" name="Google Shape;45350;p93"/>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1" name="Google Shape;45351;p93"/>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2" name="Google Shape;45352;p93"/>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3" name="Google Shape;45353;p93"/>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4" name="Google Shape;45354;p93"/>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5" name="Google Shape;45355;p93"/>
          <p:cNvGrpSpPr/>
          <p:nvPr/>
        </p:nvGrpSpPr>
        <p:grpSpPr>
          <a:xfrm>
            <a:off x="2443625" y="3682271"/>
            <a:ext cx="395270" cy="371966"/>
            <a:chOff x="2456800" y="3682271"/>
            <a:chExt cx="395270" cy="371966"/>
          </a:xfrm>
        </p:grpSpPr>
        <p:sp>
          <p:nvSpPr>
            <p:cNvPr id="45356" name="Google Shape;45356;p93"/>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7" name="Google Shape;45357;p93"/>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8" name="Google Shape;45358;p93"/>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9" name="Google Shape;45359;p93"/>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0" name="Google Shape;45360;p93"/>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1" name="Google Shape;45361;p93"/>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2" name="Google Shape;45362;p93"/>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3" name="Google Shape;45363;p93"/>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4" name="Google Shape;45364;p93"/>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5" name="Google Shape;45365;p93"/>
          <p:cNvGrpSpPr/>
          <p:nvPr/>
        </p:nvGrpSpPr>
        <p:grpSpPr>
          <a:xfrm>
            <a:off x="3001075" y="3682271"/>
            <a:ext cx="391092" cy="371940"/>
            <a:chOff x="3014250" y="3682271"/>
            <a:chExt cx="391092" cy="371940"/>
          </a:xfrm>
        </p:grpSpPr>
        <p:sp>
          <p:nvSpPr>
            <p:cNvPr id="45366" name="Google Shape;45366;p93"/>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7" name="Google Shape;45367;p93"/>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8" name="Google Shape;45368;p93"/>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9" name="Google Shape;45369;p93"/>
          <p:cNvGrpSpPr/>
          <p:nvPr/>
        </p:nvGrpSpPr>
        <p:grpSpPr>
          <a:xfrm>
            <a:off x="3555950" y="3702947"/>
            <a:ext cx="388728" cy="330692"/>
            <a:chOff x="3569125" y="3702947"/>
            <a:chExt cx="388728" cy="330692"/>
          </a:xfrm>
        </p:grpSpPr>
        <p:sp>
          <p:nvSpPr>
            <p:cNvPr id="45370" name="Google Shape;45370;p93"/>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1" name="Google Shape;45371;p93"/>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2" name="Google Shape;45372;p93"/>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3" name="Google Shape;45373;p93"/>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4" name="Google Shape;45374;p93"/>
          <p:cNvGrpSpPr/>
          <p:nvPr/>
        </p:nvGrpSpPr>
        <p:grpSpPr>
          <a:xfrm>
            <a:off x="4098819" y="3682455"/>
            <a:ext cx="387992" cy="371625"/>
            <a:chOff x="4111994" y="3682455"/>
            <a:chExt cx="387992" cy="371625"/>
          </a:xfrm>
        </p:grpSpPr>
        <p:sp>
          <p:nvSpPr>
            <p:cNvPr id="45375" name="Google Shape;45375;p93"/>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6" name="Google Shape;45376;p93"/>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7" name="Google Shape;45377;p93"/>
          <p:cNvGrpSpPr/>
          <p:nvPr/>
        </p:nvGrpSpPr>
        <p:grpSpPr>
          <a:xfrm>
            <a:off x="4661734" y="3682271"/>
            <a:ext cx="371966" cy="371966"/>
            <a:chOff x="4674908" y="3682271"/>
            <a:chExt cx="371966" cy="371966"/>
          </a:xfrm>
        </p:grpSpPr>
        <p:sp>
          <p:nvSpPr>
            <p:cNvPr id="45378" name="Google Shape;45378;p93"/>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9" name="Google Shape;45379;p93"/>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0" name="Google Shape;45380;p93"/>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1" name="Google Shape;45381;p93"/>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2" name="Google Shape;45382;p93"/>
          <p:cNvGrpSpPr/>
          <p:nvPr/>
        </p:nvGrpSpPr>
        <p:grpSpPr>
          <a:xfrm>
            <a:off x="5210435" y="3731112"/>
            <a:ext cx="371782" cy="274285"/>
            <a:chOff x="5223609" y="3731112"/>
            <a:chExt cx="371782" cy="274285"/>
          </a:xfrm>
        </p:grpSpPr>
        <p:sp>
          <p:nvSpPr>
            <p:cNvPr id="45383" name="Google Shape;45383;p93"/>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4" name="Google Shape;45384;p93"/>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85" name="Google Shape;45385;p93"/>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86" name="Google Shape;45386;p93"/>
          <p:cNvGrpSpPr/>
          <p:nvPr/>
        </p:nvGrpSpPr>
        <p:grpSpPr>
          <a:xfrm>
            <a:off x="6306734" y="3696721"/>
            <a:ext cx="373963" cy="343119"/>
            <a:chOff x="6319908" y="3696721"/>
            <a:chExt cx="373963" cy="343119"/>
          </a:xfrm>
        </p:grpSpPr>
        <p:sp>
          <p:nvSpPr>
            <p:cNvPr id="45387" name="Google Shape;45387;p93"/>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8" name="Google Shape;45388;p93"/>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9" name="Google Shape;45389;p93"/>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0" name="Google Shape;45390;p93"/>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1" name="Google Shape;45391;p93"/>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2" name="Google Shape;45392;p93"/>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3" name="Google Shape;45393;p93"/>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4" name="Google Shape;45394;p93"/>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5" name="Google Shape;45395;p93"/>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6" name="Google Shape;45396;p93"/>
          <p:cNvGrpSpPr/>
          <p:nvPr/>
        </p:nvGrpSpPr>
        <p:grpSpPr>
          <a:xfrm>
            <a:off x="6858167" y="3740044"/>
            <a:ext cx="371966" cy="256420"/>
            <a:chOff x="6871342" y="3740044"/>
            <a:chExt cx="371966" cy="256420"/>
          </a:xfrm>
        </p:grpSpPr>
        <p:sp>
          <p:nvSpPr>
            <p:cNvPr id="45397" name="Google Shape;45397;p93"/>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8" name="Google Shape;45398;p93"/>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9" name="Google Shape;45399;p93"/>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0" name="Google Shape;45400;p93"/>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1" name="Google Shape;45401;p93"/>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2" name="Google Shape;45402;p93"/>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3" name="Google Shape;45403;p93"/>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4" name="Google Shape;45404;p93"/>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5" name="Google Shape;45405;p93"/>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6" name="Google Shape;45406;p93"/>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7" name="Google Shape;45407;p93"/>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8" name="Google Shape;45408;p93"/>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9" name="Google Shape;45409;p93"/>
          <p:cNvGrpSpPr/>
          <p:nvPr/>
        </p:nvGrpSpPr>
        <p:grpSpPr>
          <a:xfrm>
            <a:off x="7389187" y="3681535"/>
            <a:ext cx="402757" cy="372728"/>
            <a:chOff x="7402362" y="3681535"/>
            <a:chExt cx="402757" cy="372728"/>
          </a:xfrm>
        </p:grpSpPr>
        <p:sp>
          <p:nvSpPr>
            <p:cNvPr id="45410" name="Google Shape;45410;p93"/>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1" name="Google Shape;45411;p93"/>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2" name="Google Shape;45412;p93"/>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3" name="Google Shape;45413;p93"/>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4" name="Google Shape;45414;p93"/>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5" name="Google Shape;45415;p93"/>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6" name="Google Shape;45416;p93"/>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7" name="Google Shape;45417;p93"/>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8" name="Google Shape;45418;p93"/>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9" name="Google Shape;45419;p93"/>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0" name="Google Shape;45420;p93"/>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1" name="Google Shape;45421;p93"/>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2" name="Google Shape;45422;p93"/>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3" name="Google Shape;45423;p93"/>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4" name="Google Shape;45424;p93"/>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5" name="Google Shape;45425;p93"/>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6" name="Google Shape;45426;p93"/>
          <p:cNvGrpSpPr/>
          <p:nvPr/>
        </p:nvGrpSpPr>
        <p:grpSpPr>
          <a:xfrm>
            <a:off x="7947530" y="3736235"/>
            <a:ext cx="378902" cy="264065"/>
            <a:chOff x="7960705" y="3736235"/>
            <a:chExt cx="378902" cy="264065"/>
          </a:xfrm>
        </p:grpSpPr>
        <p:sp>
          <p:nvSpPr>
            <p:cNvPr id="45427" name="Google Shape;45427;p9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8" name="Google Shape;45428;p9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9" name="Google Shape;45429;p9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0" name="Google Shape;45430;p9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1" name="Google Shape;45431;p9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2" name="Google Shape;45432;p9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3" name="Google Shape;45433;p9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4" name="Google Shape;45434;p9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5" name="Google Shape;45435;p9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6" name="Google Shape;45436;p9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7" name="Google Shape;45437;p9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8" name="Google Shape;45438;p9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9" name="Google Shape;45439;p9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0" name="Google Shape;45440;p9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1" name="Google Shape;45441;p93"/>
          <p:cNvGrpSpPr/>
          <p:nvPr/>
        </p:nvGrpSpPr>
        <p:grpSpPr>
          <a:xfrm>
            <a:off x="6654327" y="4162270"/>
            <a:ext cx="166200" cy="388019"/>
            <a:chOff x="6400828" y="4162270"/>
            <a:chExt cx="166200" cy="388019"/>
          </a:xfrm>
        </p:grpSpPr>
        <p:sp>
          <p:nvSpPr>
            <p:cNvPr id="45442" name="Google Shape;45442;p93"/>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3" name="Google Shape;45443;p93"/>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4" name="Google Shape;45444;p93"/>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5" name="Google Shape;45445;p93"/>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6" name="Google Shape;45446;p93"/>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7" name="Google Shape;45447;p93"/>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8" name="Google Shape;45448;p93"/>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9" name="Google Shape;45449;p93"/>
          <p:cNvGrpSpPr/>
          <p:nvPr/>
        </p:nvGrpSpPr>
        <p:grpSpPr>
          <a:xfrm>
            <a:off x="7173314" y="4162270"/>
            <a:ext cx="225260" cy="388019"/>
            <a:chOff x="6919815" y="4162270"/>
            <a:chExt cx="225260" cy="388019"/>
          </a:xfrm>
        </p:grpSpPr>
        <p:sp>
          <p:nvSpPr>
            <p:cNvPr id="45450" name="Google Shape;45450;p93"/>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1" name="Google Shape;45451;p93"/>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2" name="Google Shape;45452;p93"/>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3" name="Google Shape;45453;p93"/>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4" name="Google Shape;45454;p93"/>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5" name="Google Shape;45455;p93"/>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6" name="Google Shape;45456;p93"/>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7" name="Google Shape;45457;p93"/>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8" name="Google Shape;45458;p93"/>
          <p:cNvGrpSpPr/>
          <p:nvPr/>
        </p:nvGrpSpPr>
        <p:grpSpPr>
          <a:xfrm>
            <a:off x="7639099" y="4177035"/>
            <a:ext cx="388728" cy="358383"/>
            <a:chOff x="7385600" y="4177035"/>
            <a:chExt cx="388728" cy="358383"/>
          </a:xfrm>
        </p:grpSpPr>
        <p:sp>
          <p:nvSpPr>
            <p:cNvPr id="45459" name="Google Shape;45459;p93"/>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0" name="Google Shape;45460;p93"/>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1" name="Google Shape;45461;p93"/>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2" name="Google Shape;45462;p93"/>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3" name="Google Shape;45463;p93"/>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4" name="Google Shape;45464;p93"/>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5" name="Google Shape;45465;p93"/>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6" name="Google Shape;45466;p93"/>
          <p:cNvGrpSpPr/>
          <p:nvPr/>
        </p:nvGrpSpPr>
        <p:grpSpPr>
          <a:xfrm>
            <a:off x="3611911" y="3259862"/>
            <a:ext cx="369207" cy="258259"/>
            <a:chOff x="3625085" y="3259862"/>
            <a:chExt cx="369207" cy="258259"/>
          </a:xfrm>
        </p:grpSpPr>
        <p:sp>
          <p:nvSpPr>
            <p:cNvPr id="45467" name="Google Shape;45467;p93"/>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8" name="Google Shape;45468;p93"/>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9" name="Google Shape;45469;p93"/>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0" name="Google Shape;45470;p93"/>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1" name="Google Shape;45471;p93"/>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2" name="Google Shape;45472;p93"/>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3" name="Google Shape;45473;p93"/>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4" name="Google Shape;45474;p93"/>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5" name="Google Shape;45475;p93"/>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6" name="Google Shape;45476;p93"/>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7" name="Google Shape;45477;p93"/>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8" name="Google Shape;45478;p93"/>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9" name="Google Shape;45479;p93"/>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80" name="Google Shape;45480;p93"/>
          <p:cNvGrpSpPr/>
          <p:nvPr/>
        </p:nvGrpSpPr>
        <p:grpSpPr>
          <a:xfrm>
            <a:off x="6304185" y="3276808"/>
            <a:ext cx="363217" cy="248590"/>
            <a:chOff x="6317360" y="3276808"/>
            <a:chExt cx="363217" cy="248590"/>
          </a:xfrm>
        </p:grpSpPr>
        <p:sp>
          <p:nvSpPr>
            <p:cNvPr id="45481" name="Google Shape;45481;p93"/>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2" name="Google Shape;45482;p93"/>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3" name="Google Shape;45483;p93"/>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4" name="Google Shape;45484;p93"/>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5" name="Google Shape;45485;p93"/>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6" name="Google Shape;45486;p93"/>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7" name="Google Shape;45487;p93"/>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8" name="Google Shape;45488;p93"/>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9" name="Google Shape;45489;p93"/>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0" name="Google Shape;45490;p93"/>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1" name="Google Shape;45491;p93"/>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2" name="Google Shape;45492;p93"/>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3" name="Google Shape;45493;p93"/>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4" name="Google Shape;45494;p93"/>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5" name="Google Shape;45495;p93"/>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6" name="Google Shape;45496;p93"/>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7" name="Google Shape;45497;p93"/>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8" name="Google Shape;45498;p93"/>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9" name="Google Shape;45499;p93"/>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0" name="Google Shape;45500;p93"/>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1" name="Google Shape;45501;p93"/>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2" name="Google Shape;45502;p93"/>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3" name="Google Shape;45503;p93"/>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4" name="Google Shape;45504;p93"/>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5" name="Google Shape;45505;p93"/>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6" name="Google Shape;45506;p93"/>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7" name="Google Shape;45507;p93"/>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8" name="Google Shape;45508;p93"/>
          <p:cNvGrpSpPr/>
          <p:nvPr/>
        </p:nvGrpSpPr>
        <p:grpSpPr>
          <a:xfrm>
            <a:off x="5337891" y="4183682"/>
            <a:ext cx="504064" cy="325595"/>
            <a:chOff x="5084391" y="4183682"/>
            <a:chExt cx="504064" cy="325595"/>
          </a:xfrm>
        </p:grpSpPr>
        <p:sp>
          <p:nvSpPr>
            <p:cNvPr id="45509" name="Google Shape;45509;p93"/>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0" name="Google Shape;45510;p93"/>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1" name="Google Shape;45511;p93"/>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2" name="Google Shape;45512;p93"/>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3" name="Google Shape;45513;p93"/>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4" name="Google Shape;45514;p93"/>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5" name="Google Shape;45515;p93"/>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6" name="Google Shape;45516;p93"/>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7" name="Google Shape;45517;p93"/>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8" name="Google Shape;45518;p93"/>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9" name="Google Shape;45519;p93"/>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0" name="Google Shape;45520;p93"/>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1" name="Google Shape;45521;p93"/>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2" name="Google Shape;45522;p93"/>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3" name="Google Shape;45523;p93"/>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4" name="Google Shape;45524;p93"/>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5" name="Google Shape;45525;p93"/>
          <p:cNvGrpSpPr/>
          <p:nvPr/>
        </p:nvGrpSpPr>
        <p:grpSpPr>
          <a:xfrm>
            <a:off x="7934420" y="2347996"/>
            <a:ext cx="379795" cy="267165"/>
            <a:chOff x="7947595" y="2347996"/>
            <a:chExt cx="379795" cy="267165"/>
          </a:xfrm>
        </p:grpSpPr>
        <p:sp>
          <p:nvSpPr>
            <p:cNvPr id="45526" name="Google Shape;45526;p93"/>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7" name="Google Shape;45527;p93"/>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8" name="Google Shape;45528;p93"/>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9" name="Google Shape;45529;p93"/>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0" name="Google Shape;45530;p93"/>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1" name="Google Shape;45531;p93"/>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2" name="Google Shape;45532;p93"/>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3" name="Google Shape;45533;p93"/>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4" name="Google Shape;45534;p93"/>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5" name="Google Shape;45535;p93"/>
          <p:cNvGrpSpPr/>
          <p:nvPr/>
        </p:nvGrpSpPr>
        <p:grpSpPr>
          <a:xfrm>
            <a:off x="6387469" y="2310269"/>
            <a:ext cx="275362" cy="338784"/>
            <a:chOff x="6400644" y="2310269"/>
            <a:chExt cx="275362" cy="338784"/>
          </a:xfrm>
        </p:grpSpPr>
        <p:sp>
          <p:nvSpPr>
            <p:cNvPr id="45536" name="Google Shape;45536;p93"/>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7" name="Google Shape;45537;p93"/>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8" name="Google Shape;45538;p93"/>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9" name="Google Shape;45539;p93"/>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0" name="Google Shape;45540;p93"/>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1" name="Google Shape;45541;p93"/>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2" name="Google Shape;45542;p93"/>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3" name="Google Shape;45543;p93"/>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4" name="Google Shape;45544;p93"/>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5" name="Google Shape;45545;p93"/>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6" name="Google Shape;45546;p93"/>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7" name="Google Shape;45547;p93"/>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8" name="Google Shape;45548;p93"/>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9" name="Google Shape;45549;p93"/>
          <p:cNvGrpSpPr/>
          <p:nvPr/>
        </p:nvGrpSpPr>
        <p:grpSpPr>
          <a:xfrm>
            <a:off x="1595767" y="4161009"/>
            <a:ext cx="359565" cy="358094"/>
            <a:chOff x="1342268" y="4161009"/>
            <a:chExt cx="359565" cy="358094"/>
          </a:xfrm>
        </p:grpSpPr>
        <p:sp>
          <p:nvSpPr>
            <p:cNvPr id="45550" name="Google Shape;45550;p93"/>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1" name="Google Shape;45551;p93"/>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2" name="Google Shape;45552;p93"/>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3" name="Google Shape;45553;p93"/>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4" name="Google Shape;45554;p93"/>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5" name="Google Shape;45555;p93"/>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6" name="Google Shape;45556;p93"/>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7" name="Google Shape;45557;p93"/>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8" name="Google Shape;45558;p93"/>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9" name="Google Shape;45559;p93"/>
          <p:cNvGrpSpPr/>
          <p:nvPr/>
        </p:nvGrpSpPr>
        <p:grpSpPr>
          <a:xfrm>
            <a:off x="1899837" y="2764940"/>
            <a:ext cx="417523" cy="374252"/>
            <a:chOff x="1913012" y="2764940"/>
            <a:chExt cx="417523" cy="374252"/>
          </a:xfrm>
        </p:grpSpPr>
        <p:sp>
          <p:nvSpPr>
            <p:cNvPr id="45560" name="Google Shape;45560;p93"/>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1" name="Google Shape;45561;p93"/>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2" name="Google Shape;45562;p93"/>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3" name="Google Shape;45563;p93"/>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4" name="Google Shape;45564;p93"/>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5" name="Google Shape;45565;p93"/>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6" name="Google Shape;45566;p93"/>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7" name="Google Shape;45567;p93"/>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8" name="Google Shape;45568;p93"/>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9" name="Google Shape;45569;p93"/>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0" name="Google Shape;45570;p93"/>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1" name="Google Shape;45571;p93"/>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72" name="Google Shape;45572;p93"/>
          <p:cNvGrpSpPr/>
          <p:nvPr/>
        </p:nvGrpSpPr>
        <p:grpSpPr>
          <a:xfrm>
            <a:off x="817568" y="2763601"/>
            <a:ext cx="384734" cy="381556"/>
            <a:chOff x="830742" y="2763601"/>
            <a:chExt cx="384734" cy="381556"/>
          </a:xfrm>
        </p:grpSpPr>
        <p:sp>
          <p:nvSpPr>
            <p:cNvPr id="45573" name="Google Shape;45573;p93"/>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4" name="Google Shape;45574;p93"/>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5" name="Google Shape;45575;p93"/>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6" name="Google Shape;45576;p93"/>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7" name="Google Shape;45577;p93"/>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8" name="Google Shape;45578;p93"/>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9" name="Google Shape;45579;p93"/>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0" name="Google Shape;45580;p93"/>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1" name="Google Shape;45581;p93"/>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2" name="Google Shape;45582;p93"/>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3" name="Google Shape;45583;p93"/>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4" name="Google Shape;45584;p93"/>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5" name="Google Shape;45585;p93"/>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6" name="Google Shape;45586;p93"/>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7" name="Google Shape;45587;p93"/>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8" name="Google Shape;45588;p93"/>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9" name="Google Shape;45589;p93"/>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0" name="Google Shape;45590;p93"/>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1" name="Google Shape;45591;p9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2" name="Google Shape;45592;p9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3" name="Google Shape;45593;p93"/>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4" name="Google Shape;45594;p93"/>
          <p:cNvGrpSpPr/>
          <p:nvPr/>
        </p:nvGrpSpPr>
        <p:grpSpPr>
          <a:xfrm>
            <a:off x="3260997" y="4183419"/>
            <a:ext cx="375434" cy="329667"/>
            <a:chOff x="3007498" y="4183419"/>
            <a:chExt cx="375434" cy="329667"/>
          </a:xfrm>
        </p:grpSpPr>
        <p:sp>
          <p:nvSpPr>
            <p:cNvPr id="45595" name="Google Shape;45595;p93"/>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6" name="Google Shape;45596;p93"/>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7" name="Google Shape;45597;p93"/>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8" name="Google Shape;45598;p93"/>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9" name="Google Shape;45599;p93"/>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0" name="Google Shape;45600;p93"/>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1" name="Google Shape;45601;p93"/>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2" name="Google Shape;45602;p93"/>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3" name="Google Shape;45603;p93"/>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4" name="Google Shape;45604;p93"/>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5" name="Google Shape;45605;p93"/>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6" name="Google Shape;45606;p93"/>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7" name="Google Shape;45607;p93"/>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8" name="Google Shape;45608;p93"/>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9" name="Google Shape;45609;p93"/>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0" name="Google Shape;45610;p93"/>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1" name="Google Shape;45611;p93"/>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2" name="Google Shape;45612;p93"/>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3" name="Google Shape;45613;p93"/>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4" name="Google Shape;45614;p93"/>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5" name="Google Shape;45615;p93"/>
          <p:cNvGrpSpPr/>
          <p:nvPr/>
        </p:nvGrpSpPr>
        <p:grpSpPr>
          <a:xfrm>
            <a:off x="6906101" y="2766990"/>
            <a:ext cx="274550" cy="354728"/>
            <a:chOff x="7606826" y="2419290"/>
            <a:chExt cx="274550" cy="354728"/>
          </a:xfrm>
        </p:grpSpPr>
        <p:sp>
          <p:nvSpPr>
            <p:cNvPr id="45616" name="Google Shape;45616;p9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7" name="Google Shape;45617;p9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8" name="Google Shape;45618;p9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9" name="Google Shape;45619;p9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0" name="Google Shape;45620;p9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1" name="Google Shape;45621;p9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2" name="Google Shape;45622;p9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3" name="Google Shape;45623;p9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4" name="Google Shape;45624;p9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5" name="Google Shape;45625;p9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6" name="Google Shape;45626;p9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7" name="Google Shape;45627;p9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8" name="Google Shape;45628;p9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9" name="Google Shape;45629;p9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0" name="Google Shape;45630;p9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1" name="Google Shape;45631;p93"/>
          <p:cNvGrpSpPr/>
          <p:nvPr/>
        </p:nvGrpSpPr>
        <p:grpSpPr>
          <a:xfrm>
            <a:off x="7536994" y="2777003"/>
            <a:ext cx="263316" cy="354728"/>
            <a:chOff x="8062968" y="2419290"/>
            <a:chExt cx="263316" cy="354728"/>
          </a:xfrm>
        </p:grpSpPr>
        <p:sp>
          <p:nvSpPr>
            <p:cNvPr id="45632" name="Google Shape;45632;p9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3" name="Google Shape;45633;p9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4" name="Google Shape;45634;p9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5" name="Google Shape;45635;p9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6" name="Google Shape;45636;p9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7" name="Google Shape;45637;p9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8" name="Google Shape;45638;p9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9" name="Google Shape;45639;p9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0" name="Google Shape;45640;p9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1" name="Google Shape;45641;p9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2" name="Google Shape;45642;p9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3" name="Google Shape;45643;p9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4" name="Google Shape;45644;p9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5" name="Google Shape;45645;p9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6" name="Google Shape;45646;p9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7" name="Google Shape;45647;p9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8" name="Google Shape;45648;p9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49" name="Google Shape;45649;p93"/>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45650" name="Google Shape;45650;p9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45651" name="Google Shape;45651;p93"/>
          <p:cNvGrpSpPr/>
          <p:nvPr/>
        </p:nvGrpSpPr>
        <p:grpSpPr>
          <a:xfrm>
            <a:off x="1089824" y="4149725"/>
            <a:ext cx="364280" cy="363684"/>
            <a:chOff x="836325" y="4149725"/>
            <a:chExt cx="364280" cy="363684"/>
          </a:xfrm>
        </p:grpSpPr>
        <p:sp>
          <p:nvSpPr>
            <p:cNvPr id="45652" name="Google Shape;45652;p93"/>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3" name="Google Shape;45653;p93"/>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4" name="Google Shape;45654;p93"/>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5" name="Google Shape;45655;p93"/>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6" name="Google Shape;45656;p93"/>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7" name="Google Shape;45657;p93"/>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8" name="Google Shape;45658;p93"/>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62" name="Shape 45662"/>
        <p:cNvGrpSpPr/>
        <p:nvPr/>
      </p:nvGrpSpPr>
      <p:grpSpPr>
        <a:xfrm>
          <a:off x="0" y="0"/>
          <a:ext cx="0" cy="0"/>
          <a:chOff x="0" y="0"/>
          <a:chExt cx="0" cy="0"/>
        </a:xfrm>
      </p:grpSpPr>
      <p:grpSp>
        <p:nvGrpSpPr>
          <p:cNvPr id="45663" name="Google Shape;45663;p94"/>
          <p:cNvGrpSpPr/>
          <p:nvPr/>
        </p:nvGrpSpPr>
        <p:grpSpPr>
          <a:xfrm>
            <a:off x="7071588" y="2263554"/>
            <a:ext cx="362163" cy="347098"/>
            <a:chOff x="7075663" y="2444129"/>
            <a:chExt cx="362163" cy="347098"/>
          </a:xfrm>
        </p:grpSpPr>
        <p:sp>
          <p:nvSpPr>
            <p:cNvPr id="45664" name="Google Shape;45664;p94"/>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5" name="Google Shape;45665;p94"/>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6" name="Google Shape;45666;p94"/>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7" name="Google Shape;45667;p94"/>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8" name="Google Shape;45668;p94"/>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9" name="Google Shape;45669;p94"/>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0" name="Google Shape;45670;p94"/>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1" name="Google Shape;45671;p94"/>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2" name="Google Shape;45672;p94"/>
          <p:cNvGrpSpPr/>
          <p:nvPr/>
        </p:nvGrpSpPr>
        <p:grpSpPr>
          <a:xfrm>
            <a:off x="6634100" y="2256009"/>
            <a:ext cx="372197" cy="362163"/>
            <a:chOff x="6638175" y="2436584"/>
            <a:chExt cx="372197" cy="362163"/>
          </a:xfrm>
        </p:grpSpPr>
        <p:sp>
          <p:nvSpPr>
            <p:cNvPr id="45673" name="Google Shape;45673;p94"/>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4" name="Google Shape;45674;p94"/>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5" name="Google Shape;45675;p94"/>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6" name="Google Shape;45676;p94"/>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7" name="Google Shape;45677;p94"/>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8" name="Google Shape;45678;p94"/>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9" name="Google Shape;45679;p94"/>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0" name="Google Shape;45680;p94"/>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1" name="Google Shape;45681;p94"/>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2" name="Google Shape;45682;p94"/>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3" name="Google Shape;45683;p94"/>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4" name="Google Shape;45684;p94"/>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5" name="Google Shape;45685;p94"/>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6" name="Google Shape;45686;p94"/>
          <p:cNvGrpSpPr/>
          <p:nvPr/>
        </p:nvGrpSpPr>
        <p:grpSpPr>
          <a:xfrm>
            <a:off x="6188831" y="2258865"/>
            <a:ext cx="371699" cy="356084"/>
            <a:chOff x="6192906" y="2439440"/>
            <a:chExt cx="371699" cy="356084"/>
          </a:xfrm>
        </p:grpSpPr>
        <p:sp>
          <p:nvSpPr>
            <p:cNvPr id="45687" name="Google Shape;45687;p94"/>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8" name="Google Shape;45688;p94"/>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9" name="Google Shape;45689;p94"/>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0" name="Google Shape;45690;p94"/>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1" name="Google Shape;45691;p94"/>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2" name="Google Shape;45692;p94"/>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3" name="Google Shape;45693;p94"/>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4" name="Google Shape;45694;p94"/>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5" name="Google Shape;45695;p94"/>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6" name="Google Shape;45696;p94"/>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7" name="Google Shape;45697;p94"/>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8" name="Google Shape;45698;p94"/>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9" name="Google Shape;45699;p94"/>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0" name="Google Shape;45700;p94"/>
          <p:cNvGrpSpPr/>
          <p:nvPr/>
        </p:nvGrpSpPr>
        <p:grpSpPr>
          <a:xfrm>
            <a:off x="5758392" y="2256009"/>
            <a:ext cx="362163" cy="362163"/>
            <a:chOff x="5762467" y="2436584"/>
            <a:chExt cx="362163" cy="362163"/>
          </a:xfrm>
        </p:grpSpPr>
        <p:sp>
          <p:nvSpPr>
            <p:cNvPr id="45701" name="Google Shape;45701;p94"/>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2" name="Google Shape;45702;p94"/>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3" name="Google Shape;45703;p94"/>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4" name="Google Shape;45704;p94"/>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5" name="Google Shape;45705;p94"/>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6" name="Google Shape;45706;p94"/>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7" name="Google Shape;45707;p9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8" name="Google Shape;45708;p9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9" name="Google Shape;45709;p94"/>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0" name="Google Shape;45710;p94"/>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1" name="Google Shape;45711;p94"/>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2" name="Google Shape;45712;p9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3" name="Google Shape;45713;p9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4" name="Google Shape;45714;p94"/>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5" name="Google Shape;45715;p94"/>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6" name="Google Shape;45716;p94"/>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7" name="Google Shape;45717;p94"/>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8" name="Google Shape;45718;p94"/>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9" name="Google Shape;45719;p94"/>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0" name="Google Shape;45720;p94"/>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1" name="Google Shape;45721;p94"/>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2" name="Google Shape;45722;p94"/>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3" name="Google Shape;45723;p94"/>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4" name="Google Shape;45724;p94"/>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5" name="Google Shape;45725;p94"/>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6" name="Google Shape;45726;p94"/>
          <p:cNvGrpSpPr/>
          <p:nvPr/>
        </p:nvGrpSpPr>
        <p:grpSpPr>
          <a:xfrm>
            <a:off x="5319646" y="2256454"/>
            <a:ext cx="362922" cy="361219"/>
            <a:chOff x="5323721" y="2437029"/>
            <a:chExt cx="362922" cy="361219"/>
          </a:xfrm>
        </p:grpSpPr>
        <p:sp>
          <p:nvSpPr>
            <p:cNvPr id="45727" name="Google Shape;45727;p94"/>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8" name="Google Shape;45728;p94"/>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9" name="Google Shape;45729;p94"/>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0" name="Google Shape;45730;p94"/>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1" name="Google Shape;45731;p94"/>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2" name="Google Shape;45732;p94"/>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3" name="Google Shape;45733;p94"/>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4" name="Google Shape;45734;p94"/>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5" name="Google Shape;45735;p94"/>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6" name="Google Shape;45736;p94"/>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7" name="Google Shape;45737;p94"/>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8" name="Google Shape;45738;p94"/>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9" name="Google Shape;45739;p94"/>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0" name="Google Shape;45740;p94"/>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1" name="Google Shape;45741;p94"/>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2" name="Google Shape;45742;p94"/>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3" name="Google Shape;45743;p94"/>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4" name="Google Shape;45744;p94"/>
          <p:cNvGrpSpPr/>
          <p:nvPr/>
        </p:nvGrpSpPr>
        <p:grpSpPr>
          <a:xfrm>
            <a:off x="4871862" y="2288156"/>
            <a:ext cx="407122" cy="315448"/>
            <a:chOff x="4875937" y="2468731"/>
            <a:chExt cx="407122" cy="315448"/>
          </a:xfrm>
        </p:grpSpPr>
        <p:sp>
          <p:nvSpPr>
            <p:cNvPr id="45745" name="Google Shape;45745;p94"/>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6" name="Google Shape;45746;p94"/>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7" name="Google Shape;45747;p94"/>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8" name="Google Shape;45748;p94"/>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9" name="Google Shape;45749;p94"/>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0" name="Google Shape;45750;p94"/>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1" name="Google Shape;45751;p94"/>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2" name="Google Shape;45752;p94"/>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3" name="Google Shape;45753;p94"/>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4" name="Google Shape;45754;p94"/>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5" name="Google Shape;45755;p94"/>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6" name="Google Shape;45756;p94"/>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7" name="Google Shape;45757;p94"/>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8" name="Google Shape;45758;p94"/>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9" name="Google Shape;45759;p94"/>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0" name="Google Shape;45760;p94"/>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1" name="Google Shape;45761;p94"/>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2" name="Google Shape;45762;p94"/>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3" name="Google Shape;45763;p94"/>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4" name="Google Shape;45764;p94"/>
          <p:cNvGrpSpPr/>
          <p:nvPr/>
        </p:nvGrpSpPr>
        <p:grpSpPr>
          <a:xfrm>
            <a:off x="4889207" y="3624199"/>
            <a:ext cx="242114" cy="362163"/>
            <a:chOff x="4893282" y="3804774"/>
            <a:chExt cx="242114" cy="362163"/>
          </a:xfrm>
        </p:grpSpPr>
        <p:sp>
          <p:nvSpPr>
            <p:cNvPr id="45765" name="Google Shape;45765;p94"/>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6" name="Google Shape;45766;p94"/>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7" name="Google Shape;45767;p94"/>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8" name="Google Shape;45768;p94"/>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9" name="Google Shape;45769;p94"/>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0" name="Google Shape;45770;p94"/>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1" name="Google Shape;45771;p94"/>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2" name="Google Shape;45772;p94"/>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3" name="Google Shape;45773;p94"/>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4" name="Google Shape;45774;p94"/>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5" name="Google Shape;45775;p94"/>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6" name="Google Shape;45776;p94"/>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7" name="Google Shape;45777;p94"/>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8" name="Google Shape;45778;p94"/>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9" name="Google Shape;45779;p94"/>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0" name="Google Shape;45780;p94"/>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1" name="Google Shape;45781;p94"/>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2" name="Google Shape;45782;p94"/>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3" name="Google Shape;45783;p94"/>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4" name="Google Shape;45784;p94"/>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5" name="Google Shape;45785;p94"/>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6" name="Google Shape;45786;p94"/>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7" name="Google Shape;45787;p94"/>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8" name="Google Shape;45788;p94"/>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9" name="Google Shape;45789;p94"/>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0" name="Google Shape;45790;p94"/>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1" name="Google Shape;45791;p94"/>
          <p:cNvGrpSpPr/>
          <p:nvPr/>
        </p:nvGrpSpPr>
        <p:grpSpPr>
          <a:xfrm>
            <a:off x="6244087" y="3624199"/>
            <a:ext cx="231058" cy="362425"/>
            <a:chOff x="6248162" y="3804774"/>
            <a:chExt cx="231058" cy="362425"/>
          </a:xfrm>
        </p:grpSpPr>
        <p:sp>
          <p:nvSpPr>
            <p:cNvPr id="45792" name="Google Shape;45792;p94"/>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3" name="Google Shape;45793;p94"/>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4" name="Google Shape;45794;p94"/>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5" name="Google Shape;45795;p94"/>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6" name="Google Shape;45796;p94"/>
          <p:cNvGrpSpPr/>
          <p:nvPr/>
        </p:nvGrpSpPr>
        <p:grpSpPr>
          <a:xfrm>
            <a:off x="5342493" y="3624199"/>
            <a:ext cx="233337" cy="362163"/>
            <a:chOff x="5346568" y="3804774"/>
            <a:chExt cx="233337" cy="362163"/>
          </a:xfrm>
        </p:grpSpPr>
        <p:sp>
          <p:nvSpPr>
            <p:cNvPr id="45797" name="Google Shape;45797;p94"/>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8" name="Google Shape;45798;p94"/>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9" name="Google Shape;45799;p94"/>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0" name="Google Shape;45800;p94"/>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1" name="Google Shape;45801;p94"/>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2" name="Google Shape;45802;p94"/>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3" name="Google Shape;45803;p94"/>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4" name="Google Shape;45804;p94"/>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5" name="Google Shape;45805;p94"/>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6" name="Google Shape;45806;p94"/>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7" name="Google Shape;45807;p94"/>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8" name="Google Shape;45808;p94"/>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9" name="Google Shape;45809;p94"/>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0" name="Google Shape;45810;p94"/>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1" name="Google Shape;45811;p94"/>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2" name="Google Shape;45812;p94"/>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3" name="Google Shape;45813;p94"/>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4" name="Google Shape;45814;p94"/>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5" name="Google Shape;45815;p94"/>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6" name="Google Shape;45816;p94"/>
          <p:cNvGrpSpPr/>
          <p:nvPr/>
        </p:nvGrpSpPr>
        <p:grpSpPr>
          <a:xfrm>
            <a:off x="6700910" y="3624566"/>
            <a:ext cx="209967" cy="361639"/>
            <a:chOff x="6704985" y="3805141"/>
            <a:chExt cx="209967" cy="361639"/>
          </a:xfrm>
        </p:grpSpPr>
        <p:sp>
          <p:nvSpPr>
            <p:cNvPr id="45817" name="Google Shape;45817;p94"/>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8" name="Google Shape;45818;p94"/>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9" name="Google Shape;45819;p94"/>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0" name="Google Shape;45820;p94"/>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1" name="Google Shape;45821;p94"/>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2" name="Google Shape;45822;p94"/>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3" name="Google Shape;45823;p94"/>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4" name="Google Shape;45824;p94"/>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5" name="Google Shape;45825;p94"/>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6" name="Google Shape;45826;p94"/>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7" name="Google Shape;45827;p94"/>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8" name="Google Shape;45828;p94"/>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9" name="Google Shape;45829;p94"/>
          <p:cNvGrpSpPr/>
          <p:nvPr/>
        </p:nvGrpSpPr>
        <p:grpSpPr>
          <a:xfrm>
            <a:off x="7509809" y="2267694"/>
            <a:ext cx="363184" cy="338792"/>
            <a:chOff x="7513884" y="2448269"/>
            <a:chExt cx="363184" cy="338792"/>
          </a:xfrm>
        </p:grpSpPr>
        <p:sp>
          <p:nvSpPr>
            <p:cNvPr id="45830" name="Google Shape;45830;p94"/>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1" name="Google Shape;45831;p94"/>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2" name="Google Shape;45832;p94"/>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3" name="Google Shape;45833;p94"/>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4" name="Google Shape;45834;p94"/>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5" name="Google Shape;45835;p94"/>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6" name="Google Shape;45836;p94"/>
          <p:cNvGrpSpPr/>
          <p:nvPr/>
        </p:nvGrpSpPr>
        <p:grpSpPr>
          <a:xfrm>
            <a:off x="5773692" y="3624251"/>
            <a:ext cx="258699" cy="362136"/>
            <a:chOff x="5777767" y="3804826"/>
            <a:chExt cx="258699" cy="362136"/>
          </a:xfrm>
        </p:grpSpPr>
        <p:sp>
          <p:nvSpPr>
            <p:cNvPr id="45837" name="Google Shape;45837;p94"/>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8" name="Google Shape;45838;p94"/>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9" name="Google Shape;45839;p94"/>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0" name="Google Shape;45840;p94"/>
          <p:cNvGrpSpPr/>
          <p:nvPr/>
        </p:nvGrpSpPr>
        <p:grpSpPr>
          <a:xfrm>
            <a:off x="7949026" y="2256009"/>
            <a:ext cx="361691" cy="362163"/>
            <a:chOff x="7953101" y="2436584"/>
            <a:chExt cx="361691" cy="362163"/>
          </a:xfrm>
        </p:grpSpPr>
        <p:sp>
          <p:nvSpPr>
            <p:cNvPr id="45841" name="Google Shape;45841;p94"/>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2" name="Google Shape;45842;p94"/>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3" name="Google Shape;45843;p94"/>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4" name="Google Shape;45844;p94"/>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5" name="Google Shape;45845;p94"/>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6" name="Google Shape;45846;p94"/>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7" name="Google Shape;45847;p94"/>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8" name="Google Shape;45848;p94"/>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9" name="Google Shape;45849;p94"/>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0" name="Google Shape;45850;p94"/>
          <p:cNvGrpSpPr/>
          <p:nvPr/>
        </p:nvGrpSpPr>
        <p:grpSpPr>
          <a:xfrm>
            <a:off x="4855278" y="3174555"/>
            <a:ext cx="373481" cy="362267"/>
            <a:chOff x="4859353" y="3355130"/>
            <a:chExt cx="373481" cy="362267"/>
          </a:xfrm>
        </p:grpSpPr>
        <p:sp>
          <p:nvSpPr>
            <p:cNvPr id="45851" name="Google Shape;45851;p94"/>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2" name="Google Shape;45852;p94"/>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3" name="Google Shape;45853;p94"/>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4" name="Google Shape;45854;p94"/>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5" name="Google Shape;45855;p94"/>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6" name="Google Shape;45856;p94"/>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7" name="Google Shape;45857;p94"/>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8" name="Google Shape;45858;p94"/>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9" name="Google Shape;45859;p94"/>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0" name="Google Shape;45860;p94"/>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1" name="Google Shape;45861;p94"/>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2" name="Google Shape;45862;p94"/>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3" name="Google Shape;45863;p94"/>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4" name="Google Shape;45864;p94"/>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5" name="Google Shape;45865;p94"/>
          <p:cNvGrpSpPr/>
          <p:nvPr/>
        </p:nvGrpSpPr>
        <p:grpSpPr>
          <a:xfrm>
            <a:off x="6633603" y="1320407"/>
            <a:ext cx="378721" cy="362005"/>
            <a:chOff x="6637678" y="1500982"/>
            <a:chExt cx="378721" cy="362005"/>
          </a:xfrm>
        </p:grpSpPr>
        <p:sp>
          <p:nvSpPr>
            <p:cNvPr id="45866" name="Google Shape;45866;p94"/>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7" name="Google Shape;45867;p94"/>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8" name="Google Shape;45868;p94"/>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9" name="Google Shape;45869;p94"/>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0" name="Google Shape;45870;p94"/>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1" name="Google Shape;45871;p94"/>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2" name="Google Shape;45872;p94"/>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3" name="Google Shape;45873;p94"/>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4" name="Google Shape;45874;p94"/>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5" name="Google Shape;45875;p94"/>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6" name="Google Shape;45876;p94"/>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7" name="Google Shape;45877;p94"/>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8" name="Google Shape;45878;p94"/>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9" name="Google Shape;45879;p94"/>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0" name="Google Shape;45880;p94"/>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1" name="Google Shape;45881;p94"/>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2" name="Google Shape;45882;p94"/>
          <p:cNvGrpSpPr/>
          <p:nvPr/>
        </p:nvGrpSpPr>
        <p:grpSpPr>
          <a:xfrm>
            <a:off x="5823918" y="3174921"/>
            <a:ext cx="223041" cy="362163"/>
            <a:chOff x="5827993" y="3355496"/>
            <a:chExt cx="223041" cy="362163"/>
          </a:xfrm>
        </p:grpSpPr>
        <p:sp>
          <p:nvSpPr>
            <p:cNvPr id="45883" name="Google Shape;45883;p94"/>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4" name="Google Shape;45884;p94"/>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5" name="Google Shape;45885;p9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6" name="Google Shape;45886;p9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7" name="Google Shape;45887;p94"/>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8" name="Google Shape;45888;p94"/>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9" name="Google Shape;45889;p94"/>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0" name="Google Shape;45890;p94"/>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1" name="Google Shape;45891;p94"/>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2" name="Google Shape;45892;p94"/>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3" name="Google Shape;45893;p94"/>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4" name="Google Shape;45894;p94"/>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5" name="Google Shape;45895;p94"/>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6" name="Google Shape;45896;p94"/>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7" name="Google Shape;45897;p94"/>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8" name="Google Shape;45898;p94"/>
          <p:cNvGrpSpPr/>
          <p:nvPr/>
        </p:nvGrpSpPr>
        <p:grpSpPr>
          <a:xfrm>
            <a:off x="7524638" y="1320066"/>
            <a:ext cx="370520" cy="361586"/>
            <a:chOff x="7528713" y="1500641"/>
            <a:chExt cx="370520" cy="361586"/>
          </a:xfrm>
        </p:grpSpPr>
        <p:sp>
          <p:nvSpPr>
            <p:cNvPr id="45899" name="Google Shape;45899;p94"/>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0" name="Google Shape;45900;p94"/>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1" name="Google Shape;45901;p9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2" name="Google Shape;45902;p9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3" name="Google Shape;45903;p94"/>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4" name="Google Shape;45904;p94"/>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5" name="Google Shape;45905;p94"/>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6" name="Google Shape;45906;p94"/>
          <p:cNvGrpSpPr/>
          <p:nvPr/>
        </p:nvGrpSpPr>
        <p:grpSpPr>
          <a:xfrm>
            <a:off x="5313123" y="3174921"/>
            <a:ext cx="367429" cy="362163"/>
            <a:chOff x="5317198" y="3355496"/>
            <a:chExt cx="367429" cy="362163"/>
          </a:xfrm>
        </p:grpSpPr>
        <p:sp>
          <p:nvSpPr>
            <p:cNvPr id="45907" name="Google Shape;45907;p94"/>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8" name="Google Shape;45908;p94"/>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9" name="Google Shape;45909;p94"/>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0" name="Google Shape;45910;p94"/>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1" name="Google Shape;45911;p94"/>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2" name="Google Shape;45912;p94"/>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3" name="Google Shape;45913;p94"/>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4" name="Google Shape;45914;p94"/>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5" name="Google Shape;45915;p94"/>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6" name="Google Shape;45916;p94"/>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7" name="Google Shape;45917;p94"/>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8" name="Google Shape;45918;p94"/>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9" name="Google Shape;45919;p94"/>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0" name="Google Shape;45920;p94"/>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1" name="Google Shape;45921;p94"/>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2" name="Google Shape;45922;p94"/>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23" name="Google Shape;45923;p94"/>
          <p:cNvGrpSpPr/>
          <p:nvPr/>
        </p:nvGrpSpPr>
        <p:grpSpPr>
          <a:xfrm>
            <a:off x="5298896" y="1319988"/>
            <a:ext cx="383175" cy="362241"/>
            <a:chOff x="5302971" y="1500563"/>
            <a:chExt cx="383175" cy="362241"/>
          </a:xfrm>
        </p:grpSpPr>
        <p:sp>
          <p:nvSpPr>
            <p:cNvPr id="45924" name="Google Shape;45924;p94"/>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5" name="Google Shape;45925;p94"/>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26" name="Google Shape;45926;p94"/>
          <p:cNvGrpSpPr/>
          <p:nvPr/>
        </p:nvGrpSpPr>
        <p:grpSpPr>
          <a:xfrm>
            <a:off x="6198630" y="1344878"/>
            <a:ext cx="364180" cy="312461"/>
            <a:chOff x="6202705" y="1525453"/>
            <a:chExt cx="364180" cy="312461"/>
          </a:xfrm>
        </p:grpSpPr>
        <p:sp>
          <p:nvSpPr>
            <p:cNvPr id="45927" name="Google Shape;45927;p94"/>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8" name="Google Shape;45928;p94"/>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9" name="Google Shape;45929;p94"/>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0" name="Google Shape;45930;p94"/>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1" name="Google Shape;45931;p94"/>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2" name="Google Shape;45932;p94"/>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3" name="Google Shape;45933;p94"/>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34" name="Google Shape;45934;p94"/>
          <p:cNvGrpSpPr/>
          <p:nvPr/>
        </p:nvGrpSpPr>
        <p:grpSpPr>
          <a:xfrm>
            <a:off x="7083142" y="1323027"/>
            <a:ext cx="362398" cy="356163"/>
            <a:chOff x="7087217" y="1503602"/>
            <a:chExt cx="362398" cy="356163"/>
          </a:xfrm>
        </p:grpSpPr>
        <p:sp>
          <p:nvSpPr>
            <p:cNvPr id="45935" name="Google Shape;45935;p94"/>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6" name="Google Shape;45936;p94"/>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7" name="Google Shape;45937;p94"/>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8" name="Google Shape;45938;p94"/>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9" name="Google Shape;45939;p94"/>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0" name="Google Shape;45940;p94"/>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1" name="Google Shape;45941;p94"/>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2" name="Google Shape;45942;p94"/>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3" name="Google Shape;45943;p94"/>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4" name="Google Shape;45944;p94"/>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5" name="Google Shape;45945;p94"/>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6" name="Google Shape;45946;p94"/>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7" name="Google Shape;45947;p94"/>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8" name="Google Shape;45948;p94"/>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9" name="Google Shape;45949;p94"/>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0" name="Google Shape;45950;p94"/>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1" name="Google Shape;45951;p94"/>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2" name="Google Shape;45952;p94"/>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3" name="Google Shape;45953;p94"/>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4" name="Google Shape;45954;p94"/>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5" name="Google Shape;45955;p94"/>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6" name="Google Shape;45956;p94"/>
          <p:cNvGrpSpPr/>
          <p:nvPr/>
        </p:nvGrpSpPr>
        <p:grpSpPr>
          <a:xfrm>
            <a:off x="7964877" y="1320302"/>
            <a:ext cx="378747" cy="361455"/>
            <a:chOff x="7968952" y="1500877"/>
            <a:chExt cx="378747" cy="361455"/>
          </a:xfrm>
        </p:grpSpPr>
        <p:sp>
          <p:nvSpPr>
            <p:cNvPr id="45957" name="Google Shape;45957;p94"/>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8" name="Google Shape;45958;p94"/>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9" name="Google Shape;45959;p94"/>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0" name="Google Shape;45960;p94"/>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1" name="Google Shape;45961;p94"/>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2" name="Google Shape;45962;p94"/>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3" name="Google Shape;45963;p94"/>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4" name="Google Shape;45964;p94"/>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5" name="Google Shape;45965;p94"/>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6" name="Google Shape;45966;p94"/>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7" name="Google Shape;45967;p94"/>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8" name="Google Shape;45968;p94"/>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9" name="Google Shape;45969;p94"/>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0" name="Google Shape;45970;p94"/>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1" name="Google Shape;45971;p94"/>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2" name="Google Shape;45972;p94"/>
          <p:cNvGrpSpPr/>
          <p:nvPr/>
        </p:nvGrpSpPr>
        <p:grpSpPr>
          <a:xfrm>
            <a:off x="5757370" y="1361148"/>
            <a:ext cx="362163" cy="279737"/>
            <a:chOff x="5761445" y="1541723"/>
            <a:chExt cx="362163" cy="279737"/>
          </a:xfrm>
        </p:grpSpPr>
        <p:sp>
          <p:nvSpPr>
            <p:cNvPr id="45973" name="Google Shape;45973;p94"/>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4" name="Google Shape;45974;p94"/>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5" name="Google Shape;45975;p94"/>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6" name="Google Shape;45976;p94"/>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7" name="Google Shape;45977;p94"/>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8" name="Google Shape;45978;p94"/>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9" name="Google Shape;45979;p94"/>
          <p:cNvGrpSpPr/>
          <p:nvPr/>
        </p:nvGrpSpPr>
        <p:grpSpPr>
          <a:xfrm>
            <a:off x="6200883" y="3175000"/>
            <a:ext cx="358390" cy="362320"/>
            <a:chOff x="6204958" y="3355575"/>
            <a:chExt cx="358390" cy="362320"/>
          </a:xfrm>
        </p:grpSpPr>
        <p:sp>
          <p:nvSpPr>
            <p:cNvPr id="45980" name="Google Shape;45980;p94"/>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1" name="Google Shape;45981;p94"/>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2" name="Google Shape;45982;p94"/>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3" name="Google Shape;45983;p94"/>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4" name="Google Shape;45984;p94"/>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5" name="Google Shape;45985;p94"/>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6" name="Google Shape;45986;p94"/>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7" name="Google Shape;45987;p94"/>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8" name="Google Shape;45988;p94"/>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9" name="Google Shape;45989;p94"/>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0" name="Google Shape;45990;p94"/>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1" name="Google Shape;45991;p94"/>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2" name="Google Shape;45992;p94"/>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3" name="Google Shape;45993;p94"/>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4" name="Google Shape;45994;p94"/>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5" name="Google Shape;45995;p94"/>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6" name="Google Shape;45996;p94"/>
          <p:cNvGrpSpPr/>
          <p:nvPr/>
        </p:nvGrpSpPr>
        <p:grpSpPr>
          <a:xfrm>
            <a:off x="4935895" y="1319280"/>
            <a:ext cx="242979" cy="362660"/>
            <a:chOff x="4939970" y="1499855"/>
            <a:chExt cx="242979" cy="362660"/>
          </a:xfrm>
        </p:grpSpPr>
        <p:sp>
          <p:nvSpPr>
            <p:cNvPr id="45997" name="Google Shape;45997;p94"/>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8" name="Google Shape;45998;p94"/>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9" name="Google Shape;45999;p94"/>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0" name="Google Shape;46000;p94"/>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1" name="Google Shape;46001;p94"/>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2" name="Google Shape;46002;p94"/>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3" name="Google Shape;46003;p94"/>
          <p:cNvGrpSpPr/>
          <p:nvPr/>
        </p:nvGrpSpPr>
        <p:grpSpPr>
          <a:xfrm>
            <a:off x="8019373" y="3174921"/>
            <a:ext cx="284322" cy="362163"/>
            <a:chOff x="8023448" y="3355496"/>
            <a:chExt cx="284322" cy="362163"/>
          </a:xfrm>
        </p:grpSpPr>
        <p:sp>
          <p:nvSpPr>
            <p:cNvPr id="46004" name="Google Shape;46004;p94"/>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5" name="Google Shape;46005;p94"/>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6" name="Google Shape;46006;p94"/>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7" name="Google Shape;46007;p94"/>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8" name="Google Shape;46008;p94"/>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9" name="Google Shape;46009;p94"/>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0" name="Google Shape;46010;p94"/>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1" name="Google Shape;46011;p94"/>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2" name="Google Shape;46012;p94"/>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3" name="Google Shape;46013;p94"/>
          <p:cNvGrpSpPr/>
          <p:nvPr/>
        </p:nvGrpSpPr>
        <p:grpSpPr>
          <a:xfrm>
            <a:off x="6640126" y="3174921"/>
            <a:ext cx="366695" cy="361979"/>
            <a:chOff x="6644201" y="3355496"/>
            <a:chExt cx="366695" cy="361979"/>
          </a:xfrm>
        </p:grpSpPr>
        <p:sp>
          <p:nvSpPr>
            <p:cNvPr id="46014" name="Google Shape;46014;p94"/>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5" name="Google Shape;46015;p94"/>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6" name="Google Shape;46016;p94"/>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7" name="Google Shape;46017;p94"/>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8" name="Google Shape;46018;p94"/>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9" name="Google Shape;46019;p94"/>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0" name="Google Shape;46020;p94"/>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1" name="Google Shape;46021;p94"/>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2" name="Google Shape;46022;p94"/>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3" name="Google Shape;46023;p94"/>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4" name="Google Shape;46024;p94"/>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5" name="Google Shape;46025;p94"/>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6" name="Google Shape;46026;p94"/>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7" name="Google Shape;46027;p94"/>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8" name="Google Shape;46028;p94"/>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9" name="Google Shape;46029;p94"/>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0" name="Google Shape;46030;p94"/>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1" name="Google Shape;46031;p94"/>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2" name="Google Shape;46032;p94"/>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3" name="Google Shape;46033;p94"/>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4" name="Google Shape;46034;p94"/>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5" name="Google Shape;46035;p94"/>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6" name="Google Shape;46036;p94"/>
          <p:cNvGrpSpPr/>
          <p:nvPr/>
        </p:nvGrpSpPr>
        <p:grpSpPr>
          <a:xfrm>
            <a:off x="7951070" y="1838617"/>
            <a:ext cx="365176" cy="271013"/>
            <a:chOff x="7955145" y="2019192"/>
            <a:chExt cx="365176" cy="271013"/>
          </a:xfrm>
        </p:grpSpPr>
        <p:sp>
          <p:nvSpPr>
            <p:cNvPr id="46037" name="Google Shape;46037;p94"/>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8" name="Google Shape;46038;p94"/>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9" name="Google Shape;46039;p94"/>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0" name="Google Shape;46040;p94"/>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1" name="Google Shape;46041;p94"/>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2" name="Google Shape;46042;p94"/>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43" name="Google Shape;46043;p94"/>
          <p:cNvGrpSpPr/>
          <p:nvPr/>
        </p:nvGrpSpPr>
        <p:grpSpPr>
          <a:xfrm>
            <a:off x="7514080" y="1828896"/>
            <a:ext cx="361927" cy="290270"/>
            <a:chOff x="7518155" y="2009471"/>
            <a:chExt cx="361927" cy="290270"/>
          </a:xfrm>
        </p:grpSpPr>
        <p:sp>
          <p:nvSpPr>
            <p:cNvPr id="46044" name="Google Shape;46044;p94"/>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5" name="Google Shape;46045;p94"/>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6" name="Google Shape;46046;p94"/>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7" name="Google Shape;46047;p94"/>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8" name="Google Shape;46048;p94"/>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9" name="Google Shape;46049;p94"/>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0" name="Google Shape;46050;p94"/>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1" name="Google Shape;46051;p94"/>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2" name="Google Shape;46052;p94"/>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3" name="Google Shape;46053;p94"/>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4" name="Google Shape;46054;p94"/>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5" name="Google Shape;46055;p94"/>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6" name="Google Shape;46056;p94"/>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7" name="Google Shape;46057;p94"/>
          <p:cNvGrpSpPr/>
          <p:nvPr/>
        </p:nvGrpSpPr>
        <p:grpSpPr>
          <a:xfrm>
            <a:off x="7075597" y="1810478"/>
            <a:ext cx="362163" cy="327264"/>
            <a:chOff x="7079672" y="1991053"/>
            <a:chExt cx="362163" cy="327264"/>
          </a:xfrm>
        </p:grpSpPr>
        <p:sp>
          <p:nvSpPr>
            <p:cNvPr id="46058" name="Google Shape;46058;p94"/>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9" name="Google Shape;46059;p94"/>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0" name="Google Shape;46060;p94"/>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1" name="Google Shape;46061;p94"/>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2" name="Google Shape;46062;p94"/>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3" name="Google Shape;46063;p94"/>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4" name="Google Shape;46064;p94"/>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5" name="Google Shape;46065;p94"/>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6" name="Google Shape;46066;p94"/>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7" name="Google Shape;46067;p94"/>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8" name="Google Shape;46068;p94"/>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9" name="Google Shape;46069;p94"/>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0" name="Google Shape;46070;p94"/>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1" name="Google Shape;46071;p94"/>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2" name="Google Shape;46072;p94"/>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3" name="Google Shape;46073;p94"/>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4" name="Google Shape;46074;p94"/>
          <p:cNvGrpSpPr/>
          <p:nvPr/>
        </p:nvGrpSpPr>
        <p:grpSpPr>
          <a:xfrm>
            <a:off x="6637113" y="1854939"/>
            <a:ext cx="361901" cy="238132"/>
            <a:chOff x="6641188" y="2035514"/>
            <a:chExt cx="361901" cy="238132"/>
          </a:xfrm>
        </p:grpSpPr>
        <p:sp>
          <p:nvSpPr>
            <p:cNvPr id="46075" name="Google Shape;46075;p94"/>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6" name="Google Shape;46076;p94"/>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7" name="Google Shape;46077;p94"/>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8" name="Google Shape;46078;p94"/>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9" name="Google Shape;46079;p94"/>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0" name="Google Shape;46080;p94"/>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1" name="Google Shape;46081;p94"/>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2" name="Google Shape;46082;p94"/>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3" name="Google Shape;46083;p94"/>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4" name="Google Shape;46084;p94"/>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5" name="Google Shape;46085;p94"/>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6" name="Google Shape;46086;p94"/>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7" name="Google Shape;46087;p94"/>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8" name="Google Shape;46088;p94"/>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9" name="Google Shape;46089;p94"/>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0" name="Google Shape;46090;p94"/>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1" name="Google Shape;46091;p94"/>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2" name="Google Shape;46092;p94"/>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3" name="Google Shape;46093;p94"/>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4" name="Google Shape;46094;p94"/>
          <p:cNvGrpSpPr/>
          <p:nvPr/>
        </p:nvGrpSpPr>
        <p:grpSpPr>
          <a:xfrm>
            <a:off x="6198368" y="1806102"/>
            <a:ext cx="362425" cy="335884"/>
            <a:chOff x="6202443" y="1986677"/>
            <a:chExt cx="362425" cy="335884"/>
          </a:xfrm>
        </p:grpSpPr>
        <p:sp>
          <p:nvSpPr>
            <p:cNvPr id="46095" name="Google Shape;46095;p94"/>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6" name="Google Shape;46096;p94"/>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7" name="Google Shape;46097;p94"/>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8" name="Google Shape;46098;p94"/>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9" name="Google Shape;46099;p94"/>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0" name="Google Shape;46100;p94"/>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1" name="Google Shape;46101;p94"/>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2" name="Google Shape;46102;p94"/>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3" name="Google Shape;46103;p94"/>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4" name="Google Shape;46104;p94"/>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5" name="Google Shape;46105;p94"/>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6" name="Google Shape;46106;p94"/>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7" name="Google Shape;46107;p94"/>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8" name="Google Shape;46108;p94"/>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9" name="Google Shape;46109;p94"/>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0" name="Google Shape;46110;p94"/>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1" name="Google Shape;46111;p94"/>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2" name="Google Shape;46112;p94"/>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3" name="Google Shape;46113;p94"/>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4" name="Google Shape;46114;p94"/>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15" name="Google Shape;46115;p94"/>
          <p:cNvGrpSpPr/>
          <p:nvPr/>
        </p:nvGrpSpPr>
        <p:grpSpPr>
          <a:xfrm>
            <a:off x="5760147" y="1836023"/>
            <a:ext cx="374293" cy="276069"/>
            <a:chOff x="5764222" y="2016598"/>
            <a:chExt cx="374293" cy="276069"/>
          </a:xfrm>
        </p:grpSpPr>
        <p:sp>
          <p:nvSpPr>
            <p:cNvPr id="46116" name="Google Shape;46116;p94"/>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7" name="Google Shape;46117;p94"/>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8" name="Google Shape;46118;p94"/>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9" name="Google Shape;46119;p94"/>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0" name="Google Shape;46120;p94"/>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1" name="Google Shape;46121;p94"/>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2" name="Google Shape;46122;p94"/>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3" name="Google Shape;46123;p94"/>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4" name="Google Shape;46124;p94"/>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5" name="Google Shape;46125;p94"/>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6" name="Google Shape;46126;p94"/>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7" name="Google Shape;46127;p94"/>
          <p:cNvGrpSpPr/>
          <p:nvPr/>
        </p:nvGrpSpPr>
        <p:grpSpPr>
          <a:xfrm>
            <a:off x="5321402" y="1835866"/>
            <a:ext cx="361927" cy="276515"/>
            <a:chOff x="5325477" y="2016441"/>
            <a:chExt cx="361927" cy="276515"/>
          </a:xfrm>
        </p:grpSpPr>
        <p:sp>
          <p:nvSpPr>
            <p:cNvPr id="46128" name="Google Shape;46128;p94"/>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9" name="Google Shape;46129;p94"/>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0" name="Google Shape;46130;p94"/>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1" name="Google Shape;46131;p94"/>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2" name="Google Shape;46132;p94"/>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3" name="Google Shape;46133;p94"/>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4" name="Google Shape;46134;p94"/>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5" name="Google Shape;46135;p94"/>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6" name="Google Shape;46136;p94"/>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7" name="Google Shape;46137;p94"/>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8" name="Google Shape;46138;p94"/>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9" name="Google Shape;46139;p94"/>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0" name="Google Shape;46140;p94"/>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1" name="Google Shape;46141;p94"/>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2" name="Google Shape;46142;p94"/>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3" name="Google Shape;46143;p94"/>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4" name="Google Shape;46144;p94"/>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5" name="Google Shape;46145;p94"/>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6" name="Google Shape;46146;p94"/>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7" name="Google Shape;46147;p94"/>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8" name="Google Shape;46148;p94"/>
          <p:cNvGrpSpPr/>
          <p:nvPr/>
        </p:nvGrpSpPr>
        <p:grpSpPr>
          <a:xfrm>
            <a:off x="4866596" y="1836625"/>
            <a:ext cx="364180" cy="274812"/>
            <a:chOff x="4870671" y="2017200"/>
            <a:chExt cx="364180" cy="274812"/>
          </a:xfrm>
        </p:grpSpPr>
        <p:sp>
          <p:nvSpPr>
            <p:cNvPr id="46149" name="Google Shape;46149;p94"/>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0" name="Google Shape;46150;p94"/>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1" name="Google Shape;46151;p94"/>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2" name="Google Shape;46152;p94"/>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3" name="Google Shape;46153;p94"/>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4" name="Google Shape;46154;p94"/>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5" name="Google Shape;46155;p94"/>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6" name="Google Shape;46156;p94"/>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7" name="Google Shape;46157;p94"/>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8" name="Google Shape;46158;p94"/>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9" name="Google Shape;46159;p94"/>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0" name="Google Shape;46160;p94"/>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1" name="Google Shape;46161;p94"/>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2" name="Google Shape;46162;p94"/>
          <p:cNvGrpSpPr/>
          <p:nvPr/>
        </p:nvGrpSpPr>
        <p:grpSpPr>
          <a:xfrm>
            <a:off x="7140651" y="3174921"/>
            <a:ext cx="260690" cy="362032"/>
            <a:chOff x="7144726" y="3355496"/>
            <a:chExt cx="260690" cy="362032"/>
          </a:xfrm>
        </p:grpSpPr>
        <p:sp>
          <p:nvSpPr>
            <p:cNvPr id="46163" name="Google Shape;46163;p94"/>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4" name="Google Shape;46164;p94"/>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5" name="Google Shape;46165;p94"/>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6" name="Google Shape;46166;p94"/>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7" name="Google Shape;46167;p94"/>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8" name="Google Shape;46168;p94"/>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9" name="Google Shape;46169;p94"/>
          <p:cNvGrpSpPr/>
          <p:nvPr/>
        </p:nvGrpSpPr>
        <p:grpSpPr>
          <a:xfrm>
            <a:off x="6701644" y="4097476"/>
            <a:ext cx="261712" cy="361770"/>
            <a:chOff x="6705719" y="4278051"/>
            <a:chExt cx="261712" cy="361770"/>
          </a:xfrm>
        </p:grpSpPr>
        <p:sp>
          <p:nvSpPr>
            <p:cNvPr id="46170" name="Google Shape;46170;p94"/>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1" name="Google Shape;46171;p94"/>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2" name="Google Shape;46172;p94"/>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3" name="Google Shape;46173;p94"/>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4" name="Google Shape;46174;p94"/>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5" name="Google Shape;46175;p94"/>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6" name="Google Shape;46176;p94"/>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7" name="Google Shape;46177;p94"/>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8" name="Google Shape;46178;p94"/>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9" name="Google Shape;46179;p94"/>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0" name="Google Shape;46180;p94"/>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1" name="Google Shape;46181;p94"/>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2" name="Google Shape;46182;p94"/>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3" name="Google Shape;46183;p94"/>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4" name="Google Shape;46184;p94"/>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5" name="Google Shape;46185;p94"/>
          <p:cNvGrpSpPr/>
          <p:nvPr/>
        </p:nvGrpSpPr>
        <p:grpSpPr>
          <a:xfrm>
            <a:off x="5746575" y="2711077"/>
            <a:ext cx="320216" cy="361403"/>
            <a:chOff x="5750650" y="2891652"/>
            <a:chExt cx="320216" cy="361403"/>
          </a:xfrm>
        </p:grpSpPr>
        <p:sp>
          <p:nvSpPr>
            <p:cNvPr id="46186" name="Google Shape;46186;p94"/>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7" name="Google Shape;46187;p94"/>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8" name="Google Shape;46188;p94"/>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9" name="Google Shape;46189;p94"/>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0" name="Google Shape;46190;p94"/>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1" name="Google Shape;46191;p94"/>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2" name="Google Shape;46192;p94"/>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3" name="Google Shape;46193;p94"/>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4" name="Google Shape;46194;p94"/>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5" name="Google Shape;46195;p94"/>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6" name="Google Shape;46196;p94"/>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7" name="Google Shape;46197;p94"/>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8" name="Google Shape;46198;p94"/>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9" name="Google Shape;46199;p94"/>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0" name="Google Shape;46200;p94"/>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01" name="Google Shape;46201;p94"/>
          <p:cNvGrpSpPr/>
          <p:nvPr/>
        </p:nvGrpSpPr>
        <p:grpSpPr>
          <a:xfrm>
            <a:off x="6653934" y="2710815"/>
            <a:ext cx="315972" cy="361927"/>
            <a:chOff x="6658009" y="2891390"/>
            <a:chExt cx="315972" cy="361927"/>
          </a:xfrm>
        </p:grpSpPr>
        <p:sp>
          <p:nvSpPr>
            <p:cNvPr id="46202" name="Google Shape;46202;p94"/>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3" name="Google Shape;46203;p94"/>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4" name="Google Shape;46204;p94"/>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5" name="Google Shape;46205;p94"/>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6" name="Google Shape;46206;p94"/>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7" name="Google Shape;46207;p94"/>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8" name="Google Shape;46208;p94"/>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09" name="Google Shape;46209;p94"/>
          <p:cNvGrpSpPr/>
          <p:nvPr/>
        </p:nvGrpSpPr>
        <p:grpSpPr>
          <a:xfrm>
            <a:off x="6199390" y="2710631"/>
            <a:ext cx="320478" cy="362110"/>
            <a:chOff x="6203465" y="2891206"/>
            <a:chExt cx="320478" cy="362110"/>
          </a:xfrm>
        </p:grpSpPr>
        <p:sp>
          <p:nvSpPr>
            <p:cNvPr id="46210" name="Google Shape;46210;p94"/>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1" name="Google Shape;46211;p94"/>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2" name="Google Shape;46212;p94"/>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3" name="Google Shape;46213;p94"/>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4" name="Google Shape;46214;p94"/>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5" name="Google Shape;46215;p94"/>
          <p:cNvGrpSpPr/>
          <p:nvPr/>
        </p:nvGrpSpPr>
        <p:grpSpPr>
          <a:xfrm>
            <a:off x="7563205" y="2710684"/>
            <a:ext cx="307116" cy="362294"/>
            <a:chOff x="7567280" y="2891259"/>
            <a:chExt cx="307116" cy="362294"/>
          </a:xfrm>
        </p:grpSpPr>
        <p:sp>
          <p:nvSpPr>
            <p:cNvPr id="46216" name="Google Shape;46216;p94"/>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7" name="Google Shape;46217;p94"/>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8" name="Google Shape;46218;p94"/>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9" name="Google Shape;46219;p94"/>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0" name="Google Shape;46220;p94"/>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1" name="Google Shape;46221;p94"/>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2" name="Google Shape;46222;p94"/>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3" name="Google Shape;46223;p94"/>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4" name="Google Shape;46224;p94"/>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5" name="Google Shape;46225;p94"/>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6" name="Google Shape;46226;p94"/>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7" name="Google Shape;46227;p94"/>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8" name="Google Shape;46228;p94"/>
          <p:cNvGrpSpPr/>
          <p:nvPr/>
        </p:nvGrpSpPr>
        <p:grpSpPr>
          <a:xfrm>
            <a:off x="7108504" y="2710946"/>
            <a:ext cx="338556" cy="361534"/>
            <a:chOff x="7112579" y="2891521"/>
            <a:chExt cx="338556" cy="361534"/>
          </a:xfrm>
        </p:grpSpPr>
        <p:sp>
          <p:nvSpPr>
            <p:cNvPr id="46229" name="Google Shape;46229;p94"/>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0" name="Google Shape;46230;p94"/>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1" name="Google Shape;46231;p94"/>
          <p:cNvGrpSpPr/>
          <p:nvPr/>
        </p:nvGrpSpPr>
        <p:grpSpPr>
          <a:xfrm>
            <a:off x="7151184" y="3624461"/>
            <a:ext cx="207478" cy="361272"/>
            <a:chOff x="7155259" y="3805036"/>
            <a:chExt cx="207478" cy="361272"/>
          </a:xfrm>
        </p:grpSpPr>
        <p:sp>
          <p:nvSpPr>
            <p:cNvPr id="46232" name="Google Shape;46232;p94"/>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3" name="Google Shape;46233;p94"/>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4" name="Google Shape;46234;p94"/>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5" name="Google Shape;46235;p94"/>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6" name="Google Shape;46236;p94"/>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7" name="Google Shape;46237;p94"/>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8" name="Google Shape;46238;p94"/>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9" name="Google Shape;46239;p94"/>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0" name="Google Shape;46240;p94"/>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1" name="Google Shape;46241;p94"/>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2" name="Google Shape;46242;p94"/>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3" name="Google Shape;46243;p94"/>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4" name="Google Shape;46244;p94"/>
          <p:cNvGrpSpPr/>
          <p:nvPr/>
        </p:nvGrpSpPr>
        <p:grpSpPr>
          <a:xfrm>
            <a:off x="4911293" y="2710815"/>
            <a:ext cx="182850" cy="361927"/>
            <a:chOff x="4915368" y="2891390"/>
            <a:chExt cx="182850" cy="361927"/>
          </a:xfrm>
        </p:grpSpPr>
        <p:sp>
          <p:nvSpPr>
            <p:cNvPr id="46245" name="Google Shape;46245;p94"/>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6" name="Google Shape;46246;p94"/>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7" name="Google Shape;46247;p94"/>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8" name="Google Shape;46248;p94"/>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9" name="Google Shape;46249;p94"/>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0" name="Google Shape;46250;p94"/>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1" name="Google Shape;46251;p94"/>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2" name="Google Shape;46252;p94"/>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3" name="Google Shape;46253;p94"/>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4" name="Google Shape;46254;p94"/>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5" name="Google Shape;46255;p94"/>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56" name="Google Shape;46256;p94"/>
          <p:cNvGrpSpPr/>
          <p:nvPr/>
        </p:nvGrpSpPr>
        <p:grpSpPr>
          <a:xfrm>
            <a:off x="8024639" y="2711077"/>
            <a:ext cx="289589" cy="361403"/>
            <a:chOff x="8028714" y="2891652"/>
            <a:chExt cx="289589" cy="361403"/>
          </a:xfrm>
        </p:grpSpPr>
        <p:sp>
          <p:nvSpPr>
            <p:cNvPr id="46257" name="Google Shape;46257;p94"/>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8" name="Google Shape;46258;p94"/>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9" name="Google Shape;46259;p94"/>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0" name="Google Shape;46260;p94"/>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1" name="Google Shape;46261;p94"/>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2" name="Google Shape;46262;p94"/>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3" name="Google Shape;46263;p94"/>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4" name="Google Shape;46264;p94"/>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5" name="Google Shape;46265;p94"/>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6" name="Google Shape;46266;p94"/>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7" name="Google Shape;46267;p94"/>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8" name="Google Shape;46268;p94"/>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9" name="Google Shape;46269;p94"/>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0" name="Google Shape;46270;p94"/>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1" name="Google Shape;46271;p94"/>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2" name="Google Shape;46272;p94"/>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3" name="Google Shape;46273;p94"/>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4" name="Google Shape;46274;p94"/>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5" name="Google Shape;46275;p94"/>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6" name="Google Shape;46276;p94"/>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7" name="Google Shape;46277;p94"/>
          <p:cNvGrpSpPr/>
          <p:nvPr/>
        </p:nvGrpSpPr>
        <p:grpSpPr>
          <a:xfrm>
            <a:off x="7547747" y="3624199"/>
            <a:ext cx="293335" cy="361927"/>
            <a:chOff x="7551822" y="3804774"/>
            <a:chExt cx="293335" cy="361927"/>
          </a:xfrm>
        </p:grpSpPr>
        <p:sp>
          <p:nvSpPr>
            <p:cNvPr id="46278" name="Google Shape;46278;p94"/>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9" name="Google Shape;46279;p94"/>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0" name="Google Shape;46280;p94"/>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1" name="Google Shape;46281;p94"/>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2" name="Google Shape;46282;p94"/>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3" name="Google Shape;46283;p94"/>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4" name="Google Shape;46284;p94"/>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5" name="Google Shape;46285;p94"/>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6" name="Google Shape;46286;p94"/>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7" name="Google Shape;46287;p94"/>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8" name="Google Shape;46288;p94"/>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9" name="Google Shape;46289;p94"/>
          <p:cNvGrpSpPr/>
          <p:nvPr/>
        </p:nvGrpSpPr>
        <p:grpSpPr>
          <a:xfrm>
            <a:off x="6259650" y="4097083"/>
            <a:ext cx="210491" cy="362163"/>
            <a:chOff x="6263725" y="4277658"/>
            <a:chExt cx="210491" cy="362163"/>
          </a:xfrm>
        </p:grpSpPr>
        <p:sp>
          <p:nvSpPr>
            <p:cNvPr id="46290" name="Google Shape;46290;p94"/>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1" name="Google Shape;46291;p94"/>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2" name="Google Shape;46292;p94"/>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3" name="Google Shape;46293;p94"/>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4" name="Google Shape;46294;p94"/>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5" name="Google Shape;46295;p94"/>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6" name="Google Shape;46296;p94"/>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7" name="Google Shape;46297;p94"/>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8" name="Google Shape;46298;p94"/>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9" name="Google Shape;46299;p94"/>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0" name="Google Shape;46300;p94"/>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1" name="Google Shape;46301;p94"/>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2" name="Google Shape;46302;p94"/>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3" name="Google Shape;46303;p94"/>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4" name="Google Shape;46304;p94"/>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5" name="Google Shape;46305;p94"/>
          <p:cNvGrpSpPr/>
          <p:nvPr/>
        </p:nvGrpSpPr>
        <p:grpSpPr>
          <a:xfrm>
            <a:off x="7983715" y="3624120"/>
            <a:ext cx="336303" cy="362005"/>
            <a:chOff x="7987790" y="3804695"/>
            <a:chExt cx="336303" cy="362005"/>
          </a:xfrm>
        </p:grpSpPr>
        <p:sp>
          <p:nvSpPr>
            <p:cNvPr id="46306" name="Google Shape;46306;p94"/>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7" name="Google Shape;46307;p94"/>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8" name="Google Shape;46308;p94"/>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9" name="Google Shape;46309;p94"/>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0" name="Google Shape;46310;p94"/>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1" name="Google Shape;46311;p94"/>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2" name="Google Shape;46312;p94"/>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3" name="Google Shape;46313;p94"/>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4" name="Google Shape;46314;p94"/>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5" name="Google Shape;46315;p94"/>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6" name="Google Shape;46316;p94"/>
          <p:cNvGrpSpPr/>
          <p:nvPr/>
        </p:nvGrpSpPr>
        <p:grpSpPr>
          <a:xfrm>
            <a:off x="5269369" y="2710710"/>
            <a:ext cx="371123" cy="362267"/>
            <a:chOff x="5273444" y="2891285"/>
            <a:chExt cx="371123" cy="362267"/>
          </a:xfrm>
        </p:grpSpPr>
        <p:sp>
          <p:nvSpPr>
            <p:cNvPr id="46317" name="Google Shape;46317;p94"/>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8" name="Google Shape;46318;p94"/>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9" name="Google Shape;46319;p94"/>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0" name="Google Shape;46320;p94"/>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1" name="Google Shape;46321;p94"/>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2" name="Google Shape;46322;p94"/>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3" name="Google Shape;46323;p94"/>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4" name="Google Shape;46324;p94"/>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5" name="Google Shape;46325;p94"/>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6" name="Google Shape;46326;p94"/>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7" name="Google Shape;46327;p94"/>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8" name="Google Shape;46328;p94"/>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9" name="Google Shape;46329;p94"/>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0" name="Google Shape;46330;p94"/>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1" name="Google Shape;46331;p94"/>
          <p:cNvGrpSpPr/>
          <p:nvPr/>
        </p:nvGrpSpPr>
        <p:grpSpPr>
          <a:xfrm>
            <a:off x="7626322" y="3177824"/>
            <a:ext cx="214759" cy="357030"/>
            <a:chOff x="2235125" y="238075"/>
            <a:chExt cx="3144350" cy="5227375"/>
          </a:xfrm>
        </p:grpSpPr>
        <p:sp>
          <p:nvSpPr>
            <p:cNvPr id="46332" name="Google Shape;46332;p94"/>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3" name="Google Shape;46333;p94"/>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4" name="Google Shape;46334;p94"/>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5" name="Google Shape;46335;p94"/>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6" name="Google Shape;46336;p94"/>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7" name="Google Shape;46337;p94"/>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8" name="Google Shape;46338;p94"/>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9" name="Google Shape;46339;p94"/>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0" name="Google Shape;46340;p94"/>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1" name="Google Shape;46341;p94"/>
          <p:cNvGrpSpPr/>
          <p:nvPr/>
        </p:nvGrpSpPr>
        <p:grpSpPr>
          <a:xfrm>
            <a:off x="2818791" y="4097368"/>
            <a:ext cx="342496" cy="351944"/>
            <a:chOff x="2810729" y="4267107"/>
            <a:chExt cx="342496" cy="351944"/>
          </a:xfrm>
        </p:grpSpPr>
        <p:sp>
          <p:nvSpPr>
            <p:cNvPr id="46342" name="Google Shape;46342;p94"/>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3" name="Google Shape;46343;p94"/>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4" name="Google Shape;46344;p94"/>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5" name="Google Shape;46345;p94"/>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6" name="Google Shape;46346;p94"/>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7" name="Google Shape;46347;p94"/>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8" name="Google Shape;46348;p94"/>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9" name="Google Shape;46349;p94"/>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0" name="Google Shape;46350;p94"/>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1" name="Google Shape;46351;p94"/>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2" name="Google Shape;46352;p94"/>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3" name="Google Shape;46353;p94"/>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4" name="Google Shape;46354;p94"/>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5" name="Google Shape;46355;p94"/>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6" name="Google Shape;46356;p94"/>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7" name="Google Shape;46357;p94"/>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8" name="Google Shape;46358;p94"/>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9" name="Google Shape;46359;p94"/>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0" name="Google Shape;46360;p94"/>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1" name="Google Shape;46361;p94"/>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2" name="Google Shape;46362;p94"/>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3" name="Google Shape;46363;p94"/>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4" name="Google Shape;46364;p94"/>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5" name="Google Shape;46365;p94"/>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6" name="Google Shape;46366;p94"/>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7" name="Google Shape;46367;p94"/>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8" name="Google Shape;46368;p94"/>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9" name="Google Shape;46369;p94"/>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0" name="Google Shape;46370;p94"/>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1" name="Google Shape;46371;p94"/>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2" name="Google Shape;46372;p94"/>
          <p:cNvGrpSpPr/>
          <p:nvPr/>
        </p:nvGrpSpPr>
        <p:grpSpPr>
          <a:xfrm>
            <a:off x="1787231" y="3635885"/>
            <a:ext cx="282381" cy="343454"/>
            <a:chOff x="1779168" y="3805625"/>
            <a:chExt cx="282381" cy="343454"/>
          </a:xfrm>
        </p:grpSpPr>
        <p:sp>
          <p:nvSpPr>
            <p:cNvPr id="46373" name="Google Shape;46373;p94"/>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4" name="Google Shape;46374;p94"/>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5" name="Google Shape;46375;p94"/>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6" name="Google Shape;46376;p94"/>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7" name="Google Shape;46377;p94"/>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8" name="Google Shape;46378;p94"/>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9" name="Google Shape;46379;p94"/>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0" name="Google Shape;46380;p94"/>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1" name="Google Shape;46381;p94"/>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2" name="Google Shape;46382;p94"/>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3" name="Google Shape;46383;p94"/>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4" name="Google Shape;46384;p94"/>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5" name="Google Shape;46385;p94"/>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6" name="Google Shape;46386;p94"/>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7" name="Google Shape;46387;p94"/>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8" name="Google Shape;46388;p94"/>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9" name="Google Shape;46389;p94"/>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0" name="Google Shape;46390;p94"/>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1" name="Google Shape;46391;p94"/>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2" name="Google Shape;46392;p94"/>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3" name="Google Shape;46393;p94"/>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4" name="Google Shape;46394;p94"/>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5" name="Google Shape;46395;p94"/>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6" name="Google Shape;46396;p94"/>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7" name="Google Shape;46397;p94"/>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8" name="Google Shape;46398;p94"/>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9" name="Google Shape;46399;p94"/>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0" name="Google Shape;46400;p94"/>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1" name="Google Shape;46401;p94"/>
          <p:cNvGrpSpPr/>
          <p:nvPr/>
        </p:nvGrpSpPr>
        <p:grpSpPr>
          <a:xfrm>
            <a:off x="2601585" y="2237289"/>
            <a:ext cx="391606" cy="364535"/>
            <a:chOff x="2593522" y="2407029"/>
            <a:chExt cx="391606" cy="364535"/>
          </a:xfrm>
        </p:grpSpPr>
        <p:sp>
          <p:nvSpPr>
            <p:cNvPr id="46402" name="Google Shape;46402;p94"/>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3" name="Google Shape;46403;p94"/>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4" name="Google Shape;46404;p94"/>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5" name="Google Shape;46405;p94"/>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6" name="Google Shape;46406;p94"/>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7" name="Google Shape;46407;p94"/>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8" name="Google Shape;46408;p94"/>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9" name="Google Shape;46409;p94"/>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0" name="Google Shape;46410;p94"/>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1" name="Google Shape;46411;p94"/>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2" name="Google Shape;46412;p94"/>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3" name="Google Shape;46413;p94"/>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4" name="Google Shape;46414;p94"/>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5" name="Google Shape;46415;p94"/>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6" name="Google Shape;46416;p94"/>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7" name="Google Shape;46417;p94"/>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8" name="Google Shape;46418;p94"/>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9" name="Google Shape;46419;p94"/>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0" name="Google Shape;46420;p94"/>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1" name="Google Shape;46421;p94"/>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2" name="Google Shape;46422;p94"/>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3" name="Google Shape;46423;p94"/>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4" name="Google Shape;46424;p94"/>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5" name="Google Shape;46425;p94"/>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6" name="Google Shape;46426;p94"/>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7" name="Google Shape;46427;p94"/>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8" name="Google Shape;46428;p94"/>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9" name="Google Shape;46429;p94"/>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0" name="Google Shape;46430;p94"/>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1" name="Google Shape;46431;p94"/>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2" name="Google Shape;46432;p94"/>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3" name="Google Shape;46433;p94"/>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4" name="Google Shape;46434;p94"/>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5" name="Google Shape;46435;p94"/>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6" name="Google Shape;46436;p94"/>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7" name="Google Shape;46437;p94"/>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8" name="Google Shape;46438;p94"/>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9" name="Google Shape;46439;p94"/>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0" name="Google Shape;46440;p94"/>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41" name="Google Shape;46441;p94"/>
          <p:cNvGrpSpPr/>
          <p:nvPr/>
        </p:nvGrpSpPr>
        <p:grpSpPr>
          <a:xfrm>
            <a:off x="3963109" y="2262503"/>
            <a:ext cx="322912" cy="334396"/>
            <a:chOff x="3955047" y="2432242"/>
            <a:chExt cx="322912" cy="334396"/>
          </a:xfrm>
        </p:grpSpPr>
        <p:sp>
          <p:nvSpPr>
            <p:cNvPr id="46442" name="Google Shape;46442;p94"/>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3" name="Google Shape;46443;p94"/>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4" name="Google Shape;46444;p94"/>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45" name="Google Shape;46445;p94"/>
          <p:cNvGrpSpPr/>
          <p:nvPr/>
        </p:nvGrpSpPr>
        <p:grpSpPr>
          <a:xfrm>
            <a:off x="1810528" y="1793115"/>
            <a:ext cx="265373" cy="351944"/>
            <a:chOff x="1802465" y="1962854"/>
            <a:chExt cx="265373" cy="351944"/>
          </a:xfrm>
        </p:grpSpPr>
        <p:sp>
          <p:nvSpPr>
            <p:cNvPr id="46446" name="Google Shape;46446;p94"/>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7" name="Google Shape;46447;p94"/>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8" name="Google Shape;46448;p94"/>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9" name="Google Shape;46449;p94"/>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0" name="Google Shape;46450;p94"/>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1" name="Google Shape;46451;p94"/>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2" name="Google Shape;46452;p94"/>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3" name="Google Shape;46453;p94"/>
          <p:cNvGrpSpPr/>
          <p:nvPr/>
        </p:nvGrpSpPr>
        <p:grpSpPr>
          <a:xfrm>
            <a:off x="3520133" y="1786482"/>
            <a:ext cx="373983" cy="363622"/>
            <a:chOff x="3512070" y="1956222"/>
            <a:chExt cx="373983" cy="363622"/>
          </a:xfrm>
        </p:grpSpPr>
        <p:sp>
          <p:nvSpPr>
            <p:cNvPr id="46454" name="Google Shape;46454;p94"/>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5" name="Google Shape;46455;p94"/>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6" name="Google Shape;46456;p94"/>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7" name="Google Shape;46457;p94"/>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8" name="Google Shape;46458;p94"/>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9" name="Google Shape;46459;p94"/>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0" name="Google Shape;46460;p94"/>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1" name="Google Shape;46461;p94"/>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2" name="Google Shape;46462;p94"/>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3" name="Google Shape;46463;p94"/>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4" name="Google Shape;46464;p94"/>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5" name="Google Shape;46465;p94"/>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6" name="Google Shape;46466;p94"/>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7" name="Google Shape;46467;p94"/>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8" name="Google Shape;46468;p94"/>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9" name="Google Shape;46469;p94"/>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0" name="Google Shape;46470;p94"/>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71" name="Google Shape;46471;p94"/>
          <p:cNvGrpSpPr/>
          <p:nvPr/>
        </p:nvGrpSpPr>
        <p:grpSpPr>
          <a:xfrm>
            <a:off x="850746" y="2225012"/>
            <a:ext cx="345640" cy="356660"/>
            <a:chOff x="842683" y="2394751"/>
            <a:chExt cx="345640" cy="356660"/>
          </a:xfrm>
        </p:grpSpPr>
        <p:sp>
          <p:nvSpPr>
            <p:cNvPr id="46472" name="Google Shape;46472;p94"/>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3" name="Google Shape;46473;p94"/>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4" name="Google Shape;46474;p94"/>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5" name="Google Shape;46475;p94"/>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6" name="Google Shape;46476;p94"/>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7" name="Google Shape;46477;p94"/>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8" name="Google Shape;46478;p94"/>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9" name="Google Shape;46479;p94"/>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0" name="Google Shape;46480;p94"/>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1" name="Google Shape;46481;p94"/>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2" name="Google Shape;46482;p94"/>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3" name="Google Shape;46483;p94"/>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4" name="Google Shape;46484;p94"/>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5" name="Google Shape;46485;p94"/>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6" name="Google Shape;46486;p94"/>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7" name="Google Shape;46487;p94"/>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8" name="Google Shape;46488;p94"/>
          <p:cNvGrpSpPr/>
          <p:nvPr/>
        </p:nvGrpSpPr>
        <p:grpSpPr>
          <a:xfrm>
            <a:off x="1298678" y="2229728"/>
            <a:ext cx="336836" cy="342511"/>
            <a:chOff x="1290615" y="2399467"/>
            <a:chExt cx="336836" cy="342511"/>
          </a:xfrm>
        </p:grpSpPr>
        <p:sp>
          <p:nvSpPr>
            <p:cNvPr id="46489" name="Google Shape;46489;p94"/>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0" name="Google Shape;46490;p94"/>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1" name="Google Shape;46491;p94"/>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2" name="Google Shape;46492;p94"/>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3" name="Google Shape;46493;p94"/>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4" name="Google Shape;46494;p94"/>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5" name="Google Shape;46495;p94"/>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6" name="Google Shape;46496;p94"/>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7" name="Google Shape;46497;p94"/>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8" name="Google Shape;46498;p94"/>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9" name="Google Shape;46499;p94"/>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0" name="Google Shape;46500;p94"/>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1" name="Google Shape;46501;p94"/>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2" name="Google Shape;46502;p94"/>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3" name="Google Shape;46503;p94"/>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4" name="Google Shape;46504;p94"/>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5" name="Google Shape;46505;p94"/>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6" name="Google Shape;46506;p94"/>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7" name="Google Shape;46507;p94"/>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8" name="Google Shape;46508;p94"/>
          <p:cNvGrpSpPr/>
          <p:nvPr/>
        </p:nvGrpSpPr>
        <p:grpSpPr>
          <a:xfrm>
            <a:off x="1756372" y="2238861"/>
            <a:ext cx="308508" cy="333378"/>
            <a:chOff x="1748310" y="2408601"/>
            <a:chExt cx="308508" cy="333378"/>
          </a:xfrm>
        </p:grpSpPr>
        <p:sp>
          <p:nvSpPr>
            <p:cNvPr id="46509" name="Google Shape;46509;p94"/>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0" name="Google Shape;46510;p94"/>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1" name="Google Shape;46511;p94"/>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2" name="Google Shape;46512;p94"/>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3" name="Google Shape;46513;p94"/>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4" name="Google Shape;46514;p94"/>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5" name="Google Shape;46515;p94"/>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6" name="Google Shape;46516;p94"/>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7" name="Google Shape;46517;p94"/>
          <p:cNvGrpSpPr/>
          <p:nvPr/>
        </p:nvGrpSpPr>
        <p:grpSpPr>
          <a:xfrm>
            <a:off x="3052676" y="2248294"/>
            <a:ext cx="376184" cy="315141"/>
            <a:chOff x="3044614" y="2418033"/>
            <a:chExt cx="376184" cy="315141"/>
          </a:xfrm>
        </p:grpSpPr>
        <p:sp>
          <p:nvSpPr>
            <p:cNvPr id="46518" name="Google Shape;46518;p94"/>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9" name="Google Shape;46519;p94"/>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0" name="Google Shape;46520;p94"/>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1" name="Google Shape;46521;p94"/>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2" name="Google Shape;46522;p94"/>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3" name="Google Shape;46523;p94"/>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4" name="Google Shape;46524;p94"/>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5" name="Google Shape;46525;p94"/>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6" name="Google Shape;46526;p94"/>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7" name="Google Shape;46527;p94"/>
          <p:cNvGrpSpPr/>
          <p:nvPr/>
        </p:nvGrpSpPr>
        <p:grpSpPr>
          <a:xfrm>
            <a:off x="3951700" y="3645333"/>
            <a:ext cx="357933" cy="342676"/>
            <a:chOff x="3943638" y="3815072"/>
            <a:chExt cx="357933" cy="342676"/>
          </a:xfrm>
        </p:grpSpPr>
        <p:sp>
          <p:nvSpPr>
            <p:cNvPr id="46528" name="Google Shape;46528;p94"/>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9" name="Google Shape;46529;p94"/>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0" name="Google Shape;46530;p94"/>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1" name="Google Shape;46531;p94"/>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2" name="Google Shape;46532;p94"/>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3" name="Google Shape;46533;p94"/>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4" name="Google Shape;46534;p94"/>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5" name="Google Shape;46535;p94"/>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6" name="Google Shape;46536;p94"/>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7" name="Google Shape;46537;p94"/>
          <p:cNvGrpSpPr/>
          <p:nvPr/>
        </p:nvGrpSpPr>
        <p:grpSpPr>
          <a:xfrm>
            <a:off x="3516345" y="3640602"/>
            <a:ext cx="351644" cy="351959"/>
            <a:chOff x="3508282" y="3810341"/>
            <a:chExt cx="351644" cy="351959"/>
          </a:xfrm>
        </p:grpSpPr>
        <p:sp>
          <p:nvSpPr>
            <p:cNvPr id="46538" name="Google Shape;46538;p94"/>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9" name="Google Shape;46539;p94"/>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0" name="Google Shape;46540;p94"/>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1" name="Google Shape;46541;p94"/>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2" name="Google Shape;46542;p94"/>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3" name="Google Shape;46543;p94"/>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4" name="Google Shape;46544;p94"/>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5" name="Google Shape;46545;p94"/>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6" name="Google Shape;46546;p94"/>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7" name="Google Shape;46547;p94"/>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8" name="Google Shape;46548;p94"/>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9" name="Google Shape;46549;p94"/>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0" name="Google Shape;46550;p94"/>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1" name="Google Shape;46551;p94"/>
          <p:cNvGrpSpPr/>
          <p:nvPr/>
        </p:nvGrpSpPr>
        <p:grpSpPr>
          <a:xfrm>
            <a:off x="2232648" y="1793115"/>
            <a:ext cx="303163" cy="351809"/>
            <a:chOff x="2224585" y="1962854"/>
            <a:chExt cx="303163" cy="351809"/>
          </a:xfrm>
        </p:grpSpPr>
        <p:sp>
          <p:nvSpPr>
            <p:cNvPr id="46552" name="Google Shape;46552;p94"/>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3" name="Google Shape;46553;p94"/>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4" name="Google Shape;46554;p94"/>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5" name="Google Shape;46555;p94"/>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6" name="Google Shape;46556;p94"/>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7" name="Google Shape;46557;p94"/>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8" name="Google Shape;46558;p94"/>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9" name="Google Shape;46559;p94"/>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0" name="Google Shape;46560;p94"/>
          <p:cNvGrpSpPr/>
          <p:nvPr/>
        </p:nvGrpSpPr>
        <p:grpSpPr>
          <a:xfrm>
            <a:off x="2630856" y="1821128"/>
            <a:ext cx="389090" cy="296231"/>
            <a:chOff x="2622794" y="1990868"/>
            <a:chExt cx="389090" cy="296231"/>
          </a:xfrm>
        </p:grpSpPr>
        <p:sp>
          <p:nvSpPr>
            <p:cNvPr id="46561" name="Google Shape;46561;p94"/>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2" name="Google Shape;46562;p94"/>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3" name="Google Shape;46563;p94"/>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4" name="Google Shape;46564;p94"/>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5" name="Google Shape;46565;p94"/>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6" name="Google Shape;46566;p94"/>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7" name="Google Shape;46567;p94"/>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8" name="Google Shape;46568;p94"/>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9" name="Google Shape;46569;p94"/>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0" name="Google Shape;46570;p94"/>
          <p:cNvGrpSpPr/>
          <p:nvPr/>
        </p:nvGrpSpPr>
        <p:grpSpPr>
          <a:xfrm>
            <a:off x="3985388" y="1782409"/>
            <a:ext cx="327074" cy="375241"/>
            <a:chOff x="3977326" y="1952149"/>
            <a:chExt cx="327074" cy="375241"/>
          </a:xfrm>
        </p:grpSpPr>
        <p:sp>
          <p:nvSpPr>
            <p:cNvPr id="46571" name="Google Shape;46571;p94"/>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2" name="Google Shape;46572;p94"/>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3" name="Google Shape;46573;p94"/>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4" name="Google Shape;46574;p94"/>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5" name="Google Shape;46575;p94"/>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6" name="Google Shape;46576;p94"/>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7" name="Google Shape;46577;p94"/>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8" name="Google Shape;46578;p94"/>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9" name="Google Shape;46579;p94"/>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0" name="Google Shape;46580;p94"/>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1" name="Google Shape;46581;p94"/>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2" name="Google Shape;46582;p94"/>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3" name="Google Shape;46583;p94"/>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4" name="Google Shape;46584;p94"/>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5" name="Google Shape;46585;p94"/>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6" name="Google Shape;46586;p94"/>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7" name="Google Shape;46587;p94"/>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88" name="Google Shape;46588;p94"/>
          <p:cNvGrpSpPr/>
          <p:nvPr/>
        </p:nvGrpSpPr>
        <p:grpSpPr>
          <a:xfrm>
            <a:off x="1349674" y="3170315"/>
            <a:ext cx="259399" cy="370524"/>
            <a:chOff x="1341612" y="3340055"/>
            <a:chExt cx="259399" cy="370524"/>
          </a:xfrm>
        </p:grpSpPr>
        <p:sp>
          <p:nvSpPr>
            <p:cNvPr id="46589" name="Google Shape;46589;p94"/>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0" name="Google Shape;46590;p94"/>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1" name="Google Shape;46591;p94"/>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2" name="Google Shape;46592;p94"/>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3" name="Google Shape;46593;p94"/>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4" name="Google Shape;46594;p94"/>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5" name="Google Shape;46595;p94"/>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6" name="Google Shape;46596;p94"/>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7" name="Google Shape;46597;p94"/>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8" name="Google Shape;46598;p94"/>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9" name="Google Shape;46599;p94"/>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0" name="Google Shape;46600;p94"/>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1" name="Google Shape;46601;p94"/>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2" name="Google Shape;46602;p94"/>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3" name="Google Shape;46603;p94"/>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4" name="Google Shape;46604;p94"/>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5" name="Google Shape;46605;p94"/>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6" name="Google Shape;46606;p94"/>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7" name="Google Shape;46607;p94"/>
          <p:cNvGrpSpPr/>
          <p:nvPr/>
        </p:nvGrpSpPr>
        <p:grpSpPr>
          <a:xfrm>
            <a:off x="2187955" y="3675233"/>
            <a:ext cx="351629" cy="282381"/>
            <a:chOff x="2179892" y="3844972"/>
            <a:chExt cx="351629" cy="282381"/>
          </a:xfrm>
        </p:grpSpPr>
        <p:sp>
          <p:nvSpPr>
            <p:cNvPr id="46608" name="Google Shape;46608;p94"/>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9" name="Google Shape;46609;p94"/>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0" name="Google Shape;46610;p94"/>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1" name="Google Shape;46611;p94"/>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2" name="Google Shape;46612;p94"/>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3" name="Google Shape;46613;p94"/>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4" name="Google Shape;46614;p94"/>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5" name="Google Shape;46615;p94"/>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6" name="Google Shape;46616;p94"/>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7" name="Google Shape;46617;p94"/>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8" name="Google Shape;46618;p94"/>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9" name="Google Shape;46619;p94"/>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0" name="Google Shape;46620;p94"/>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1" name="Google Shape;46621;p94"/>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2" name="Google Shape;46622;p94"/>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3" name="Google Shape;46623;p94"/>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4" name="Google Shape;46624;p94"/>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5" name="Google Shape;46625;p94"/>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6" name="Google Shape;46626;p94"/>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7" name="Google Shape;46627;p94"/>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8" name="Google Shape;46628;p94"/>
          <p:cNvGrpSpPr/>
          <p:nvPr/>
        </p:nvGrpSpPr>
        <p:grpSpPr>
          <a:xfrm>
            <a:off x="3139232" y="3647145"/>
            <a:ext cx="220051" cy="338169"/>
            <a:chOff x="3131170" y="3816884"/>
            <a:chExt cx="220051" cy="338169"/>
          </a:xfrm>
        </p:grpSpPr>
        <p:sp>
          <p:nvSpPr>
            <p:cNvPr id="46629" name="Google Shape;46629;p94"/>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0" name="Google Shape;46630;p94"/>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1" name="Google Shape;46631;p94"/>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2" name="Google Shape;46632;p94"/>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3" name="Google Shape;46633;p94"/>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4" name="Google Shape;46634;p94"/>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5" name="Google Shape;46635;p94"/>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6" name="Google Shape;46636;p94"/>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7" name="Google Shape;46637;p94"/>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8" name="Google Shape;46638;p94"/>
          <p:cNvGrpSpPr/>
          <p:nvPr/>
        </p:nvGrpSpPr>
        <p:grpSpPr>
          <a:xfrm>
            <a:off x="911564" y="3189824"/>
            <a:ext cx="247990" cy="333393"/>
            <a:chOff x="903502" y="3359564"/>
            <a:chExt cx="247990" cy="333393"/>
          </a:xfrm>
        </p:grpSpPr>
        <p:sp>
          <p:nvSpPr>
            <p:cNvPr id="46639" name="Google Shape;46639;p94"/>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0" name="Google Shape;46640;p94"/>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1" name="Google Shape;46641;p94"/>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2" name="Google Shape;46642;p94"/>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3" name="Google Shape;46643;p94"/>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4" name="Google Shape;46644;p94"/>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5" name="Google Shape;46645;p94"/>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6" name="Google Shape;46646;p94"/>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7" name="Google Shape;46647;p94"/>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8" name="Google Shape;46648;p94"/>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9" name="Google Shape;46649;p94"/>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0" name="Google Shape;46650;p94"/>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1" name="Google Shape;46651;p94"/>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2" name="Google Shape;46652;p94"/>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3" name="Google Shape;46653;p94"/>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4" name="Google Shape;46654;p94"/>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5" name="Google Shape;46655;p94"/>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6" name="Google Shape;46656;p94"/>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7" name="Google Shape;46657;p94"/>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8" name="Google Shape;46658;p94"/>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9" name="Google Shape;46659;p94"/>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0" name="Google Shape;46660;p94"/>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1" name="Google Shape;46661;p94"/>
          <p:cNvGrpSpPr/>
          <p:nvPr/>
        </p:nvGrpSpPr>
        <p:grpSpPr>
          <a:xfrm>
            <a:off x="2624253" y="2720721"/>
            <a:ext cx="365793" cy="361152"/>
            <a:chOff x="2616191" y="2890461"/>
            <a:chExt cx="365793" cy="361152"/>
          </a:xfrm>
        </p:grpSpPr>
        <p:sp>
          <p:nvSpPr>
            <p:cNvPr id="46662" name="Google Shape;46662;p94"/>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3" name="Google Shape;46663;p94"/>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4" name="Google Shape;46664;p94"/>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5" name="Google Shape;46665;p9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6" name="Google Shape;46666;p9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7" name="Google Shape;46667;p94"/>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8" name="Google Shape;46668;p94"/>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9" name="Google Shape;46669;p94"/>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0" name="Google Shape;46670;p94"/>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1" name="Google Shape;46671;p94"/>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2" name="Google Shape;46672;p94"/>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3" name="Google Shape;46673;p94"/>
          <p:cNvGrpSpPr/>
          <p:nvPr/>
        </p:nvGrpSpPr>
        <p:grpSpPr>
          <a:xfrm>
            <a:off x="3058022" y="1776121"/>
            <a:ext cx="402940" cy="388536"/>
            <a:chOff x="3049959" y="1945861"/>
            <a:chExt cx="402940" cy="388536"/>
          </a:xfrm>
        </p:grpSpPr>
        <p:sp>
          <p:nvSpPr>
            <p:cNvPr id="46674" name="Google Shape;46674;p94"/>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5" name="Google Shape;46675;p94"/>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6" name="Google Shape;46676;p94"/>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7" name="Google Shape;46677;p94"/>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8" name="Google Shape;46678;p94"/>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9" name="Google Shape;46679;p94"/>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0" name="Google Shape;46680;p94"/>
          <p:cNvGrpSpPr/>
          <p:nvPr/>
        </p:nvGrpSpPr>
        <p:grpSpPr>
          <a:xfrm>
            <a:off x="2491088" y="4098940"/>
            <a:ext cx="202428" cy="349114"/>
            <a:chOff x="2483025" y="4268679"/>
            <a:chExt cx="202428" cy="349114"/>
          </a:xfrm>
        </p:grpSpPr>
        <p:sp>
          <p:nvSpPr>
            <p:cNvPr id="46681" name="Google Shape;46681;p94"/>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2" name="Google Shape;46682;p94"/>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3" name="Google Shape;46683;p94"/>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4" name="Google Shape;46684;p94"/>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5" name="Google Shape;46685;p94"/>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6" name="Google Shape;46686;p94"/>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7" name="Google Shape;46687;p94"/>
          <p:cNvGrpSpPr/>
          <p:nvPr/>
        </p:nvGrpSpPr>
        <p:grpSpPr>
          <a:xfrm>
            <a:off x="870569" y="2716244"/>
            <a:ext cx="329590" cy="365000"/>
            <a:chOff x="862507" y="2885984"/>
            <a:chExt cx="329590" cy="365000"/>
          </a:xfrm>
        </p:grpSpPr>
        <p:sp>
          <p:nvSpPr>
            <p:cNvPr id="46688" name="Google Shape;46688;p94"/>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9" name="Google Shape;46689;p94"/>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0" name="Google Shape;46690;p94"/>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1" name="Google Shape;46691;p94"/>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2" name="Google Shape;46692;p94"/>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3" name="Google Shape;46693;p94"/>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4" name="Google Shape;46694;p94"/>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5" name="Google Shape;46695;p94"/>
          <p:cNvGrpSpPr/>
          <p:nvPr/>
        </p:nvGrpSpPr>
        <p:grpSpPr>
          <a:xfrm>
            <a:off x="3090138" y="2702065"/>
            <a:ext cx="318884" cy="379807"/>
            <a:chOff x="3082075" y="2871805"/>
            <a:chExt cx="318884" cy="379807"/>
          </a:xfrm>
        </p:grpSpPr>
        <p:sp>
          <p:nvSpPr>
            <p:cNvPr id="46696" name="Google Shape;46696;p94"/>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7" name="Google Shape;46697;p94"/>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8" name="Google Shape;46698;p94"/>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9" name="Google Shape;46699;p94"/>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0" name="Google Shape;46700;p94"/>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1" name="Google Shape;46701;p94"/>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2" name="Google Shape;46702;p94"/>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3" name="Google Shape;46703;p94"/>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4" name="Google Shape;46704;p94"/>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5" name="Google Shape;46705;p94"/>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6" name="Google Shape;46706;p94"/>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7" name="Google Shape;46707;p94"/>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8" name="Google Shape;46708;p94"/>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9" name="Google Shape;46709;p94"/>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0" name="Google Shape;46710;p94"/>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1" name="Google Shape;46711;p94"/>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2" name="Google Shape;46712;p94"/>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3" name="Google Shape;46713;p94"/>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4" name="Google Shape;46714;p94"/>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5" name="Google Shape;46715;p94"/>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6" name="Google Shape;46716;p94"/>
          <p:cNvGrpSpPr/>
          <p:nvPr/>
        </p:nvGrpSpPr>
        <p:grpSpPr>
          <a:xfrm>
            <a:off x="2602843" y="1346755"/>
            <a:ext cx="410187" cy="324244"/>
            <a:chOff x="2594780" y="1516494"/>
            <a:chExt cx="410187" cy="324244"/>
          </a:xfrm>
        </p:grpSpPr>
        <p:sp>
          <p:nvSpPr>
            <p:cNvPr id="46717" name="Google Shape;46717;p94"/>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8" name="Google Shape;46718;p94"/>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9" name="Google Shape;46719;p94"/>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0" name="Google Shape;46720;p94"/>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1" name="Google Shape;46721;p94"/>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2" name="Google Shape;46722;p94"/>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3" name="Google Shape;46723;p94"/>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4" name="Google Shape;46724;p94"/>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5" name="Google Shape;46725;p94"/>
          <p:cNvGrpSpPr/>
          <p:nvPr/>
        </p:nvGrpSpPr>
        <p:grpSpPr>
          <a:xfrm>
            <a:off x="1751027" y="1333220"/>
            <a:ext cx="333692" cy="333363"/>
            <a:chOff x="1742965" y="1502959"/>
            <a:chExt cx="333692" cy="333363"/>
          </a:xfrm>
        </p:grpSpPr>
        <p:sp>
          <p:nvSpPr>
            <p:cNvPr id="46726" name="Google Shape;46726;p94"/>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7" name="Google Shape;46727;p94"/>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8" name="Google Shape;46728;p94"/>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9" name="Google Shape;46729;p94"/>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0" name="Google Shape;46730;p94"/>
          <p:cNvGrpSpPr/>
          <p:nvPr/>
        </p:nvGrpSpPr>
        <p:grpSpPr>
          <a:xfrm>
            <a:off x="3059594" y="1347069"/>
            <a:ext cx="390034" cy="296545"/>
            <a:chOff x="3051531" y="1516809"/>
            <a:chExt cx="390034" cy="296545"/>
          </a:xfrm>
        </p:grpSpPr>
        <p:sp>
          <p:nvSpPr>
            <p:cNvPr id="46731" name="Google Shape;46731;p94"/>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2" name="Google Shape;46732;p94"/>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3" name="Google Shape;46733;p94"/>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4" name="Google Shape;46734;p94"/>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5" name="Google Shape;46735;p94"/>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6" name="Google Shape;46736;p94"/>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7" name="Google Shape;46737;p94"/>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8" name="Google Shape;46738;p94"/>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9" name="Google Shape;46739;p94"/>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0" name="Google Shape;46740;p94"/>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1" name="Google Shape;46741;p94"/>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2" name="Google Shape;46742;p94"/>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3" name="Google Shape;46743;p94"/>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4" name="Google Shape;46744;p94"/>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5" name="Google Shape;46745;p94"/>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6" name="Google Shape;46746;p94"/>
          <p:cNvGrpSpPr/>
          <p:nvPr/>
        </p:nvGrpSpPr>
        <p:grpSpPr>
          <a:xfrm>
            <a:off x="3522963" y="1319280"/>
            <a:ext cx="354145" cy="351869"/>
            <a:chOff x="3514900" y="1489020"/>
            <a:chExt cx="354145" cy="351869"/>
          </a:xfrm>
        </p:grpSpPr>
        <p:sp>
          <p:nvSpPr>
            <p:cNvPr id="46747" name="Google Shape;46747;p94"/>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8" name="Google Shape;46748;p94"/>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9" name="Google Shape;46749;p94"/>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0" name="Google Shape;46750;p94"/>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1" name="Google Shape;46751;p94"/>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2" name="Google Shape;46752;p94"/>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3" name="Google Shape;46753;p94"/>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4" name="Google Shape;46754;p94"/>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5" name="Google Shape;46755;p94"/>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6" name="Google Shape;46756;p94"/>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7" name="Google Shape;46757;p94"/>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8" name="Google Shape;46758;p94"/>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9" name="Google Shape;46759;p94"/>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0" name="Google Shape;46760;p94"/>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1" name="Google Shape;46761;p94"/>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2" name="Google Shape;46762;p94"/>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3" name="Google Shape;46763;p94"/>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4" name="Google Shape;46764;p94"/>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5" name="Google Shape;46765;p94"/>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6" name="Google Shape;46766;p94"/>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7" name="Google Shape;46767;p94"/>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8" name="Google Shape;46768;p94"/>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9" name="Google Shape;46769;p94"/>
          <p:cNvGrpSpPr/>
          <p:nvPr/>
        </p:nvGrpSpPr>
        <p:grpSpPr>
          <a:xfrm>
            <a:off x="3074387" y="3180706"/>
            <a:ext cx="346598" cy="333183"/>
            <a:chOff x="3066324" y="3350446"/>
            <a:chExt cx="346598" cy="333183"/>
          </a:xfrm>
        </p:grpSpPr>
        <p:sp>
          <p:nvSpPr>
            <p:cNvPr id="46770" name="Google Shape;46770;p94"/>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1" name="Google Shape;46771;p94"/>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2" name="Google Shape;46772;p94"/>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3" name="Google Shape;46773;p94"/>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4" name="Google Shape;46774;p94"/>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5" name="Google Shape;46775;p94"/>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6" name="Google Shape;46776;p94"/>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7" name="Google Shape;46777;p94"/>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8" name="Google Shape;46778;p94"/>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9" name="Google Shape;46779;p94"/>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0" name="Google Shape;46780;p94"/>
          <p:cNvGrpSpPr/>
          <p:nvPr/>
        </p:nvGrpSpPr>
        <p:grpSpPr>
          <a:xfrm>
            <a:off x="1290817" y="1782350"/>
            <a:ext cx="363278" cy="363338"/>
            <a:chOff x="1282755" y="1952089"/>
            <a:chExt cx="363278" cy="363338"/>
          </a:xfrm>
        </p:grpSpPr>
        <p:sp>
          <p:nvSpPr>
            <p:cNvPr id="46781" name="Google Shape;46781;p94"/>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2" name="Google Shape;46782;p94"/>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3" name="Google Shape;46783;p94"/>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4" name="Google Shape;46784;p94"/>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5" name="Google Shape;46785;p94"/>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6" name="Google Shape;46786;p94"/>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7" name="Google Shape;46787;p94"/>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8" name="Google Shape;46788;p94"/>
          <p:cNvGrpSpPr/>
          <p:nvPr/>
        </p:nvGrpSpPr>
        <p:grpSpPr>
          <a:xfrm>
            <a:off x="3518156" y="2739542"/>
            <a:ext cx="355133" cy="343574"/>
            <a:chOff x="3510094" y="2909281"/>
            <a:chExt cx="355133" cy="343574"/>
          </a:xfrm>
        </p:grpSpPr>
        <p:sp>
          <p:nvSpPr>
            <p:cNvPr id="46789" name="Google Shape;46789;p94"/>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0" name="Google Shape;46790;p94"/>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1" name="Google Shape;46791;p94"/>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2" name="Google Shape;46792;p94"/>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3" name="Google Shape;46793;p94"/>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4" name="Google Shape;46794;p94"/>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5" name="Google Shape;46795;p94"/>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6" name="Google Shape;46796;p94"/>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7" name="Google Shape;46797;p94"/>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8" name="Google Shape;46798;p94"/>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9" name="Google Shape;46799;p94"/>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0" name="Google Shape;46800;p94"/>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1" name="Google Shape;46801;p94"/>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02" name="Google Shape;46802;p94"/>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03" name="Google Shape;46803;p94"/>
          <p:cNvGrpSpPr/>
          <p:nvPr/>
        </p:nvGrpSpPr>
        <p:grpSpPr>
          <a:xfrm>
            <a:off x="2171904" y="1337232"/>
            <a:ext cx="382787" cy="331566"/>
            <a:chOff x="2163842" y="1506972"/>
            <a:chExt cx="382787" cy="331566"/>
          </a:xfrm>
        </p:grpSpPr>
        <p:sp>
          <p:nvSpPr>
            <p:cNvPr id="46804" name="Google Shape;46804;p94"/>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5" name="Google Shape;46805;p94"/>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6" name="Google Shape;46806;p94"/>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7" name="Google Shape;46807;p94"/>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8" name="Google Shape;46808;p94"/>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9" name="Google Shape;46809;p94"/>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0" name="Google Shape;46810;p94"/>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1" name="Google Shape;46811;p94"/>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2" name="Google Shape;46812;p94"/>
          <p:cNvGrpSpPr/>
          <p:nvPr/>
        </p:nvGrpSpPr>
        <p:grpSpPr>
          <a:xfrm>
            <a:off x="1746940" y="3179913"/>
            <a:ext cx="357918" cy="350536"/>
            <a:chOff x="1738877" y="3349652"/>
            <a:chExt cx="357918" cy="350536"/>
          </a:xfrm>
        </p:grpSpPr>
        <p:sp>
          <p:nvSpPr>
            <p:cNvPr id="46813" name="Google Shape;46813;p94"/>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4" name="Google Shape;46814;p94"/>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5" name="Google Shape;46815;p94"/>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6" name="Google Shape;46816;p94"/>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7" name="Google Shape;46817;p94"/>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8" name="Google Shape;46818;p94"/>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9" name="Google Shape;46819;p94"/>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0" name="Google Shape;46820;p94"/>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1" name="Google Shape;46821;p94"/>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2" name="Google Shape;46822;p94"/>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3" name="Google Shape;46823;p94"/>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4" name="Google Shape;46824;p94"/>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5" name="Google Shape;46825;p94"/>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6" name="Google Shape;46826;p94"/>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7" name="Google Shape;46827;p94"/>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8" name="Google Shape;46828;p94"/>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9" name="Google Shape;46829;p94"/>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0" name="Google Shape;46830;p94"/>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1" name="Google Shape;46831;p94"/>
          <p:cNvGrpSpPr/>
          <p:nvPr/>
        </p:nvGrpSpPr>
        <p:grpSpPr>
          <a:xfrm>
            <a:off x="1979882" y="4107115"/>
            <a:ext cx="383281" cy="333947"/>
            <a:chOff x="1971819" y="4276854"/>
            <a:chExt cx="383281" cy="333947"/>
          </a:xfrm>
        </p:grpSpPr>
        <p:sp>
          <p:nvSpPr>
            <p:cNvPr id="46832" name="Google Shape;46832;p94"/>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3" name="Google Shape;46833;p94"/>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4" name="Google Shape;46834;p94"/>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5" name="Google Shape;46835;p94"/>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6" name="Google Shape;46836;p94"/>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7" name="Google Shape;46837;p94"/>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8" name="Google Shape;46838;p94"/>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9" name="Google Shape;46839;p94"/>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0" name="Google Shape;46840;p94"/>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1" name="Google Shape;46841;p94"/>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2" name="Google Shape;46842;p94"/>
          <p:cNvGrpSpPr/>
          <p:nvPr/>
        </p:nvGrpSpPr>
        <p:grpSpPr>
          <a:xfrm>
            <a:off x="1833181" y="2716080"/>
            <a:ext cx="175987" cy="361391"/>
            <a:chOff x="1825119" y="2885819"/>
            <a:chExt cx="175987" cy="361391"/>
          </a:xfrm>
        </p:grpSpPr>
        <p:sp>
          <p:nvSpPr>
            <p:cNvPr id="46843" name="Google Shape;46843;p94"/>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4" name="Google Shape;46844;p94"/>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5" name="Google Shape;46845;p94"/>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6" name="Google Shape;46846;p94"/>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7" name="Google Shape;46847;p94"/>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8" name="Google Shape;46848;p94"/>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9" name="Google Shape;46849;p94"/>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0" name="Google Shape;46850;p94"/>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1" name="Google Shape;46851;p94"/>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2" name="Google Shape;46852;p94"/>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53" name="Google Shape;46853;p94"/>
          <p:cNvGrpSpPr/>
          <p:nvPr/>
        </p:nvGrpSpPr>
        <p:grpSpPr>
          <a:xfrm>
            <a:off x="3512886" y="3236104"/>
            <a:ext cx="369896" cy="226339"/>
            <a:chOff x="3504824" y="3405844"/>
            <a:chExt cx="369896" cy="226339"/>
          </a:xfrm>
        </p:grpSpPr>
        <p:sp>
          <p:nvSpPr>
            <p:cNvPr id="46854" name="Google Shape;46854;p94"/>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5" name="Google Shape;46855;p94"/>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6" name="Google Shape;46856;p94"/>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7" name="Google Shape;46857;p94"/>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8" name="Google Shape;46858;p94"/>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9" name="Google Shape;46859;p94"/>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0" name="Google Shape;46860;p94"/>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1" name="Google Shape;46861;p94"/>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2" name="Google Shape;46862;p94"/>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3" name="Google Shape;46863;p94"/>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4" name="Google Shape;46864;p94"/>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5" name="Google Shape;46865;p94"/>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6" name="Google Shape;46866;p94"/>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7" name="Google Shape;46867;p94"/>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8" name="Google Shape;46868;p94"/>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9" name="Google Shape;46869;p94"/>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0" name="Google Shape;46870;p94"/>
          <p:cNvGrpSpPr/>
          <p:nvPr/>
        </p:nvGrpSpPr>
        <p:grpSpPr>
          <a:xfrm>
            <a:off x="1303724" y="3649855"/>
            <a:ext cx="345640" cy="342900"/>
            <a:chOff x="1295661" y="3819594"/>
            <a:chExt cx="345640" cy="342900"/>
          </a:xfrm>
        </p:grpSpPr>
        <p:sp>
          <p:nvSpPr>
            <p:cNvPr id="46871" name="Google Shape;46871;p94"/>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2" name="Google Shape;46872;p94"/>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3" name="Google Shape;46873;p94"/>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4" name="Google Shape;46874;p94"/>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5" name="Google Shape;46875;p94"/>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6" name="Google Shape;46876;p94"/>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7" name="Google Shape;46877;p94"/>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8" name="Google Shape;46878;p94"/>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9" name="Google Shape;46879;p94"/>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0" name="Google Shape;46880;p94"/>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1" name="Google Shape;46881;p94"/>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2" name="Google Shape;46882;p94"/>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3" name="Google Shape;46883;p94"/>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4" name="Google Shape;46884;p94"/>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5" name="Google Shape;46885;p94"/>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6" name="Google Shape;46886;p94"/>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7" name="Google Shape;46887;p94"/>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8" name="Google Shape;46888;p94"/>
          <p:cNvGrpSpPr/>
          <p:nvPr/>
        </p:nvGrpSpPr>
        <p:grpSpPr>
          <a:xfrm>
            <a:off x="3494635" y="2263730"/>
            <a:ext cx="379328" cy="281738"/>
            <a:chOff x="3486572" y="2433470"/>
            <a:chExt cx="379328" cy="281738"/>
          </a:xfrm>
        </p:grpSpPr>
        <p:sp>
          <p:nvSpPr>
            <p:cNvPr id="46889" name="Google Shape;46889;p94"/>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0" name="Google Shape;46890;p94"/>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1" name="Google Shape;46891;p94"/>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2" name="Google Shape;46892;p94"/>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3" name="Google Shape;46893;p94"/>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4" name="Google Shape;46894;p94"/>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5" name="Google Shape;46895;p94"/>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96" name="Google Shape;46896;p94"/>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97" name="Google Shape;46897;p94"/>
          <p:cNvGrpSpPr/>
          <p:nvPr/>
        </p:nvGrpSpPr>
        <p:grpSpPr>
          <a:xfrm>
            <a:off x="4005212" y="3159894"/>
            <a:ext cx="270733" cy="355762"/>
            <a:chOff x="3997149" y="3329634"/>
            <a:chExt cx="270733" cy="355762"/>
          </a:xfrm>
        </p:grpSpPr>
        <p:sp>
          <p:nvSpPr>
            <p:cNvPr id="46898" name="Google Shape;46898;p94"/>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9" name="Google Shape;46899;p94"/>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0" name="Google Shape;46900;p94"/>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1" name="Google Shape;46901;p94"/>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2" name="Google Shape;46902;p94"/>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3" name="Google Shape;46903;p94"/>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4" name="Google Shape;46904;p94"/>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5" name="Google Shape;46905;p94"/>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6" name="Google Shape;46906;p94"/>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7" name="Google Shape;46907;p94"/>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8" name="Google Shape;46908;p94"/>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9" name="Google Shape;46909;p94"/>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0" name="Google Shape;46910;p94"/>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1" name="Google Shape;46911;p94"/>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2" name="Google Shape;46912;p94"/>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3" name="Google Shape;46913;p94"/>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4" name="Google Shape;46914;p94"/>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5" name="Google Shape;46915;p94"/>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6" name="Google Shape;46916;p94"/>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7" name="Google Shape;46917;p94"/>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8" name="Google Shape;46918;p94"/>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9" name="Google Shape;46919;p94"/>
          <p:cNvGrpSpPr/>
          <p:nvPr/>
        </p:nvGrpSpPr>
        <p:grpSpPr>
          <a:xfrm>
            <a:off x="3962406" y="2729615"/>
            <a:ext cx="345655" cy="343529"/>
            <a:chOff x="3954343" y="2899354"/>
            <a:chExt cx="345655" cy="343529"/>
          </a:xfrm>
        </p:grpSpPr>
        <p:sp>
          <p:nvSpPr>
            <p:cNvPr id="46920" name="Google Shape;46920;p94"/>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1" name="Google Shape;46921;p94"/>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2" name="Google Shape;46922;p94"/>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3" name="Google Shape;46923;p94"/>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4" name="Google Shape;46924;p94"/>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5" name="Google Shape;46925;p94"/>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6" name="Google Shape;46926;p94"/>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7" name="Google Shape;46927;p94"/>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8" name="Google Shape;46928;p94"/>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9" name="Google Shape;46929;p94"/>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0" name="Google Shape;46930;p94"/>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1" name="Google Shape;46931;p94"/>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2" name="Google Shape;46932;p94"/>
          <p:cNvGrpSpPr/>
          <p:nvPr/>
        </p:nvGrpSpPr>
        <p:grpSpPr>
          <a:xfrm>
            <a:off x="2174105" y="3181605"/>
            <a:ext cx="369566" cy="349803"/>
            <a:chOff x="2166043" y="3351344"/>
            <a:chExt cx="369566" cy="349803"/>
          </a:xfrm>
        </p:grpSpPr>
        <p:sp>
          <p:nvSpPr>
            <p:cNvPr id="46933" name="Google Shape;46933;p94"/>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4" name="Google Shape;46934;p94"/>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5" name="Google Shape;46935;p94"/>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6" name="Google Shape;46936;p94"/>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7" name="Google Shape;46937;p94"/>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8" name="Google Shape;46938;p94"/>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9" name="Google Shape;46939;p94"/>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0" name="Google Shape;46940;p94"/>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1" name="Google Shape;46941;p94"/>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2" name="Google Shape;46942;p94"/>
          <p:cNvGrpSpPr/>
          <p:nvPr/>
        </p:nvGrpSpPr>
        <p:grpSpPr>
          <a:xfrm>
            <a:off x="2627712" y="3182593"/>
            <a:ext cx="365793" cy="329275"/>
            <a:chOff x="2619649" y="3352332"/>
            <a:chExt cx="365793" cy="329275"/>
          </a:xfrm>
        </p:grpSpPr>
        <p:sp>
          <p:nvSpPr>
            <p:cNvPr id="46943" name="Google Shape;46943;p94"/>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4" name="Google Shape;46944;p94"/>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5" name="Google Shape;46945;p94"/>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6" name="Google Shape;46946;p94"/>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7" name="Google Shape;46947;p94"/>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8" name="Google Shape;46948;p94"/>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9" name="Google Shape;46949;p94"/>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0" name="Google Shape;46950;p94"/>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1" name="Google Shape;46951;p94"/>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2" name="Google Shape;46952;p94"/>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3" name="Google Shape;46953;p94"/>
          <p:cNvGrpSpPr/>
          <p:nvPr/>
        </p:nvGrpSpPr>
        <p:grpSpPr>
          <a:xfrm>
            <a:off x="1304197" y="1345501"/>
            <a:ext cx="340624" cy="351944"/>
            <a:chOff x="1293760" y="1498228"/>
            <a:chExt cx="340624" cy="351944"/>
          </a:xfrm>
        </p:grpSpPr>
        <p:sp>
          <p:nvSpPr>
            <p:cNvPr id="46954" name="Google Shape;46954;p94"/>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5" name="Google Shape;46955;p94"/>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6" name="Google Shape;46956;p94"/>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7" name="Google Shape;46957;p94"/>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8" name="Google Shape;46958;p94"/>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9" name="Google Shape;46959;p94"/>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0" name="Google Shape;46960;p94"/>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1" name="Google Shape;46961;p94"/>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2" name="Google Shape;46962;p94"/>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3" name="Google Shape;46963;p94"/>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4" name="Google Shape;46964;p94"/>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5" name="Google Shape;46965;p94"/>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6" name="Google Shape;46966;p94"/>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7" name="Google Shape;46967;p94"/>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8" name="Google Shape;46968;p94"/>
          <p:cNvGrpSpPr/>
          <p:nvPr/>
        </p:nvGrpSpPr>
        <p:grpSpPr>
          <a:xfrm>
            <a:off x="857663" y="1782335"/>
            <a:ext cx="406713" cy="383745"/>
            <a:chOff x="849601" y="1952074"/>
            <a:chExt cx="406713" cy="383745"/>
          </a:xfrm>
        </p:grpSpPr>
        <p:sp>
          <p:nvSpPr>
            <p:cNvPr id="46969" name="Google Shape;46969;p94"/>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0" name="Google Shape;46970;p94"/>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1" name="Google Shape;46971;p94"/>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2" name="Google Shape;46972;p94"/>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3" name="Google Shape;46973;p94"/>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4" name="Google Shape;46974;p94"/>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5" name="Google Shape;46975;p94"/>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76" name="Google Shape;46976;p94"/>
          <p:cNvGrpSpPr/>
          <p:nvPr/>
        </p:nvGrpSpPr>
        <p:grpSpPr>
          <a:xfrm>
            <a:off x="2261934" y="2723626"/>
            <a:ext cx="203985" cy="355417"/>
            <a:chOff x="2253871" y="2893365"/>
            <a:chExt cx="203985" cy="355417"/>
          </a:xfrm>
        </p:grpSpPr>
        <p:sp>
          <p:nvSpPr>
            <p:cNvPr id="46977" name="Google Shape;46977;p94"/>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8" name="Google Shape;46978;p94"/>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9" name="Google Shape;46979;p94"/>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0" name="Google Shape;46980;p94"/>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1" name="Google Shape;46981;p94"/>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2" name="Google Shape;46982;p94"/>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3" name="Google Shape;46983;p94"/>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4" name="Google Shape;46984;p94"/>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5" name="Google Shape;46985;p94"/>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6" name="Google Shape;46986;p94"/>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7" name="Google Shape;46987;p94"/>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8" name="Google Shape;46988;p94"/>
          <p:cNvGrpSpPr/>
          <p:nvPr/>
        </p:nvGrpSpPr>
        <p:grpSpPr>
          <a:xfrm>
            <a:off x="2199603" y="2238861"/>
            <a:ext cx="308823" cy="342571"/>
            <a:chOff x="2191541" y="2408601"/>
            <a:chExt cx="308823" cy="342571"/>
          </a:xfrm>
        </p:grpSpPr>
        <p:sp>
          <p:nvSpPr>
            <p:cNvPr id="46989" name="Google Shape;46989;p94"/>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0" name="Google Shape;46990;p94"/>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1" name="Google Shape;46991;p94"/>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2" name="Google Shape;46992;p94"/>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3" name="Google Shape;46993;p94"/>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4" name="Google Shape;46994;p94"/>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5" name="Google Shape;46995;p94"/>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6" name="Google Shape;46996;p94"/>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7" name="Google Shape;46997;p94"/>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8" name="Google Shape;46998;p94"/>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9" name="Google Shape;46999;p94"/>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0" name="Google Shape;47000;p94"/>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1" name="Google Shape;47001;p94"/>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2" name="Google Shape;47002;p94"/>
          <p:cNvGrpSpPr/>
          <p:nvPr/>
        </p:nvGrpSpPr>
        <p:grpSpPr>
          <a:xfrm>
            <a:off x="855462" y="1333848"/>
            <a:ext cx="342496" cy="341553"/>
            <a:chOff x="847400" y="1503588"/>
            <a:chExt cx="342496" cy="341553"/>
          </a:xfrm>
        </p:grpSpPr>
        <p:sp>
          <p:nvSpPr>
            <p:cNvPr id="47003" name="Google Shape;47003;p94"/>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4" name="Google Shape;47004;p94"/>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5" name="Google Shape;47005;p94"/>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6" name="Google Shape;47006;p94"/>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7" name="Google Shape;47007;p94"/>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8" name="Google Shape;47008;p94"/>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9" name="Google Shape;47009;p94"/>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0" name="Google Shape;47010;p94"/>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1" name="Google Shape;47011;p94"/>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2" name="Google Shape;47012;p94"/>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3" name="Google Shape;47013;p94"/>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4" name="Google Shape;47014;p94"/>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5" name="Google Shape;47015;p94"/>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6" name="Google Shape;47016;p94"/>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7" name="Google Shape;47017;p94"/>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8" name="Google Shape;47018;p94"/>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9" name="Google Shape;47019;p94"/>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0" name="Google Shape;47020;p94"/>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1" name="Google Shape;47021;p94"/>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2" name="Google Shape;47022;p94"/>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3" name="Google Shape;47023;p94"/>
          <p:cNvGrpSpPr/>
          <p:nvPr/>
        </p:nvGrpSpPr>
        <p:grpSpPr>
          <a:xfrm>
            <a:off x="1338026" y="2729929"/>
            <a:ext cx="280495" cy="361077"/>
            <a:chOff x="1329963" y="2899669"/>
            <a:chExt cx="280495" cy="361077"/>
          </a:xfrm>
        </p:grpSpPr>
        <p:sp>
          <p:nvSpPr>
            <p:cNvPr id="47024" name="Google Shape;47024;p94"/>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5" name="Google Shape;47025;p94"/>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6" name="Google Shape;47026;p94"/>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7" name="Google Shape;47027;p94"/>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8" name="Google Shape;47028;p9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9" name="Google Shape;47029;p9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0" name="Google Shape;47030;p94"/>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31" name="Google Shape;47031;p94"/>
          <p:cNvGrpSpPr/>
          <p:nvPr/>
        </p:nvGrpSpPr>
        <p:grpSpPr>
          <a:xfrm>
            <a:off x="945492" y="3631169"/>
            <a:ext cx="195496" cy="343439"/>
            <a:chOff x="937429" y="3800908"/>
            <a:chExt cx="195496" cy="343439"/>
          </a:xfrm>
        </p:grpSpPr>
        <p:sp>
          <p:nvSpPr>
            <p:cNvPr id="47032" name="Google Shape;47032;p94"/>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3" name="Google Shape;47033;p94"/>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4" name="Google Shape;47034;p94"/>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5" name="Google Shape;47035;p94"/>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6" name="Google Shape;47036;p94"/>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7" name="Google Shape;47037;p94"/>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8" name="Google Shape;47038;p94"/>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9" name="Google Shape;47039;p94"/>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0" name="Google Shape;47040;p94"/>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1" name="Google Shape;47041;p94"/>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2" name="Google Shape;47042;p94"/>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3" name="Google Shape;47043;p94"/>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4" name="Google Shape;47044;p94"/>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5" name="Google Shape;47045;p94"/>
          <p:cNvGrpSpPr/>
          <p:nvPr/>
        </p:nvGrpSpPr>
        <p:grpSpPr>
          <a:xfrm>
            <a:off x="2695722" y="3640916"/>
            <a:ext cx="365164" cy="342511"/>
            <a:chOff x="2611459" y="3810655"/>
            <a:chExt cx="365164" cy="342511"/>
          </a:xfrm>
        </p:grpSpPr>
        <p:sp>
          <p:nvSpPr>
            <p:cNvPr id="47046" name="Google Shape;47046;p94"/>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7" name="Google Shape;47047;p94"/>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8" name="Google Shape;47048;p94"/>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9" name="Google Shape;47049;p94"/>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0" name="Google Shape;47050;p94"/>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1" name="Google Shape;47051;p94"/>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2" name="Google Shape;47052;p94"/>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3" name="Google Shape;47053;p94"/>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4" name="Google Shape;47054;p94"/>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5" name="Google Shape;47055;p94"/>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6" name="Google Shape;47056;p94"/>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7" name="Google Shape;47057;p94"/>
          <p:cNvGrpSpPr/>
          <p:nvPr/>
        </p:nvGrpSpPr>
        <p:grpSpPr>
          <a:xfrm>
            <a:off x="3960519" y="1354540"/>
            <a:ext cx="370195" cy="300154"/>
            <a:chOff x="3952456" y="1524280"/>
            <a:chExt cx="370195" cy="300154"/>
          </a:xfrm>
        </p:grpSpPr>
        <p:sp>
          <p:nvSpPr>
            <p:cNvPr id="47058" name="Google Shape;47058;p94"/>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9" name="Google Shape;47059;p94"/>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0" name="Google Shape;47060;p94"/>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1" name="Google Shape;47061;p94"/>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2" name="Google Shape;47062;p94"/>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3" name="Google Shape;47063;p94"/>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64" name="Google Shape;47064;p94"/>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47065" name="Google Shape;47065;p94"/>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069" name="Shape 47069"/>
        <p:cNvGrpSpPr/>
        <p:nvPr/>
      </p:nvGrpSpPr>
      <p:grpSpPr>
        <a:xfrm>
          <a:off x="0" y="0"/>
          <a:ext cx="0" cy="0"/>
          <a:chOff x="0" y="0"/>
          <a:chExt cx="0" cy="0"/>
        </a:xfrm>
      </p:grpSpPr>
      <p:grpSp>
        <p:nvGrpSpPr>
          <p:cNvPr id="47070" name="Google Shape;47070;p95"/>
          <p:cNvGrpSpPr/>
          <p:nvPr/>
        </p:nvGrpSpPr>
        <p:grpSpPr>
          <a:xfrm>
            <a:off x="894207" y="1345785"/>
            <a:ext cx="257112" cy="362808"/>
            <a:chOff x="908482" y="1502585"/>
            <a:chExt cx="257112" cy="362808"/>
          </a:xfrm>
        </p:grpSpPr>
        <p:sp>
          <p:nvSpPr>
            <p:cNvPr id="47071" name="Google Shape;47071;p95"/>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2" name="Google Shape;47072;p95"/>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3" name="Google Shape;47073;p95"/>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4" name="Google Shape;47074;p95"/>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5" name="Google Shape;47075;p95"/>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6" name="Google Shape;47076;p95"/>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7" name="Google Shape;47077;p95"/>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8" name="Google Shape;47078;p95"/>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9" name="Google Shape;47079;p95"/>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0" name="Google Shape;47080;p95"/>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1" name="Google Shape;47081;p95"/>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2" name="Google Shape;47082;p95"/>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3" name="Google Shape;47083;p95"/>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4" name="Google Shape;47084;p95"/>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5" name="Google Shape;47085;p95"/>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6" name="Google Shape;47086;p95"/>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7" name="Google Shape;47087;p95"/>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8" name="Google Shape;47088;p95"/>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9" name="Google Shape;47089;p95"/>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0" name="Google Shape;47090;p95"/>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1" name="Google Shape;47091;p95"/>
          <p:cNvGrpSpPr/>
          <p:nvPr/>
        </p:nvGrpSpPr>
        <p:grpSpPr>
          <a:xfrm>
            <a:off x="1289262" y="1345916"/>
            <a:ext cx="362939" cy="362677"/>
            <a:chOff x="1303537" y="1502716"/>
            <a:chExt cx="362939" cy="362677"/>
          </a:xfrm>
        </p:grpSpPr>
        <p:sp>
          <p:nvSpPr>
            <p:cNvPr id="47092" name="Google Shape;47092;p95"/>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3" name="Google Shape;47093;p95"/>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4" name="Google Shape;47094;p95"/>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5" name="Google Shape;47095;p95"/>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6" name="Google Shape;47096;p95"/>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7" name="Google Shape;47097;p95"/>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8" name="Google Shape;47098;p95"/>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9" name="Google Shape;47099;p95"/>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0" name="Google Shape;47100;p95"/>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1" name="Google Shape;47101;p95"/>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2" name="Google Shape;47102;p95"/>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3" name="Google Shape;47103;p95"/>
          <p:cNvGrpSpPr/>
          <p:nvPr/>
        </p:nvGrpSpPr>
        <p:grpSpPr>
          <a:xfrm>
            <a:off x="1737626" y="1345916"/>
            <a:ext cx="362677" cy="362677"/>
            <a:chOff x="1751901" y="1502716"/>
            <a:chExt cx="362677" cy="362677"/>
          </a:xfrm>
        </p:grpSpPr>
        <p:sp>
          <p:nvSpPr>
            <p:cNvPr id="47104" name="Google Shape;47104;p95"/>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5" name="Google Shape;47105;p95"/>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6" name="Google Shape;47106;p95"/>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7" name="Google Shape;47107;p95"/>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8" name="Google Shape;47108;p95"/>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9" name="Google Shape;47109;p95"/>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0" name="Google Shape;47110;p95"/>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1" name="Google Shape;47111;p95"/>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2" name="Google Shape;47112;p95"/>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3" name="Google Shape;47113;p95"/>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4" name="Google Shape;47114;p95"/>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5" name="Google Shape;47115;p95"/>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6" name="Google Shape;47116;p95"/>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7" name="Google Shape;47117;p95"/>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8" name="Google Shape;47118;p95"/>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9" name="Google Shape;47119;p95"/>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0" name="Google Shape;47120;p95"/>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1" name="Google Shape;47121;p95"/>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2" name="Google Shape;47122;p95"/>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3" name="Google Shape;47123;p95"/>
          <p:cNvGrpSpPr/>
          <p:nvPr/>
        </p:nvGrpSpPr>
        <p:grpSpPr>
          <a:xfrm>
            <a:off x="3080903" y="1345916"/>
            <a:ext cx="334290" cy="362677"/>
            <a:chOff x="3095178" y="1502716"/>
            <a:chExt cx="334290" cy="362677"/>
          </a:xfrm>
        </p:grpSpPr>
        <p:sp>
          <p:nvSpPr>
            <p:cNvPr id="47124" name="Google Shape;47124;p95"/>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5" name="Google Shape;47125;p95"/>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6" name="Google Shape;47126;p95"/>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7" name="Google Shape;47127;p95"/>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8" name="Google Shape;47128;p95"/>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9" name="Google Shape;47129;p95"/>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0" name="Google Shape;47130;p95"/>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1" name="Google Shape;47131;p95"/>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2" name="Google Shape;47132;p95"/>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3" name="Google Shape;47133;p95"/>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4" name="Google Shape;47134;p95"/>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5" name="Google Shape;47135;p95"/>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6" name="Google Shape;47136;p95"/>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7" name="Google Shape;47137;p95"/>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8" name="Google Shape;47138;p95"/>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9" name="Google Shape;47139;p95"/>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0" name="Google Shape;47140;p95"/>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1" name="Google Shape;47141;p95"/>
          <p:cNvGrpSpPr/>
          <p:nvPr/>
        </p:nvGrpSpPr>
        <p:grpSpPr>
          <a:xfrm>
            <a:off x="3528006" y="1348805"/>
            <a:ext cx="366196" cy="357005"/>
            <a:chOff x="3542281" y="1505605"/>
            <a:chExt cx="366196" cy="357005"/>
          </a:xfrm>
        </p:grpSpPr>
        <p:sp>
          <p:nvSpPr>
            <p:cNvPr id="47142" name="Google Shape;47142;p95"/>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3" name="Google Shape;47143;p95"/>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4" name="Google Shape;47144;p95"/>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5" name="Google Shape;47145;p95"/>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6" name="Google Shape;47146;p95"/>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7" name="Google Shape;47147;p95"/>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8" name="Google Shape;47148;p95"/>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9" name="Google Shape;47149;p95"/>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0" name="Google Shape;47150;p95"/>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1" name="Google Shape;47151;p95"/>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2" name="Google Shape;47152;p95"/>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3" name="Google Shape;47153;p95"/>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4" name="Google Shape;47154;p95"/>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5" name="Google Shape;47155;p95"/>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6" name="Google Shape;47156;p95"/>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7" name="Google Shape;47157;p95"/>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8" name="Google Shape;47158;p95"/>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9" name="Google Shape;47159;p95"/>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0" name="Google Shape;47160;p95"/>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1" name="Google Shape;47161;p95"/>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2" name="Google Shape;47162;p95"/>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3" name="Google Shape;47163;p95"/>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4" name="Google Shape;47164;p95"/>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5" name="Google Shape;47165;p95"/>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6" name="Google Shape;47166;p95"/>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7" name="Google Shape;47167;p95"/>
          <p:cNvGrpSpPr/>
          <p:nvPr/>
        </p:nvGrpSpPr>
        <p:grpSpPr>
          <a:xfrm>
            <a:off x="1734107" y="3227997"/>
            <a:ext cx="364673" cy="340067"/>
            <a:chOff x="1748382" y="3384797"/>
            <a:chExt cx="364673" cy="340067"/>
          </a:xfrm>
        </p:grpSpPr>
        <p:sp>
          <p:nvSpPr>
            <p:cNvPr id="47168" name="Google Shape;47168;p95"/>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9" name="Google Shape;47169;p95"/>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0" name="Google Shape;47170;p95"/>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1" name="Google Shape;47171;p95"/>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2" name="Google Shape;47172;p95"/>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3" name="Google Shape;47173;p95"/>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4" name="Google Shape;47174;p95"/>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5" name="Google Shape;47175;p95"/>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6" name="Google Shape;47176;p95"/>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7" name="Google Shape;47177;p95"/>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8" name="Google Shape;47178;p95"/>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9" name="Google Shape;47179;p95"/>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0" name="Google Shape;47180;p95"/>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1" name="Google Shape;47181;p95"/>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2" name="Google Shape;47182;p95"/>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3" name="Google Shape;47183;p95"/>
          <p:cNvGrpSpPr/>
          <p:nvPr/>
        </p:nvGrpSpPr>
        <p:grpSpPr>
          <a:xfrm>
            <a:off x="2168368" y="3229520"/>
            <a:ext cx="382030" cy="320451"/>
            <a:chOff x="2182643" y="3386320"/>
            <a:chExt cx="382030" cy="320451"/>
          </a:xfrm>
        </p:grpSpPr>
        <p:sp>
          <p:nvSpPr>
            <p:cNvPr id="47184" name="Google Shape;47184;p95"/>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5" name="Google Shape;47185;p95"/>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6" name="Google Shape;47186;p95"/>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7" name="Google Shape;47187;p95"/>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8" name="Google Shape;47188;p95"/>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9" name="Google Shape;47189;p95"/>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0" name="Google Shape;47190;p95"/>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1" name="Google Shape;47191;p95"/>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2" name="Google Shape;47192;p95"/>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3" name="Google Shape;47193;p95"/>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4" name="Google Shape;47194;p95"/>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5" name="Google Shape;47195;p95"/>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6" name="Google Shape;47196;p95"/>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7" name="Google Shape;47197;p95"/>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8" name="Google Shape;47198;p95"/>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9" name="Google Shape;47199;p95"/>
          <p:cNvGrpSpPr/>
          <p:nvPr/>
        </p:nvGrpSpPr>
        <p:grpSpPr>
          <a:xfrm>
            <a:off x="3070111" y="3232540"/>
            <a:ext cx="353880" cy="330745"/>
            <a:chOff x="3084386" y="3389340"/>
            <a:chExt cx="353880" cy="330745"/>
          </a:xfrm>
        </p:grpSpPr>
        <p:sp>
          <p:nvSpPr>
            <p:cNvPr id="47200" name="Google Shape;47200;p95"/>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1" name="Google Shape;47201;p95"/>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2" name="Google Shape;47202;p95"/>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3" name="Google Shape;47203;p95"/>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4" name="Google Shape;47204;p95"/>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5" name="Google Shape;47205;p95"/>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6" name="Google Shape;47206;p95"/>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7" name="Google Shape;47207;p95"/>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8" name="Google Shape;47208;p95"/>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9" name="Google Shape;47209;p95"/>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0" name="Google Shape;47210;p95"/>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1" name="Google Shape;47211;p95"/>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2" name="Google Shape;47212;p95"/>
          <p:cNvGrpSpPr/>
          <p:nvPr/>
        </p:nvGrpSpPr>
        <p:grpSpPr>
          <a:xfrm>
            <a:off x="849224" y="1814106"/>
            <a:ext cx="347078" cy="364016"/>
            <a:chOff x="863499" y="1970906"/>
            <a:chExt cx="347078" cy="364016"/>
          </a:xfrm>
        </p:grpSpPr>
        <p:sp>
          <p:nvSpPr>
            <p:cNvPr id="47213" name="Google Shape;47213;p95"/>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4" name="Google Shape;47214;p95"/>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5" name="Google Shape;47215;p95"/>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6" name="Google Shape;47216;p95"/>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7" name="Google Shape;47217;p95"/>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8" name="Google Shape;47218;p95"/>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9" name="Google Shape;47219;p95"/>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0" name="Google Shape;47220;p95"/>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1" name="Google Shape;47221;p95"/>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2" name="Google Shape;47222;p95"/>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3" name="Google Shape;47223;p95"/>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4" name="Google Shape;47224;p95"/>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5" name="Google Shape;47225;p95"/>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6" name="Google Shape;47226;p95"/>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7" name="Google Shape;47227;p95"/>
          <p:cNvGrpSpPr/>
          <p:nvPr/>
        </p:nvGrpSpPr>
        <p:grpSpPr>
          <a:xfrm>
            <a:off x="1735604" y="1814106"/>
            <a:ext cx="364436" cy="364174"/>
            <a:chOff x="1749879" y="1970906"/>
            <a:chExt cx="364436" cy="364174"/>
          </a:xfrm>
        </p:grpSpPr>
        <p:sp>
          <p:nvSpPr>
            <p:cNvPr id="47228" name="Google Shape;47228;p95"/>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9" name="Google Shape;47229;p95"/>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0" name="Google Shape;47230;p95"/>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1" name="Google Shape;47231;p95"/>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2" name="Google Shape;47232;p95"/>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3" name="Google Shape;47233;p95"/>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4" name="Google Shape;47234;p95"/>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5" name="Google Shape;47235;p95"/>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6" name="Google Shape;47236;p95"/>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7" name="Google Shape;47237;p95"/>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8" name="Google Shape;47238;p95"/>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9" name="Google Shape;47239;p95"/>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0" name="Google Shape;47240;p95"/>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1" name="Google Shape;47241;p95"/>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2" name="Google Shape;47242;p95"/>
          <p:cNvGrpSpPr/>
          <p:nvPr/>
        </p:nvGrpSpPr>
        <p:grpSpPr>
          <a:xfrm>
            <a:off x="2172150" y="1819358"/>
            <a:ext cx="396106" cy="353985"/>
            <a:chOff x="2186425" y="1976158"/>
            <a:chExt cx="396106" cy="353985"/>
          </a:xfrm>
        </p:grpSpPr>
        <p:sp>
          <p:nvSpPr>
            <p:cNvPr id="47243" name="Google Shape;47243;p95"/>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4" name="Google Shape;47244;p95"/>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5" name="Google Shape;47245;p95"/>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6" name="Google Shape;47246;p95"/>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7" name="Google Shape;47247;p95"/>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8" name="Google Shape;47248;p95"/>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9" name="Google Shape;47249;p95"/>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0" name="Google Shape;47250;p95"/>
          <p:cNvGrpSpPr/>
          <p:nvPr/>
        </p:nvGrpSpPr>
        <p:grpSpPr>
          <a:xfrm>
            <a:off x="2644882" y="1860612"/>
            <a:ext cx="319190" cy="271240"/>
            <a:chOff x="2659157" y="2017412"/>
            <a:chExt cx="319190" cy="271240"/>
          </a:xfrm>
        </p:grpSpPr>
        <p:sp>
          <p:nvSpPr>
            <p:cNvPr id="47251" name="Google Shape;47251;p95"/>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2" name="Google Shape;47252;p95"/>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3" name="Google Shape;47253;p95"/>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4" name="Google Shape;47254;p95"/>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5" name="Google Shape;47255;p95"/>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6" name="Google Shape;47256;p95"/>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7" name="Google Shape;47257;p95"/>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8" name="Google Shape;47258;p95"/>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9" name="Google Shape;47259;p95"/>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0" name="Google Shape;47260;p95"/>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1" name="Google Shape;47261;p95"/>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2" name="Google Shape;47262;p95"/>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3" name="Google Shape;47263;p95"/>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4" name="Google Shape;47264;p95"/>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5" name="Google Shape;47265;p95"/>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6" name="Google Shape;47266;p95"/>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7" name="Google Shape;47267;p95"/>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8" name="Google Shape;47268;p95"/>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9" name="Google Shape;47269;p95"/>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0" name="Google Shape;47270;p95"/>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1" name="Google Shape;47271;p95"/>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2" name="Google Shape;47272;p95"/>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3" name="Google Shape;47273;p95"/>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4" name="Google Shape;47274;p95"/>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5" name="Google Shape;47275;p95"/>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6" name="Google Shape;47276;p95"/>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77" name="Google Shape;47277;p95"/>
          <p:cNvGrpSpPr/>
          <p:nvPr/>
        </p:nvGrpSpPr>
        <p:grpSpPr>
          <a:xfrm>
            <a:off x="3097500" y="1836716"/>
            <a:ext cx="318928" cy="319217"/>
            <a:chOff x="3111775" y="1993516"/>
            <a:chExt cx="318928" cy="319217"/>
          </a:xfrm>
        </p:grpSpPr>
        <p:sp>
          <p:nvSpPr>
            <p:cNvPr id="47278" name="Google Shape;47278;p95"/>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9" name="Google Shape;47279;p95"/>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0" name="Google Shape;47280;p95"/>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1" name="Google Shape;47281;p95"/>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2" name="Google Shape;47282;p95"/>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3" name="Google Shape;47283;p95"/>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4" name="Google Shape;47284;p95"/>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5" name="Google Shape;47285;p95"/>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6" name="Google Shape;47286;p95"/>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7" name="Google Shape;47287;p95"/>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8" name="Google Shape;47288;p95"/>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9" name="Google Shape;47289;p95"/>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0" name="Google Shape;47290;p95"/>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1" name="Google Shape;47291;p95"/>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2" name="Google Shape;47292;p95"/>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3" name="Google Shape;47293;p95"/>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4" name="Google Shape;47294;p95"/>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5" name="Google Shape;47295;p95"/>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6" name="Google Shape;47296;p95"/>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7" name="Google Shape;47297;p95"/>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8" name="Google Shape;47298;p95"/>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9" name="Google Shape;47299;p95"/>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0" name="Google Shape;47300;p95"/>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1" name="Google Shape;47301;p95"/>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2" name="Google Shape;47302;p95"/>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3" name="Google Shape;47303;p95"/>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4" name="Google Shape;47304;p95"/>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5" name="Google Shape;47305;p95"/>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6" name="Google Shape;47306;p95"/>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7" name="Google Shape;47307;p95"/>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8" name="Google Shape;47308;p95"/>
          <p:cNvGrpSpPr/>
          <p:nvPr/>
        </p:nvGrpSpPr>
        <p:grpSpPr>
          <a:xfrm>
            <a:off x="4009510" y="1813607"/>
            <a:ext cx="288807" cy="355377"/>
            <a:chOff x="4023785" y="1970407"/>
            <a:chExt cx="288807" cy="355377"/>
          </a:xfrm>
        </p:grpSpPr>
        <p:sp>
          <p:nvSpPr>
            <p:cNvPr id="47309" name="Google Shape;47309;p95"/>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0" name="Google Shape;47310;p95"/>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1" name="Google Shape;47311;p95"/>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2" name="Google Shape;47312;p95"/>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3" name="Google Shape;47313;p95"/>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4" name="Google Shape;47314;p95"/>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5" name="Google Shape;47315;p95"/>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6" name="Google Shape;47316;p95"/>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7" name="Google Shape;47317;p95"/>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8" name="Google Shape;47318;p95"/>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9" name="Google Shape;47319;p95"/>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0" name="Google Shape;47320;p95"/>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1" name="Google Shape;47321;p95"/>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2" name="Google Shape;47322;p95"/>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3" name="Google Shape;47323;p95"/>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4" name="Google Shape;47324;p95"/>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5" name="Google Shape;47325;p95"/>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6" name="Google Shape;47326;p95"/>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7" name="Google Shape;47327;p95"/>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8" name="Google Shape;47328;p95"/>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9" name="Google Shape;47329;p95"/>
          <p:cNvGrpSpPr/>
          <p:nvPr/>
        </p:nvGrpSpPr>
        <p:grpSpPr>
          <a:xfrm>
            <a:off x="3530265" y="3224163"/>
            <a:ext cx="320188" cy="319269"/>
            <a:chOff x="3544540" y="3380963"/>
            <a:chExt cx="320188" cy="319269"/>
          </a:xfrm>
        </p:grpSpPr>
        <p:sp>
          <p:nvSpPr>
            <p:cNvPr id="47330" name="Google Shape;47330;p95"/>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1" name="Google Shape;47331;p95"/>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2" name="Google Shape;47332;p95"/>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3" name="Google Shape;47333;p95"/>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4" name="Google Shape;47334;p95"/>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5" name="Google Shape;47335;p95"/>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6" name="Google Shape;47336;p95"/>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7" name="Google Shape;47337;p95"/>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8" name="Google Shape;47338;p95"/>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9" name="Google Shape;47339;p95"/>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0" name="Google Shape;47340;p95"/>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1" name="Google Shape;47341;p95"/>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2" name="Google Shape;47342;p95"/>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3" name="Google Shape;47343;p95"/>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4" name="Google Shape;47344;p95"/>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5" name="Google Shape;47345;p95"/>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6" name="Google Shape;47346;p95"/>
          <p:cNvGrpSpPr/>
          <p:nvPr/>
        </p:nvGrpSpPr>
        <p:grpSpPr>
          <a:xfrm>
            <a:off x="3930362" y="3198034"/>
            <a:ext cx="415696" cy="371605"/>
            <a:chOff x="3944637" y="3354834"/>
            <a:chExt cx="415696" cy="371605"/>
          </a:xfrm>
        </p:grpSpPr>
        <p:sp>
          <p:nvSpPr>
            <p:cNvPr id="47347" name="Google Shape;47347;p95"/>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8" name="Google Shape;47348;p95"/>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9" name="Google Shape;47349;p95"/>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0" name="Google Shape;47350;p95"/>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1" name="Google Shape;47351;p95"/>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2" name="Google Shape;47352;p95"/>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3" name="Google Shape;47353;p95"/>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4" name="Google Shape;47354;p95"/>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5" name="Google Shape;47355;p95"/>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6" name="Google Shape;47356;p95"/>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7" name="Google Shape;47357;p95"/>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8" name="Google Shape;47358;p95"/>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9" name="Google Shape;47359;p95"/>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0" name="Google Shape;47360;p95"/>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1" name="Google Shape;47361;p95"/>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2" name="Google Shape;47362;p95"/>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3" name="Google Shape;47363;p95"/>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4" name="Google Shape;47364;p95"/>
          <p:cNvGrpSpPr/>
          <p:nvPr/>
        </p:nvGrpSpPr>
        <p:grpSpPr>
          <a:xfrm>
            <a:off x="1300344" y="3664727"/>
            <a:ext cx="346317" cy="332136"/>
            <a:chOff x="1314619" y="3821527"/>
            <a:chExt cx="346317" cy="332136"/>
          </a:xfrm>
        </p:grpSpPr>
        <p:sp>
          <p:nvSpPr>
            <p:cNvPr id="47365" name="Google Shape;47365;p95"/>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6" name="Google Shape;47366;p95"/>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7" name="Google Shape;47367;p95"/>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8" name="Google Shape;47368;p95"/>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9" name="Google Shape;47369;p95"/>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0" name="Google Shape;47370;p95"/>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1" name="Google Shape;47371;p95"/>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2" name="Google Shape;47372;p95"/>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3" name="Google Shape;47373;p95"/>
          <p:cNvGrpSpPr/>
          <p:nvPr/>
        </p:nvGrpSpPr>
        <p:grpSpPr>
          <a:xfrm>
            <a:off x="1736864" y="3634134"/>
            <a:ext cx="386258" cy="380507"/>
            <a:chOff x="1751139" y="3790934"/>
            <a:chExt cx="386258" cy="380507"/>
          </a:xfrm>
        </p:grpSpPr>
        <p:sp>
          <p:nvSpPr>
            <p:cNvPr id="47374" name="Google Shape;47374;p95"/>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5" name="Google Shape;47375;p95"/>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6" name="Google Shape;47376;p95"/>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7" name="Google Shape;47377;p95"/>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8" name="Google Shape;47378;p95"/>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9" name="Google Shape;47379;p95"/>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0" name="Google Shape;47380;p95"/>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1" name="Google Shape;47381;p95"/>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2" name="Google Shape;47382;p95"/>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3" name="Google Shape;47383;p95"/>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4" name="Google Shape;47384;p95"/>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5" name="Google Shape;47385;p95"/>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6" name="Google Shape;47386;p9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7" name="Google Shape;47387;p9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8" name="Google Shape;47388;p95"/>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9" name="Google Shape;47389;p95"/>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0" name="Google Shape;47390;p95"/>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1" name="Google Shape;47391;p95"/>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92" name="Google Shape;47392;p95"/>
          <p:cNvGrpSpPr/>
          <p:nvPr/>
        </p:nvGrpSpPr>
        <p:grpSpPr>
          <a:xfrm>
            <a:off x="2175406" y="3664806"/>
            <a:ext cx="395607" cy="318928"/>
            <a:chOff x="2189681" y="3821606"/>
            <a:chExt cx="395607" cy="318928"/>
          </a:xfrm>
        </p:grpSpPr>
        <p:sp>
          <p:nvSpPr>
            <p:cNvPr id="47393" name="Google Shape;47393;p95"/>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4" name="Google Shape;47394;p95"/>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5" name="Google Shape;47395;p95"/>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6" name="Google Shape;47396;p95"/>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7" name="Google Shape;47397;p95"/>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8" name="Google Shape;47398;p95"/>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9" name="Google Shape;47399;p95"/>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0" name="Google Shape;47400;p95"/>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1" name="Google Shape;47401;p95"/>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2" name="Google Shape;47402;p95"/>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3" name="Google Shape;47403;p95"/>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4" name="Google Shape;47404;p95"/>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5" name="Google Shape;47405;p95"/>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6" name="Google Shape;47406;p95"/>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7" name="Google Shape;47407;p95"/>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8" name="Google Shape;47408;p95"/>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9" name="Google Shape;47409;p95"/>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0" name="Google Shape;47410;p95"/>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1" name="Google Shape;47411;p95"/>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2" name="Google Shape;47412;p95"/>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3" name="Google Shape;47413;p95"/>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4" name="Google Shape;47414;p95"/>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5" name="Google Shape;47415;p95"/>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6" name="Google Shape;47416;p95"/>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7" name="Google Shape;47417;p95"/>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8" name="Google Shape;47418;p95"/>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9" name="Google Shape;47419;p95"/>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0" name="Google Shape;47420;p95"/>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1" name="Google Shape;47421;p95"/>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2" name="Google Shape;47422;p95"/>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23" name="Google Shape;47423;p95"/>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24" name="Google Shape;47424;p95"/>
          <p:cNvGrpSpPr/>
          <p:nvPr/>
        </p:nvGrpSpPr>
        <p:grpSpPr>
          <a:xfrm>
            <a:off x="1263134" y="1804547"/>
            <a:ext cx="420475" cy="383055"/>
            <a:chOff x="1277409" y="1961347"/>
            <a:chExt cx="420475" cy="383055"/>
          </a:xfrm>
        </p:grpSpPr>
        <p:sp>
          <p:nvSpPr>
            <p:cNvPr id="47425" name="Google Shape;47425;p95"/>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6" name="Google Shape;47426;p95"/>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7" name="Google Shape;47427;p95"/>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8" name="Google Shape;47428;p95"/>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9" name="Google Shape;47429;p95"/>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0" name="Google Shape;47430;p95"/>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1" name="Google Shape;47431;p95"/>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2" name="Google Shape;47432;p95"/>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3" name="Google Shape;47433;p95"/>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4" name="Google Shape;47434;p95"/>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5" name="Google Shape;47435;p95"/>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6" name="Google Shape;47436;p95"/>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7" name="Google Shape;47437;p95"/>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8" name="Google Shape;47438;p95"/>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9" name="Google Shape;47439;p95"/>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0" name="Google Shape;47440;p95"/>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1" name="Google Shape;47441;p95"/>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2" name="Google Shape;47442;p95"/>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3" name="Google Shape;47443;p95"/>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4" name="Google Shape;47444;p95"/>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5" name="Google Shape;47445;p95"/>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6" name="Google Shape;47446;p95"/>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7" name="Google Shape;47447;p95"/>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8" name="Google Shape;47448;p95"/>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9" name="Google Shape;47449;p95"/>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0" name="Google Shape;47450;p95"/>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1" name="Google Shape;47451;p95"/>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2" name="Google Shape;47452;p95"/>
          <p:cNvGrpSpPr/>
          <p:nvPr/>
        </p:nvGrpSpPr>
        <p:grpSpPr>
          <a:xfrm>
            <a:off x="2200800" y="2276019"/>
            <a:ext cx="380008" cy="351648"/>
            <a:chOff x="2215075" y="2432819"/>
            <a:chExt cx="380008" cy="351648"/>
          </a:xfrm>
        </p:grpSpPr>
        <p:sp>
          <p:nvSpPr>
            <p:cNvPr id="47453" name="Google Shape;47453;p95"/>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4" name="Google Shape;47454;p95"/>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5" name="Google Shape;47455;p95"/>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6" name="Google Shape;47456;p95"/>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7" name="Google Shape;47457;p95"/>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8" name="Google Shape;47458;p95"/>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9" name="Google Shape;47459;p95"/>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0" name="Google Shape;47460;p95"/>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1" name="Google Shape;47461;p95"/>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2" name="Google Shape;47462;p95"/>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3" name="Google Shape;47463;p95"/>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4" name="Google Shape;47464;p95"/>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5" name="Google Shape;47465;p95"/>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6" name="Google Shape;47466;p95"/>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7" name="Google Shape;47467;p95"/>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8" name="Google Shape;47468;p95"/>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9" name="Google Shape;47469;p95"/>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0" name="Google Shape;47470;p95"/>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1" name="Google Shape;47471;p95"/>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2" name="Google Shape;47472;p95"/>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3" name="Google Shape;47473;p95"/>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4" name="Google Shape;47474;p95"/>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5" name="Google Shape;47475;p95"/>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6" name="Google Shape;47476;p95"/>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7" name="Google Shape;47477;p95"/>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8" name="Google Shape;47478;p95"/>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9" name="Google Shape;47479;p95"/>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0" name="Google Shape;47480;p95"/>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1" name="Google Shape;47481;p95"/>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2" name="Google Shape;47482;p95"/>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3" name="Google Shape;47483;p95"/>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4" name="Google Shape;47484;p95"/>
          <p:cNvGrpSpPr/>
          <p:nvPr/>
        </p:nvGrpSpPr>
        <p:grpSpPr>
          <a:xfrm>
            <a:off x="2647141" y="2265542"/>
            <a:ext cx="344059" cy="340671"/>
            <a:chOff x="2661416" y="2422342"/>
            <a:chExt cx="344059" cy="340671"/>
          </a:xfrm>
        </p:grpSpPr>
        <p:sp>
          <p:nvSpPr>
            <p:cNvPr id="47485" name="Google Shape;47485;p95"/>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6" name="Google Shape;47486;p95"/>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7" name="Google Shape;47487;p95"/>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8" name="Google Shape;47488;p95"/>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9" name="Google Shape;47489;p95"/>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0" name="Google Shape;47490;p95"/>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1" name="Google Shape;47491;p95"/>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2" name="Google Shape;47492;p95"/>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3" name="Google Shape;47493;p95"/>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4" name="Google Shape;47494;p95"/>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5" name="Google Shape;47495;p95"/>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6" name="Google Shape;47496;p95"/>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7" name="Google Shape;47497;p95"/>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8" name="Google Shape;47498;p95"/>
          <p:cNvGrpSpPr/>
          <p:nvPr/>
        </p:nvGrpSpPr>
        <p:grpSpPr>
          <a:xfrm>
            <a:off x="4052235" y="2265542"/>
            <a:ext cx="206876" cy="348470"/>
            <a:chOff x="4066510" y="2422342"/>
            <a:chExt cx="206876" cy="348470"/>
          </a:xfrm>
        </p:grpSpPr>
        <p:sp>
          <p:nvSpPr>
            <p:cNvPr id="47499" name="Google Shape;47499;p95"/>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0" name="Google Shape;47500;p95"/>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1" name="Google Shape;47501;p95"/>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2" name="Google Shape;47502;p95"/>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3" name="Google Shape;47503;p95"/>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4" name="Google Shape;47504;p95"/>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5" name="Google Shape;47505;p95"/>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6" name="Google Shape;47506;p95"/>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7" name="Google Shape;47507;p95"/>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8" name="Google Shape;47508;p95"/>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9" name="Google Shape;47509;p95"/>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0" name="Google Shape;47510;p95"/>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11" name="Google Shape;47511;p95"/>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12" name="Google Shape;47512;p95"/>
          <p:cNvGrpSpPr/>
          <p:nvPr/>
        </p:nvGrpSpPr>
        <p:grpSpPr>
          <a:xfrm>
            <a:off x="2603418" y="3660525"/>
            <a:ext cx="420475" cy="326491"/>
            <a:chOff x="2617693" y="3817325"/>
            <a:chExt cx="420475" cy="326491"/>
          </a:xfrm>
        </p:grpSpPr>
        <p:sp>
          <p:nvSpPr>
            <p:cNvPr id="47513" name="Google Shape;47513;p95"/>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4" name="Google Shape;47514;p95"/>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5" name="Google Shape;47515;p95"/>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6" name="Google Shape;47516;p95"/>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7" name="Google Shape;47517;p95"/>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8" name="Google Shape;47518;p95"/>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9" name="Google Shape;47519;p95"/>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0" name="Google Shape;47520;p95"/>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1" name="Google Shape;47521;p95"/>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2" name="Google Shape;47522;p95"/>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3" name="Google Shape;47523;p95"/>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4" name="Google Shape;47524;p95"/>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5" name="Google Shape;47525;p95"/>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6" name="Google Shape;47526;p95"/>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7" name="Google Shape;47527;p95"/>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8" name="Google Shape;47528;p95"/>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9" name="Google Shape;47529;p95"/>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0" name="Google Shape;47530;p95"/>
          <p:cNvGrpSpPr/>
          <p:nvPr/>
        </p:nvGrpSpPr>
        <p:grpSpPr>
          <a:xfrm>
            <a:off x="3531026" y="2266723"/>
            <a:ext cx="358134" cy="356637"/>
            <a:chOff x="3545301" y="2423523"/>
            <a:chExt cx="358134" cy="356637"/>
          </a:xfrm>
        </p:grpSpPr>
        <p:sp>
          <p:nvSpPr>
            <p:cNvPr id="47531" name="Google Shape;47531;p95"/>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2" name="Google Shape;47532;p95"/>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3" name="Google Shape;47533;p95"/>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4" name="Google Shape;47534;p95"/>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5" name="Google Shape;47535;p95"/>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6" name="Google Shape;47536;p95"/>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7" name="Google Shape;47537;p95"/>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8" name="Google Shape;47538;p95"/>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9" name="Google Shape;47539;p95"/>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40" name="Google Shape;47540;p95"/>
          <p:cNvGrpSpPr/>
          <p:nvPr/>
        </p:nvGrpSpPr>
        <p:grpSpPr>
          <a:xfrm>
            <a:off x="3517187" y="3667799"/>
            <a:ext cx="377251" cy="324232"/>
            <a:chOff x="3531462" y="3824599"/>
            <a:chExt cx="377251" cy="324232"/>
          </a:xfrm>
        </p:grpSpPr>
        <p:sp>
          <p:nvSpPr>
            <p:cNvPr id="47541" name="Google Shape;47541;p95"/>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2" name="Google Shape;47542;p95"/>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3" name="Google Shape;47543;p95"/>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4" name="Google Shape;47544;p95"/>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5" name="Google Shape;47545;p95"/>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6" name="Google Shape;47546;p95"/>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7" name="Google Shape;47547;p95"/>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8" name="Google Shape;47548;p95"/>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9" name="Google Shape;47549;p95"/>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0" name="Google Shape;47550;p95"/>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1" name="Google Shape;47551;p95"/>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2" name="Google Shape;47552;p95"/>
          <p:cNvGrpSpPr/>
          <p:nvPr/>
        </p:nvGrpSpPr>
        <p:grpSpPr>
          <a:xfrm>
            <a:off x="4016311" y="3648446"/>
            <a:ext cx="286523" cy="340566"/>
            <a:chOff x="4030586" y="3805246"/>
            <a:chExt cx="286523" cy="340566"/>
          </a:xfrm>
        </p:grpSpPr>
        <p:sp>
          <p:nvSpPr>
            <p:cNvPr id="47553" name="Google Shape;47553;p95"/>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4" name="Google Shape;47554;p95"/>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5" name="Google Shape;47555;p95"/>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6" name="Google Shape;47556;p95"/>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7" name="Google Shape;47557;p95"/>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8" name="Google Shape;47558;p95"/>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9" name="Google Shape;47559;p95"/>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0" name="Google Shape;47560;p95"/>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1" name="Google Shape;47561;p95"/>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2" name="Google Shape;47562;p95"/>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3" name="Google Shape;47563;p95"/>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4" name="Google Shape;47564;p95"/>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5" name="Google Shape;47565;p95"/>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6" name="Google Shape;47566;p95"/>
          <p:cNvGrpSpPr/>
          <p:nvPr/>
        </p:nvGrpSpPr>
        <p:grpSpPr>
          <a:xfrm>
            <a:off x="2166609" y="2731919"/>
            <a:ext cx="376752" cy="374468"/>
            <a:chOff x="2180884" y="2888719"/>
            <a:chExt cx="376752" cy="374468"/>
          </a:xfrm>
        </p:grpSpPr>
        <p:sp>
          <p:nvSpPr>
            <p:cNvPr id="47567" name="Google Shape;47567;p95"/>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8" name="Google Shape;47568;p95"/>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9" name="Google Shape;47569;p95"/>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0" name="Google Shape;47570;p95"/>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1" name="Google Shape;47571;p95"/>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2" name="Google Shape;47572;p95"/>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3" name="Google Shape;47573;p95"/>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4" name="Google Shape;47574;p95"/>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5" name="Google Shape;47575;p95"/>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6" name="Google Shape;47576;p95"/>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7" name="Google Shape;47577;p95"/>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8" name="Google Shape;47578;p95"/>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9" name="Google Shape;47579;p95"/>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0" name="Google Shape;47580;p95"/>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1" name="Google Shape;47581;p95"/>
          <p:cNvGrpSpPr/>
          <p:nvPr/>
        </p:nvGrpSpPr>
        <p:grpSpPr>
          <a:xfrm>
            <a:off x="3940157" y="2786199"/>
            <a:ext cx="378249" cy="265909"/>
            <a:chOff x="3954432" y="2942999"/>
            <a:chExt cx="378249" cy="265909"/>
          </a:xfrm>
        </p:grpSpPr>
        <p:sp>
          <p:nvSpPr>
            <p:cNvPr id="47582" name="Google Shape;47582;p95"/>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3" name="Google Shape;47583;p95"/>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4" name="Google Shape;47584;p95"/>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5" name="Google Shape;47585;p95"/>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6" name="Google Shape;47586;p95"/>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7" name="Google Shape;47587;p95"/>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8" name="Google Shape;47588;p95"/>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9" name="Google Shape;47589;p95"/>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0" name="Google Shape;47590;p95"/>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1" name="Google Shape;47591;p95"/>
          <p:cNvGrpSpPr/>
          <p:nvPr/>
        </p:nvGrpSpPr>
        <p:grpSpPr>
          <a:xfrm>
            <a:off x="1737862" y="4109808"/>
            <a:ext cx="378512" cy="374756"/>
            <a:chOff x="1752137" y="4266608"/>
            <a:chExt cx="378512" cy="374756"/>
          </a:xfrm>
        </p:grpSpPr>
        <p:sp>
          <p:nvSpPr>
            <p:cNvPr id="47592" name="Google Shape;47592;p95"/>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3" name="Google Shape;47593;p95"/>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4" name="Google Shape;47594;p95"/>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5" name="Google Shape;47595;p95"/>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6" name="Google Shape;47596;p95"/>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7" name="Google Shape;47597;p95"/>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8" name="Google Shape;47598;p95"/>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9" name="Google Shape;47599;p95"/>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0" name="Google Shape;47600;p95"/>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1" name="Google Shape;47601;p95"/>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2" name="Google Shape;47602;p95"/>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3" name="Google Shape;47603;p95"/>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4" name="Google Shape;47604;p95"/>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5" name="Google Shape;47605;p95"/>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6" name="Google Shape;47606;p95"/>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7" name="Google Shape;47607;p95"/>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8" name="Google Shape;47608;p95"/>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9" name="Google Shape;47609;p95"/>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0" name="Google Shape;47610;p9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1" name="Google Shape;47611;p9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2" name="Google Shape;47612;p95"/>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3" name="Google Shape;47613;p95"/>
          <p:cNvGrpSpPr/>
          <p:nvPr/>
        </p:nvGrpSpPr>
        <p:grpSpPr>
          <a:xfrm>
            <a:off x="3103513" y="3655746"/>
            <a:ext cx="341065" cy="341065"/>
            <a:chOff x="3117788" y="3812546"/>
            <a:chExt cx="341065" cy="341065"/>
          </a:xfrm>
        </p:grpSpPr>
        <p:sp>
          <p:nvSpPr>
            <p:cNvPr id="47614" name="Google Shape;47614;p95"/>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5" name="Google Shape;47615;p95"/>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6" name="Google Shape;47616;p95"/>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7" name="Google Shape;47617;p95"/>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8" name="Google Shape;47618;p95"/>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9" name="Google Shape;47619;p95"/>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0" name="Google Shape;47620;p95"/>
          <p:cNvGrpSpPr/>
          <p:nvPr/>
        </p:nvGrpSpPr>
        <p:grpSpPr>
          <a:xfrm>
            <a:off x="3980125" y="4143132"/>
            <a:ext cx="338281" cy="322657"/>
            <a:chOff x="3994400" y="4299932"/>
            <a:chExt cx="338281" cy="322657"/>
          </a:xfrm>
        </p:grpSpPr>
        <p:sp>
          <p:nvSpPr>
            <p:cNvPr id="47621" name="Google Shape;47621;p95"/>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2" name="Google Shape;47622;p95"/>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3" name="Google Shape;47623;p95"/>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4" name="Google Shape;47624;p95"/>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5" name="Google Shape;47625;p95"/>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6" name="Google Shape;47626;p95"/>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7" name="Google Shape;47627;p95"/>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8" name="Google Shape;47628;p95"/>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9" name="Google Shape;47629;p95"/>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0" name="Google Shape;47630;p95"/>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31" name="Google Shape;47631;p95"/>
          <p:cNvGrpSpPr/>
          <p:nvPr/>
        </p:nvGrpSpPr>
        <p:grpSpPr>
          <a:xfrm>
            <a:off x="3559151" y="1808828"/>
            <a:ext cx="302358" cy="374993"/>
            <a:chOff x="3573426" y="1965628"/>
            <a:chExt cx="302358" cy="374993"/>
          </a:xfrm>
        </p:grpSpPr>
        <p:sp>
          <p:nvSpPr>
            <p:cNvPr id="47632" name="Google Shape;47632;p95"/>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3" name="Google Shape;47633;p95"/>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4" name="Google Shape;47634;p95"/>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5" name="Google Shape;47635;p95"/>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6" name="Google Shape;47636;p95"/>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7" name="Google Shape;47637;p95"/>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8" name="Google Shape;47638;p95"/>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9" name="Google Shape;47639;p95"/>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0" name="Google Shape;47640;p95"/>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1" name="Google Shape;47641;p95"/>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2" name="Google Shape;47642;p95"/>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3" name="Google Shape;47643;p95"/>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4" name="Google Shape;47644;p95"/>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5" name="Google Shape;47645;p95"/>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6" name="Google Shape;47646;p95"/>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7" name="Google Shape;47647;p95"/>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8" name="Google Shape;47648;p95"/>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9" name="Google Shape;47649;p95"/>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0" name="Google Shape;47650;p95"/>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1" name="Google Shape;47651;p95"/>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2" name="Google Shape;47652;p95"/>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3" name="Google Shape;47653;p95"/>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4" name="Google Shape;47654;p95"/>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5" name="Google Shape;47655;p95"/>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6" name="Google Shape;47656;p95"/>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7" name="Google Shape;47657;p95"/>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8" name="Google Shape;47658;p95"/>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9" name="Google Shape;47659;p95"/>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0" name="Google Shape;47660;p95"/>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1" name="Google Shape;47661;p95"/>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2" name="Google Shape;47662;p95"/>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3" name="Google Shape;47663;p95"/>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4" name="Google Shape;47664;p95"/>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5" name="Google Shape;47665;p95"/>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6" name="Google Shape;47666;p95"/>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7" name="Google Shape;47667;p95"/>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8" name="Google Shape;47668;p95"/>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9" name="Google Shape;47669;p95"/>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0" name="Google Shape;47670;p95"/>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1" name="Google Shape;47671;p95"/>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2" name="Google Shape;47672;p95"/>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3" name="Google Shape;47673;p95"/>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4" name="Google Shape;47674;p95"/>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5" name="Google Shape;47675;p95"/>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6" name="Google Shape;47676;p95"/>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7" name="Google Shape;47677;p95"/>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8" name="Google Shape;47678;p95"/>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9" name="Google Shape;47679;p95"/>
          <p:cNvGrpSpPr/>
          <p:nvPr/>
        </p:nvGrpSpPr>
        <p:grpSpPr>
          <a:xfrm>
            <a:off x="3499357" y="2751772"/>
            <a:ext cx="355876" cy="331007"/>
            <a:chOff x="3513632" y="2908572"/>
            <a:chExt cx="355876" cy="331007"/>
          </a:xfrm>
        </p:grpSpPr>
        <p:sp>
          <p:nvSpPr>
            <p:cNvPr id="47680" name="Google Shape;47680;p95"/>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1" name="Google Shape;47681;p95"/>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2" name="Google Shape;47682;p95"/>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3" name="Google Shape;47683;p95"/>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4" name="Google Shape;47684;p95"/>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5" name="Google Shape;47685;p95"/>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6" name="Google Shape;47686;p95"/>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7" name="Google Shape;47687;p95"/>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8" name="Google Shape;47688;p95"/>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9" name="Google Shape;47689;p95"/>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0" name="Google Shape;47690;p95"/>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1" name="Google Shape;47691;p95"/>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2" name="Google Shape;47692;p95"/>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3" name="Google Shape;47693;p95"/>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4" name="Google Shape;47694;p95"/>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5" name="Google Shape;47695;p95"/>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6" name="Google Shape;47696;p95"/>
          <p:cNvGrpSpPr/>
          <p:nvPr/>
        </p:nvGrpSpPr>
        <p:grpSpPr>
          <a:xfrm>
            <a:off x="2679808" y="2731630"/>
            <a:ext cx="235762" cy="374756"/>
            <a:chOff x="2694083" y="2888430"/>
            <a:chExt cx="235762" cy="374756"/>
          </a:xfrm>
        </p:grpSpPr>
        <p:sp>
          <p:nvSpPr>
            <p:cNvPr id="47697" name="Google Shape;47697;p95"/>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8" name="Google Shape;47698;p95"/>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9" name="Google Shape;47699;p95"/>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0" name="Google Shape;47700;p95"/>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1" name="Google Shape;47701;p95"/>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2" name="Google Shape;47702;p95"/>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3" name="Google Shape;47703;p95"/>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4" name="Google Shape;47704;p95"/>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5" name="Google Shape;47705;p95"/>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6" name="Google Shape;47706;p95"/>
          <p:cNvGrpSpPr/>
          <p:nvPr/>
        </p:nvGrpSpPr>
        <p:grpSpPr>
          <a:xfrm>
            <a:off x="857259" y="4143788"/>
            <a:ext cx="357661" cy="311155"/>
            <a:chOff x="871534" y="4300588"/>
            <a:chExt cx="357661" cy="311155"/>
          </a:xfrm>
        </p:grpSpPr>
        <p:sp>
          <p:nvSpPr>
            <p:cNvPr id="47707" name="Google Shape;47707;p95"/>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8" name="Google Shape;47708;p95"/>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9" name="Google Shape;47709;p95"/>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0" name="Google Shape;47710;p95"/>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1" name="Google Shape;47711;p95"/>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2" name="Google Shape;47712;p95"/>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3" name="Google Shape;47713;p95"/>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4" name="Google Shape;47714;p95"/>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5" name="Google Shape;47715;p95"/>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6" name="Google Shape;47716;p95"/>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7" name="Google Shape;47717;p95"/>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8" name="Google Shape;47718;p95"/>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9" name="Google Shape;47719;p95"/>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0" name="Google Shape;47720;p95"/>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1" name="Google Shape;47721;p95"/>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2" name="Google Shape;47722;p95"/>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3" name="Google Shape;47723;p95"/>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4" name="Google Shape;47724;p95"/>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5" name="Google Shape;47725;p95"/>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6" name="Google Shape;47726;p95"/>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7" name="Google Shape;47727;p95"/>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28" name="Google Shape;47728;p95"/>
          <p:cNvGrpSpPr/>
          <p:nvPr/>
        </p:nvGrpSpPr>
        <p:grpSpPr>
          <a:xfrm>
            <a:off x="901744" y="3664806"/>
            <a:ext cx="250100" cy="336785"/>
            <a:chOff x="916019" y="3821606"/>
            <a:chExt cx="250100" cy="336785"/>
          </a:xfrm>
        </p:grpSpPr>
        <p:sp>
          <p:nvSpPr>
            <p:cNvPr id="47729" name="Google Shape;47729;p95"/>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0" name="Google Shape;47730;p95"/>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1" name="Google Shape;47731;p95"/>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2" name="Google Shape;47732;p95"/>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3" name="Google Shape;47733;p95"/>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4" name="Google Shape;47734;p95"/>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5" name="Google Shape;47735;p95"/>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6" name="Google Shape;47736;p95"/>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7" name="Google Shape;47737;p95"/>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8" name="Google Shape;47738;p95"/>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9" name="Google Shape;47739;p95"/>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0" name="Google Shape;47740;p95"/>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1" name="Google Shape;47741;p95"/>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2" name="Google Shape;47742;p95"/>
          <p:cNvGrpSpPr/>
          <p:nvPr/>
        </p:nvGrpSpPr>
        <p:grpSpPr>
          <a:xfrm>
            <a:off x="835411" y="2752770"/>
            <a:ext cx="374730" cy="332504"/>
            <a:chOff x="849686" y="2909570"/>
            <a:chExt cx="374730" cy="332504"/>
          </a:xfrm>
        </p:grpSpPr>
        <p:sp>
          <p:nvSpPr>
            <p:cNvPr id="47743" name="Google Shape;47743;p95"/>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4" name="Google Shape;47744;p95"/>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5" name="Google Shape;47745;p95"/>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6" name="Google Shape;47746;p95"/>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7" name="Google Shape;47747;p95"/>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8" name="Google Shape;47748;p95"/>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9" name="Google Shape;47749;p95"/>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0" name="Google Shape;47750;p95"/>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1" name="Google Shape;47751;p95"/>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2" name="Google Shape;47752;p95"/>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3" name="Google Shape;47753;p95"/>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4" name="Google Shape;47754;p95"/>
          <p:cNvGrpSpPr/>
          <p:nvPr/>
        </p:nvGrpSpPr>
        <p:grpSpPr>
          <a:xfrm>
            <a:off x="1721292" y="2263441"/>
            <a:ext cx="417718" cy="372866"/>
            <a:chOff x="1735567" y="2420241"/>
            <a:chExt cx="417718" cy="372866"/>
          </a:xfrm>
        </p:grpSpPr>
        <p:sp>
          <p:nvSpPr>
            <p:cNvPr id="47755" name="Google Shape;47755;p95"/>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6" name="Google Shape;47756;p95"/>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7" name="Google Shape;47757;p95"/>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8" name="Google Shape;47758;p95"/>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9" name="Google Shape;47759;p95"/>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0" name="Google Shape;47760;p95"/>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1" name="Google Shape;47761;p95"/>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2" name="Google Shape;47762;p95"/>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3" name="Google Shape;47763;p95"/>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4" name="Google Shape;47764;p95"/>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5" name="Google Shape;47765;p95"/>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6" name="Google Shape;47766;p95"/>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7" name="Google Shape;47767;p95"/>
          <p:cNvGrpSpPr/>
          <p:nvPr/>
        </p:nvGrpSpPr>
        <p:grpSpPr>
          <a:xfrm>
            <a:off x="3585043" y="4142790"/>
            <a:ext cx="251098" cy="309028"/>
            <a:chOff x="3599318" y="4299590"/>
            <a:chExt cx="251098" cy="309028"/>
          </a:xfrm>
        </p:grpSpPr>
        <p:sp>
          <p:nvSpPr>
            <p:cNvPr id="47768" name="Google Shape;47768;p95"/>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9" name="Google Shape;47769;p95"/>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0" name="Google Shape;47770;p95"/>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1" name="Google Shape;47771;p95"/>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2" name="Google Shape;47772;p95"/>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3" name="Google Shape;47773;p95"/>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4" name="Google Shape;47774;p95"/>
          <p:cNvGrpSpPr/>
          <p:nvPr/>
        </p:nvGrpSpPr>
        <p:grpSpPr>
          <a:xfrm>
            <a:off x="3091723" y="2276440"/>
            <a:ext cx="345818" cy="345056"/>
            <a:chOff x="3105998" y="2433240"/>
            <a:chExt cx="345818" cy="345056"/>
          </a:xfrm>
        </p:grpSpPr>
        <p:sp>
          <p:nvSpPr>
            <p:cNvPr id="47775" name="Google Shape;47775;p95"/>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6" name="Google Shape;47776;p95"/>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7" name="Google Shape;47777;p95"/>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8" name="Google Shape;47778;p95"/>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9" name="Google Shape;47779;p95"/>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0" name="Google Shape;47780;p95"/>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1" name="Google Shape;47781;p95"/>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2" name="Google Shape;47782;p95"/>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3" name="Google Shape;47783;p95"/>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4" name="Google Shape;47784;p95"/>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5" name="Google Shape;47785;p95"/>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6" name="Google Shape;47786;p95"/>
          <p:cNvGrpSpPr/>
          <p:nvPr/>
        </p:nvGrpSpPr>
        <p:grpSpPr>
          <a:xfrm>
            <a:off x="1723051" y="2743973"/>
            <a:ext cx="374730" cy="350361"/>
            <a:chOff x="1737326" y="2900773"/>
            <a:chExt cx="374730" cy="350361"/>
          </a:xfrm>
        </p:grpSpPr>
        <p:sp>
          <p:nvSpPr>
            <p:cNvPr id="47787" name="Google Shape;47787;p95"/>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8" name="Google Shape;47788;p95"/>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9" name="Google Shape;47789;p95"/>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0" name="Google Shape;47790;p95"/>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1" name="Google Shape;47791;p95"/>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2" name="Google Shape;47792;p95"/>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3" name="Google Shape;47793;p95"/>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4" name="Google Shape;47794;p95"/>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5" name="Google Shape;47795;p95"/>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6" name="Google Shape;47796;p95"/>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7" name="Google Shape;47797;p95"/>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8" name="Google Shape;47798;p95"/>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9" name="Google Shape;47799;p95"/>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0" name="Google Shape;47800;p95"/>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1" name="Google Shape;47801;p95"/>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2" name="Google Shape;47802;p95"/>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3" name="Google Shape;47803;p95"/>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4" name="Google Shape;47804;p95"/>
          <p:cNvGrpSpPr/>
          <p:nvPr/>
        </p:nvGrpSpPr>
        <p:grpSpPr>
          <a:xfrm>
            <a:off x="3986401" y="1422596"/>
            <a:ext cx="327226" cy="211603"/>
            <a:chOff x="4000676" y="1579396"/>
            <a:chExt cx="327226" cy="211603"/>
          </a:xfrm>
        </p:grpSpPr>
        <p:sp>
          <p:nvSpPr>
            <p:cNvPr id="47805" name="Google Shape;47805;p95"/>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6" name="Google Shape;47806;p95"/>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7" name="Google Shape;47807;p95"/>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8" name="Google Shape;47808;p95"/>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9" name="Google Shape;47809;p95"/>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0" name="Google Shape;47810;p95"/>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1" name="Google Shape;47811;p95"/>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2" name="Google Shape;47812;p95"/>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3" name="Google Shape;47813;p95"/>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4" name="Google Shape;47814;p95"/>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5" name="Google Shape;47815;p95"/>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6" name="Google Shape;47816;p95"/>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7" name="Google Shape;47817;p95"/>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8" name="Google Shape;47818;p95"/>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9" name="Google Shape;47819;p95"/>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0" name="Google Shape;47820;p95"/>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1" name="Google Shape;47821;p95"/>
          <p:cNvGrpSpPr/>
          <p:nvPr/>
        </p:nvGrpSpPr>
        <p:grpSpPr>
          <a:xfrm>
            <a:off x="2621248" y="1358784"/>
            <a:ext cx="371054" cy="336469"/>
            <a:chOff x="2635523" y="1515584"/>
            <a:chExt cx="371054" cy="336469"/>
          </a:xfrm>
        </p:grpSpPr>
        <p:sp>
          <p:nvSpPr>
            <p:cNvPr id="47822" name="Google Shape;47822;p95"/>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3" name="Google Shape;47823;p95"/>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4" name="Google Shape;47824;p95"/>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5" name="Google Shape;47825;p95"/>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6" name="Google Shape;47826;p95"/>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7" name="Google Shape;47827;p95"/>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8" name="Google Shape;47828;p95"/>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9" name="Google Shape;47829;p95"/>
          <p:cNvGrpSpPr/>
          <p:nvPr/>
        </p:nvGrpSpPr>
        <p:grpSpPr>
          <a:xfrm>
            <a:off x="2217632" y="1363931"/>
            <a:ext cx="311627" cy="326569"/>
            <a:chOff x="2231907" y="1520731"/>
            <a:chExt cx="311627" cy="326569"/>
          </a:xfrm>
        </p:grpSpPr>
        <p:sp>
          <p:nvSpPr>
            <p:cNvPr id="47830" name="Google Shape;47830;p95"/>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1" name="Google Shape;47831;p95"/>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2" name="Google Shape;47832;p95"/>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3" name="Google Shape;47833;p95"/>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4" name="Google Shape;47834;p95"/>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5" name="Google Shape;47835;p95"/>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6" name="Google Shape;47836;p95"/>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7" name="Google Shape;47837;p95"/>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8" name="Google Shape;47838;p95"/>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9" name="Google Shape;47839;p95"/>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0" name="Google Shape;47840;p95"/>
          <p:cNvGrpSpPr/>
          <p:nvPr/>
        </p:nvGrpSpPr>
        <p:grpSpPr>
          <a:xfrm>
            <a:off x="1325974" y="4144733"/>
            <a:ext cx="311890" cy="304695"/>
            <a:chOff x="1340249" y="4301533"/>
            <a:chExt cx="311890" cy="304695"/>
          </a:xfrm>
        </p:grpSpPr>
        <p:sp>
          <p:nvSpPr>
            <p:cNvPr id="47841" name="Google Shape;47841;p95"/>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2" name="Google Shape;47842;p95"/>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3" name="Google Shape;47843;p95"/>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4" name="Google Shape;47844;p95"/>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5" name="Google Shape;47845;p95"/>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6" name="Google Shape;47846;p95"/>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7" name="Google Shape;47847;p95"/>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8" name="Google Shape;47848;p95"/>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9" name="Google Shape;47849;p95"/>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0" name="Google Shape;47850;p95"/>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1" name="Google Shape;47851;p95"/>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2" name="Google Shape;47852;p95"/>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3" name="Google Shape;47853;p95"/>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4" name="Google Shape;47854;p95"/>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5" name="Google Shape;47855;p95"/>
          <p:cNvGrpSpPr/>
          <p:nvPr/>
        </p:nvGrpSpPr>
        <p:grpSpPr>
          <a:xfrm>
            <a:off x="1316415" y="3220224"/>
            <a:ext cx="306874" cy="332268"/>
            <a:chOff x="1330690" y="3377024"/>
            <a:chExt cx="306874" cy="332268"/>
          </a:xfrm>
        </p:grpSpPr>
        <p:sp>
          <p:nvSpPr>
            <p:cNvPr id="47856" name="Google Shape;47856;p95"/>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7" name="Google Shape;47857;p95"/>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8" name="Google Shape;47858;p95"/>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9" name="Google Shape;47859;p95"/>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0" name="Google Shape;47860;p9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1" name="Google Shape;47861;p9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2" name="Google Shape;47862;p9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3" name="Google Shape;47863;p9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4" name="Google Shape;47864;p9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5" name="Google Shape;47865;p95"/>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6" name="Google Shape;47866;p9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7" name="Google Shape;47867;p95"/>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8" name="Google Shape;47868;p9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9" name="Google Shape;47869;p95"/>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0" name="Google Shape;47870;p9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1" name="Google Shape;47871;p95"/>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2" name="Google Shape;47872;p95"/>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3" name="Google Shape;47873;p95"/>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4" name="Google Shape;47874;p95"/>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5" name="Google Shape;47875;p95"/>
          <p:cNvGrpSpPr/>
          <p:nvPr/>
        </p:nvGrpSpPr>
        <p:grpSpPr>
          <a:xfrm>
            <a:off x="2636322" y="3224977"/>
            <a:ext cx="341511" cy="324994"/>
            <a:chOff x="2650597" y="3381777"/>
            <a:chExt cx="341511" cy="324994"/>
          </a:xfrm>
        </p:grpSpPr>
        <p:sp>
          <p:nvSpPr>
            <p:cNvPr id="47876" name="Google Shape;47876;p95"/>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7" name="Google Shape;47877;p95"/>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8" name="Google Shape;47878;p95"/>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9" name="Google Shape;47879;p95"/>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0" name="Google Shape;47880;p95"/>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1" name="Google Shape;47881;p95"/>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2" name="Google Shape;47882;p95"/>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3" name="Google Shape;47883;p95"/>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4" name="Google Shape;47884;p95"/>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5" name="Google Shape;47885;p95"/>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6" name="Google Shape;47886;p95"/>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7" name="Google Shape;47887;p95"/>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8" name="Google Shape;47888;p95"/>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9" name="Google Shape;47889;p95"/>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0" name="Google Shape;47890;p95"/>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1" name="Google Shape;47891;p95"/>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2" name="Google Shape;47892;p95"/>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3" name="Google Shape;47893;p95"/>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4" name="Google Shape;47894;p95"/>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5" name="Google Shape;47895;p95"/>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6" name="Google Shape;47896;p95"/>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7" name="Google Shape;47897;p95"/>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8" name="Google Shape;47898;p95"/>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9" name="Google Shape;47899;p95"/>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0" name="Google Shape;47900;p95"/>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1" name="Google Shape;47901;p95"/>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2" name="Google Shape;47902;p95"/>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3" name="Google Shape;47903;p95"/>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4" name="Google Shape;47904;p95"/>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5" name="Google Shape;47905;p95"/>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6" name="Google Shape;47906;p95"/>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7" name="Google Shape;47907;p95"/>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8" name="Google Shape;47908;p95"/>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9" name="Google Shape;47909;p95"/>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0" name="Google Shape;47910;p95"/>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1" name="Google Shape;47911;p95"/>
          <p:cNvGrpSpPr/>
          <p:nvPr/>
        </p:nvGrpSpPr>
        <p:grpSpPr>
          <a:xfrm>
            <a:off x="1281227" y="2280562"/>
            <a:ext cx="402645" cy="323917"/>
            <a:chOff x="1295502" y="2437362"/>
            <a:chExt cx="402645" cy="323917"/>
          </a:xfrm>
        </p:grpSpPr>
        <p:sp>
          <p:nvSpPr>
            <p:cNvPr id="47912" name="Google Shape;47912;p95"/>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3" name="Google Shape;47913;p95"/>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4" name="Google Shape;47914;p95"/>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5" name="Google Shape;47915;p95"/>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6" name="Google Shape;47916;p95"/>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7" name="Google Shape;47917;p95"/>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8" name="Google Shape;47918;p95"/>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9" name="Google Shape;47919;p95"/>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0" name="Google Shape;47920;p95"/>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1" name="Google Shape;47921;p95"/>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2" name="Google Shape;47922;p95"/>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3" name="Google Shape;47923;p95"/>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4" name="Google Shape;47924;p95"/>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5" name="Google Shape;47925;p95"/>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6" name="Google Shape;47926;p95"/>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7" name="Google Shape;47927;p95"/>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8" name="Google Shape;47928;p95"/>
          <p:cNvGrpSpPr/>
          <p:nvPr/>
        </p:nvGrpSpPr>
        <p:grpSpPr>
          <a:xfrm>
            <a:off x="868315" y="2281560"/>
            <a:ext cx="337310" cy="337047"/>
            <a:chOff x="882590" y="2438360"/>
            <a:chExt cx="337310" cy="337047"/>
          </a:xfrm>
        </p:grpSpPr>
        <p:sp>
          <p:nvSpPr>
            <p:cNvPr id="47929" name="Google Shape;47929;p95"/>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0" name="Google Shape;47930;p95"/>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1" name="Google Shape;47931;p95"/>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2" name="Google Shape;47932;p95"/>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3" name="Google Shape;47933;p95"/>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4" name="Google Shape;47934;p95"/>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5" name="Google Shape;47935;p95"/>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6" name="Google Shape;47936;p95"/>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7" name="Google Shape;47937;p95"/>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8" name="Google Shape;47938;p95"/>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9" name="Google Shape;47939;p95"/>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0" name="Google Shape;47940;p95"/>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1" name="Google Shape;47941;p95"/>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2" name="Google Shape;47942;p95"/>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3" name="Google Shape;47943;p95"/>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4" name="Google Shape;47944;p95"/>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5" name="Google Shape;47945;p95"/>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6" name="Google Shape;47946;p95"/>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7" name="Google Shape;47947;p95"/>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8" name="Google Shape;47948;p95"/>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9" name="Google Shape;47949;p95"/>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0" name="Google Shape;47950;p95"/>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1" name="Google Shape;47951;p95"/>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2" name="Google Shape;47952;p95"/>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3" name="Google Shape;47953;p95"/>
          <p:cNvGrpSpPr/>
          <p:nvPr/>
        </p:nvGrpSpPr>
        <p:grpSpPr>
          <a:xfrm>
            <a:off x="856498" y="3201185"/>
            <a:ext cx="342824" cy="351228"/>
            <a:chOff x="870773" y="3357985"/>
            <a:chExt cx="342824" cy="351228"/>
          </a:xfrm>
        </p:grpSpPr>
        <p:sp>
          <p:nvSpPr>
            <p:cNvPr id="47954" name="Google Shape;47954;p95"/>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5" name="Google Shape;47955;p95"/>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6" name="Google Shape;47956;p95"/>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7" name="Google Shape;47957;p95"/>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8" name="Google Shape;47958;p95"/>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9" name="Google Shape;47959;p95"/>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0" name="Google Shape;47960;p95"/>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1" name="Google Shape;47961;p95"/>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2" name="Google Shape;47962;p95"/>
          <p:cNvGrpSpPr/>
          <p:nvPr/>
        </p:nvGrpSpPr>
        <p:grpSpPr>
          <a:xfrm>
            <a:off x="2728809" y="4142790"/>
            <a:ext cx="159372" cy="308896"/>
            <a:chOff x="2743084" y="4299590"/>
            <a:chExt cx="159372" cy="308896"/>
          </a:xfrm>
        </p:grpSpPr>
        <p:sp>
          <p:nvSpPr>
            <p:cNvPr id="47963" name="Google Shape;47963;p95"/>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4" name="Google Shape;47964;p95"/>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5" name="Google Shape;47965;p95"/>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6" name="Google Shape;47966;p95"/>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7" name="Google Shape;47967;p95"/>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8" name="Google Shape;47968;p95"/>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9" name="Google Shape;47969;p95"/>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0" name="Google Shape;47970;p95"/>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1" name="Google Shape;47971;p95"/>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2" name="Google Shape;47972;p95"/>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3" name="Google Shape;47973;p95"/>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4" name="Google Shape;47974;p95"/>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5" name="Google Shape;47975;p95"/>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6" name="Google Shape;47976;p95"/>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7" name="Google Shape;47977;p95"/>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8" name="Google Shape;47978;p95"/>
          <p:cNvGrpSpPr/>
          <p:nvPr/>
        </p:nvGrpSpPr>
        <p:grpSpPr>
          <a:xfrm>
            <a:off x="1279231" y="2782916"/>
            <a:ext cx="374730" cy="272211"/>
            <a:chOff x="1293506" y="2939716"/>
            <a:chExt cx="374730" cy="272211"/>
          </a:xfrm>
        </p:grpSpPr>
        <p:sp>
          <p:nvSpPr>
            <p:cNvPr id="47979" name="Google Shape;47979;p95"/>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0" name="Google Shape;47980;p95"/>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1" name="Google Shape;47981;p95"/>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2" name="Google Shape;47982;p95"/>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3" name="Google Shape;47983;p95"/>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4" name="Google Shape;47984;p95"/>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5" name="Google Shape;47985;p95"/>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6" name="Google Shape;47986;p95"/>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7" name="Google Shape;47987;p95"/>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8" name="Google Shape;47988;p95"/>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9" name="Google Shape;47989;p95"/>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0" name="Google Shape;47990;p95"/>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1" name="Google Shape;47991;p95"/>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2" name="Google Shape;47992;p95"/>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3" name="Google Shape;47993;p95"/>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4" name="Google Shape;47994;p95"/>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5" name="Google Shape;47995;p95"/>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6" name="Google Shape;47996;p95"/>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7" name="Google Shape;47997;p95"/>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8" name="Google Shape;47998;p95"/>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9" name="Google Shape;47999;p95"/>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0" name="Google Shape;48000;p95"/>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1" name="Google Shape;48001;p95"/>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2" name="Google Shape;48002;p95"/>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3" name="Google Shape;48003;p95"/>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4" name="Google Shape;48004;p95"/>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5" name="Google Shape;48005;p95"/>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6" name="Google Shape;48006;p95"/>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7" name="Google Shape;48007;p95"/>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8" name="Google Shape;48008;p95"/>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9" name="Google Shape;48009;p95"/>
          <p:cNvGrpSpPr/>
          <p:nvPr/>
        </p:nvGrpSpPr>
        <p:grpSpPr>
          <a:xfrm>
            <a:off x="2185963" y="4132365"/>
            <a:ext cx="374756" cy="329300"/>
            <a:chOff x="2200238" y="4289165"/>
            <a:chExt cx="374756" cy="329300"/>
          </a:xfrm>
        </p:grpSpPr>
        <p:sp>
          <p:nvSpPr>
            <p:cNvPr id="48010" name="Google Shape;48010;p95"/>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1" name="Google Shape;48011;p95"/>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2" name="Google Shape;48012;p95"/>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3" name="Google Shape;48013;p95"/>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4" name="Google Shape;48014;p95"/>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5" name="Google Shape;48015;p95"/>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6" name="Google Shape;48016;p95"/>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7" name="Google Shape;48017;p95"/>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8" name="Google Shape;48018;p95"/>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9" name="Google Shape;48019;p95"/>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0" name="Google Shape;48020;p95"/>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1" name="Google Shape;48021;p95"/>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2" name="Google Shape;48022;p95"/>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3" name="Google Shape;48023;p95"/>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4" name="Google Shape;48024;p95"/>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5" name="Google Shape;48025;p95"/>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6" name="Google Shape;48026;p95"/>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7" name="Google Shape;48027;p95"/>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8" name="Google Shape;48028;p95"/>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9" name="Google Shape;48029;p95"/>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0" name="Google Shape;48030;p95"/>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1" name="Google Shape;48031;p95"/>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2" name="Google Shape;48032;p95"/>
          <p:cNvGrpSpPr/>
          <p:nvPr/>
        </p:nvGrpSpPr>
        <p:grpSpPr>
          <a:xfrm>
            <a:off x="3116092" y="4167685"/>
            <a:ext cx="297342" cy="258871"/>
            <a:chOff x="3130367" y="4324485"/>
            <a:chExt cx="297342" cy="258871"/>
          </a:xfrm>
        </p:grpSpPr>
        <p:sp>
          <p:nvSpPr>
            <p:cNvPr id="48033" name="Google Shape;48033;p95"/>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4" name="Google Shape;48034;p95"/>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5" name="Google Shape;48035;p95"/>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6" name="Google Shape;48036;p95"/>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7" name="Google Shape;48037;p95"/>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8" name="Google Shape;48038;p95"/>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9" name="Google Shape;48039;p95"/>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0" name="Google Shape;48040;p95"/>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1" name="Google Shape;48041;p95"/>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2" name="Google Shape;48042;p95"/>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3" name="Google Shape;48043;p95"/>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4" name="Google Shape;48044;p95"/>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5" name="Google Shape;48045;p95"/>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6" name="Google Shape;48046;p95"/>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7" name="Google Shape;48047;p95"/>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8" name="Google Shape;48048;p95"/>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9" name="Google Shape;48049;p95"/>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0" name="Google Shape;48050;p95"/>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1" name="Google Shape;48051;p95"/>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2" name="Google Shape;48052;p95"/>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3" name="Google Shape;48053;p95"/>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4" name="Google Shape;48054;p95"/>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5" name="Google Shape;48055;p95"/>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6" name="Google Shape;48056;p95"/>
          <p:cNvGrpSpPr/>
          <p:nvPr/>
        </p:nvGrpSpPr>
        <p:grpSpPr>
          <a:xfrm>
            <a:off x="3046477" y="2746809"/>
            <a:ext cx="390565" cy="359578"/>
            <a:chOff x="3060752" y="2903609"/>
            <a:chExt cx="390565" cy="359578"/>
          </a:xfrm>
        </p:grpSpPr>
        <p:sp>
          <p:nvSpPr>
            <p:cNvPr id="48057" name="Google Shape;48057;p9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8" name="Google Shape;48058;p95"/>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9" name="Google Shape;48059;p95"/>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0" name="Google Shape;48060;p95"/>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1" name="Google Shape;48061;p95"/>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2" name="Google Shape;48062;p95"/>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3" name="Google Shape;48063;p95"/>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4" name="Google Shape;48064;p95"/>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5" name="Google Shape;48065;p95"/>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6" name="Google Shape;48066;p95"/>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7" name="Google Shape;48067;p95"/>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8" name="Google Shape;48068;p95"/>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9" name="Google Shape;48069;p95"/>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0" name="Google Shape;48070;p95"/>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1" name="Google Shape;48071;p95"/>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2" name="Google Shape;48072;p95"/>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3" name="Google Shape;48073;p9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4" name="Google Shape;48074;p95"/>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5" name="Google Shape;48075;p95"/>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6" name="Google Shape;48076;p95"/>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7" name="Google Shape;48077;p95"/>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8" name="Google Shape;48078;p95"/>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9" name="Google Shape;48079;p95"/>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0" name="Google Shape;48080;p95"/>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1" name="Google Shape;48081;p95"/>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2" name="Google Shape;48082;p95"/>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3" name="Google Shape;48083;p9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4" name="Google Shape;48084;p9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5" name="Google Shape;48085;p95"/>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6" name="Google Shape;48086;p95"/>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7" name="Google Shape;48087;p95"/>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8" name="Google Shape;48088;p95"/>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9" name="Google Shape;48089;p95"/>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0" name="Google Shape;48090;p95"/>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1" name="Google Shape;48091;p95"/>
          <p:cNvGrpSpPr/>
          <p:nvPr/>
        </p:nvGrpSpPr>
        <p:grpSpPr>
          <a:xfrm>
            <a:off x="6216451" y="3658649"/>
            <a:ext cx="364673" cy="339804"/>
            <a:chOff x="6221064" y="3811049"/>
            <a:chExt cx="364673" cy="339804"/>
          </a:xfrm>
        </p:grpSpPr>
        <p:sp>
          <p:nvSpPr>
            <p:cNvPr id="48092" name="Google Shape;48092;p95"/>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3" name="Google Shape;48093;p95"/>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4" name="Google Shape;48094;p95"/>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5" name="Google Shape;48095;p95"/>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6" name="Google Shape;48096;p95"/>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7" name="Google Shape;48097;p95"/>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8" name="Google Shape;48098;p95"/>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9" name="Google Shape;48099;p95"/>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0" name="Google Shape;48100;p95"/>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1" name="Google Shape;48101;p95"/>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2" name="Google Shape;48102;p95"/>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3" name="Google Shape;48103;p95"/>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4" name="Google Shape;48104;p95"/>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5" name="Google Shape;48105;p95"/>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6" name="Google Shape;48106;p95"/>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7" name="Google Shape;48107;p95"/>
          <p:cNvGrpSpPr/>
          <p:nvPr/>
        </p:nvGrpSpPr>
        <p:grpSpPr>
          <a:xfrm>
            <a:off x="5761812" y="4122795"/>
            <a:ext cx="358160" cy="356926"/>
            <a:chOff x="5766424" y="4275195"/>
            <a:chExt cx="358160" cy="356926"/>
          </a:xfrm>
        </p:grpSpPr>
        <p:sp>
          <p:nvSpPr>
            <p:cNvPr id="48108" name="Google Shape;48108;p95"/>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9" name="Google Shape;48109;p95"/>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0" name="Google Shape;48110;p95"/>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1" name="Google Shape;48111;p95"/>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2" name="Google Shape;48112;p95"/>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3" name="Google Shape;48113;p95"/>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4" name="Google Shape;48114;p95"/>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5" name="Google Shape;48115;p95"/>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6" name="Google Shape;48116;p95"/>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7" name="Google Shape;48117;p95"/>
          <p:cNvGrpSpPr/>
          <p:nvPr/>
        </p:nvGrpSpPr>
        <p:grpSpPr>
          <a:xfrm>
            <a:off x="4880448" y="1366388"/>
            <a:ext cx="385786" cy="342588"/>
            <a:chOff x="4885060" y="1518788"/>
            <a:chExt cx="385786" cy="342588"/>
          </a:xfrm>
        </p:grpSpPr>
        <p:sp>
          <p:nvSpPr>
            <p:cNvPr id="48118" name="Google Shape;48118;p95"/>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9" name="Google Shape;48119;p95"/>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0" name="Google Shape;48120;p95"/>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1" name="Google Shape;48121;p95"/>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2" name="Google Shape;48122;p95"/>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3" name="Google Shape;48123;p95"/>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4" name="Google Shape;48124;p95"/>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5" name="Google Shape;48125;p95"/>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6" name="Google Shape;48126;p95"/>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7" name="Google Shape;48127;p95"/>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8" name="Google Shape;48128;p95"/>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9" name="Google Shape;48129;p95"/>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0" name="Google Shape;48130;p95"/>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1" name="Google Shape;48131;p95"/>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2" name="Google Shape;48132;p95"/>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3" name="Google Shape;48133;p95"/>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4" name="Google Shape;48134;p95"/>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5" name="Google Shape;48135;p95"/>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6" name="Google Shape;48136;p95"/>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7" name="Google Shape;48137;p95"/>
          <p:cNvGrpSpPr/>
          <p:nvPr/>
        </p:nvGrpSpPr>
        <p:grpSpPr>
          <a:xfrm>
            <a:off x="5389865" y="1362133"/>
            <a:ext cx="249076" cy="351096"/>
            <a:chOff x="5394478" y="1514533"/>
            <a:chExt cx="249076" cy="351096"/>
          </a:xfrm>
        </p:grpSpPr>
        <p:sp>
          <p:nvSpPr>
            <p:cNvPr id="48138" name="Google Shape;48138;p95"/>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9" name="Google Shape;48139;p95"/>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0" name="Google Shape;48140;p95"/>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1" name="Google Shape;48141;p95"/>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2" name="Google Shape;48142;p95"/>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3" name="Google Shape;48143;p95"/>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4" name="Google Shape;48144;p95"/>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5" name="Google Shape;48145;p95"/>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6" name="Google Shape;48146;p95"/>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7" name="Google Shape;48147;p95"/>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8" name="Google Shape;48148;p95"/>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9" name="Google Shape;48149;p95"/>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0" name="Google Shape;48150;p95"/>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1" name="Google Shape;48151;p95"/>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2" name="Google Shape;48152;p95"/>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3" name="Google Shape;48153;p95"/>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4" name="Google Shape;48154;p95"/>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5" name="Google Shape;48155;p95"/>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6" name="Google Shape;48156;p95"/>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7" name="Google Shape;48157;p95"/>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8" name="Google Shape;48158;p95"/>
          <p:cNvGrpSpPr/>
          <p:nvPr/>
        </p:nvGrpSpPr>
        <p:grpSpPr>
          <a:xfrm>
            <a:off x="5777647" y="1359612"/>
            <a:ext cx="356138" cy="356138"/>
            <a:chOff x="5782259" y="1512012"/>
            <a:chExt cx="356138" cy="356138"/>
          </a:xfrm>
        </p:grpSpPr>
        <p:sp>
          <p:nvSpPr>
            <p:cNvPr id="48159" name="Google Shape;48159;p95"/>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0" name="Google Shape;48160;p95"/>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1" name="Google Shape;48161;p95"/>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2" name="Google Shape;48162;p95"/>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3" name="Google Shape;48163;p95"/>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4" name="Google Shape;48164;p95"/>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5" name="Google Shape;48165;p95"/>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6" name="Google Shape;48166;p95"/>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7" name="Google Shape;48167;p95"/>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8" name="Google Shape;48168;p95"/>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9" name="Google Shape;48169;p95"/>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0" name="Google Shape;48170;p95"/>
          <p:cNvGrpSpPr/>
          <p:nvPr/>
        </p:nvGrpSpPr>
        <p:grpSpPr>
          <a:xfrm>
            <a:off x="6224986" y="1365652"/>
            <a:ext cx="343560" cy="343822"/>
            <a:chOff x="6229598" y="1518052"/>
            <a:chExt cx="343560" cy="343822"/>
          </a:xfrm>
        </p:grpSpPr>
        <p:sp>
          <p:nvSpPr>
            <p:cNvPr id="48171" name="Google Shape;48171;p95"/>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2" name="Google Shape;48172;p95"/>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3" name="Google Shape;48173;p95"/>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4" name="Google Shape;48174;p95"/>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5" name="Google Shape;48175;p95"/>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6" name="Google Shape;48176;p95"/>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7" name="Google Shape;48177;p95"/>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8" name="Google Shape;48178;p95"/>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9" name="Google Shape;48179;p95"/>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0" name="Google Shape;48180;p95"/>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1" name="Google Shape;48181;p95"/>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2" name="Google Shape;48182;p95"/>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3" name="Google Shape;48183;p95"/>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4" name="Google Shape;48184;p95"/>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5" name="Google Shape;48185;p95"/>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6" name="Google Shape;48186;p95"/>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7" name="Google Shape;48187;p95"/>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8" name="Google Shape;48188;p95"/>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9" name="Google Shape;48189;p95"/>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0" name="Google Shape;48190;p95"/>
          <p:cNvGrpSpPr/>
          <p:nvPr/>
        </p:nvGrpSpPr>
        <p:grpSpPr>
          <a:xfrm>
            <a:off x="6665287" y="1353074"/>
            <a:ext cx="345083" cy="369216"/>
            <a:chOff x="6669900" y="1505474"/>
            <a:chExt cx="345083" cy="369216"/>
          </a:xfrm>
        </p:grpSpPr>
        <p:sp>
          <p:nvSpPr>
            <p:cNvPr id="48191" name="Google Shape;48191;p95"/>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2" name="Google Shape;48192;p95"/>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3" name="Google Shape;48193;p95"/>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4" name="Google Shape;48194;p95"/>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5" name="Google Shape;48195;p95"/>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6" name="Google Shape;48196;p95"/>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7" name="Google Shape;48197;p95"/>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8" name="Google Shape;48198;p95"/>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9" name="Google Shape;48199;p95"/>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0" name="Google Shape;48200;p95"/>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1" name="Google Shape;48201;p95"/>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2" name="Google Shape;48202;p95"/>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3" name="Google Shape;48203;p95"/>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4" name="Google Shape;48204;p95"/>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5" name="Google Shape;48205;p95"/>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6" name="Google Shape;48206;p95"/>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7" name="Google Shape;48207;p95"/>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8" name="Google Shape;48208;p95"/>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9" name="Google Shape;48209;p95"/>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0" name="Google Shape;48210;p95"/>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1" name="Google Shape;48211;p95"/>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2" name="Google Shape;48212;p95"/>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3" name="Google Shape;48213;p95"/>
          <p:cNvGrpSpPr/>
          <p:nvPr/>
        </p:nvGrpSpPr>
        <p:grpSpPr>
          <a:xfrm>
            <a:off x="7112390" y="1365600"/>
            <a:ext cx="333003" cy="344085"/>
            <a:chOff x="7117003" y="1518000"/>
            <a:chExt cx="333003" cy="344085"/>
          </a:xfrm>
        </p:grpSpPr>
        <p:sp>
          <p:nvSpPr>
            <p:cNvPr id="48214" name="Google Shape;48214;p95"/>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5" name="Google Shape;48215;p95"/>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6" name="Google Shape;48216;p95"/>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7" name="Google Shape;48217;p95"/>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8" name="Google Shape;48218;p95"/>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9" name="Google Shape;48219;p95"/>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0" name="Google Shape;48220;p95"/>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1" name="Google Shape;48221;p95"/>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2" name="Google Shape;48222;p95"/>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3" name="Google Shape;48223;p95"/>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4" name="Google Shape;48224;p95"/>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5" name="Google Shape;48225;p95"/>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6" name="Google Shape;48226;p95"/>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7" name="Google Shape;48227;p95"/>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8" name="Google Shape;48228;p95"/>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9" name="Google Shape;48229;p95"/>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0" name="Google Shape;48230;p95"/>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1" name="Google Shape;48231;p95"/>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2" name="Google Shape;48232;p95"/>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3" name="Google Shape;48233;p95"/>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4" name="Google Shape;48234;p95"/>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5" name="Google Shape;48235;p95"/>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6" name="Google Shape;48236;p95"/>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7" name="Google Shape;48237;p95"/>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8" name="Google Shape;48238;p95"/>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9" name="Google Shape;48239;p95"/>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0" name="Google Shape;48240;p95"/>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1" name="Google Shape;48241;p95"/>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2" name="Google Shape;48242;p95"/>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3" name="Google Shape;48243;p95"/>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4" name="Google Shape;48244;p95"/>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5" name="Google Shape;48245;p95"/>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6" name="Google Shape;48246;p95"/>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7" name="Google Shape;48247;p95"/>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8" name="Google Shape;48248;p95"/>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9" name="Google Shape;48249;p95"/>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0" name="Google Shape;48250;p95"/>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1" name="Google Shape;48251;p95"/>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2" name="Google Shape;48252;p95"/>
          <p:cNvGrpSpPr/>
          <p:nvPr/>
        </p:nvGrpSpPr>
        <p:grpSpPr>
          <a:xfrm>
            <a:off x="7551431" y="1347559"/>
            <a:ext cx="337283" cy="380192"/>
            <a:chOff x="7556043" y="1499959"/>
            <a:chExt cx="337283" cy="380192"/>
          </a:xfrm>
        </p:grpSpPr>
        <p:sp>
          <p:nvSpPr>
            <p:cNvPr id="48253" name="Google Shape;48253;p95"/>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4" name="Google Shape;48254;p95"/>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5" name="Google Shape;48255;p95"/>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6" name="Google Shape;48256;p95"/>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7" name="Google Shape;48257;p95"/>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8" name="Google Shape;48258;p95"/>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9" name="Google Shape;48259;p95"/>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0" name="Google Shape;48260;p95"/>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1" name="Google Shape;48261;p95"/>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2" name="Google Shape;48262;p95"/>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3" name="Google Shape;48263;p95"/>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4" name="Google Shape;48264;p95"/>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5" name="Google Shape;48265;p95"/>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6" name="Google Shape;48266;p95"/>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7" name="Google Shape;48267;p95"/>
          <p:cNvGrpSpPr/>
          <p:nvPr/>
        </p:nvGrpSpPr>
        <p:grpSpPr>
          <a:xfrm>
            <a:off x="4859833" y="3187807"/>
            <a:ext cx="395607" cy="387414"/>
            <a:chOff x="4864446" y="3340207"/>
            <a:chExt cx="395607" cy="387414"/>
          </a:xfrm>
        </p:grpSpPr>
        <p:sp>
          <p:nvSpPr>
            <p:cNvPr id="48268" name="Google Shape;48268;p95"/>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9" name="Google Shape;48269;p95"/>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0" name="Google Shape;48270;p95"/>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1" name="Google Shape;48271;p95"/>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2" name="Google Shape;48272;p95"/>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3" name="Google Shape;48273;p95"/>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4" name="Google Shape;48274;p95"/>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5" name="Google Shape;48275;p95"/>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6" name="Google Shape;48276;p95"/>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7" name="Google Shape;48277;p95"/>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8" name="Google Shape;48278;p95"/>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9" name="Google Shape;48279;p95"/>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0" name="Google Shape;48280;p95"/>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1" name="Google Shape;48281;p95"/>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2" name="Google Shape;48282;p95"/>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3" name="Google Shape;48283;p95"/>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4" name="Google Shape;48284;p95"/>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5" name="Google Shape;48285;p95"/>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6" name="Google Shape;48286;p95"/>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7" name="Google Shape;48287;p95"/>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8" name="Google Shape;48288;p95"/>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9" name="Google Shape;48289;p95"/>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0" name="Google Shape;48290;p95"/>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1" name="Google Shape;48291;p95"/>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2" name="Google Shape;48292;p95"/>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3" name="Google Shape;48293;p95"/>
          <p:cNvGrpSpPr/>
          <p:nvPr/>
        </p:nvGrpSpPr>
        <p:grpSpPr>
          <a:xfrm>
            <a:off x="5298375" y="3237439"/>
            <a:ext cx="394609" cy="286523"/>
            <a:chOff x="5302988" y="3389839"/>
            <a:chExt cx="394609" cy="286523"/>
          </a:xfrm>
        </p:grpSpPr>
        <p:sp>
          <p:nvSpPr>
            <p:cNvPr id="48294" name="Google Shape;48294;p95"/>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5" name="Google Shape;48295;p95"/>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6" name="Google Shape;48296;p95"/>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7" name="Google Shape;48297;p95"/>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8" name="Google Shape;48298;p95"/>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9" name="Google Shape;48299;p95"/>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0" name="Google Shape;48300;p95"/>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1" name="Google Shape;48301;p95"/>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2" name="Google Shape;48302;p95"/>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3" name="Google Shape;48303;p95"/>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4" name="Google Shape;48304;p95"/>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5" name="Google Shape;48305;p95"/>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6" name="Google Shape;48306;p95"/>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7" name="Google Shape;48307;p95"/>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8" name="Google Shape;48308;p95"/>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9" name="Google Shape;48309;p95"/>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0" name="Google Shape;48310;p95"/>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1" name="Google Shape;48311;p95"/>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2" name="Google Shape;48312;p95"/>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3" name="Google Shape;48313;p95"/>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4" name="Google Shape;48314;p95"/>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5" name="Google Shape;48315;p95"/>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6" name="Google Shape;48316;p95"/>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7" name="Google Shape;48317;p95"/>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8" name="Google Shape;48318;p95"/>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9" name="Google Shape;48319;p95"/>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0" name="Google Shape;48320;p95"/>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1" name="Google Shape;48321;p95"/>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2" name="Google Shape;48322;p95"/>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3" name="Google Shape;48323;p95"/>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4" name="Google Shape;48324;p95"/>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5" name="Google Shape;48325;p95"/>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6" name="Google Shape;48326;p95"/>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27" name="Google Shape;48327;p95"/>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28" name="Google Shape;48328;p95"/>
          <p:cNvGrpSpPr/>
          <p:nvPr/>
        </p:nvGrpSpPr>
        <p:grpSpPr>
          <a:xfrm>
            <a:off x="5736419" y="3233657"/>
            <a:ext cx="394609" cy="294585"/>
            <a:chOff x="5741031" y="3386057"/>
            <a:chExt cx="394609" cy="294585"/>
          </a:xfrm>
        </p:grpSpPr>
        <p:sp>
          <p:nvSpPr>
            <p:cNvPr id="48329" name="Google Shape;48329;p95"/>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0" name="Google Shape;48330;p95"/>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1" name="Google Shape;48331;p95"/>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2" name="Google Shape;48332;p95"/>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3" name="Google Shape;48333;p95"/>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4" name="Google Shape;48334;p95"/>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5" name="Google Shape;48335;p95"/>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6" name="Google Shape;48336;p95"/>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7" name="Google Shape;48337;p95"/>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8" name="Google Shape;48338;p95"/>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9" name="Google Shape;48339;p95"/>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0" name="Google Shape;48340;p95"/>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1" name="Google Shape;48341;p95"/>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2" name="Google Shape;48342;p95"/>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3" name="Google Shape;48343;p95"/>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4" name="Google Shape;48344;p95"/>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5" name="Google Shape;48345;p95"/>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6" name="Google Shape;48346;p95"/>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7" name="Google Shape;48347;p95"/>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8" name="Google Shape;48348;p95"/>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9" name="Google Shape;48349;p95"/>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0" name="Google Shape;48350;p95"/>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1" name="Google Shape;48351;p95"/>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2" name="Google Shape;48352;p95"/>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3" name="Google Shape;48353;p95"/>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4" name="Google Shape;48354;p95"/>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5" name="Google Shape;48355;p95"/>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6" name="Google Shape;48356;p95"/>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7" name="Google Shape;48357;p95"/>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8" name="Google Shape;48358;p95"/>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59" name="Google Shape;48359;p95"/>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60" name="Google Shape;48360;p95"/>
          <p:cNvGrpSpPr/>
          <p:nvPr/>
        </p:nvGrpSpPr>
        <p:grpSpPr>
          <a:xfrm>
            <a:off x="6174462" y="3216326"/>
            <a:ext cx="394609" cy="328749"/>
            <a:chOff x="6179074" y="3368726"/>
            <a:chExt cx="394609" cy="328749"/>
          </a:xfrm>
        </p:grpSpPr>
        <p:sp>
          <p:nvSpPr>
            <p:cNvPr id="48361" name="Google Shape;48361;p95"/>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2" name="Google Shape;48362;p95"/>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3" name="Google Shape;48363;p95"/>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4" name="Google Shape;48364;p95"/>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5" name="Google Shape;48365;p95"/>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6" name="Google Shape;48366;p95"/>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7" name="Google Shape;48367;p95"/>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8" name="Google Shape;48368;p95"/>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9" name="Google Shape;48369;p95"/>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0" name="Google Shape;48370;p95"/>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1" name="Google Shape;48371;p95"/>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2" name="Google Shape;48372;p95"/>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3" name="Google Shape;48373;p95"/>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4" name="Google Shape;48374;p95"/>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5" name="Google Shape;48375;p95"/>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6" name="Google Shape;48376;p95"/>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7" name="Google Shape;48377;p95"/>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8" name="Google Shape;48378;p95"/>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9" name="Google Shape;48379;p95"/>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0" name="Google Shape;48380;p95"/>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1" name="Google Shape;48381;p95"/>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2" name="Google Shape;48382;p95"/>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3" name="Google Shape;48383;p95"/>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4" name="Google Shape;48384;p95"/>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5" name="Google Shape;48385;p95"/>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6" name="Google Shape;48386;p95"/>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7" name="Google Shape;48387;p95"/>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8" name="Google Shape;48388;p95"/>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9" name="Google Shape;48389;p95"/>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0" name="Google Shape;48390;p95"/>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1" name="Google Shape;48391;p95"/>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2" name="Google Shape;48392;p95"/>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3" name="Google Shape;48393;p95"/>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4" name="Google Shape;48394;p95"/>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5" name="Google Shape;48395;p95"/>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6" name="Google Shape;48396;p95"/>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7" name="Google Shape;48397;p95"/>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8" name="Google Shape;48398;p95"/>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9" name="Google Shape;48399;p95"/>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0" name="Google Shape;48400;p95"/>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1" name="Google Shape;48401;p95"/>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2" name="Google Shape;48402;p95"/>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3" name="Google Shape;48403;p95"/>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4" name="Google Shape;48404;p95"/>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5" name="Google Shape;48405;p95"/>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6" name="Google Shape;48406;p95"/>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7" name="Google Shape;48407;p95"/>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8" name="Google Shape;48408;p95"/>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9" name="Google Shape;48409;p95"/>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0" name="Google Shape;48410;p95"/>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1" name="Google Shape;48411;p95"/>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2" name="Google Shape;48412;p95"/>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3" name="Google Shape;48413;p95"/>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4" name="Google Shape;48414;p95"/>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5" name="Google Shape;48415;p95"/>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6" name="Google Shape;48416;p95"/>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7" name="Google Shape;48417;p95"/>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8" name="Google Shape;48418;p95"/>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9" name="Google Shape;48419;p95"/>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0" name="Google Shape;48420;p95"/>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1" name="Google Shape;48421;p95"/>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2" name="Google Shape;48422;p95"/>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3" name="Google Shape;48423;p95"/>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4" name="Google Shape;48424;p95"/>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5" name="Google Shape;48425;p95"/>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6" name="Google Shape;48426;p95"/>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7" name="Google Shape;48427;p95"/>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8" name="Google Shape;48428;p95"/>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9" name="Google Shape;48429;p95"/>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0" name="Google Shape;48430;p95"/>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1" name="Google Shape;48431;p95"/>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2" name="Google Shape;48432;p95"/>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3" name="Google Shape;48433;p95"/>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4" name="Google Shape;48434;p95"/>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5" name="Google Shape;48435;p95"/>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6" name="Google Shape;48436;p95"/>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7" name="Google Shape;48437;p95"/>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8" name="Google Shape;48438;p95"/>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9" name="Google Shape;48439;p95"/>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0" name="Google Shape;48440;p95"/>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1" name="Google Shape;48441;p95"/>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2" name="Google Shape;48442;p95"/>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3" name="Google Shape;48443;p95"/>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4" name="Google Shape;48444;p95"/>
          <p:cNvGrpSpPr/>
          <p:nvPr/>
        </p:nvGrpSpPr>
        <p:grpSpPr>
          <a:xfrm>
            <a:off x="7050311" y="3215328"/>
            <a:ext cx="394583" cy="331007"/>
            <a:chOff x="7054924" y="3367728"/>
            <a:chExt cx="394583" cy="331007"/>
          </a:xfrm>
        </p:grpSpPr>
        <p:sp>
          <p:nvSpPr>
            <p:cNvPr id="48445" name="Google Shape;48445;p95"/>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6" name="Google Shape;48446;p95"/>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7" name="Google Shape;48447;p95"/>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8" name="Google Shape;48448;p95"/>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9" name="Google Shape;48449;p95"/>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0" name="Google Shape;48450;p95"/>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1" name="Google Shape;48451;p95"/>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2" name="Google Shape;48452;p95"/>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3" name="Google Shape;48453;p95"/>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4" name="Google Shape;48454;p95"/>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5" name="Google Shape;48455;p95"/>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6" name="Google Shape;48456;p95"/>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7" name="Google Shape;48457;p95"/>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8" name="Google Shape;48458;p95"/>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9" name="Google Shape;48459;p95"/>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0" name="Google Shape;48460;p95"/>
          <p:cNvGrpSpPr/>
          <p:nvPr/>
        </p:nvGrpSpPr>
        <p:grpSpPr>
          <a:xfrm>
            <a:off x="7488354" y="3209025"/>
            <a:ext cx="394583" cy="343586"/>
            <a:chOff x="7492967" y="3361425"/>
            <a:chExt cx="394583" cy="343586"/>
          </a:xfrm>
        </p:grpSpPr>
        <p:sp>
          <p:nvSpPr>
            <p:cNvPr id="48461" name="Google Shape;48461;p95"/>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2" name="Google Shape;48462;p95"/>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3" name="Google Shape;48463;p95"/>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4" name="Google Shape;48464;p95"/>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5" name="Google Shape;48465;p95"/>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6" name="Google Shape;48466;p95"/>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7" name="Google Shape;48467;p95"/>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8" name="Google Shape;48468;p95"/>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9" name="Google Shape;48469;p95"/>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0" name="Google Shape;48470;p95"/>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1" name="Google Shape;48471;p95"/>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2" name="Google Shape;48472;p95"/>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3" name="Google Shape;48473;p95"/>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4" name="Google Shape;48474;p95"/>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5" name="Google Shape;48475;p95"/>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6" name="Google Shape;48476;p95"/>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7" name="Google Shape;48477;p95"/>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8" name="Google Shape;48478;p95"/>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9" name="Google Shape;48479;p95"/>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0" name="Google Shape;48480;p95"/>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1" name="Google Shape;48481;p95"/>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2" name="Google Shape;48482;p95"/>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3" name="Google Shape;48483;p95"/>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4" name="Google Shape;48484;p95"/>
          <p:cNvGrpSpPr/>
          <p:nvPr/>
        </p:nvGrpSpPr>
        <p:grpSpPr>
          <a:xfrm>
            <a:off x="7930914" y="3200754"/>
            <a:ext cx="385287" cy="360156"/>
            <a:chOff x="7935527" y="3353154"/>
            <a:chExt cx="385287" cy="360156"/>
          </a:xfrm>
        </p:grpSpPr>
        <p:sp>
          <p:nvSpPr>
            <p:cNvPr id="48485" name="Google Shape;48485;p95"/>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6" name="Google Shape;48486;p95"/>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7" name="Google Shape;48487;p95"/>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8" name="Google Shape;48488;p95"/>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9" name="Google Shape;48489;p95"/>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0" name="Google Shape;48490;p95"/>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1" name="Google Shape;48491;p95"/>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2" name="Google Shape;48492;p95"/>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3" name="Google Shape;48493;p95"/>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4" name="Google Shape;48494;p95"/>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5" name="Google Shape;48495;p95"/>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6" name="Google Shape;48496;p95"/>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7" name="Google Shape;48497;p95"/>
          <p:cNvGrpSpPr/>
          <p:nvPr/>
        </p:nvGrpSpPr>
        <p:grpSpPr>
          <a:xfrm>
            <a:off x="5315208" y="1833842"/>
            <a:ext cx="348103" cy="348103"/>
            <a:chOff x="5319821" y="1986242"/>
            <a:chExt cx="348103" cy="348103"/>
          </a:xfrm>
        </p:grpSpPr>
        <p:sp>
          <p:nvSpPr>
            <p:cNvPr id="48498" name="Google Shape;48498;p95"/>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9" name="Google Shape;48499;p95"/>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0" name="Google Shape;48500;p95"/>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1" name="Google Shape;48501;p95"/>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2" name="Google Shape;48502;p95"/>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3" name="Google Shape;48503;p95"/>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4" name="Google Shape;48504;p95"/>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5" name="Google Shape;48505;p95"/>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6" name="Google Shape;48506;p95"/>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7" name="Google Shape;48507;p95"/>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8" name="Google Shape;48508;p95"/>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9" name="Google Shape;48509;p95"/>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0" name="Google Shape;48510;p95"/>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1" name="Google Shape;48511;p95"/>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2" name="Google Shape;48512;p95"/>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3" name="Google Shape;48513;p95"/>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4" name="Google Shape;48514;p95"/>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5" name="Google Shape;48515;p95"/>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6" name="Google Shape;48516;p95"/>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7" name="Google Shape;48517;p95"/>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8" name="Google Shape;48518;p95"/>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9" name="Google Shape;48519;p95"/>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0" name="Google Shape;48520;p95"/>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1" name="Google Shape;48521;p95"/>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2" name="Google Shape;48522;p95"/>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3" name="Google Shape;48523;p95"/>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4" name="Google Shape;48524;p95"/>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5" name="Google Shape;48525;p95"/>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6" name="Google Shape;48526;p95"/>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7" name="Google Shape;48527;p95"/>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8" name="Google Shape;48528;p95"/>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9" name="Google Shape;48529;p95"/>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0" name="Google Shape;48530;p95"/>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1" name="Google Shape;48531;p95"/>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2" name="Google Shape;48532;p95"/>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3" name="Google Shape;48533;p95"/>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4" name="Google Shape;48534;p95"/>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5" name="Google Shape;48535;p95"/>
          <p:cNvGrpSpPr/>
          <p:nvPr/>
        </p:nvGrpSpPr>
        <p:grpSpPr>
          <a:xfrm>
            <a:off x="5761313" y="1824283"/>
            <a:ext cx="348339" cy="348103"/>
            <a:chOff x="5765926" y="1976683"/>
            <a:chExt cx="348339" cy="348103"/>
          </a:xfrm>
        </p:grpSpPr>
        <p:sp>
          <p:nvSpPr>
            <p:cNvPr id="48536" name="Google Shape;48536;p95"/>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7" name="Google Shape;48537;p95"/>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8" name="Google Shape;48538;p95"/>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9" name="Google Shape;48539;p95"/>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0" name="Google Shape;48540;p95"/>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1" name="Google Shape;48541;p95"/>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2" name="Google Shape;48542;p95"/>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3" name="Google Shape;48543;p95"/>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4" name="Google Shape;48544;p95"/>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5" name="Google Shape;48545;p95"/>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6" name="Google Shape;48546;p95"/>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7" name="Google Shape;48547;p95"/>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8" name="Google Shape;48548;p95"/>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9" name="Google Shape;48549;p95"/>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0" name="Google Shape;48550;p95"/>
          <p:cNvGrpSpPr/>
          <p:nvPr/>
        </p:nvGrpSpPr>
        <p:grpSpPr>
          <a:xfrm>
            <a:off x="6186778" y="1829089"/>
            <a:ext cx="389068" cy="347787"/>
            <a:chOff x="6191390" y="1981489"/>
            <a:chExt cx="389068" cy="347787"/>
          </a:xfrm>
        </p:grpSpPr>
        <p:sp>
          <p:nvSpPr>
            <p:cNvPr id="48551" name="Google Shape;48551;p95"/>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2" name="Google Shape;48552;p95"/>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3" name="Google Shape;48553;p95"/>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4" name="Google Shape;48554;p95"/>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5" name="Google Shape;48555;p95"/>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6" name="Google Shape;48556;p95"/>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7" name="Google Shape;48557;p95"/>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8" name="Google Shape;48558;p95"/>
          <p:cNvGrpSpPr/>
          <p:nvPr/>
        </p:nvGrpSpPr>
        <p:grpSpPr>
          <a:xfrm>
            <a:off x="6653234" y="1855191"/>
            <a:ext cx="348103" cy="295714"/>
            <a:chOff x="6657846" y="2007591"/>
            <a:chExt cx="348103" cy="295714"/>
          </a:xfrm>
        </p:grpSpPr>
        <p:sp>
          <p:nvSpPr>
            <p:cNvPr id="48559" name="Google Shape;48559;p95"/>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0" name="Google Shape;48560;p95"/>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1" name="Google Shape;48561;p95"/>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2" name="Google Shape;48562;p95"/>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3" name="Google Shape;48563;p95"/>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4" name="Google Shape;48564;p95"/>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5" name="Google Shape;48565;p95"/>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6" name="Google Shape;48566;p95"/>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7" name="Google Shape;48567;p95"/>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8" name="Google Shape;48568;p95"/>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9" name="Google Shape;48569;p95"/>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0" name="Google Shape;48570;p95"/>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1" name="Google Shape;48571;p95"/>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2" name="Google Shape;48572;p95"/>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3" name="Google Shape;48573;p95"/>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4" name="Google Shape;48574;p95"/>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5" name="Google Shape;48575;p95"/>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6" name="Google Shape;48576;p95"/>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7" name="Google Shape;48577;p95"/>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8" name="Google Shape;48578;p95"/>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9" name="Google Shape;48579;p95"/>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0" name="Google Shape;48580;p95"/>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1" name="Google Shape;48581;p95"/>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2" name="Google Shape;48582;p95"/>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3" name="Google Shape;48583;p95"/>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4" name="Google Shape;48584;p95"/>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85" name="Google Shape;48585;p95"/>
          <p:cNvGrpSpPr/>
          <p:nvPr/>
        </p:nvGrpSpPr>
        <p:grpSpPr>
          <a:xfrm>
            <a:off x="7099575" y="1819504"/>
            <a:ext cx="347341" cy="348103"/>
            <a:chOff x="7104188" y="1971904"/>
            <a:chExt cx="347341" cy="348103"/>
          </a:xfrm>
        </p:grpSpPr>
        <p:sp>
          <p:nvSpPr>
            <p:cNvPr id="48586" name="Google Shape;48586;p95"/>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7" name="Google Shape;48587;p95"/>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8" name="Google Shape;48588;p95"/>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9" name="Google Shape;48589;p95"/>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0" name="Google Shape;48590;p95"/>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1" name="Google Shape;48591;p95"/>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2" name="Google Shape;48592;p95"/>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3" name="Google Shape;48593;p95"/>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4" name="Google Shape;48594;p95"/>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5" name="Google Shape;48595;p95"/>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6" name="Google Shape;48596;p95"/>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7" name="Google Shape;48597;p95"/>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8" name="Google Shape;48598;p95"/>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9" name="Google Shape;48599;p95"/>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0" name="Google Shape;48600;p95"/>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1" name="Google Shape;48601;p95"/>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2" name="Google Shape;48602;p95"/>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3" name="Google Shape;48603;p95"/>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4" name="Google Shape;48604;p95"/>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5" name="Google Shape;48605;p95"/>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6" name="Google Shape;48606;p95"/>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7" name="Google Shape;48607;p95"/>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8" name="Google Shape;48608;p95"/>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9" name="Google Shape;48609;p95"/>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0" name="Google Shape;48610;p95"/>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1" name="Google Shape;48611;p95"/>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2" name="Google Shape;48612;p95"/>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3" name="Google Shape;48613;p95"/>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4" name="Google Shape;48614;p95"/>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5" name="Google Shape;48615;p95"/>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6" name="Google Shape;48616;p95"/>
          <p:cNvGrpSpPr/>
          <p:nvPr/>
        </p:nvGrpSpPr>
        <p:grpSpPr>
          <a:xfrm>
            <a:off x="7546652" y="1819504"/>
            <a:ext cx="344321" cy="348155"/>
            <a:chOff x="7551264" y="1971904"/>
            <a:chExt cx="344321" cy="348155"/>
          </a:xfrm>
        </p:grpSpPr>
        <p:sp>
          <p:nvSpPr>
            <p:cNvPr id="48617" name="Google Shape;48617;p95"/>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8" name="Google Shape;48618;p95"/>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9" name="Google Shape;48619;p95"/>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0" name="Google Shape;48620;p95"/>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1" name="Google Shape;48621;p95"/>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2" name="Google Shape;48622;p95"/>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3" name="Google Shape;48623;p95"/>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4" name="Google Shape;48624;p95"/>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5" name="Google Shape;48625;p95"/>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6" name="Google Shape;48626;p95"/>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7" name="Google Shape;48627;p95"/>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8" name="Google Shape;48628;p95"/>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9" name="Google Shape;48629;p95"/>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0" name="Google Shape;48630;p95"/>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1" name="Google Shape;48631;p95"/>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2" name="Google Shape;48632;p95"/>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3" name="Google Shape;48633;p95"/>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4" name="Google Shape;48634;p95"/>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5" name="Google Shape;48635;p95"/>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6" name="Google Shape;48636;p95"/>
          <p:cNvGrpSpPr/>
          <p:nvPr/>
        </p:nvGrpSpPr>
        <p:grpSpPr>
          <a:xfrm>
            <a:off x="7988214" y="1365390"/>
            <a:ext cx="317431" cy="344584"/>
            <a:chOff x="7992826" y="1517790"/>
            <a:chExt cx="317431" cy="344584"/>
          </a:xfrm>
        </p:grpSpPr>
        <p:sp>
          <p:nvSpPr>
            <p:cNvPr id="48637" name="Google Shape;48637;p95"/>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8" name="Google Shape;48638;p95"/>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9" name="Google Shape;48639;p95"/>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0" name="Google Shape;48640;p95"/>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1" name="Google Shape;48641;p95"/>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2" name="Google Shape;48642;p95"/>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3" name="Google Shape;48643;p95"/>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4" name="Google Shape;48644;p95"/>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5" name="Google Shape;48645;p95"/>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6" name="Google Shape;48646;p95"/>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7" name="Google Shape;48647;p95"/>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8" name="Google Shape;48648;p95"/>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9" name="Google Shape;48649;p95"/>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0" name="Google Shape;48650;p95"/>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1" name="Google Shape;48651;p95"/>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2" name="Google Shape;48652;p95"/>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3" name="Google Shape;48653;p95"/>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4" name="Google Shape;48654;p95"/>
          <p:cNvGrpSpPr/>
          <p:nvPr/>
        </p:nvGrpSpPr>
        <p:grpSpPr>
          <a:xfrm>
            <a:off x="7987452" y="1819504"/>
            <a:ext cx="351621" cy="348103"/>
            <a:chOff x="7992065" y="1971904"/>
            <a:chExt cx="351621" cy="348103"/>
          </a:xfrm>
        </p:grpSpPr>
        <p:sp>
          <p:nvSpPr>
            <p:cNvPr id="48655" name="Google Shape;48655;p95"/>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6" name="Google Shape;48656;p95"/>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7" name="Google Shape;48657;p95"/>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8" name="Google Shape;48658;p95"/>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9" name="Google Shape;48659;p95"/>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0" name="Google Shape;48660;p95"/>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1" name="Google Shape;48661;p95"/>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2" name="Google Shape;48662;p95"/>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3" name="Google Shape;48663;p95"/>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4" name="Google Shape;48664;p95"/>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5" name="Google Shape;48665;p95"/>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6" name="Google Shape;48666;p95"/>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7" name="Google Shape;48667;p95"/>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8" name="Google Shape;48668;p95"/>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9" name="Google Shape;48669;p95"/>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0" name="Google Shape;48670;p95"/>
          <p:cNvGrpSpPr/>
          <p:nvPr/>
        </p:nvGrpSpPr>
        <p:grpSpPr>
          <a:xfrm>
            <a:off x="4906576" y="3641055"/>
            <a:ext cx="296580" cy="364935"/>
            <a:chOff x="4911189" y="3793455"/>
            <a:chExt cx="296580" cy="364935"/>
          </a:xfrm>
        </p:grpSpPr>
        <p:sp>
          <p:nvSpPr>
            <p:cNvPr id="48671" name="Google Shape;48671;p95"/>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2" name="Google Shape;48672;p95"/>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3" name="Google Shape;48673;p95"/>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4" name="Google Shape;48674;p95"/>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5" name="Google Shape;48675;p95"/>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6" name="Google Shape;48676;p95"/>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7" name="Google Shape;48677;p95"/>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8" name="Google Shape;48678;p95"/>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9" name="Google Shape;48679;p95"/>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0" name="Google Shape;48680;p95"/>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1" name="Google Shape;48681;p95"/>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2" name="Google Shape;48682;p95"/>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3" name="Google Shape;48683;p95"/>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4" name="Google Shape;48684;p95"/>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5" name="Google Shape;48685;p95"/>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6" name="Google Shape;48686;p95"/>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7" name="Google Shape;48687;p95"/>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8" name="Google Shape;48688;p95"/>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9" name="Google Shape;48689;p95"/>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0" name="Google Shape;48690;p95"/>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91" name="Google Shape;48691;p95"/>
          <p:cNvGrpSpPr/>
          <p:nvPr/>
        </p:nvGrpSpPr>
        <p:grpSpPr>
          <a:xfrm>
            <a:off x="5336820" y="3640871"/>
            <a:ext cx="330272" cy="329117"/>
            <a:chOff x="5341433" y="3793271"/>
            <a:chExt cx="330272" cy="329117"/>
          </a:xfrm>
        </p:grpSpPr>
        <p:sp>
          <p:nvSpPr>
            <p:cNvPr id="48692" name="Google Shape;48692;p95"/>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3" name="Google Shape;48693;p95"/>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4" name="Google Shape;48694;p95"/>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5" name="Google Shape;48695;p95"/>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6" name="Google Shape;48696;p95"/>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7" name="Google Shape;48697;p95"/>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8" name="Google Shape;48698;p95"/>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9" name="Google Shape;48699;p95"/>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0" name="Google Shape;48700;p95"/>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1" name="Google Shape;48701;p95"/>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2" name="Google Shape;48702;p95"/>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3" name="Google Shape;48703;p95"/>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4" name="Google Shape;48704;p95"/>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5" name="Google Shape;48705;p95"/>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6" name="Google Shape;48706;p95"/>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7" name="Google Shape;48707;p95"/>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8" name="Google Shape;48708;p95"/>
          <p:cNvGrpSpPr/>
          <p:nvPr/>
        </p:nvGrpSpPr>
        <p:grpSpPr>
          <a:xfrm>
            <a:off x="5739438" y="3613850"/>
            <a:ext cx="428511" cy="383186"/>
            <a:chOff x="5744051" y="3766250"/>
            <a:chExt cx="428511" cy="383186"/>
          </a:xfrm>
        </p:grpSpPr>
        <p:sp>
          <p:nvSpPr>
            <p:cNvPr id="48709" name="Google Shape;48709;p95"/>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0" name="Google Shape;48710;p95"/>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1" name="Google Shape;48711;p95"/>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2" name="Google Shape;48712;p95"/>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3" name="Google Shape;48713;p95"/>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4" name="Google Shape;48714;p95"/>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5" name="Google Shape;48715;p95"/>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6" name="Google Shape;48716;p95"/>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7" name="Google Shape;48717;p95"/>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8" name="Google Shape;48718;p95"/>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9" name="Google Shape;48719;p95"/>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0" name="Google Shape;48720;p95"/>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1" name="Google Shape;48721;p95"/>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2" name="Google Shape;48722;p95"/>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3" name="Google Shape;48723;p95"/>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4" name="Google Shape;48724;p95"/>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5" name="Google Shape;48725;p95"/>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6" name="Google Shape;48726;p95"/>
          <p:cNvGrpSpPr/>
          <p:nvPr/>
        </p:nvGrpSpPr>
        <p:grpSpPr>
          <a:xfrm>
            <a:off x="6674084" y="3640924"/>
            <a:ext cx="342824" cy="328985"/>
            <a:chOff x="6678697" y="3793324"/>
            <a:chExt cx="342824" cy="328985"/>
          </a:xfrm>
        </p:grpSpPr>
        <p:sp>
          <p:nvSpPr>
            <p:cNvPr id="48727" name="Google Shape;48727;p95"/>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8" name="Google Shape;48728;p95"/>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9" name="Google Shape;48729;p95"/>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0" name="Google Shape;48730;p95"/>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1" name="Google Shape;48731;p95"/>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2" name="Google Shape;48732;p95"/>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3" name="Google Shape;48733;p95"/>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4" name="Google Shape;48734;p95"/>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5" name="Google Shape;48735;p95"/>
          <p:cNvGrpSpPr/>
          <p:nvPr/>
        </p:nvGrpSpPr>
        <p:grpSpPr>
          <a:xfrm>
            <a:off x="7097291" y="3609622"/>
            <a:ext cx="398627" cy="392088"/>
            <a:chOff x="7101903" y="3762022"/>
            <a:chExt cx="398627" cy="392088"/>
          </a:xfrm>
        </p:grpSpPr>
        <p:sp>
          <p:nvSpPr>
            <p:cNvPr id="48736" name="Google Shape;48736;p95"/>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7" name="Google Shape;48737;p95"/>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8" name="Google Shape;48738;p95"/>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9" name="Google Shape;48739;p95"/>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0" name="Google Shape;48740;p95"/>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1" name="Google Shape;48741;p95"/>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2" name="Google Shape;48742;p95"/>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3" name="Google Shape;48743;p95"/>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4" name="Google Shape;48744;p95"/>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5" name="Google Shape;48745;p95"/>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6" name="Google Shape;48746;p95"/>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7" name="Google Shape;48747;p95"/>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8" name="Google Shape;48748;p9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9" name="Google Shape;48749;p9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0" name="Google Shape;48750;p95"/>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1" name="Google Shape;48751;p95"/>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2" name="Google Shape;48752;p95"/>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3" name="Google Shape;48753;p95"/>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54" name="Google Shape;48754;p95"/>
          <p:cNvGrpSpPr/>
          <p:nvPr/>
        </p:nvGrpSpPr>
        <p:grpSpPr>
          <a:xfrm>
            <a:off x="7536857" y="3641055"/>
            <a:ext cx="407897" cy="328985"/>
            <a:chOff x="7541469" y="3793455"/>
            <a:chExt cx="407897" cy="328985"/>
          </a:xfrm>
        </p:grpSpPr>
        <p:sp>
          <p:nvSpPr>
            <p:cNvPr id="48755" name="Google Shape;48755;p95"/>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6" name="Google Shape;48756;p95"/>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7" name="Google Shape;48757;p95"/>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8" name="Google Shape;48758;p95"/>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9" name="Google Shape;48759;p95"/>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0" name="Google Shape;48760;p95"/>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1" name="Google Shape;48761;p95"/>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2" name="Google Shape;48762;p95"/>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3" name="Google Shape;48763;p95"/>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4" name="Google Shape;48764;p95"/>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5" name="Google Shape;48765;p95"/>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6" name="Google Shape;48766;p95"/>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7" name="Google Shape;48767;p95"/>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8" name="Google Shape;48768;p95"/>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9" name="Google Shape;48769;p95"/>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0" name="Google Shape;48770;p95"/>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1" name="Google Shape;48771;p95"/>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2" name="Google Shape;48772;p95"/>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3" name="Google Shape;48773;p95"/>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4" name="Google Shape;48774;p95"/>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5" name="Google Shape;48775;p95"/>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6" name="Google Shape;48776;p95"/>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7" name="Google Shape;48777;p95"/>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8" name="Google Shape;48778;p95"/>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9" name="Google Shape;48779;p95"/>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0" name="Google Shape;48780;p95"/>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1" name="Google Shape;48781;p95"/>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2" name="Google Shape;48782;p95"/>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3" name="Google Shape;48783;p95"/>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4" name="Google Shape;48784;p95"/>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5" name="Google Shape;48785;p95"/>
          <p:cNvGrpSpPr/>
          <p:nvPr/>
        </p:nvGrpSpPr>
        <p:grpSpPr>
          <a:xfrm>
            <a:off x="5305676" y="2803912"/>
            <a:ext cx="432292" cy="264412"/>
            <a:chOff x="5310288" y="2956312"/>
            <a:chExt cx="432292" cy="264412"/>
          </a:xfrm>
        </p:grpSpPr>
        <p:sp>
          <p:nvSpPr>
            <p:cNvPr id="48786" name="Google Shape;48786;p95"/>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7" name="Google Shape;48787;p95"/>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8" name="Google Shape;48788;p95"/>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9" name="Google Shape;48789;p95"/>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0" name="Google Shape;48790;p95"/>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1" name="Google Shape;48791;p95"/>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2" name="Google Shape;48792;p95"/>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3" name="Google Shape;48793;p95"/>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4" name="Google Shape;48794;p95"/>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5" name="Google Shape;48795;p95"/>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6" name="Google Shape;48796;p95"/>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7" name="Google Shape;48797;p95"/>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8" name="Google Shape;48798;p95"/>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9" name="Google Shape;48799;p95"/>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0" name="Google Shape;48800;p95"/>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1" name="Google Shape;48801;p95"/>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2" name="Google Shape;48802;p95"/>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3" name="Google Shape;48803;p95"/>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4" name="Google Shape;48804;p95"/>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5" name="Google Shape;48805;p95"/>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6" name="Google Shape;48806;p95"/>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7" name="Google Shape;48807;p95"/>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8" name="Google Shape;48808;p95"/>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9" name="Google Shape;48809;p95"/>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0" name="Google Shape;48810;p95"/>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1" name="Google Shape;48811;p95"/>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2" name="Google Shape;48812;p95"/>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3" name="Google Shape;48813;p95"/>
          <p:cNvGrpSpPr/>
          <p:nvPr/>
        </p:nvGrpSpPr>
        <p:grpSpPr>
          <a:xfrm>
            <a:off x="4874434" y="2279920"/>
            <a:ext cx="398075" cy="340303"/>
            <a:chOff x="4879047" y="2432320"/>
            <a:chExt cx="398075" cy="340303"/>
          </a:xfrm>
        </p:grpSpPr>
        <p:sp>
          <p:nvSpPr>
            <p:cNvPr id="48814" name="Google Shape;48814;p95"/>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5" name="Google Shape;48815;p95"/>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6" name="Google Shape;48816;p95"/>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7" name="Google Shape;48817;p95"/>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8" name="Google Shape;48818;p95"/>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9" name="Google Shape;48819;p95"/>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0" name="Google Shape;48820;p95"/>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1" name="Google Shape;48821;p95"/>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2" name="Google Shape;48822;p95"/>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3" name="Google Shape;48823;p95"/>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4" name="Google Shape;48824;p95"/>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5" name="Google Shape;48825;p95"/>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6" name="Google Shape;48826;p95"/>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7" name="Google Shape;48827;p95"/>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8" name="Google Shape;48828;p95"/>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9" name="Google Shape;48829;p95"/>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0" name="Google Shape;48830;p95"/>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1" name="Google Shape;48831;p95"/>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2" name="Google Shape;48832;p95"/>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3" name="Google Shape;48833;p95"/>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4" name="Google Shape;48834;p95"/>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5" name="Google Shape;48835;p95"/>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6" name="Google Shape;48836;p95"/>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7" name="Google Shape;48837;p95"/>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8" name="Google Shape;48838;p95"/>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9" name="Google Shape;48839;p95"/>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0" name="Google Shape;48840;p95"/>
          <p:cNvGrpSpPr/>
          <p:nvPr/>
        </p:nvGrpSpPr>
        <p:grpSpPr>
          <a:xfrm>
            <a:off x="5384088" y="2241423"/>
            <a:ext cx="280982" cy="395896"/>
            <a:chOff x="5388701" y="2393823"/>
            <a:chExt cx="280982" cy="395896"/>
          </a:xfrm>
        </p:grpSpPr>
        <p:sp>
          <p:nvSpPr>
            <p:cNvPr id="48841" name="Google Shape;48841;p95"/>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2" name="Google Shape;48842;p95"/>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3" name="Google Shape;48843;p95"/>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4" name="Google Shape;48844;p95"/>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5" name="Google Shape;48845;p95"/>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6" name="Google Shape;48846;p95"/>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7" name="Google Shape;48847;p95"/>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8" name="Google Shape;48848;p95"/>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9" name="Google Shape;48849;p95"/>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0" name="Google Shape;48850;p95"/>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1" name="Google Shape;48851;p95"/>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2" name="Google Shape;48852;p95"/>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3" name="Google Shape;48853;p95"/>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4" name="Google Shape;48854;p95"/>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5" name="Google Shape;48855;p95"/>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6" name="Google Shape;48856;p95"/>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7" name="Google Shape;48857;p95"/>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8" name="Google Shape;48858;p95"/>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9" name="Google Shape;48859;p95"/>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0" name="Google Shape;48860;p95"/>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1" name="Google Shape;48861;p95"/>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2" name="Google Shape;48862;p95"/>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3" name="Google Shape;48863;p95"/>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4" name="Google Shape;48864;p95"/>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5" name="Google Shape;48865;p95"/>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6" name="Google Shape;48866;p95"/>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7" name="Google Shape;48867;p95"/>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8" name="Google Shape;48868;p95"/>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9" name="Google Shape;48869;p95"/>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0" name="Google Shape;48870;p95"/>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1" name="Google Shape;48871;p95"/>
          <p:cNvGrpSpPr/>
          <p:nvPr/>
        </p:nvGrpSpPr>
        <p:grpSpPr>
          <a:xfrm>
            <a:off x="5738677" y="2286722"/>
            <a:ext cx="444871" cy="316407"/>
            <a:chOff x="5743289" y="2439122"/>
            <a:chExt cx="444871" cy="316407"/>
          </a:xfrm>
        </p:grpSpPr>
        <p:sp>
          <p:nvSpPr>
            <p:cNvPr id="48872" name="Google Shape;48872;p95"/>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3" name="Google Shape;48873;p95"/>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4" name="Google Shape;48874;p95"/>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5" name="Google Shape;48875;p95"/>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6" name="Google Shape;48876;p95"/>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7" name="Google Shape;48877;p95"/>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8" name="Google Shape;48878;p95"/>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9" name="Google Shape;48879;p95"/>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0" name="Google Shape;48880;p95"/>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1" name="Google Shape;48881;p95"/>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2" name="Google Shape;48882;p95"/>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3" name="Google Shape;48883;p95"/>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4" name="Google Shape;48884;p95"/>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5" name="Google Shape;48885;p95"/>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6" name="Google Shape;48886;p95"/>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7" name="Google Shape;48887;p95"/>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8" name="Google Shape;48888;p95"/>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9" name="Google Shape;48889;p95"/>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0" name="Google Shape;48890;p95"/>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1" name="Google Shape;48891;p95"/>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2" name="Google Shape;48892;p95"/>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3" name="Google Shape;48893;p95"/>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4" name="Google Shape;48894;p95"/>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5" name="Google Shape;48895;p95"/>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6" name="Google Shape;48896;p95"/>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7" name="Google Shape;48897;p95"/>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8" name="Google Shape;48898;p95"/>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9" name="Google Shape;48899;p95"/>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0" name="Google Shape;48900;p95"/>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1" name="Google Shape;48901;p95"/>
          <p:cNvGrpSpPr/>
          <p:nvPr/>
        </p:nvGrpSpPr>
        <p:grpSpPr>
          <a:xfrm>
            <a:off x="6225747" y="2280183"/>
            <a:ext cx="351359" cy="363412"/>
            <a:chOff x="6230360" y="2432583"/>
            <a:chExt cx="351359" cy="363412"/>
          </a:xfrm>
        </p:grpSpPr>
        <p:sp>
          <p:nvSpPr>
            <p:cNvPr id="48902" name="Google Shape;48902;p95"/>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3" name="Google Shape;48903;p95"/>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4" name="Google Shape;48904;p95"/>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5" name="Google Shape;48905;p95"/>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6" name="Google Shape;48906;p95"/>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7" name="Google Shape;48907;p95"/>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8" name="Google Shape;48908;p95"/>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9" name="Google Shape;48909;p95"/>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0" name="Google Shape;48910;p95"/>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1" name="Google Shape;48911;p95"/>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2" name="Google Shape;48912;p95"/>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3" name="Google Shape;48913;p95"/>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4" name="Google Shape;48914;p95"/>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5" name="Google Shape;48915;p95"/>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6" name="Google Shape;48916;p95"/>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7" name="Google Shape;48917;p95"/>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8" name="Google Shape;48918;p95"/>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9" name="Google Shape;48919;p95"/>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0" name="Google Shape;48920;p95"/>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1" name="Google Shape;48921;p95"/>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2" name="Google Shape;48922;p95"/>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3" name="Google Shape;48923;p95"/>
          <p:cNvGrpSpPr/>
          <p:nvPr/>
        </p:nvGrpSpPr>
        <p:grpSpPr>
          <a:xfrm>
            <a:off x="6629364" y="2307152"/>
            <a:ext cx="387781" cy="286680"/>
            <a:chOff x="6633976" y="2459552"/>
            <a:chExt cx="387781" cy="286680"/>
          </a:xfrm>
        </p:grpSpPr>
        <p:sp>
          <p:nvSpPr>
            <p:cNvPr id="48924" name="Google Shape;48924;p95"/>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5" name="Google Shape;48925;p95"/>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6" name="Google Shape;48926;p95"/>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7" name="Google Shape;48927;p95"/>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8" name="Google Shape;48928;p95"/>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9" name="Google Shape;48929;p95"/>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0" name="Google Shape;48930;p95"/>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1" name="Google Shape;48931;p95"/>
          <p:cNvGrpSpPr/>
          <p:nvPr/>
        </p:nvGrpSpPr>
        <p:grpSpPr>
          <a:xfrm>
            <a:off x="7086498" y="2276165"/>
            <a:ext cx="376989" cy="348864"/>
            <a:chOff x="7091110" y="2428565"/>
            <a:chExt cx="376989" cy="348864"/>
          </a:xfrm>
        </p:grpSpPr>
        <p:sp>
          <p:nvSpPr>
            <p:cNvPr id="48932" name="Google Shape;48932;p95"/>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3" name="Google Shape;48933;p95"/>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4" name="Google Shape;48934;p95"/>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5" name="Google Shape;48935;p95"/>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6" name="Google Shape;48936;p95"/>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7" name="Google Shape;48937;p95"/>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8" name="Google Shape;48938;p95"/>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9" name="Google Shape;48939;p95"/>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0" name="Google Shape;48940;p95"/>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1" name="Google Shape;48941;p95"/>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2" name="Google Shape;48942;p95"/>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3" name="Google Shape;48943;p95"/>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4" name="Google Shape;48944;p95"/>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5" name="Google Shape;48945;p95"/>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6" name="Google Shape;48946;p95"/>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7" name="Google Shape;48947;p95"/>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8" name="Google Shape;48948;p95"/>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9" name="Google Shape;48949;p95"/>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0" name="Google Shape;48950;p95"/>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1" name="Google Shape;48951;p95"/>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2" name="Google Shape;48952;p95"/>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3" name="Google Shape;48953;p95"/>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4" name="Google Shape;48954;p95"/>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5" name="Google Shape;48955;p95"/>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6" name="Google Shape;48956;p95"/>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7" name="Google Shape;48957;p95"/>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8" name="Google Shape;48958;p95"/>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9" name="Google Shape;48959;p95"/>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0" name="Google Shape;48960;p95"/>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1" name="Google Shape;48961;p95"/>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2" name="Google Shape;48962;p95"/>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3" name="Google Shape;48963;p95"/>
          <p:cNvGrpSpPr/>
          <p:nvPr/>
        </p:nvGrpSpPr>
        <p:grpSpPr>
          <a:xfrm>
            <a:off x="7531815" y="2262825"/>
            <a:ext cx="369715" cy="375492"/>
            <a:chOff x="7536427" y="2415225"/>
            <a:chExt cx="369715" cy="375492"/>
          </a:xfrm>
        </p:grpSpPr>
        <p:sp>
          <p:nvSpPr>
            <p:cNvPr id="48964" name="Google Shape;48964;p95"/>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5" name="Google Shape;48965;p95"/>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6" name="Google Shape;48966;p95"/>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7" name="Google Shape;48967;p95"/>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8" name="Google Shape;48968;p95"/>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9" name="Google Shape;48969;p95"/>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0" name="Google Shape;48970;p95"/>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1" name="Google Shape;48971;p95"/>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2" name="Google Shape;48972;p95"/>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3" name="Google Shape;48973;p95"/>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4" name="Google Shape;48974;p95"/>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5" name="Google Shape;48975;p95"/>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6" name="Google Shape;48976;p95"/>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7" name="Google Shape;48977;p95"/>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8" name="Google Shape;48978;p95"/>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9" name="Google Shape;48979;p95"/>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0" name="Google Shape;48980;p95"/>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1" name="Google Shape;48981;p95"/>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2" name="Google Shape;48982;p95"/>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3" name="Google Shape;48983;p95"/>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4" name="Google Shape;48984;p95"/>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5" name="Google Shape;48985;p95"/>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6" name="Google Shape;48986;p95"/>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7" name="Google Shape;48987;p95"/>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8" name="Google Shape;48988;p95"/>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9" name="Google Shape;48989;p95"/>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0" name="Google Shape;48990;p95"/>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1" name="Google Shape;48991;p95"/>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2" name="Google Shape;48992;p95"/>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3" name="Google Shape;48993;p95"/>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4" name="Google Shape;48994;p95"/>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5" name="Google Shape;48995;p95"/>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6" name="Google Shape;48996;p95"/>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7" name="Google Shape;48997;p95"/>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8" name="Google Shape;48998;p95"/>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9" name="Google Shape;48999;p95"/>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0" name="Google Shape;49000;p95"/>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1" name="Google Shape;49001;p95"/>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2" name="Google Shape;49002;p95"/>
          <p:cNvGrpSpPr/>
          <p:nvPr/>
        </p:nvGrpSpPr>
        <p:grpSpPr>
          <a:xfrm>
            <a:off x="7976160" y="2276402"/>
            <a:ext cx="353381" cy="358160"/>
            <a:chOff x="7980773" y="2428802"/>
            <a:chExt cx="353381" cy="358160"/>
          </a:xfrm>
        </p:grpSpPr>
        <p:sp>
          <p:nvSpPr>
            <p:cNvPr id="49003" name="Google Shape;49003;p95"/>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4" name="Google Shape;49004;p95"/>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5" name="Google Shape;49005;p95"/>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6" name="Google Shape;49006;p95"/>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7" name="Google Shape;49007;p95"/>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8" name="Google Shape;49008;p95"/>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9" name="Google Shape;49009;p95"/>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0" name="Google Shape;49010;p95"/>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1" name="Google Shape;49011;p95"/>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2" name="Google Shape;49012;p95"/>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3" name="Google Shape;49013;p95"/>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4" name="Google Shape;49014;p95"/>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5" name="Google Shape;49015;p95"/>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6" name="Google Shape;49016;p95"/>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7" name="Google Shape;49017;p95"/>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8" name="Google Shape;49018;p95"/>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9" name="Google Shape;49019;p95"/>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0" name="Google Shape;49020;p95"/>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1" name="Google Shape;49021;p95"/>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2" name="Google Shape;49022;p95"/>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3" name="Google Shape;49023;p95"/>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4" name="Google Shape;49024;p95"/>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5" name="Google Shape;49025;p95"/>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6" name="Google Shape;49026;p95"/>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7" name="Google Shape;49027;p95"/>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8" name="Google Shape;49028;p95"/>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9" name="Google Shape;49029;p95"/>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0" name="Google Shape;49030;p95"/>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1" name="Google Shape;49031;p95"/>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2" name="Google Shape;49032;p95"/>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3" name="Google Shape;49033;p95"/>
          <p:cNvGrpSpPr/>
          <p:nvPr/>
        </p:nvGrpSpPr>
        <p:grpSpPr>
          <a:xfrm>
            <a:off x="4881445" y="4138840"/>
            <a:ext cx="346343" cy="343953"/>
            <a:chOff x="4886058" y="4291240"/>
            <a:chExt cx="346343" cy="343953"/>
          </a:xfrm>
        </p:grpSpPr>
        <p:sp>
          <p:nvSpPr>
            <p:cNvPr id="49034" name="Google Shape;49034;p95"/>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5" name="Google Shape;49035;p95"/>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6" name="Google Shape;49036;p95"/>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7" name="Google Shape;49037;p95"/>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8" name="Google Shape;49038;p95"/>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9" name="Google Shape;49039;p95"/>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0" name="Google Shape;49040;p95"/>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1" name="Google Shape;49041;p95"/>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2" name="Google Shape;49042;p95"/>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3" name="Google Shape;49043;p95"/>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4" name="Google Shape;49044;p95"/>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5" name="Google Shape;49045;p95"/>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6" name="Google Shape;49046;p95"/>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7" name="Google Shape;49047;p95"/>
          <p:cNvGrpSpPr/>
          <p:nvPr/>
        </p:nvGrpSpPr>
        <p:grpSpPr>
          <a:xfrm>
            <a:off x="5339604" y="4138656"/>
            <a:ext cx="304616" cy="343560"/>
            <a:chOff x="5344216" y="4291056"/>
            <a:chExt cx="304616" cy="343560"/>
          </a:xfrm>
        </p:grpSpPr>
        <p:sp>
          <p:nvSpPr>
            <p:cNvPr id="49048" name="Google Shape;49048;p95"/>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9" name="Google Shape;49049;p95"/>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0" name="Google Shape;49050;p95"/>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1" name="Google Shape;49051;p95"/>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2" name="Google Shape;49052;p95"/>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3" name="Google Shape;49053;p95"/>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4" name="Google Shape;49054;p95"/>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5" name="Google Shape;49055;p95"/>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6" name="Google Shape;49056;p95"/>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7" name="Google Shape;49057;p95"/>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8" name="Google Shape;49058;p95"/>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9" name="Google Shape;49059;p95"/>
          <p:cNvGrpSpPr/>
          <p:nvPr/>
        </p:nvGrpSpPr>
        <p:grpSpPr>
          <a:xfrm>
            <a:off x="6275387" y="4112022"/>
            <a:ext cx="204093" cy="343743"/>
            <a:chOff x="6271562" y="4290872"/>
            <a:chExt cx="204093" cy="343743"/>
          </a:xfrm>
        </p:grpSpPr>
        <p:sp>
          <p:nvSpPr>
            <p:cNvPr id="49060" name="Google Shape;49060;p95"/>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1" name="Google Shape;49061;p95"/>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2" name="Google Shape;49062;p95"/>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3" name="Google Shape;49063;p95"/>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4" name="Google Shape;49064;p95"/>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5" name="Google Shape;49065;p95"/>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6" name="Google Shape;49066;p95"/>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7" name="Google Shape;49067;p95"/>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8" name="Google Shape;49068;p95"/>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9" name="Google Shape;49069;p95"/>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0" name="Google Shape;49070;p95"/>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1" name="Google Shape;49071;p95"/>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2" name="Google Shape;49072;p95"/>
          <p:cNvGrpSpPr/>
          <p:nvPr/>
        </p:nvGrpSpPr>
        <p:grpSpPr>
          <a:xfrm>
            <a:off x="6634878" y="4176838"/>
            <a:ext cx="344085" cy="267195"/>
            <a:chOff x="6639491" y="4329238"/>
            <a:chExt cx="344085" cy="267195"/>
          </a:xfrm>
        </p:grpSpPr>
        <p:sp>
          <p:nvSpPr>
            <p:cNvPr id="49073" name="Google Shape;49073;p95"/>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4" name="Google Shape;49074;p95"/>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5" name="Google Shape;49075;p95"/>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6" name="Google Shape;49076;p95"/>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7" name="Google Shape;49077;p95"/>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8" name="Google Shape;49078;p95"/>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9" name="Google Shape;49079;p95"/>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0" name="Google Shape;49080;p95"/>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1" name="Google Shape;49081;p95"/>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2" name="Google Shape;49082;p95"/>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3" name="Google Shape;49083;p95"/>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4" name="Google Shape;49084;p95"/>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5" name="Google Shape;49085;p95"/>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6" name="Google Shape;49086;p95"/>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7" name="Google Shape;49087;p95"/>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8" name="Google Shape;49088;p95"/>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9" name="Google Shape;49089;p95"/>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0" name="Google Shape;49090;p95"/>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1" name="Google Shape;49091;p95"/>
          <p:cNvGrpSpPr/>
          <p:nvPr/>
        </p:nvGrpSpPr>
        <p:grpSpPr>
          <a:xfrm>
            <a:off x="7128724" y="4138656"/>
            <a:ext cx="232979" cy="343560"/>
            <a:chOff x="7133336" y="4291056"/>
            <a:chExt cx="232979" cy="343560"/>
          </a:xfrm>
        </p:grpSpPr>
        <p:sp>
          <p:nvSpPr>
            <p:cNvPr id="49092" name="Google Shape;49092;p95"/>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3" name="Google Shape;49093;p95"/>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4" name="Google Shape;49094;p95"/>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5" name="Google Shape;49095;p95"/>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6" name="Google Shape;49096;p95"/>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7" name="Google Shape;49097;p95"/>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8" name="Google Shape;49098;p95"/>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9" name="Google Shape;49099;p95"/>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0" name="Google Shape;49100;p95"/>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1" name="Google Shape;49101;p95"/>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2" name="Google Shape;49102;p95"/>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3" name="Google Shape;49103;p95"/>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4" name="Google Shape;49104;p95"/>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5" name="Google Shape;49105;p95"/>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6" name="Google Shape;49106;p95"/>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7" name="Google Shape;49107;p95"/>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8" name="Google Shape;49108;p95"/>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9" name="Google Shape;49109;p95"/>
          <p:cNvGrpSpPr/>
          <p:nvPr/>
        </p:nvGrpSpPr>
        <p:grpSpPr>
          <a:xfrm>
            <a:off x="7566767" y="4138656"/>
            <a:ext cx="232979" cy="343560"/>
            <a:chOff x="7571379" y="4291056"/>
            <a:chExt cx="232979" cy="343560"/>
          </a:xfrm>
        </p:grpSpPr>
        <p:sp>
          <p:nvSpPr>
            <p:cNvPr id="49110" name="Google Shape;49110;p95"/>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1" name="Google Shape;49111;p95"/>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2" name="Google Shape;49112;p95"/>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3" name="Google Shape;49113;p95"/>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4" name="Google Shape;49114;p95"/>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5" name="Google Shape;49115;p95"/>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6" name="Google Shape;49116;p95"/>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7" name="Google Shape;49117;p95"/>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8" name="Google Shape;49118;p95"/>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9" name="Google Shape;49119;p95"/>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0" name="Google Shape;49120;p95"/>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1" name="Google Shape;49121;p95"/>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2" name="Google Shape;49122;p95"/>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3" name="Google Shape;49123;p95"/>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4" name="Google Shape;49124;p95"/>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5" name="Google Shape;49125;p95"/>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6" name="Google Shape;49126;p95"/>
          <p:cNvGrpSpPr/>
          <p:nvPr/>
        </p:nvGrpSpPr>
        <p:grpSpPr>
          <a:xfrm>
            <a:off x="6661768" y="3195475"/>
            <a:ext cx="295819" cy="370712"/>
            <a:chOff x="6666381" y="3347875"/>
            <a:chExt cx="295819" cy="370712"/>
          </a:xfrm>
        </p:grpSpPr>
        <p:sp>
          <p:nvSpPr>
            <p:cNvPr id="49127" name="Google Shape;49127;p95"/>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8" name="Google Shape;49128;p95"/>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9" name="Google Shape;49129;p95"/>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0" name="Google Shape;49130;p95"/>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1" name="Google Shape;49131;p95"/>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2" name="Google Shape;49132;p95"/>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3" name="Google Shape;49133;p95"/>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4" name="Google Shape;49134;p95"/>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5" name="Google Shape;49135;p95"/>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6" name="Google Shape;49136;p95"/>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7" name="Google Shape;49137;p95"/>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8" name="Google Shape;49138;p95"/>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9" name="Google Shape;49139;p95"/>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0" name="Google Shape;49140;p95"/>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1" name="Google Shape;49141;p95"/>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2" name="Google Shape;49142;p95"/>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3" name="Google Shape;49143;p95"/>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4" name="Google Shape;49144;p95"/>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5" name="Google Shape;49145;p95"/>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6" name="Google Shape;49146;p95"/>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7" name="Google Shape;49147;p95"/>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8" name="Google Shape;49148;p95"/>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9" name="Google Shape;49149;p95"/>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0" name="Google Shape;49150;p95"/>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1" name="Google Shape;49151;p95"/>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2" name="Google Shape;49152;p95"/>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3" name="Google Shape;49153;p95"/>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4" name="Google Shape;49154;p95"/>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5" name="Google Shape;49155;p95"/>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6" name="Google Shape;49156;p95"/>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7" name="Google Shape;49157;p95"/>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8" name="Google Shape;49158;p95"/>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9" name="Google Shape;49159;p95"/>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0" name="Google Shape;49160;p95"/>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1" name="Google Shape;49161;p95"/>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2" name="Google Shape;49162;p95"/>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3" name="Google Shape;49163;p95"/>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4" name="Google Shape;49164;p95"/>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5" name="Google Shape;49165;p95"/>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6" name="Google Shape;49166;p95"/>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7" name="Google Shape;49167;p95"/>
          <p:cNvGrpSpPr/>
          <p:nvPr/>
        </p:nvGrpSpPr>
        <p:grpSpPr>
          <a:xfrm>
            <a:off x="4873147" y="2735059"/>
            <a:ext cx="389567" cy="390329"/>
            <a:chOff x="4877760" y="2887459"/>
            <a:chExt cx="389567" cy="390329"/>
          </a:xfrm>
        </p:grpSpPr>
        <p:sp>
          <p:nvSpPr>
            <p:cNvPr id="49168" name="Google Shape;49168;p95"/>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9" name="Google Shape;49169;p95"/>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0" name="Google Shape;49170;p95"/>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1" name="Google Shape;49171;p95"/>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2" name="Google Shape;49172;p95"/>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3" name="Google Shape;49173;p95"/>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4" name="Google Shape;49174;p95"/>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5" name="Google Shape;49175;p95"/>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6" name="Google Shape;49176;p95"/>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7" name="Google Shape;49177;p95"/>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8" name="Google Shape;49178;p95"/>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9" name="Google Shape;49179;p95"/>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0" name="Google Shape;49180;p95"/>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1" name="Google Shape;49181;p95"/>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2" name="Google Shape;49182;p95"/>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3" name="Google Shape;49183;p95"/>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4" name="Google Shape;49184;p95"/>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5" name="Google Shape;49185;p95"/>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6" name="Google Shape;49186;p95"/>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7" name="Google Shape;49187;p95"/>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8" name="Google Shape;49188;p95"/>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9" name="Google Shape;49189;p95"/>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0" name="Google Shape;49190;p95"/>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1" name="Google Shape;49191;p95"/>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2" name="Google Shape;49192;p95"/>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3" name="Google Shape;49193;p95"/>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4" name="Google Shape;49194;p95"/>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5" name="Google Shape;49195;p95"/>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6" name="Google Shape;49196;p95"/>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7" name="Google Shape;49197;p95"/>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8" name="Google Shape;49198;p95"/>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9" name="Google Shape;49199;p95"/>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0" name="Google Shape;49200;p95"/>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1" name="Google Shape;49201;p95"/>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2" name="Google Shape;49202;p95"/>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3" name="Google Shape;49203;p95"/>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4" name="Google Shape;49204;p95"/>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5" name="Google Shape;49205;p95"/>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6" name="Google Shape;49206;p95"/>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7" name="Google Shape;49207;p95"/>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8" name="Google Shape;49208;p95"/>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9" name="Google Shape;49209;p95"/>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0" name="Google Shape;49210;p95"/>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1" name="Google Shape;49211;p95"/>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12" name="Google Shape;49212;p95"/>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3" name="Google Shape;49213;p95"/>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4" name="Google Shape;49214;p95"/>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5" name="Google Shape;49215;p95"/>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6" name="Google Shape;49216;p95"/>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17" name="Google Shape;49217;p95"/>
          <p:cNvGrpSpPr/>
          <p:nvPr/>
        </p:nvGrpSpPr>
        <p:grpSpPr>
          <a:xfrm>
            <a:off x="5774627" y="2735295"/>
            <a:ext cx="314411" cy="389830"/>
            <a:chOff x="5779239" y="2887695"/>
            <a:chExt cx="314411" cy="389830"/>
          </a:xfrm>
        </p:grpSpPr>
        <p:sp>
          <p:nvSpPr>
            <p:cNvPr id="49218" name="Google Shape;49218;p95"/>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9" name="Google Shape;49219;p95"/>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0" name="Google Shape;49220;p95"/>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1" name="Google Shape;49221;p95"/>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2" name="Google Shape;49222;p95"/>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3" name="Google Shape;49223;p95"/>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4" name="Google Shape;49224;p95"/>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5" name="Google Shape;49225;p95"/>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6" name="Google Shape;49226;p95"/>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7" name="Google Shape;49227;p95"/>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8" name="Google Shape;49228;p95"/>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9" name="Google Shape;49229;p95"/>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0" name="Google Shape;49230;p95"/>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1" name="Google Shape;49231;p95"/>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2" name="Google Shape;49232;p95"/>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3" name="Google Shape;49233;p95"/>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4" name="Google Shape;49234;p95"/>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5" name="Google Shape;49235;p95"/>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6" name="Google Shape;49236;p95"/>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7" name="Google Shape;49237;p95"/>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8" name="Google Shape;49238;p95"/>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9" name="Google Shape;49239;p95"/>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0" name="Google Shape;49240;p95"/>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1" name="Google Shape;49241;p95"/>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2" name="Google Shape;49242;p95"/>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3" name="Google Shape;49243;p95"/>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4" name="Google Shape;49244;p95"/>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5" name="Google Shape;49245;p95"/>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6" name="Google Shape;49246;p95"/>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7" name="Google Shape;49247;p95"/>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8" name="Google Shape;49248;p95"/>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9" name="Google Shape;49249;p95"/>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0" name="Google Shape;49250;p95"/>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1" name="Google Shape;49251;p95"/>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2" name="Google Shape;49252;p95"/>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3" name="Google Shape;49253;p95"/>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4" name="Google Shape;49254;p95"/>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5" name="Google Shape;49255;p95"/>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6" name="Google Shape;49256;p95"/>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7" name="Google Shape;49257;p95"/>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8" name="Google Shape;49258;p95"/>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9" name="Google Shape;49259;p95"/>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0" name="Google Shape;49260;p95"/>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1" name="Google Shape;49261;p95"/>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2" name="Google Shape;49262;p95"/>
          <p:cNvGrpSpPr/>
          <p:nvPr/>
        </p:nvGrpSpPr>
        <p:grpSpPr>
          <a:xfrm>
            <a:off x="6185517" y="2788577"/>
            <a:ext cx="389830" cy="283004"/>
            <a:chOff x="6190130" y="2940977"/>
            <a:chExt cx="389830" cy="283004"/>
          </a:xfrm>
        </p:grpSpPr>
        <p:sp>
          <p:nvSpPr>
            <p:cNvPr id="49263" name="Google Shape;49263;p95"/>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4" name="Google Shape;49264;p95"/>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5" name="Google Shape;49265;p95"/>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6" name="Google Shape;49266;p95"/>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7" name="Google Shape;49267;p95"/>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8" name="Google Shape;49268;p95"/>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9" name="Google Shape;49269;p95"/>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0" name="Google Shape;49270;p95"/>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1" name="Google Shape;49271;p95"/>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2" name="Google Shape;49272;p95"/>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3" name="Google Shape;49273;p95"/>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4" name="Google Shape;49274;p95"/>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5" name="Google Shape;49275;p95"/>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6" name="Google Shape;49276;p95"/>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7" name="Google Shape;49277;p95"/>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8" name="Google Shape;49278;p95"/>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9" name="Google Shape;49279;p95"/>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0" name="Google Shape;49280;p95"/>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1" name="Google Shape;49281;p95"/>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2" name="Google Shape;49282;p95"/>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3" name="Google Shape;49283;p95"/>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4" name="Google Shape;49284;p95"/>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5" name="Google Shape;49285;p95"/>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6" name="Google Shape;49286;p95"/>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7" name="Google Shape;49287;p95"/>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8" name="Google Shape;49288;p95"/>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9" name="Google Shape;49289;p95"/>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0" name="Google Shape;49290;p95"/>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1" name="Google Shape;49291;p95"/>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2" name="Google Shape;49292;p95"/>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3" name="Google Shape;49293;p95"/>
          <p:cNvGrpSpPr/>
          <p:nvPr/>
        </p:nvGrpSpPr>
        <p:grpSpPr>
          <a:xfrm>
            <a:off x="6629364" y="2747874"/>
            <a:ext cx="389803" cy="364673"/>
            <a:chOff x="6633976" y="2900274"/>
            <a:chExt cx="389803" cy="364673"/>
          </a:xfrm>
        </p:grpSpPr>
        <p:sp>
          <p:nvSpPr>
            <p:cNvPr id="49294" name="Google Shape;49294;p95"/>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5" name="Google Shape;49295;p95"/>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6" name="Google Shape;49296;p95"/>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7" name="Google Shape;49297;p95"/>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8" name="Google Shape;49298;p95"/>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9" name="Google Shape;49299;p95"/>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0" name="Google Shape;49300;p95"/>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1" name="Google Shape;49301;p95"/>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2" name="Google Shape;49302;p95"/>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3" name="Google Shape;49303;p95"/>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4" name="Google Shape;49304;p95"/>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5" name="Google Shape;49305;p95"/>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6" name="Google Shape;49306;p95"/>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7" name="Google Shape;49307;p95"/>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8" name="Google Shape;49308;p95"/>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9" name="Google Shape;49309;p95"/>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0" name="Google Shape;49310;p95"/>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11" name="Google Shape;49311;p95"/>
          <p:cNvGrpSpPr/>
          <p:nvPr/>
        </p:nvGrpSpPr>
        <p:grpSpPr>
          <a:xfrm>
            <a:off x="7513223" y="2733037"/>
            <a:ext cx="364935" cy="382529"/>
            <a:chOff x="7517835" y="2885437"/>
            <a:chExt cx="364935" cy="382529"/>
          </a:xfrm>
        </p:grpSpPr>
        <p:sp>
          <p:nvSpPr>
            <p:cNvPr id="49312" name="Google Shape;49312;p95"/>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3" name="Google Shape;49313;p95"/>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4" name="Google Shape;49314;p95"/>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5" name="Google Shape;49315;p95"/>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6" name="Google Shape;49316;p95"/>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7" name="Google Shape;49317;p95"/>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8" name="Google Shape;49318;p95"/>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9" name="Google Shape;49319;p95"/>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0" name="Google Shape;49320;p95"/>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1" name="Google Shape;49321;p95"/>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2" name="Google Shape;49322;p95"/>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3" name="Google Shape;49323;p95"/>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4" name="Google Shape;49324;p95"/>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5" name="Google Shape;49325;p95"/>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6" name="Google Shape;49326;p95"/>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7" name="Google Shape;49327;p95"/>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8" name="Google Shape;49328;p95"/>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9" name="Google Shape;49329;p95"/>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0" name="Google Shape;49330;p95"/>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1" name="Google Shape;49331;p95"/>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2" name="Google Shape;49332;p95"/>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3" name="Google Shape;49333;p95"/>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4" name="Google Shape;49334;p95"/>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5" name="Google Shape;49335;p95"/>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6" name="Google Shape;49336;p95"/>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7" name="Google Shape;49337;p95"/>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8" name="Google Shape;49338;p95"/>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9" name="Google Shape;49339;p95"/>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0" name="Google Shape;49340;p95"/>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1" name="Google Shape;49341;p95"/>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2" name="Google Shape;49342;p95"/>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3" name="Google Shape;49343;p95"/>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4" name="Google Shape;49344;p95"/>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5" name="Google Shape;49345;p95"/>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6" name="Google Shape;49346;p95"/>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7" name="Google Shape;49347;p95"/>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8" name="Google Shape;49348;p95"/>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9" name="Google Shape;49349;p95"/>
          <p:cNvGrpSpPr/>
          <p:nvPr/>
        </p:nvGrpSpPr>
        <p:grpSpPr>
          <a:xfrm>
            <a:off x="7082979" y="2734744"/>
            <a:ext cx="358160" cy="385602"/>
            <a:chOff x="7087591" y="2887144"/>
            <a:chExt cx="358160" cy="385602"/>
          </a:xfrm>
        </p:grpSpPr>
        <p:sp>
          <p:nvSpPr>
            <p:cNvPr id="49350" name="Google Shape;49350;p95"/>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1" name="Google Shape;49351;p95"/>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2" name="Google Shape;49352;p95"/>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3" name="Google Shape;49353;p95"/>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4" name="Google Shape;49354;p95"/>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5" name="Google Shape;49355;p95"/>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6" name="Google Shape;49356;p95"/>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7" name="Google Shape;49357;p95"/>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8" name="Google Shape;49358;p95"/>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9" name="Google Shape;49359;p95"/>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0" name="Google Shape;49360;p95"/>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1" name="Google Shape;49361;p95"/>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2" name="Google Shape;49362;p95"/>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3" name="Google Shape;49363;p95"/>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4" name="Google Shape;49364;p95"/>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5" name="Google Shape;49365;p95"/>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6" name="Google Shape;49366;p95"/>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7" name="Google Shape;49367;p95"/>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8" name="Google Shape;49368;p95"/>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9" name="Google Shape;49369;p95"/>
          <p:cNvGrpSpPr/>
          <p:nvPr/>
        </p:nvGrpSpPr>
        <p:grpSpPr>
          <a:xfrm>
            <a:off x="7946749" y="2733037"/>
            <a:ext cx="382529" cy="382529"/>
            <a:chOff x="7951362" y="2885437"/>
            <a:chExt cx="382529" cy="382529"/>
          </a:xfrm>
        </p:grpSpPr>
        <p:sp>
          <p:nvSpPr>
            <p:cNvPr id="49370" name="Google Shape;49370;p95"/>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1" name="Google Shape;49371;p95"/>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2" name="Google Shape;49372;p95"/>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3" name="Google Shape;49373;p95"/>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4" name="Google Shape;49374;p95"/>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5" name="Google Shape;49375;p95"/>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6" name="Google Shape;49376;p95"/>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7" name="Google Shape;49377;p95"/>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8" name="Google Shape;49378;p95"/>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9" name="Google Shape;49379;p95"/>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0" name="Google Shape;49380;p95"/>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1" name="Google Shape;49381;p95"/>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2" name="Google Shape;49382;p95"/>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3" name="Google Shape;49383;p95"/>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4" name="Google Shape;49384;p95"/>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5" name="Google Shape;49385;p95"/>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6" name="Google Shape;49386;p95"/>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7" name="Google Shape;49387;p95"/>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8" name="Google Shape;49388;p95"/>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9" name="Google Shape;49389;p95"/>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0" name="Google Shape;49390;p95"/>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1" name="Google Shape;49391;p95"/>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2" name="Google Shape;49392;p95"/>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3" name="Google Shape;49393;p95"/>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4" name="Google Shape;49394;p95"/>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5" name="Google Shape;49395;p95"/>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6" name="Google Shape;49396;p95"/>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7" name="Google Shape;49397;p95"/>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8" name="Google Shape;49398;p95"/>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9" name="Google Shape;49399;p95"/>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0" name="Google Shape;49400;p95"/>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1" name="Google Shape;49401;p95"/>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2" name="Google Shape;49402;p95"/>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3" name="Google Shape;49403;p95"/>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4" name="Google Shape;49404;p95"/>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5" name="Google Shape;49405;p95"/>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6" name="Google Shape;49406;p95"/>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7" name="Google Shape;49407;p95"/>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8" name="Google Shape;49408;p95"/>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9" name="Google Shape;49409;p95"/>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0" name="Google Shape;49410;p95"/>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1" name="Google Shape;49411;p95"/>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2" name="Google Shape;49412;p95"/>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3" name="Google Shape;49413;p95"/>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4" name="Google Shape;49414;p95"/>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5" name="Google Shape;49415;p95"/>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6" name="Google Shape;49416;p95"/>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7" name="Google Shape;49417;p95"/>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8" name="Google Shape;49418;p95"/>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9" name="Google Shape;49419;p95"/>
          <p:cNvGrpSpPr/>
          <p:nvPr/>
        </p:nvGrpSpPr>
        <p:grpSpPr>
          <a:xfrm>
            <a:off x="8049793" y="3662089"/>
            <a:ext cx="276964" cy="336601"/>
            <a:chOff x="8054406" y="3814489"/>
            <a:chExt cx="276964" cy="336601"/>
          </a:xfrm>
        </p:grpSpPr>
        <p:sp>
          <p:nvSpPr>
            <p:cNvPr id="49420" name="Google Shape;49420;p95"/>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1" name="Google Shape;49421;p95"/>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2" name="Google Shape;49422;p95"/>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3" name="Google Shape;49423;p95"/>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4" name="Google Shape;49424;p95"/>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5" name="Google Shape;49425;p95"/>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6" name="Google Shape;49426;p95"/>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7" name="Google Shape;49427;p95"/>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8" name="Google Shape;49428;p95"/>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9" name="Google Shape;49429;p95"/>
          <p:cNvGrpSpPr/>
          <p:nvPr/>
        </p:nvGrpSpPr>
        <p:grpSpPr>
          <a:xfrm>
            <a:off x="7932175" y="4142674"/>
            <a:ext cx="378249" cy="335524"/>
            <a:chOff x="7936787" y="4295074"/>
            <a:chExt cx="378249" cy="335524"/>
          </a:xfrm>
        </p:grpSpPr>
        <p:sp>
          <p:nvSpPr>
            <p:cNvPr id="49430" name="Google Shape;49430;p95"/>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1" name="Google Shape;49431;p95"/>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2" name="Google Shape;49432;p95"/>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3" name="Google Shape;49433;p95"/>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4" name="Google Shape;49434;p95"/>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5" name="Google Shape;49435;p95"/>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6" name="Google Shape;49436;p95"/>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7" name="Google Shape;49437;p95"/>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8" name="Google Shape;49438;p95"/>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9" name="Google Shape;49439;p95"/>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0" name="Google Shape;49440;p95"/>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1" name="Google Shape;49441;p95"/>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2" name="Google Shape;49442;p95"/>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3" name="Google Shape;49443;p95"/>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4" name="Google Shape;49444;p95"/>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5" name="Google Shape;49445;p95"/>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6" name="Google Shape;49446;p95"/>
          <p:cNvGrpSpPr/>
          <p:nvPr/>
        </p:nvGrpSpPr>
        <p:grpSpPr>
          <a:xfrm>
            <a:off x="4881445" y="1813490"/>
            <a:ext cx="388569" cy="388307"/>
            <a:chOff x="4886058" y="1965890"/>
            <a:chExt cx="388569" cy="388307"/>
          </a:xfrm>
        </p:grpSpPr>
        <p:sp>
          <p:nvSpPr>
            <p:cNvPr id="49447" name="Google Shape;49447;p95"/>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8" name="Google Shape;49448;p95"/>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9" name="Google Shape;49449;p95"/>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0" name="Google Shape;49450;p95"/>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1" name="Google Shape;49451;p95"/>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2" name="Google Shape;49452;p95"/>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3" name="Google Shape;49453;p95"/>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4" name="Google Shape;49454;p95"/>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5" name="Google Shape;49455;p95"/>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6" name="Google Shape;49456;p95"/>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7" name="Google Shape;49457;p95"/>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58" name="Google Shape;49458;p9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49459" name="Google Shape;49459;p9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463" name="Shape 49463"/>
        <p:cNvGrpSpPr/>
        <p:nvPr/>
      </p:nvGrpSpPr>
      <p:grpSpPr>
        <a:xfrm>
          <a:off x="0" y="0"/>
          <a:ext cx="0" cy="0"/>
          <a:chOff x="0" y="0"/>
          <a:chExt cx="0" cy="0"/>
        </a:xfrm>
      </p:grpSpPr>
      <p:grpSp>
        <p:nvGrpSpPr>
          <p:cNvPr id="49464" name="Google Shape;49464;p96"/>
          <p:cNvGrpSpPr/>
          <p:nvPr/>
        </p:nvGrpSpPr>
        <p:grpSpPr>
          <a:xfrm>
            <a:off x="1738624" y="3196252"/>
            <a:ext cx="292801" cy="359258"/>
            <a:chOff x="1765162" y="3346789"/>
            <a:chExt cx="292801" cy="359258"/>
          </a:xfrm>
        </p:grpSpPr>
        <p:sp>
          <p:nvSpPr>
            <p:cNvPr id="49465" name="Google Shape;49465;p96"/>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6" name="Google Shape;49466;p96"/>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7" name="Google Shape;49467;p96"/>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8" name="Google Shape;49468;p96"/>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9" name="Google Shape;49469;p96"/>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0" name="Google Shape;49470;p96"/>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1" name="Google Shape;49471;p96"/>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2" name="Google Shape;49472;p96"/>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3" name="Google Shape;49473;p96"/>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4" name="Google Shape;49474;p96"/>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5" name="Google Shape;49475;p96"/>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6" name="Google Shape;49476;p96"/>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7" name="Google Shape;49477;p96"/>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8" name="Google Shape;49478;p96"/>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9" name="Google Shape;49479;p96"/>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0" name="Google Shape;49480;p96"/>
          <p:cNvGrpSpPr/>
          <p:nvPr/>
        </p:nvGrpSpPr>
        <p:grpSpPr>
          <a:xfrm>
            <a:off x="3051095" y="2294466"/>
            <a:ext cx="358996" cy="296309"/>
            <a:chOff x="3077632" y="2445004"/>
            <a:chExt cx="358996" cy="296309"/>
          </a:xfrm>
        </p:grpSpPr>
        <p:sp>
          <p:nvSpPr>
            <p:cNvPr id="49481" name="Google Shape;49481;p96"/>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2" name="Google Shape;49482;p96"/>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3" name="Google Shape;49483;p96"/>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4" name="Google Shape;49484;p96"/>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5" name="Google Shape;49485;p96"/>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6" name="Google Shape;49486;p96"/>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7" name="Google Shape;49487;p96"/>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8" name="Google Shape;49488;p96"/>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9" name="Google Shape;49489;p96"/>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0" name="Google Shape;49490;p96"/>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1" name="Google Shape;49491;p96"/>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2" name="Google Shape;49492;p96"/>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3" name="Google Shape;49493;p96"/>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4" name="Google Shape;49494;p96"/>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5" name="Google Shape;49495;p96"/>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6" name="Google Shape;49496;p96"/>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7" name="Google Shape;49497;p96"/>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8" name="Google Shape;49498;p96"/>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9" name="Google Shape;49499;p96"/>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0" name="Google Shape;49500;p96"/>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1" name="Google Shape;49501;p96"/>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2" name="Google Shape;49502;p96"/>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3" name="Google Shape;49503;p96"/>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4" name="Google Shape;49504;p96"/>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5" name="Google Shape;49505;p96"/>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6" name="Google Shape;49506;p96"/>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7" name="Google Shape;49507;p96"/>
          <p:cNvGrpSpPr/>
          <p:nvPr/>
        </p:nvGrpSpPr>
        <p:grpSpPr>
          <a:xfrm>
            <a:off x="2608699" y="2281243"/>
            <a:ext cx="359232" cy="323018"/>
            <a:chOff x="2635237" y="2431780"/>
            <a:chExt cx="359232" cy="323018"/>
          </a:xfrm>
        </p:grpSpPr>
        <p:sp>
          <p:nvSpPr>
            <p:cNvPr id="49508" name="Google Shape;49508;p96"/>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9" name="Google Shape;49509;p96"/>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0" name="Google Shape;49510;p96"/>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1" name="Google Shape;49511;p96"/>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2" name="Google Shape;49512;p96"/>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3" name="Google Shape;49513;p96"/>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4" name="Google Shape;49514;p96"/>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5" name="Google Shape;49515;p96"/>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6" name="Google Shape;49516;p96"/>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7" name="Google Shape;49517;p96"/>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8" name="Google Shape;49518;p96"/>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9" name="Google Shape;49519;p96"/>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0" name="Google Shape;49520;p96"/>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1" name="Google Shape;49521;p96"/>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2" name="Google Shape;49522;p96"/>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3" name="Google Shape;49523;p96"/>
          <p:cNvGrpSpPr/>
          <p:nvPr/>
        </p:nvGrpSpPr>
        <p:grpSpPr>
          <a:xfrm>
            <a:off x="3985114" y="3617594"/>
            <a:ext cx="373189" cy="358944"/>
            <a:chOff x="4011651" y="3768132"/>
            <a:chExt cx="373189" cy="358944"/>
          </a:xfrm>
        </p:grpSpPr>
        <p:sp>
          <p:nvSpPr>
            <p:cNvPr id="49524" name="Google Shape;49524;p96"/>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5" name="Google Shape;49525;p96"/>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6" name="Google Shape;49526;p96"/>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7" name="Google Shape;49527;p96"/>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8" name="Google Shape;49528;p96"/>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9" name="Google Shape;49529;p96"/>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0" name="Google Shape;49530;p96"/>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1" name="Google Shape;49531;p96"/>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2" name="Google Shape;49532;p96"/>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3" name="Google Shape;49533;p96"/>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4" name="Google Shape;49534;p96"/>
          <p:cNvGrpSpPr/>
          <p:nvPr/>
        </p:nvGrpSpPr>
        <p:grpSpPr>
          <a:xfrm>
            <a:off x="2163031" y="1811065"/>
            <a:ext cx="364993" cy="359049"/>
            <a:chOff x="2189568" y="1961603"/>
            <a:chExt cx="364993" cy="359049"/>
          </a:xfrm>
        </p:grpSpPr>
        <p:sp>
          <p:nvSpPr>
            <p:cNvPr id="49535" name="Google Shape;49535;p96"/>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6" name="Google Shape;49536;p96"/>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7" name="Google Shape;49537;p96"/>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8" name="Google Shape;49538;p96"/>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9" name="Google Shape;49539;p96"/>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0" name="Google Shape;49540;p96"/>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1" name="Google Shape;49541;p96"/>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2" name="Google Shape;49542;p96"/>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3" name="Google Shape;49543;p96"/>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4" name="Google Shape;49544;p96"/>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5" name="Google Shape;49545;p96"/>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6" name="Google Shape;49546;p96"/>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7" name="Google Shape;49547;p96"/>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8" name="Google Shape;49548;p96"/>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9" name="Google Shape;49549;p96"/>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0" name="Google Shape;49550;p96"/>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1" name="Google Shape;49551;p96"/>
          <p:cNvGrpSpPr/>
          <p:nvPr/>
        </p:nvGrpSpPr>
        <p:grpSpPr>
          <a:xfrm>
            <a:off x="2166539" y="2269434"/>
            <a:ext cx="378426" cy="346323"/>
            <a:chOff x="2193077" y="2419971"/>
            <a:chExt cx="378426" cy="346323"/>
          </a:xfrm>
        </p:grpSpPr>
        <p:sp>
          <p:nvSpPr>
            <p:cNvPr id="49552" name="Google Shape;49552;p96"/>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3" name="Google Shape;49553;p96"/>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4" name="Google Shape;49554;p96"/>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5" name="Google Shape;49555;p96"/>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6" name="Google Shape;49556;p96"/>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7" name="Google Shape;49557;p96"/>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8" name="Google Shape;49558;p96"/>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9" name="Google Shape;49559;p96"/>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0" name="Google Shape;49560;p96"/>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1" name="Google Shape;49561;p96"/>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2" name="Google Shape;49562;p96"/>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3" name="Google Shape;49563;p96"/>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4" name="Google Shape;49564;p96"/>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5" name="Google Shape;49565;p96"/>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6" name="Google Shape;49566;p96"/>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7" name="Google Shape;49567;p96"/>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8" name="Google Shape;49568;p96"/>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9" name="Google Shape;49569;p96"/>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0" name="Google Shape;49570;p96"/>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1" name="Google Shape;49571;p96"/>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2" name="Google Shape;49572;p96"/>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3" name="Google Shape;49573;p96"/>
          <p:cNvGrpSpPr/>
          <p:nvPr/>
        </p:nvGrpSpPr>
        <p:grpSpPr>
          <a:xfrm>
            <a:off x="835084" y="2731232"/>
            <a:ext cx="276802" cy="367140"/>
            <a:chOff x="861622" y="2881770"/>
            <a:chExt cx="276802" cy="367140"/>
          </a:xfrm>
        </p:grpSpPr>
        <p:sp>
          <p:nvSpPr>
            <p:cNvPr id="49574" name="Google Shape;49574;p96"/>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5" name="Google Shape;49575;p96"/>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6" name="Google Shape;49576;p96"/>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7" name="Google Shape;49577;p96"/>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8" name="Google Shape;49578;p96"/>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9" name="Google Shape;49579;p96"/>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0" name="Google Shape;49580;p96"/>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1" name="Google Shape;49581;p96"/>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2" name="Google Shape;49582;p96"/>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3" name="Google Shape;49583;p96"/>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4" name="Google Shape;49584;p96"/>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5" name="Google Shape;49585;p96"/>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6" name="Google Shape;49586;p96"/>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7" name="Google Shape;49587;p96"/>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8" name="Google Shape;49588;p96"/>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9" name="Google Shape;49589;p96"/>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0" name="Google Shape;49590;p96"/>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1" name="Google Shape;49591;p96"/>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2" name="Google Shape;49592;p96"/>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3" name="Google Shape;49593;p96"/>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4" name="Google Shape;49594;p96"/>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5" name="Google Shape;49595;p96"/>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6" name="Google Shape;49596;p96"/>
          <p:cNvGrpSpPr/>
          <p:nvPr/>
        </p:nvGrpSpPr>
        <p:grpSpPr>
          <a:xfrm>
            <a:off x="3941647" y="2731154"/>
            <a:ext cx="369444" cy="367140"/>
            <a:chOff x="3968184" y="2881691"/>
            <a:chExt cx="369444" cy="367140"/>
          </a:xfrm>
        </p:grpSpPr>
        <p:sp>
          <p:nvSpPr>
            <p:cNvPr id="49597" name="Google Shape;49597;p96"/>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8" name="Google Shape;49598;p96"/>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9" name="Google Shape;49599;p96"/>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0" name="Google Shape;49600;p96"/>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1" name="Google Shape;49601;p96"/>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2" name="Google Shape;49602;p96"/>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3" name="Google Shape;49603;p96"/>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4" name="Google Shape;49604;p96"/>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5" name="Google Shape;49605;p96"/>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6" name="Google Shape;49606;p96"/>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7" name="Google Shape;49607;p96"/>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8" name="Google Shape;49608;p96"/>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9" name="Google Shape;49609;p96"/>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0" name="Google Shape;49610;p96"/>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1" name="Google Shape;49611;p96"/>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2" name="Google Shape;49612;p96"/>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3" name="Google Shape;49613;p96"/>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4" name="Google Shape;49614;p96"/>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5" name="Google Shape;49615;p96"/>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6" name="Google Shape;49616;p96"/>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7" name="Google Shape;49617;p96"/>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8" name="Google Shape;49618;p96"/>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9" name="Google Shape;49619;p96"/>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0" name="Google Shape;49620;p96"/>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1" name="Google Shape;49621;p96"/>
          <p:cNvGrpSpPr/>
          <p:nvPr/>
        </p:nvGrpSpPr>
        <p:grpSpPr>
          <a:xfrm>
            <a:off x="3487258" y="2731546"/>
            <a:ext cx="371487" cy="366826"/>
            <a:chOff x="3513796" y="2882084"/>
            <a:chExt cx="371487" cy="366826"/>
          </a:xfrm>
        </p:grpSpPr>
        <p:sp>
          <p:nvSpPr>
            <p:cNvPr id="49622" name="Google Shape;49622;p96"/>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3" name="Google Shape;49623;p96"/>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4" name="Google Shape;49624;p96"/>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5" name="Google Shape;49625;p96"/>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6" name="Google Shape;49626;p96"/>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7" name="Google Shape;49627;p96"/>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8" name="Google Shape;49628;p96"/>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9" name="Google Shape;49629;p96"/>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0" name="Google Shape;49630;p96"/>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1" name="Google Shape;49631;p96"/>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2" name="Google Shape;49632;p96"/>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3" name="Google Shape;49633;p96"/>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4" name="Google Shape;49634;p96"/>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5" name="Google Shape;49635;p96"/>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6" name="Google Shape;49636;p96"/>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7" name="Google Shape;49637;p96"/>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8" name="Google Shape;49638;p96"/>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9" name="Google Shape;49639;p96"/>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0" name="Google Shape;49640;p96"/>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1" name="Google Shape;49641;p96"/>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2" name="Google Shape;49642;p96"/>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3" name="Google Shape;49643;p96"/>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4" name="Google Shape;49644;p96"/>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5" name="Google Shape;49645;p96"/>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6" name="Google Shape;49646;p96"/>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7" name="Google Shape;49647;p96"/>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8" name="Google Shape;49648;p96"/>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9" name="Google Shape;49649;p96"/>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0" name="Google Shape;49650;p96"/>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1" name="Google Shape;49651;p96"/>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2" name="Google Shape;49652;p96"/>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3" name="Google Shape;49653;p96"/>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4" name="Google Shape;49654;p96"/>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5" name="Google Shape;49655;p96"/>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6" name="Google Shape;49656;p96"/>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7" name="Google Shape;49657;p96"/>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8" name="Google Shape;49658;p96"/>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9" name="Google Shape;49659;p96"/>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0" name="Google Shape;49660;p96"/>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1" name="Google Shape;49661;p96"/>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2" name="Google Shape;49662;p96"/>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3" name="Google Shape;49663;p96"/>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4" name="Google Shape;49664;p96"/>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5" name="Google Shape;49665;p96"/>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6" name="Google Shape;49666;p96"/>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7" name="Google Shape;49667;p96"/>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8" name="Google Shape;49668;p96"/>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9" name="Google Shape;49669;p96"/>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0" name="Google Shape;49670;p96"/>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1" name="Google Shape;49671;p96"/>
          <p:cNvGrpSpPr/>
          <p:nvPr/>
        </p:nvGrpSpPr>
        <p:grpSpPr>
          <a:xfrm>
            <a:off x="847077" y="1349738"/>
            <a:ext cx="335011" cy="359232"/>
            <a:chOff x="873615" y="1500275"/>
            <a:chExt cx="335011" cy="359232"/>
          </a:xfrm>
        </p:grpSpPr>
        <p:sp>
          <p:nvSpPr>
            <p:cNvPr id="49672" name="Google Shape;49672;p96"/>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3" name="Google Shape;49673;p96"/>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4" name="Google Shape;49674;p96"/>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5" name="Google Shape;49675;p96"/>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6" name="Google Shape;49676;p96"/>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7" name="Google Shape;49677;p96"/>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8" name="Google Shape;49678;p96"/>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9" name="Google Shape;49679;p96"/>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0" name="Google Shape;49680;p96"/>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1" name="Google Shape;49681;p96"/>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2" name="Google Shape;49682;p96"/>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3" name="Google Shape;49683;p96"/>
          <p:cNvGrpSpPr/>
          <p:nvPr/>
        </p:nvGrpSpPr>
        <p:grpSpPr>
          <a:xfrm>
            <a:off x="2175521" y="3196199"/>
            <a:ext cx="337158" cy="359311"/>
            <a:chOff x="2202058" y="3346737"/>
            <a:chExt cx="337158" cy="359311"/>
          </a:xfrm>
        </p:grpSpPr>
        <p:sp>
          <p:nvSpPr>
            <p:cNvPr id="49684" name="Google Shape;49684;p96"/>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5" name="Google Shape;49685;p96"/>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6" name="Google Shape;49686;p96"/>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7" name="Google Shape;49687;p96"/>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8" name="Google Shape;49688;p96"/>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9" name="Google Shape;49689;p96"/>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0" name="Google Shape;49690;p96"/>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1" name="Google Shape;49691;p96"/>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2" name="Google Shape;49692;p96"/>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3" name="Google Shape;49693;p96"/>
          <p:cNvGrpSpPr/>
          <p:nvPr/>
        </p:nvGrpSpPr>
        <p:grpSpPr>
          <a:xfrm>
            <a:off x="2196521" y="3667634"/>
            <a:ext cx="359232" cy="306050"/>
            <a:chOff x="2223059" y="3818172"/>
            <a:chExt cx="359232" cy="306050"/>
          </a:xfrm>
        </p:grpSpPr>
        <p:sp>
          <p:nvSpPr>
            <p:cNvPr id="49694" name="Google Shape;49694;p96"/>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5" name="Google Shape;49695;p96"/>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6" name="Google Shape;49696;p96"/>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7" name="Google Shape;49697;p96"/>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8" name="Google Shape;49698;p96"/>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9" name="Google Shape;49699;p96"/>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0" name="Google Shape;49700;p96"/>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1" name="Google Shape;49701;p96"/>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2" name="Google Shape;49702;p96"/>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3" name="Google Shape;49703;p96"/>
          <p:cNvGrpSpPr/>
          <p:nvPr/>
        </p:nvGrpSpPr>
        <p:grpSpPr>
          <a:xfrm>
            <a:off x="1699451" y="1841283"/>
            <a:ext cx="378426" cy="298509"/>
            <a:chOff x="1725989" y="1991820"/>
            <a:chExt cx="378426" cy="298509"/>
          </a:xfrm>
        </p:grpSpPr>
        <p:sp>
          <p:nvSpPr>
            <p:cNvPr id="49704" name="Google Shape;49704;p96"/>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5" name="Google Shape;49705;p96"/>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6" name="Google Shape;49706;p96"/>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7" name="Google Shape;49707;p96"/>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8" name="Google Shape;49708;p96"/>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9" name="Google Shape;49709;p96"/>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0" name="Google Shape;49710;p96"/>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1" name="Google Shape;49711;p96"/>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2" name="Google Shape;49712;p96"/>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3" name="Google Shape;49713;p96"/>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4" name="Google Shape;49714;p96"/>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5" name="Google Shape;49715;p96"/>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6" name="Google Shape;49716;p96"/>
          <p:cNvGrpSpPr/>
          <p:nvPr/>
        </p:nvGrpSpPr>
        <p:grpSpPr>
          <a:xfrm>
            <a:off x="1741871" y="3641213"/>
            <a:ext cx="367978" cy="359075"/>
            <a:chOff x="1768409" y="3791751"/>
            <a:chExt cx="367978" cy="359075"/>
          </a:xfrm>
        </p:grpSpPr>
        <p:sp>
          <p:nvSpPr>
            <p:cNvPr id="49717" name="Google Shape;49717;p96"/>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8" name="Google Shape;49718;p96"/>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9" name="Google Shape;49719;p96"/>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0" name="Google Shape;49720;p96"/>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1" name="Google Shape;49721;p96"/>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2" name="Google Shape;49722;p96"/>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3" name="Google Shape;49723;p96"/>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4" name="Google Shape;49724;p96"/>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5" name="Google Shape;49725;p96"/>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6" name="Google Shape;49726;p96"/>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7" name="Google Shape;49727;p96"/>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8" name="Google Shape;49728;p96"/>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9" name="Google Shape;49729;p96"/>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0" name="Google Shape;49730;p96"/>
          <p:cNvGrpSpPr/>
          <p:nvPr/>
        </p:nvGrpSpPr>
        <p:grpSpPr>
          <a:xfrm>
            <a:off x="2642426" y="3640768"/>
            <a:ext cx="358735" cy="359311"/>
            <a:chOff x="2668963" y="3791306"/>
            <a:chExt cx="358735" cy="359311"/>
          </a:xfrm>
        </p:grpSpPr>
        <p:sp>
          <p:nvSpPr>
            <p:cNvPr id="49731" name="Google Shape;49731;p96"/>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2" name="Google Shape;49732;p96"/>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3" name="Google Shape;49733;p96"/>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4" name="Google Shape;49734;p96"/>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5" name="Google Shape;49735;p96"/>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6" name="Google Shape;49736;p96"/>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7" name="Google Shape;49737;p96"/>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8" name="Google Shape;49738;p96"/>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9" name="Google Shape;49739;p96"/>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0" name="Google Shape;49740;p96"/>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1" name="Google Shape;49741;p96"/>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2" name="Google Shape;49742;p96"/>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3" name="Google Shape;49743;p96"/>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4" name="Google Shape;49744;p96"/>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5" name="Google Shape;49745;p96"/>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6" name="Google Shape;49746;p96"/>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7" name="Google Shape;49747;p96"/>
          <p:cNvGrpSpPr/>
          <p:nvPr/>
        </p:nvGrpSpPr>
        <p:grpSpPr>
          <a:xfrm>
            <a:off x="823144" y="1844660"/>
            <a:ext cx="363893" cy="291727"/>
            <a:chOff x="849682" y="1995198"/>
            <a:chExt cx="363893" cy="291727"/>
          </a:xfrm>
        </p:grpSpPr>
        <p:sp>
          <p:nvSpPr>
            <p:cNvPr id="49748" name="Google Shape;49748;p96"/>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9" name="Google Shape;49749;p96"/>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0" name="Google Shape;49750;p96"/>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1" name="Google Shape;49751;p96"/>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2" name="Google Shape;49752;p96"/>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3" name="Google Shape;49753;p96"/>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4" name="Google Shape;49754;p96"/>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5" name="Google Shape;49755;p96"/>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6" name="Google Shape;49756;p96"/>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7" name="Google Shape;49757;p96"/>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8" name="Google Shape;49758;p96"/>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9" name="Google Shape;49759;p96"/>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0" name="Google Shape;49760;p96"/>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1" name="Google Shape;49761;p96"/>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2" name="Google Shape;49762;p96"/>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3" name="Google Shape;49763;p96"/>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4" name="Google Shape;49764;p96"/>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5" name="Google Shape;49765;p96"/>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6" name="Google Shape;49766;p96"/>
          <p:cNvGrpSpPr/>
          <p:nvPr/>
        </p:nvGrpSpPr>
        <p:grpSpPr>
          <a:xfrm>
            <a:off x="3038893" y="1839528"/>
            <a:ext cx="378190" cy="302044"/>
            <a:chOff x="3065430" y="1990066"/>
            <a:chExt cx="378190" cy="302044"/>
          </a:xfrm>
        </p:grpSpPr>
        <p:sp>
          <p:nvSpPr>
            <p:cNvPr id="49767" name="Google Shape;49767;p96"/>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8" name="Google Shape;49768;p96"/>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9" name="Google Shape;49769;p96"/>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0" name="Google Shape;49770;p96"/>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1" name="Google Shape;49771;p96"/>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2" name="Google Shape;49772;p96"/>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3" name="Google Shape;49773;p96"/>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4" name="Google Shape;49774;p96"/>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5" name="Google Shape;49775;p96"/>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6" name="Google Shape;49776;p96"/>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7" name="Google Shape;49777;p96"/>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8" name="Google Shape;49778;p96"/>
          <p:cNvGrpSpPr/>
          <p:nvPr/>
        </p:nvGrpSpPr>
        <p:grpSpPr>
          <a:xfrm>
            <a:off x="3541697" y="3640873"/>
            <a:ext cx="347501" cy="359284"/>
            <a:chOff x="3568234" y="3791410"/>
            <a:chExt cx="347501" cy="359284"/>
          </a:xfrm>
        </p:grpSpPr>
        <p:sp>
          <p:nvSpPr>
            <p:cNvPr id="49779" name="Google Shape;49779;p96"/>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0" name="Google Shape;49780;p96"/>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1" name="Google Shape;49781;p96"/>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2" name="Google Shape;49782;p96"/>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3" name="Google Shape;49783;p96"/>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4" name="Google Shape;49784;p96"/>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5" name="Google Shape;49785;p96"/>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6" name="Google Shape;49786;p96"/>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7" name="Google Shape;49787;p96"/>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8" name="Google Shape;49788;p96"/>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9" name="Google Shape;49789;p96"/>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0" name="Google Shape;49790;p96"/>
          <p:cNvGrpSpPr/>
          <p:nvPr/>
        </p:nvGrpSpPr>
        <p:grpSpPr>
          <a:xfrm>
            <a:off x="1733387" y="1350550"/>
            <a:ext cx="347004" cy="358420"/>
            <a:chOff x="1759925" y="1501087"/>
            <a:chExt cx="347004" cy="358420"/>
          </a:xfrm>
        </p:grpSpPr>
        <p:sp>
          <p:nvSpPr>
            <p:cNvPr id="49791" name="Google Shape;49791;p96"/>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2" name="Google Shape;49792;p96"/>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3" name="Google Shape;49793;p96"/>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4" name="Google Shape;49794;p96"/>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5" name="Google Shape;49795;p96"/>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6" name="Google Shape;49796;p96"/>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7" name="Google Shape;49797;p96"/>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8" name="Google Shape;49798;p96"/>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9" name="Google Shape;49799;p96"/>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0" name="Google Shape;49800;p96"/>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1" name="Google Shape;49801;p96"/>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2" name="Google Shape;49802;p96"/>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3" name="Google Shape;49803;p96"/>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4" name="Google Shape;49804;p96"/>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5" name="Google Shape;49805;p96"/>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6" name="Google Shape;49806;p96"/>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7" name="Google Shape;49807;p96"/>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8" name="Google Shape;49808;p96"/>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9" name="Google Shape;49809;p96"/>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0" name="Google Shape;49810;p96"/>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1" name="Google Shape;49811;p96"/>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2" name="Google Shape;49812;p96"/>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3" name="Google Shape;49813;p96"/>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4" name="Google Shape;49814;p96"/>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5" name="Google Shape;49815;p96"/>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6" name="Google Shape;49816;p96"/>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7" name="Google Shape;49817;p96"/>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8" name="Google Shape;49818;p96"/>
          <p:cNvGrpSpPr/>
          <p:nvPr/>
        </p:nvGrpSpPr>
        <p:grpSpPr>
          <a:xfrm>
            <a:off x="3492757" y="2263123"/>
            <a:ext cx="360227" cy="359311"/>
            <a:chOff x="3519295" y="2413660"/>
            <a:chExt cx="360227" cy="359311"/>
          </a:xfrm>
        </p:grpSpPr>
        <p:sp>
          <p:nvSpPr>
            <p:cNvPr id="49819" name="Google Shape;49819;p96"/>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0" name="Google Shape;49820;p96"/>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1" name="Google Shape;49821;p96"/>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2" name="Google Shape;49822;p96"/>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3" name="Google Shape;49823;p96"/>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4" name="Google Shape;49824;p96"/>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5" name="Google Shape;49825;p96"/>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6" name="Google Shape;49826;p96"/>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7" name="Google Shape;49827;p96"/>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8" name="Google Shape;49828;p96"/>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9" name="Google Shape;49829;p96"/>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0" name="Google Shape;49830;p96"/>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1" name="Google Shape;49831;p96"/>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2" name="Google Shape;49832;p96"/>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3" name="Google Shape;49833;p96"/>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4" name="Google Shape;49834;p96"/>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5" name="Google Shape;49835;p96"/>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6" name="Google Shape;49836;p96"/>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7" name="Google Shape;49837;p96"/>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8" name="Google Shape;49838;p96"/>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9" name="Google Shape;49839;p96"/>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0" name="Google Shape;49840;p96"/>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1" name="Google Shape;49841;p96"/>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2" name="Google Shape;49842;p96"/>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3" name="Google Shape;49843;p96"/>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4" name="Google Shape;49844;p96"/>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5" name="Google Shape;49845;p96"/>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6" name="Google Shape;49846;p96"/>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7" name="Google Shape;49847;p96"/>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8" name="Google Shape;49848;p96"/>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9" name="Google Shape;49849;p96"/>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0" name="Google Shape;49850;p96"/>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1" name="Google Shape;49851;p96"/>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2" name="Google Shape;49852;p96"/>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3" name="Google Shape;49853;p96"/>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4" name="Google Shape;49854;p96"/>
          <p:cNvGrpSpPr/>
          <p:nvPr/>
        </p:nvGrpSpPr>
        <p:grpSpPr>
          <a:xfrm>
            <a:off x="1303717" y="3695181"/>
            <a:ext cx="358996" cy="250774"/>
            <a:chOff x="1330255" y="3845718"/>
            <a:chExt cx="358996" cy="250774"/>
          </a:xfrm>
        </p:grpSpPr>
        <p:sp>
          <p:nvSpPr>
            <p:cNvPr id="49855" name="Google Shape;49855;p96"/>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6" name="Google Shape;49856;p96"/>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7" name="Google Shape;49857;p96"/>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8" name="Google Shape;49858;p96"/>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9" name="Google Shape;49859;p96"/>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0" name="Google Shape;49860;p96"/>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1" name="Google Shape;49861;p96"/>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2" name="Google Shape;49862;p96"/>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3" name="Google Shape;49863;p96"/>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4" name="Google Shape;49864;p96"/>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5" name="Google Shape;49865;p96"/>
          <p:cNvGrpSpPr/>
          <p:nvPr/>
        </p:nvGrpSpPr>
        <p:grpSpPr>
          <a:xfrm>
            <a:off x="3088566" y="3640847"/>
            <a:ext cx="373424" cy="359311"/>
            <a:chOff x="3115103" y="3791384"/>
            <a:chExt cx="373424" cy="359311"/>
          </a:xfrm>
        </p:grpSpPr>
        <p:sp>
          <p:nvSpPr>
            <p:cNvPr id="49866" name="Google Shape;49866;p96"/>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7" name="Google Shape;49867;p96"/>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8" name="Google Shape;49868;p96"/>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9" name="Google Shape;49869;p96"/>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0" name="Google Shape;49870;p96"/>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1" name="Google Shape;49871;p96"/>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2" name="Google Shape;49872;p96"/>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3" name="Google Shape;49873;p96"/>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4" name="Google Shape;49874;p96"/>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5" name="Google Shape;49875;p96"/>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6" name="Google Shape;49876;p96"/>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7" name="Google Shape;49877;p96"/>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8" name="Google Shape;49878;p96"/>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9" name="Google Shape;49879;p96"/>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0" name="Google Shape;49880;p96"/>
          <p:cNvGrpSpPr/>
          <p:nvPr/>
        </p:nvGrpSpPr>
        <p:grpSpPr>
          <a:xfrm>
            <a:off x="857316" y="3642104"/>
            <a:ext cx="378190" cy="357059"/>
            <a:chOff x="883853" y="3792641"/>
            <a:chExt cx="378190" cy="357059"/>
          </a:xfrm>
        </p:grpSpPr>
        <p:sp>
          <p:nvSpPr>
            <p:cNvPr id="49881" name="Google Shape;49881;p96"/>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2" name="Google Shape;49882;p96"/>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3" name="Google Shape;49883;p96"/>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4" name="Google Shape;49884;p96"/>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5" name="Google Shape;49885;p96"/>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6" name="Google Shape;49886;p96"/>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7" name="Google Shape;49887;p96"/>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8" name="Google Shape;49888;p96"/>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9" name="Google Shape;49889;p96"/>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0" name="Google Shape;49890;p96"/>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1" name="Google Shape;49891;p96"/>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2" name="Google Shape;49892;p96"/>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3" name="Google Shape;49893;p96"/>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4" name="Google Shape;49894;p96"/>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5" name="Google Shape;49895;p96"/>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6" name="Google Shape;49896;p96"/>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7" name="Google Shape;49897;p96"/>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8" name="Google Shape;49898;p96"/>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9" name="Google Shape;49899;p96"/>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0" name="Google Shape;49900;p96"/>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1" name="Google Shape;49901;p96"/>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2" name="Google Shape;49902;p96"/>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3" name="Google Shape;49903;p96"/>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4" name="Google Shape;49904;p96"/>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5" name="Google Shape;49905;p96"/>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6" name="Google Shape;49906;p96"/>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7" name="Google Shape;49907;p96"/>
          <p:cNvGrpSpPr/>
          <p:nvPr/>
        </p:nvGrpSpPr>
        <p:grpSpPr>
          <a:xfrm>
            <a:off x="3907659" y="2334268"/>
            <a:ext cx="401207" cy="214036"/>
            <a:chOff x="3934196" y="2484805"/>
            <a:chExt cx="401207" cy="214036"/>
          </a:xfrm>
        </p:grpSpPr>
        <p:sp>
          <p:nvSpPr>
            <p:cNvPr id="49908" name="Google Shape;49908;p96"/>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9" name="Google Shape;49909;p96"/>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0" name="Google Shape;49910;p96"/>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1" name="Google Shape;49911;p96"/>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2" name="Google Shape;49912;p96"/>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3" name="Google Shape;49913;p96"/>
          <p:cNvGrpSpPr/>
          <p:nvPr/>
        </p:nvGrpSpPr>
        <p:grpSpPr>
          <a:xfrm>
            <a:off x="3973357" y="1349659"/>
            <a:ext cx="342474" cy="359232"/>
            <a:chOff x="3999894" y="1500197"/>
            <a:chExt cx="342474" cy="359232"/>
          </a:xfrm>
        </p:grpSpPr>
        <p:sp>
          <p:nvSpPr>
            <p:cNvPr id="49914" name="Google Shape;49914;p96"/>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5" name="Google Shape;49915;p96"/>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6" name="Google Shape;49916;p96"/>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7" name="Google Shape;49917;p96"/>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8" name="Google Shape;49918;p96"/>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9" name="Google Shape;49919;p96"/>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0" name="Google Shape;49920;p96"/>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1" name="Google Shape;49921;p96"/>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2" name="Google Shape;49922;p96"/>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3" name="Google Shape;49923;p96"/>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4" name="Google Shape;49924;p96"/>
          <p:cNvGrpSpPr/>
          <p:nvPr/>
        </p:nvGrpSpPr>
        <p:grpSpPr>
          <a:xfrm>
            <a:off x="2207257" y="2731625"/>
            <a:ext cx="232601" cy="366747"/>
            <a:chOff x="2233795" y="2882162"/>
            <a:chExt cx="232601" cy="366747"/>
          </a:xfrm>
        </p:grpSpPr>
        <p:sp>
          <p:nvSpPr>
            <p:cNvPr id="49925" name="Google Shape;49925;p96"/>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6" name="Google Shape;49926;p96"/>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7" name="Google Shape;49927;p96"/>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8" name="Google Shape;49928;p96"/>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9" name="Google Shape;49929;p96"/>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0" name="Google Shape;49930;p96"/>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1" name="Google Shape;49931;p96"/>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2" name="Google Shape;49932;p96"/>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3" name="Google Shape;49933;p96"/>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4" name="Google Shape;49934;p96"/>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5" name="Google Shape;49935;p96"/>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6" name="Google Shape;49936;p96"/>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7" name="Google Shape;49937;p96"/>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8" name="Google Shape;49938;p96"/>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9" name="Google Shape;49939;p96"/>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0" name="Google Shape;49940;p96"/>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1" name="Google Shape;49941;p96"/>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2" name="Google Shape;49942;p96"/>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3" name="Google Shape;49943;p96"/>
          <p:cNvGrpSpPr/>
          <p:nvPr/>
        </p:nvGrpSpPr>
        <p:grpSpPr>
          <a:xfrm>
            <a:off x="3497235" y="3253885"/>
            <a:ext cx="362008" cy="244175"/>
            <a:chOff x="3523772" y="3404422"/>
            <a:chExt cx="362008" cy="244175"/>
          </a:xfrm>
        </p:grpSpPr>
        <p:sp>
          <p:nvSpPr>
            <p:cNvPr id="49944" name="Google Shape;49944;p96"/>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5" name="Google Shape;49945;p96"/>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6" name="Google Shape;49946;p96"/>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7" name="Google Shape;49947;p96"/>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8" name="Google Shape;49948;p96"/>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9" name="Google Shape;49949;p96"/>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0" name="Google Shape;49950;p96"/>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1" name="Google Shape;49951;p96"/>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2" name="Google Shape;49952;p96"/>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3" name="Google Shape;49953;p96"/>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4" name="Google Shape;49954;p96"/>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5" name="Google Shape;49955;p96"/>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6" name="Google Shape;49956;p96"/>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7" name="Google Shape;49957;p96"/>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8" name="Google Shape;49958;p96"/>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9" name="Google Shape;49959;p96"/>
          <p:cNvGrpSpPr/>
          <p:nvPr/>
        </p:nvGrpSpPr>
        <p:grpSpPr>
          <a:xfrm>
            <a:off x="3504488" y="1826776"/>
            <a:ext cx="359232" cy="327836"/>
            <a:chOff x="3531026" y="1977314"/>
            <a:chExt cx="359232" cy="327836"/>
          </a:xfrm>
        </p:grpSpPr>
        <p:sp>
          <p:nvSpPr>
            <p:cNvPr id="49960" name="Google Shape;49960;p96"/>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1" name="Google Shape;49961;p96"/>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2" name="Google Shape;49962;p96"/>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3" name="Google Shape;49963;p96"/>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4" name="Google Shape;49964;p96"/>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5" name="Google Shape;49965;p96"/>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6" name="Google Shape;49966;p96"/>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7" name="Google Shape;49967;p96"/>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8" name="Google Shape;49968;p96"/>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9" name="Google Shape;49969;p96"/>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0" name="Google Shape;49970;p96"/>
          <p:cNvGrpSpPr/>
          <p:nvPr/>
        </p:nvGrpSpPr>
        <p:grpSpPr>
          <a:xfrm>
            <a:off x="3096814" y="1349738"/>
            <a:ext cx="296781" cy="359232"/>
            <a:chOff x="3123351" y="1500275"/>
            <a:chExt cx="296781" cy="359232"/>
          </a:xfrm>
        </p:grpSpPr>
        <p:sp>
          <p:nvSpPr>
            <p:cNvPr id="49971" name="Google Shape;49971;p96"/>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2" name="Google Shape;49972;p96"/>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3" name="Google Shape;49973;p96"/>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4" name="Google Shape;49974;p96"/>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5" name="Google Shape;49975;p96"/>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6" name="Google Shape;49976;p96"/>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7" name="Google Shape;49977;p96"/>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8" name="Google Shape;49978;p96"/>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9" name="Google Shape;49979;p96"/>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0" name="Google Shape;49980;p96"/>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1" name="Google Shape;49981;p96"/>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2" name="Google Shape;49982;p96"/>
          <p:cNvGrpSpPr/>
          <p:nvPr/>
        </p:nvGrpSpPr>
        <p:grpSpPr>
          <a:xfrm>
            <a:off x="2632920" y="1349738"/>
            <a:ext cx="332261" cy="359232"/>
            <a:chOff x="2659458" y="1500275"/>
            <a:chExt cx="332261" cy="359232"/>
          </a:xfrm>
        </p:grpSpPr>
        <p:sp>
          <p:nvSpPr>
            <p:cNvPr id="49983" name="Google Shape;49983;p96"/>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4" name="Google Shape;49984;p96"/>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5" name="Google Shape;49985;p96"/>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6" name="Google Shape;49986;p96"/>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7" name="Google Shape;49987;p96"/>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8" name="Google Shape;49988;p96"/>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9" name="Google Shape;49989;p96"/>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0" name="Google Shape;49990;p96"/>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1" name="Google Shape;49991;p96"/>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2" name="Google Shape;49992;p96"/>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3" name="Google Shape;49993;p96"/>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4" name="Google Shape;49994;p96"/>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5" name="Google Shape;49995;p96"/>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6" name="Google Shape;49996;p96"/>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7" name="Google Shape;49997;p96"/>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8" name="Google Shape;49998;p96"/>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9" name="Google Shape;49999;p96"/>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0" name="Google Shape;50000;p96"/>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1" name="Google Shape;50001;p96"/>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2" name="Google Shape;50002;p96"/>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3" name="Google Shape;50003;p96"/>
          <p:cNvGrpSpPr/>
          <p:nvPr/>
        </p:nvGrpSpPr>
        <p:grpSpPr>
          <a:xfrm>
            <a:off x="1723646" y="2262992"/>
            <a:ext cx="359730" cy="359441"/>
            <a:chOff x="1750184" y="2413530"/>
            <a:chExt cx="359730" cy="359441"/>
          </a:xfrm>
        </p:grpSpPr>
        <p:sp>
          <p:nvSpPr>
            <p:cNvPr id="50004" name="Google Shape;50004;p96"/>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5" name="Google Shape;50005;p96"/>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6" name="Google Shape;50006;p96"/>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7" name="Google Shape;50007;p96"/>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8" name="Google Shape;50008;p96"/>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9" name="Google Shape;50009;p96"/>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0" name="Google Shape;50010;p96"/>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1" name="Google Shape;50011;p96"/>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2" name="Google Shape;50012;p96"/>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3" name="Google Shape;50013;p96"/>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4" name="Google Shape;50014;p96"/>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5" name="Google Shape;50015;p96"/>
          <p:cNvGrpSpPr/>
          <p:nvPr/>
        </p:nvGrpSpPr>
        <p:grpSpPr>
          <a:xfrm>
            <a:off x="2203513" y="1349685"/>
            <a:ext cx="316524" cy="359284"/>
            <a:chOff x="2230050" y="1500223"/>
            <a:chExt cx="316524" cy="359284"/>
          </a:xfrm>
        </p:grpSpPr>
        <p:sp>
          <p:nvSpPr>
            <p:cNvPr id="50016" name="Google Shape;50016;p96"/>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7" name="Google Shape;50017;p96"/>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8" name="Google Shape;50018;p96"/>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9" name="Google Shape;50019;p96"/>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0" name="Google Shape;50020;p96"/>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1" name="Google Shape;50021;p96"/>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2" name="Google Shape;50022;p96"/>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3" name="Google Shape;50023;p96"/>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4" name="Google Shape;50024;p96"/>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5" name="Google Shape;50025;p96"/>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6" name="Google Shape;50026;p96"/>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7" name="Google Shape;50027;p96"/>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8" name="Google Shape;50028;p96"/>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9" name="Google Shape;50029;p96"/>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0" name="Google Shape;50030;p96"/>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1" name="Google Shape;50031;p96"/>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2" name="Google Shape;50032;p96"/>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3" name="Google Shape;50033;p96"/>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4" name="Google Shape;50034;p96"/>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5" name="Google Shape;50035;p96"/>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6" name="Google Shape;50036;p96"/>
          <p:cNvGrpSpPr/>
          <p:nvPr/>
        </p:nvGrpSpPr>
        <p:grpSpPr>
          <a:xfrm>
            <a:off x="2663504" y="4112229"/>
            <a:ext cx="359389" cy="359232"/>
            <a:chOff x="2690042" y="4262767"/>
            <a:chExt cx="359389" cy="359232"/>
          </a:xfrm>
        </p:grpSpPr>
        <p:sp>
          <p:nvSpPr>
            <p:cNvPr id="50037" name="Google Shape;50037;p96"/>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8" name="Google Shape;50038;p96"/>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9" name="Google Shape;50039;p96"/>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0" name="Google Shape;50040;p96"/>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1" name="Google Shape;50041;p96"/>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2" name="Google Shape;50042;p96"/>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3" name="Google Shape;50043;p96"/>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4" name="Google Shape;50044;p96"/>
          <p:cNvGrpSpPr/>
          <p:nvPr/>
        </p:nvGrpSpPr>
        <p:grpSpPr>
          <a:xfrm>
            <a:off x="2662902" y="2731625"/>
            <a:ext cx="222337" cy="366721"/>
            <a:chOff x="2689440" y="2882162"/>
            <a:chExt cx="222337" cy="366721"/>
          </a:xfrm>
        </p:grpSpPr>
        <p:sp>
          <p:nvSpPr>
            <p:cNvPr id="50045" name="Google Shape;50045;p96"/>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6" name="Google Shape;50046;p96"/>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7" name="Google Shape;50047;p96"/>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8" name="Google Shape;50048;p96"/>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9" name="Google Shape;50049;p96"/>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0" name="Google Shape;50050;p96"/>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1" name="Google Shape;50051;p96"/>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2" name="Google Shape;50052;p96"/>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3" name="Google Shape;50053;p96"/>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54" name="Google Shape;50054;p96"/>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55" name="Google Shape;50055;p96"/>
          <p:cNvGrpSpPr/>
          <p:nvPr/>
        </p:nvGrpSpPr>
        <p:grpSpPr>
          <a:xfrm>
            <a:off x="2611449" y="1829604"/>
            <a:ext cx="359232" cy="322023"/>
            <a:chOff x="2637986" y="1980142"/>
            <a:chExt cx="359232" cy="322023"/>
          </a:xfrm>
        </p:grpSpPr>
        <p:sp>
          <p:nvSpPr>
            <p:cNvPr id="50056" name="Google Shape;50056;p96"/>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7" name="Google Shape;50057;p96"/>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8" name="Google Shape;50058;p96"/>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9" name="Google Shape;50059;p96"/>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0" name="Google Shape;50060;p96"/>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1" name="Google Shape;50061;p96"/>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2" name="Google Shape;50062;p96"/>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3" name="Google Shape;50063;p96"/>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4" name="Google Shape;50064;p96"/>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5" name="Google Shape;50065;p96"/>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6" name="Google Shape;50066;p96"/>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7" name="Google Shape;50067;p96"/>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8" name="Google Shape;50068;p96"/>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9" name="Google Shape;50069;p96"/>
          <p:cNvGrpSpPr/>
          <p:nvPr/>
        </p:nvGrpSpPr>
        <p:grpSpPr>
          <a:xfrm>
            <a:off x="1279994" y="3196435"/>
            <a:ext cx="323018" cy="359075"/>
            <a:chOff x="1306531" y="3346972"/>
            <a:chExt cx="323018" cy="359075"/>
          </a:xfrm>
        </p:grpSpPr>
        <p:sp>
          <p:nvSpPr>
            <p:cNvPr id="50070" name="Google Shape;50070;p96"/>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1" name="Google Shape;50071;p96"/>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2" name="Google Shape;50072;p96"/>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3" name="Google Shape;50073;p96"/>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4" name="Google Shape;50074;p96"/>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5" name="Google Shape;50075;p96"/>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6" name="Google Shape;50076;p96"/>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7" name="Google Shape;50077;p96"/>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8" name="Google Shape;50078;p96"/>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9" name="Google Shape;50079;p96"/>
          <p:cNvGrpSpPr/>
          <p:nvPr/>
        </p:nvGrpSpPr>
        <p:grpSpPr>
          <a:xfrm>
            <a:off x="1281486" y="2263437"/>
            <a:ext cx="360253" cy="357111"/>
            <a:chOff x="1308024" y="2413975"/>
            <a:chExt cx="360253" cy="357111"/>
          </a:xfrm>
        </p:grpSpPr>
        <p:sp>
          <p:nvSpPr>
            <p:cNvPr id="50080" name="Google Shape;50080;p96"/>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1" name="Google Shape;50081;p96"/>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2" name="Google Shape;50082;p96"/>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3" name="Google Shape;50083;p96"/>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4" name="Google Shape;50084;p96"/>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5" name="Google Shape;50085;p96"/>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6" name="Google Shape;50086;p96"/>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7" name="Google Shape;50087;p96"/>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8" name="Google Shape;50088;p96"/>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9" name="Google Shape;50089;p96"/>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0" name="Google Shape;50090;p96"/>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1" name="Google Shape;50091;p96"/>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2" name="Google Shape;50092;p96"/>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3" name="Google Shape;50093;p96"/>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4" name="Google Shape;50094;p96"/>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5" name="Google Shape;50095;p96"/>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6" name="Google Shape;50096;p96"/>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7" name="Google Shape;50097;p96"/>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8" name="Google Shape;50098;p96"/>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9" name="Google Shape;50099;p96"/>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0" name="Google Shape;50100;p96"/>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1" name="Google Shape;50101;p96"/>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2" name="Google Shape;50102;p96"/>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3" name="Google Shape;50103;p96"/>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4" name="Google Shape;50104;p96"/>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5" name="Google Shape;50105;p96"/>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6" name="Google Shape;50106;p96"/>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7" name="Google Shape;50107;p96"/>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8" name="Google Shape;50108;p96"/>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9" name="Google Shape;50109;p96"/>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0" name="Google Shape;50110;p96"/>
          <p:cNvGrpSpPr/>
          <p:nvPr/>
        </p:nvGrpSpPr>
        <p:grpSpPr>
          <a:xfrm>
            <a:off x="1271981" y="1819785"/>
            <a:ext cx="378452" cy="341321"/>
            <a:chOff x="1298519" y="1970322"/>
            <a:chExt cx="378452" cy="341321"/>
          </a:xfrm>
        </p:grpSpPr>
        <p:sp>
          <p:nvSpPr>
            <p:cNvPr id="50111" name="Google Shape;50111;p96"/>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2" name="Google Shape;50112;p96"/>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3" name="Google Shape;50113;p96"/>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4" name="Google Shape;50114;p96"/>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5" name="Google Shape;50115;p96"/>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6" name="Google Shape;50116;p96"/>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7" name="Google Shape;50117;p96"/>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8" name="Google Shape;50118;p96"/>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9" name="Google Shape;50119;p96"/>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0" name="Google Shape;50120;p96"/>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1" name="Google Shape;50121;p96"/>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2" name="Google Shape;50122;p96"/>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3" name="Google Shape;50123;p96"/>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4" name="Google Shape;50124;p96"/>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5" name="Google Shape;50125;p96"/>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6" name="Google Shape;50126;p96"/>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7" name="Google Shape;50127;p96"/>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8" name="Google Shape;50128;p96"/>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9" name="Google Shape;50129;p96"/>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0" name="Google Shape;50130;p96"/>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1" name="Google Shape;50131;p96"/>
          <p:cNvGrpSpPr/>
          <p:nvPr/>
        </p:nvGrpSpPr>
        <p:grpSpPr>
          <a:xfrm>
            <a:off x="3088278" y="3196330"/>
            <a:ext cx="283217" cy="359180"/>
            <a:chOff x="3114815" y="3346868"/>
            <a:chExt cx="283217" cy="359180"/>
          </a:xfrm>
        </p:grpSpPr>
        <p:sp>
          <p:nvSpPr>
            <p:cNvPr id="50132" name="Google Shape;50132;p96"/>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3" name="Google Shape;50133;p96"/>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4" name="Google Shape;50134;p96"/>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5" name="Google Shape;50135;p96"/>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6" name="Google Shape;50136;p96"/>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7" name="Google Shape;50137;p96"/>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8" name="Google Shape;50138;p96"/>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9" name="Google Shape;50139;p96"/>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0" name="Google Shape;50140;p96"/>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1" name="Google Shape;50141;p96"/>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2" name="Google Shape;50142;p96"/>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3" name="Google Shape;50143;p96"/>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4" name="Google Shape;50144;p96"/>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5" name="Google Shape;50145;p96"/>
          <p:cNvGrpSpPr/>
          <p:nvPr/>
        </p:nvGrpSpPr>
        <p:grpSpPr>
          <a:xfrm>
            <a:off x="3946648" y="3202693"/>
            <a:ext cx="378661" cy="346558"/>
            <a:chOff x="3973186" y="3353231"/>
            <a:chExt cx="378661" cy="346558"/>
          </a:xfrm>
        </p:grpSpPr>
        <p:sp>
          <p:nvSpPr>
            <p:cNvPr id="50146" name="Google Shape;50146;p96"/>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7" name="Google Shape;50147;p96"/>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8" name="Google Shape;50148;p96"/>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9" name="Google Shape;50149;p96"/>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0" name="Google Shape;50150;p96"/>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1" name="Google Shape;50151;p96"/>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2" name="Google Shape;50152;p96"/>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3" name="Google Shape;50153;p96"/>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4" name="Google Shape;50154;p96"/>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5" name="Google Shape;50155;p96"/>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6" name="Google Shape;50156;p96"/>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7" name="Google Shape;50157;p96"/>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8" name="Google Shape;50158;p96"/>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9" name="Google Shape;50159;p96"/>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0" name="Google Shape;50160;p96"/>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1" name="Google Shape;50161;p96"/>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2" name="Google Shape;50162;p96"/>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3" name="Google Shape;50163;p96"/>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4" name="Google Shape;50164;p96"/>
          <p:cNvGrpSpPr/>
          <p:nvPr/>
        </p:nvGrpSpPr>
        <p:grpSpPr>
          <a:xfrm>
            <a:off x="2126319" y="4112465"/>
            <a:ext cx="373241" cy="359127"/>
            <a:chOff x="2152857" y="4263002"/>
            <a:chExt cx="373241" cy="359127"/>
          </a:xfrm>
        </p:grpSpPr>
        <p:sp>
          <p:nvSpPr>
            <p:cNvPr id="50165" name="Google Shape;50165;p96"/>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6" name="Google Shape;50166;p96"/>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7" name="Google Shape;50167;p96"/>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8" name="Google Shape;50168;p96"/>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9" name="Google Shape;50169;p96"/>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0" name="Google Shape;50170;p96"/>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1" name="Google Shape;50171;p96"/>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2" name="Google Shape;50172;p96"/>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3" name="Google Shape;50173;p96"/>
          <p:cNvGrpSpPr/>
          <p:nvPr/>
        </p:nvGrpSpPr>
        <p:grpSpPr>
          <a:xfrm>
            <a:off x="833094" y="3196435"/>
            <a:ext cx="303537" cy="359127"/>
            <a:chOff x="859632" y="3346972"/>
            <a:chExt cx="303537" cy="359127"/>
          </a:xfrm>
        </p:grpSpPr>
        <p:sp>
          <p:nvSpPr>
            <p:cNvPr id="50174" name="Google Shape;50174;p96"/>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5" name="Google Shape;50175;p96"/>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6" name="Google Shape;50176;p96"/>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7" name="Google Shape;50177;p96"/>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8" name="Google Shape;50178;p96"/>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9" name="Google Shape;50179;p96"/>
          <p:cNvGrpSpPr/>
          <p:nvPr/>
        </p:nvGrpSpPr>
        <p:grpSpPr>
          <a:xfrm>
            <a:off x="1741373" y="2731704"/>
            <a:ext cx="265306" cy="366799"/>
            <a:chOff x="1767911" y="2882241"/>
            <a:chExt cx="265306" cy="366799"/>
          </a:xfrm>
        </p:grpSpPr>
        <p:sp>
          <p:nvSpPr>
            <p:cNvPr id="50180" name="Google Shape;50180;p96"/>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1" name="Google Shape;50181;p96"/>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2" name="Google Shape;50182;p96"/>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3" name="Google Shape;50183;p96"/>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4" name="Google Shape;50184;p9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5" name="Google Shape;50185;p9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6" name="Google Shape;50186;p96"/>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7" name="Google Shape;50187;p96"/>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8" name="Google Shape;50188;p96"/>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9" name="Google Shape;50189;p96"/>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0" name="Google Shape;50190;p96"/>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1" name="Google Shape;50191;p96"/>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2" name="Google Shape;50192;p96"/>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3" name="Google Shape;50193;p96"/>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4" name="Google Shape;50194;p96"/>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5" name="Google Shape;50195;p96"/>
          <p:cNvGrpSpPr/>
          <p:nvPr/>
        </p:nvGrpSpPr>
        <p:grpSpPr>
          <a:xfrm>
            <a:off x="1305472" y="1349397"/>
            <a:ext cx="331895" cy="359311"/>
            <a:chOff x="1332009" y="1499935"/>
            <a:chExt cx="331895" cy="359311"/>
          </a:xfrm>
        </p:grpSpPr>
        <p:sp>
          <p:nvSpPr>
            <p:cNvPr id="50196" name="Google Shape;50196;p96"/>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7" name="Google Shape;50197;p96"/>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8" name="Google Shape;50198;p96"/>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9" name="Google Shape;50199;p96"/>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0" name="Google Shape;50200;p96"/>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1" name="Google Shape;50201;p96"/>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2" name="Google Shape;50202;p96"/>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3" name="Google Shape;50203;p96"/>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4" name="Google Shape;50204;p96"/>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5" name="Google Shape;50205;p96"/>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6" name="Google Shape;50206;p96"/>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7" name="Google Shape;50207;p96"/>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8" name="Google Shape;50208;p96"/>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9" name="Google Shape;50209;p96"/>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0" name="Google Shape;50210;p96"/>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1" name="Google Shape;50211;p96"/>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2" name="Google Shape;50212;p96"/>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3" name="Google Shape;50213;p96"/>
          <p:cNvGrpSpPr/>
          <p:nvPr/>
        </p:nvGrpSpPr>
        <p:grpSpPr>
          <a:xfrm>
            <a:off x="2636927" y="3196278"/>
            <a:ext cx="289528" cy="359232"/>
            <a:chOff x="2663464" y="3346815"/>
            <a:chExt cx="289528" cy="359232"/>
          </a:xfrm>
        </p:grpSpPr>
        <p:sp>
          <p:nvSpPr>
            <p:cNvPr id="50214" name="Google Shape;50214;p96"/>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5" name="Google Shape;50215;p96"/>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6" name="Google Shape;50216;p96"/>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7" name="Google Shape;50217;p96"/>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8" name="Google Shape;50218;p96"/>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9" name="Google Shape;50219;p96"/>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0" name="Google Shape;50220;p96"/>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1" name="Google Shape;50221;p96"/>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2" name="Google Shape;50222;p96"/>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3" name="Google Shape;50223;p96"/>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4" name="Google Shape;50224;p96"/>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5" name="Google Shape;50225;p96"/>
          <p:cNvGrpSpPr/>
          <p:nvPr/>
        </p:nvGrpSpPr>
        <p:grpSpPr>
          <a:xfrm>
            <a:off x="1289237" y="2731389"/>
            <a:ext cx="269051" cy="366983"/>
            <a:chOff x="1315775" y="2881927"/>
            <a:chExt cx="269051" cy="366983"/>
          </a:xfrm>
        </p:grpSpPr>
        <p:sp>
          <p:nvSpPr>
            <p:cNvPr id="50226" name="Google Shape;50226;p96"/>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7" name="Google Shape;50227;p96"/>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8" name="Google Shape;50228;p96"/>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9" name="Google Shape;50229;p96"/>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0" name="Google Shape;50230;p96"/>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1" name="Google Shape;50231;p96"/>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2" name="Google Shape;50232;p96"/>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3" name="Google Shape;50233;p96"/>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4" name="Google Shape;50234;p96"/>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5" name="Google Shape;50235;p96"/>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6" name="Google Shape;50236;p96"/>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7" name="Google Shape;50237;p96"/>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8" name="Google Shape;50238;p96"/>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9" name="Google Shape;50239;p96"/>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0" name="Google Shape;50240;p96"/>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1" name="Google Shape;50241;p96"/>
          <p:cNvGrpSpPr/>
          <p:nvPr/>
        </p:nvGrpSpPr>
        <p:grpSpPr>
          <a:xfrm>
            <a:off x="3950890" y="1829604"/>
            <a:ext cx="359232" cy="322023"/>
            <a:chOff x="3977427" y="1980142"/>
            <a:chExt cx="359232" cy="322023"/>
          </a:xfrm>
        </p:grpSpPr>
        <p:sp>
          <p:nvSpPr>
            <p:cNvPr id="50242" name="Google Shape;50242;p96"/>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3" name="Google Shape;50243;p96"/>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4" name="Google Shape;50244;p96"/>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5" name="Google Shape;50245;p96"/>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6" name="Google Shape;50246;p96"/>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7" name="Google Shape;50247;p96"/>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8" name="Google Shape;50248;p96"/>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9" name="Google Shape;50249;p96"/>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0" name="Google Shape;50250;p96"/>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1" name="Google Shape;50251;p96"/>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2" name="Google Shape;50252;p96"/>
          <p:cNvGrpSpPr/>
          <p:nvPr/>
        </p:nvGrpSpPr>
        <p:grpSpPr>
          <a:xfrm>
            <a:off x="839091" y="2263071"/>
            <a:ext cx="361720" cy="359180"/>
            <a:chOff x="865628" y="2413608"/>
            <a:chExt cx="361720" cy="359180"/>
          </a:xfrm>
        </p:grpSpPr>
        <p:sp>
          <p:nvSpPr>
            <p:cNvPr id="50253" name="Google Shape;50253;p96"/>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4" name="Google Shape;50254;p96"/>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5" name="Google Shape;50255;p96"/>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6" name="Google Shape;50256;p96"/>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7" name="Google Shape;50257;p96"/>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8" name="Google Shape;50258;p96"/>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9" name="Google Shape;50259;p96"/>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0" name="Google Shape;50260;p96"/>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1" name="Google Shape;50261;p96"/>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2" name="Google Shape;50262;p96"/>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3" name="Google Shape;50263;p96"/>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4" name="Google Shape;50264;p96"/>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5" name="Google Shape;50265;p96"/>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6" name="Google Shape;50266;p96"/>
          <p:cNvGrpSpPr/>
          <p:nvPr/>
        </p:nvGrpSpPr>
        <p:grpSpPr>
          <a:xfrm>
            <a:off x="3090556" y="2731389"/>
            <a:ext cx="268815" cy="366983"/>
            <a:chOff x="3117093" y="2881927"/>
            <a:chExt cx="268815" cy="366983"/>
          </a:xfrm>
        </p:grpSpPr>
        <p:sp>
          <p:nvSpPr>
            <p:cNvPr id="50267" name="Google Shape;50267;p96"/>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8" name="Google Shape;50268;p96"/>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9" name="Google Shape;50269;p96"/>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0" name="Google Shape;50270;p96"/>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1" name="Google Shape;50271;p96"/>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2" name="Google Shape;50272;p96"/>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3" name="Google Shape;50273;p96"/>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4" name="Google Shape;50274;p96"/>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5" name="Google Shape;50275;p96"/>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6" name="Google Shape;50276;p96"/>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7" name="Google Shape;50277;p96"/>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8" name="Google Shape;50278;p96"/>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9" name="Google Shape;50279;p96"/>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0" name="Google Shape;50280;p96"/>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1" name="Google Shape;50281;p96"/>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2" name="Google Shape;50282;p96"/>
          <p:cNvGrpSpPr/>
          <p:nvPr/>
        </p:nvGrpSpPr>
        <p:grpSpPr>
          <a:xfrm>
            <a:off x="3507971" y="1357462"/>
            <a:ext cx="368502" cy="343521"/>
            <a:chOff x="3534508" y="1508000"/>
            <a:chExt cx="368502" cy="343521"/>
          </a:xfrm>
        </p:grpSpPr>
        <p:sp>
          <p:nvSpPr>
            <p:cNvPr id="50283" name="Google Shape;50283;p96"/>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4" name="Google Shape;50284;p96"/>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5" name="Google Shape;50285;p96"/>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6" name="Google Shape;50286;p96"/>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7" name="Google Shape;50287;p96"/>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8" name="Google Shape;50288;p96"/>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9" name="Google Shape;50289;p96"/>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0" name="Google Shape;50290;p96"/>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1" name="Google Shape;50291;p96"/>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2" name="Google Shape;50292;p96"/>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3" name="Google Shape;50293;p96"/>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4" name="Google Shape;50294;p96"/>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5" name="Google Shape;50295;p96"/>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6" name="Google Shape;50296;p96"/>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7" name="Google Shape;50297;p96"/>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8" name="Google Shape;50298;p96"/>
          <p:cNvGrpSpPr/>
          <p:nvPr/>
        </p:nvGrpSpPr>
        <p:grpSpPr>
          <a:xfrm>
            <a:off x="7131161" y="1349424"/>
            <a:ext cx="279054" cy="354754"/>
            <a:chOff x="7147436" y="1502999"/>
            <a:chExt cx="279054" cy="354754"/>
          </a:xfrm>
        </p:grpSpPr>
        <p:sp>
          <p:nvSpPr>
            <p:cNvPr id="50299" name="Google Shape;50299;p96"/>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0" name="Google Shape;50300;p96"/>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1" name="Google Shape;50301;p96"/>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2" name="Google Shape;50302;p96"/>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3" name="Google Shape;50303;p96"/>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4" name="Google Shape;50304;p96"/>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5" name="Google Shape;50305;p96"/>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6" name="Google Shape;50306;p96"/>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7" name="Google Shape;50307;p96"/>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8" name="Google Shape;50308;p96"/>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9" name="Google Shape;50309;p96"/>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0" name="Google Shape;50310;p96"/>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1" name="Google Shape;50311;p96"/>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2" name="Google Shape;50312;p96"/>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3" name="Google Shape;50313;p96"/>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4" name="Google Shape;50314;p96"/>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5" name="Google Shape;50315;p96"/>
          <p:cNvGrpSpPr/>
          <p:nvPr/>
        </p:nvGrpSpPr>
        <p:grpSpPr>
          <a:xfrm>
            <a:off x="7586806" y="1819497"/>
            <a:ext cx="276802" cy="354807"/>
            <a:chOff x="7603081" y="1973072"/>
            <a:chExt cx="276802" cy="354807"/>
          </a:xfrm>
        </p:grpSpPr>
        <p:sp>
          <p:nvSpPr>
            <p:cNvPr id="50316" name="Google Shape;50316;p96"/>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7" name="Google Shape;50317;p96"/>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8" name="Google Shape;50318;p96"/>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9" name="Google Shape;50319;p96"/>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0" name="Google Shape;50320;p96"/>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1" name="Google Shape;50321;p96"/>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2" name="Google Shape;50322;p96"/>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3" name="Google Shape;50323;p96"/>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4" name="Google Shape;50324;p96"/>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5" name="Google Shape;50325;p96"/>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6" name="Google Shape;50326;p96"/>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7" name="Google Shape;50327;p96"/>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8" name="Google Shape;50328;p96"/>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9" name="Google Shape;50329;p96"/>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0" name="Google Shape;50330;p96"/>
          <p:cNvGrpSpPr/>
          <p:nvPr/>
        </p:nvGrpSpPr>
        <p:grpSpPr>
          <a:xfrm>
            <a:off x="6680517" y="1349424"/>
            <a:ext cx="276802" cy="354754"/>
            <a:chOff x="6696792" y="1502999"/>
            <a:chExt cx="276802" cy="354754"/>
          </a:xfrm>
        </p:grpSpPr>
        <p:sp>
          <p:nvSpPr>
            <p:cNvPr id="50331" name="Google Shape;50331;p96"/>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2" name="Google Shape;50332;p96"/>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3" name="Google Shape;50333;p96"/>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4" name="Google Shape;50334;p96"/>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5" name="Google Shape;50335;p96"/>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6" name="Google Shape;50336;p96"/>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7" name="Google Shape;50337;p96"/>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8" name="Google Shape;50338;p96"/>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9" name="Google Shape;50339;p96"/>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0" name="Google Shape;50340;p96"/>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1" name="Google Shape;50341;p96"/>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2" name="Google Shape;50342;p96"/>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3" name="Google Shape;50343;p96"/>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4" name="Google Shape;50344;p96"/>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5" name="Google Shape;50345;p96"/>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46" name="Google Shape;50346;p96"/>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47" name="Google Shape;50347;p96"/>
          <p:cNvGrpSpPr/>
          <p:nvPr/>
        </p:nvGrpSpPr>
        <p:grpSpPr>
          <a:xfrm>
            <a:off x="6207118" y="1349424"/>
            <a:ext cx="320295" cy="354754"/>
            <a:chOff x="6223393" y="1502999"/>
            <a:chExt cx="320295" cy="354754"/>
          </a:xfrm>
        </p:grpSpPr>
        <p:sp>
          <p:nvSpPr>
            <p:cNvPr id="50348" name="Google Shape;50348;p96"/>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9" name="Google Shape;50349;p96"/>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0" name="Google Shape;50350;p96"/>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1" name="Google Shape;50351;p96"/>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2" name="Google Shape;50352;p96"/>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3" name="Google Shape;50353;p96"/>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4" name="Google Shape;50354;p96"/>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5" name="Google Shape;50355;p96"/>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6" name="Google Shape;50356;p96"/>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7" name="Google Shape;50357;p96"/>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8" name="Google Shape;50358;p96"/>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9" name="Google Shape;50359;p96"/>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0" name="Google Shape;50360;p96"/>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1" name="Google Shape;50361;p96"/>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2" name="Google Shape;50362;p96"/>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3" name="Google Shape;50363;p96"/>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4" name="Google Shape;50364;p96"/>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5" name="Google Shape;50365;p96"/>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6" name="Google Shape;50366;p96"/>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7" name="Google Shape;50367;p96"/>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8" name="Google Shape;50368;p96"/>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9" name="Google Shape;50369;p96"/>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0" name="Google Shape;50370;p96"/>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1" name="Google Shape;50371;p96"/>
          <p:cNvGrpSpPr/>
          <p:nvPr/>
        </p:nvGrpSpPr>
        <p:grpSpPr>
          <a:xfrm>
            <a:off x="5294336" y="1349397"/>
            <a:ext cx="339515" cy="354781"/>
            <a:chOff x="5310611" y="1502972"/>
            <a:chExt cx="339515" cy="354781"/>
          </a:xfrm>
        </p:grpSpPr>
        <p:sp>
          <p:nvSpPr>
            <p:cNvPr id="50372" name="Google Shape;50372;p96"/>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3" name="Google Shape;50373;p96"/>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4" name="Google Shape;50374;p96"/>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5" name="Google Shape;50375;p96"/>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6" name="Google Shape;50376;p96"/>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7" name="Google Shape;50377;p96"/>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8" name="Google Shape;50378;p96"/>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9" name="Google Shape;50379;p96"/>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0" name="Google Shape;50380;p96"/>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1" name="Google Shape;50381;p96"/>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2" name="Google Shape;50382;p96"/>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3" name="Google Shape;50383;p96"/>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4" name="Google Shape;50384;p96"/>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5" name="Google Shape;50385;p96"/>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6" name="Google Shape;50386;p96"/>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7" name="Google Shape;50387;p96"/>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8" name="Google Shape;50388;p96"/>
          <p:cNvGrpSpPr/>
          <p:nvPr/>
        </p:nvGrpSpPr>
        <p:grpSpPr>
          <a:xfrm>
            <a:off x="6237362" y="3636526"/>
            <a:ext cx="274550" cy="354833"/>
            <a:chOff x="6253637" y="3790101"/>
            <a:chExt cx="274550" cy="354833"/>
          </a:xfrm>
        </p:grpSpPr>
        <p:sp>
          <p:nvSpPr>
            <p:cNvPr id="50389" name="Google Shape;50389;p96"/>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0" name="Google Shape;50390;p96"/>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1" name="Google Shape;50391;p96"/>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2" name="Google Shape;50392;p96"/>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3" name="Google Shape;50393;p96"/>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4" name="Google Shape;50394;p96"/>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5" name="Google Shape;50395;p96"/>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6" name="Google Shape;50396;p96"/>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7" name="Google Shape;50397;p96"/>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8" name="Google Shape;50398;p96"/>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9" name="Google Shape;50399;p96"/>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0" name="Google Shape;50400;p96"/>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1" name="Google Shape;50401;p96"/>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2" name="Google Shape;50402;p96"/>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3" name="Google Shape;50403;p96"/>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4" name="Google Shape;50404;p96"/>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5" name="Google Shape;50405;p96"/>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6" name="Google Shape;50406;p96"/>
          <p:cNvGrpSpPr/>
          <p:nvPr/>
        </p:nvGrpSpPr>
        <p:grpSpPr>
          <a:xfrm>
            <a:off x="5786456" y="3636605"/>
            <a:ext cx="274576" cy="354754"/>
            <a:chOff x="5802731" y="3790180"/>
            <a:chExt cx="274576" cy="354754"/>
          </a:xfrm>
        </p:grpSpPr>
        <p:sp>
          <p:nvSpPr>
            <p:cNvPr id="50407" name="Google Shape;50407;p96"/>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8" name="Google Shape;50408;p96"/>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9" name="Google Shape;50409;p96"/>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0" name="Google Shape;50410;p96"/>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1" name="Google Shape;50411;p96"/>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2" name="Google Shape;50412;p96"/>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3" name="Google Shape;50413;p96"/>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4" name="Google Shape;50414;p96"/>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5" name="Google Shape;50415;p96"/>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6" name="Google Shape;50416;p96"/>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7" name="Google Shape;50417;p96"/>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8" name="Google Shape;50418;p96"/>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9" name="Google Shape;50419;p96"/>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0" name="Google Shape;50420;p96"/>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1" name="Google Shape;50421;p96"/>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2" name="Google Shape;50422;p96"/>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3" name="Google Shape;50423;p96"/>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4" name="Google Shape;50424;p96"/>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5" name="Google Shape;50425;p96"/>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6" name="Google Shape;50426;p96"/>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7" name="Google Shape;50427;p96"/>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8" name="Google Shape;50428;p96"/>
          <p:cNvGrpSpPr/>
          <p:nvPr/>
        </p:nvGrpSpPr>
        <p:grpSpPr>
          <a:xfrm>
            <a:off x="5335813" y="3636631"/>
            <a:ext cx="274550" cy="354728"/>
            <a:chOff x="5352088" y="3790206"/>
            <a:chExt cx="274550" cy="354728"/>
          </a:xfrm>
        </p:grpSpPr>
        <p:sp>
          <p:nvSpPr>
            <p:cNvPr id="50429" name="Google Shape;50429;p96"/>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0" name="Google Shape;50430;p96"/>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1" name="Google Shape;50431;p96"/>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2" name="Google Shape;50432;p96"/>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3" name="Google Shape;50433;p96"/>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4" name="Google Shape;50434;p96"/>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5" name="Google Shape;50435;p96"/>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6" name="Google Shape;50436;p96"/>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7" name="Google Shape;50437;p96"/>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8" name="Google Shape;50438;p96"/>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9" name="Google Shape;50439;p96"/>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0" name="Google Shape;50440;p96"/>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1" name="Google Shape;50441;p96"/>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2" name="Google Shape;50442;p96"/>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3" name="Google Shape;50443;p96"/>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4" name="Google Shape;50444;p96"/>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5" name="Google Shape;50445;p96"/>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6" name="Google Shape;50446;p96"/>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7" name="Google Shape;50447;p96"/>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8" name="Google Shape;50448;p96"/>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9" name="Google Shape;50449;p96"/>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0" name="Google Shape;50450;p96"/>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1" name="Google Shape;50451;p96"/>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2" name="Google Shape;50452;p96"/>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3" name="Google Shape;50453;p96"/>
          <p:cNvGrpSpPr/>
          <p:nvPr/>
        </p:nvGrpSpPr>
        <p:grpSpPr>
          <a:xfrm>
            <a:off x="4885431" y="3636500"/>
            <a:ext cx="274550" cy="354859"/>
            <a:chOff x="4901706" y="3790075"/>
            <a:chExt cx="274550" cy="354859"/>
          </a:xfrm>
        </p:grpSpPr>
        <p:sp>
          <p:nvSpPr>
            <p:cNvPr id="50454" name="Google Shape;50454;p96"/>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5" name="Google Shape;50455;p96"/>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6" name="Google Shape;50456;p96"/>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7" name="Google Shape;50457;p96"/>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8" name="Google Shape;50458;p96"/>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9" name="Google Shape;50459;p96"/>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0" name="Google Shape;50460;p96"/>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1" name="Google Shape;50461;p96"/>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2" name="Google Shape;50462;p96"/>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3" name="Google Shape;50463;p96"/>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4" name="Google Shape;50464;p96"/>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5" name="Google Shape;50465;p96"/>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6" name="Google Shape;50466;p96"/>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7" name="Google Shape;50467;p96"/>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8" name="Google Shape;50468;p96"/>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9" name="Google Shape;50469;p96"/>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0" name="Google Shape;50470;p96"/>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1" name="Google Shape;50471;p96"/>
          <p:cNvGrpSpPr/>
          <p:nvPr/>
        </p:nvGrpSpPr>
        <p:grpSpPr>
          <a:xfrm>
            <a:off x="8036429" y="1349633"/>
            <a:ext cx="275073" cy="354545"/>
            <a:chOff x="8052704" y="1503208"/>
            <a:chExt cx="275073" cy="354545"/>
          </a:xfrm>
        </p:grpSpPr>
        <p:sp>
          <p:nvSpPr>
            <p:cNvPr id="50472" name="Google Shape;50472;p96"/>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3" name="Google Shape;50473;p96"/>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4" name="Google Shape;50474;p96"/>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5" name="Google Shape;50475;p96"/>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6" name="Google Shape;50476;p96"/>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7" name="Google Shape;50477;p96"/>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8" name="Google Shape;50478;p96"/>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9" name="Google Shape;50479;p96"/>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0" name="Google Shape;50480;p96"/>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1" name="Google Shape;50481;p96"/>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2" name="Google Shape;50482;p96"/>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3" name="Google Shape;50483;p96"/>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4" name="Google Shape;50484;p96"/>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5" name="Google Shape;50485;p96"/>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6" name="Google Shape;50486;p96"/>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7" name="Google Shape;50487;p96"/>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8" name="Google Shape;50488;p96"/>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9" name="Google Shape;50489;p96"/>
          <p:cNvGrpSpPr/>
          <p:nvPr/>
        </p:nvGrpSpPr>
        <p:grpSpPr>
          <a:xfrm>
            <a:off x="5778470" y="1349424"/>
            <a:ext cx="274550" cy="354754"/>
            <a:chOff x="5794745" y="1502999"/>
            <a:chExt cx="274550" cy="354754"/>
          </a:xfrm>
        </p:grpSpPr>
        <p:sp>
          <p:nvSpPr>
            <p:cNvPr id="50490" name="Google Shape;50490;p96"/>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1" name="Google Shape;50491;p96"/>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2" name="Google Shape;50492;p96"/>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3" name="Google Shape;50493;p96"/>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4" name="Google Shape;50494;p96"/>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5" name="Google Shape;50495;p96"/>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6" name="Google Shape;50496;p96"/>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7" name="Google Shape;50497;p96"/>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8" name="Google Shape;50498;p96"/>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9" name="Google Shape;50499;p96"/>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0" name="Google Shape;50500;p96"/>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1" name="Google Shape;50501;p96"/>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2" name="Google Shape;50502;p96"/>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3" name="Google Shape;50503;p96"/>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4" name="Google Shape;50504;p96"/>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5" name="Google Shape;50505;p96"/>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6" name="Google Shape;50506;p96"/>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7" name="Google Shape;50507;p96"/>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8" name="Google Shape;50508;p96"/>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9" name="Google Shape;50509;p96"/>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0" name="Google Shape;50510;p96"/>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1" name="Google Shape;50511;p96"/>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2" name="Google Shape;50512;p96"/>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3" name="Google Shape;50513;p96"/>
          <p:cNvGrpSpPr/>
          <p:nvPr/>
        </p:nvGrpSpPr>
        <p:grpSpPr>
          <a:xfrm>
            <a:off x="4880665" y="1349424"/>
            <a:ext cx="263316" cy="354754"/>
            <a:chOff x="4896940" y="1502999"/>
            <a:chExt cx="263316" cy="354754"/>
          </a:xfrm>
        </p:grpSpPr>
        <p:sp>
          <p:nvSpPr>
            <p:cNvPr id="50514" name="Google Shape;50514;p96"/>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5" name="Google Shape;50515;p96"/>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6" name="Google Shape;50516;p96"/>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7" name="Google Shape;50517;p96"/>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8" name="Google Shape;50518;p96"/>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9" name="Google Shape;50519;p96"/>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0" name="Google Shape;50520;p96"/>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1" name="Google Shape;50521;p96"/>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2" name="Google Shape;50522;p96"/>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3" name="Google Shape;50523;p96"/>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4" name="Google Shape;50524;p96"/>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5" name="Google Shape;50525;p96"/>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6" name="Google Shape;50526;p96"/>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7" name="Google Shape;50527;p96"/>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8" name="Google Shape;50528;p96"/>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9" name="Google Shape;50529;p96"/>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0" name="Google Shape;50530;p96"/>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1" name="Google Shape;50531;p96"/>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2" name="Google Shape;50532;p96"/>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3" name="Google Shape;50533;p96"/>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4" name="Google Shape;50534;p96"/>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5" name="Google Shape;50535;p96"/>
          <p:cNvGrpSpPr/>
          <p:nvPr/>
        </p:nvGrpSpPr>
        <p:grpSpPr>
          <a:xfrm>
            <a:off x="6239117" y="4114507"/>
            <a:ext cx="274550" cy="354728"/>
            <a:chOff x="6255392" y="4268082"/>
            <a:chExt cx="274550" cy="354728"/>
          </a:xfrm>
        </p:grpSpPr>
        <p:sp>
          <p:nvSpPr>
            <p:cNvPr id="50536" name="Google Shape;50536;p96"/>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7" name="Google Shape;50537;p96"/>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8" name="Google Shape;50538;p96"/>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9" name="Google Shape;50539;p96"/>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0" name="Google Shape;50540;p96"/>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1" name="Google Shape;50541;p96"/>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2" name="Google Shape;50542;p96"/>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3" name="Google Shape;50543;p96"/>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4" name="Google Shape;50544;p96"/>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5" name="Google Shape;50545;p96"/>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6" name="Google Shape;50546;p96"/>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7" name="Google Shape;50547;p96"/>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8" name="Google Shape;50548;p96"/>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9" name="Google Shape;50549;p96"/>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0" name="Google Shape;50550;p96"/>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1" name="Google Shape;50551;p96"/>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2" name="Google Shape;50552;p96"/>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3" name="Google Shape;50553;p96"/>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4" name="Google Shape;50554;p96"/>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5" name="Google Shape;50555;p96"/>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6" name="Google Shape;50556;p96"/>
          <p:cNvGrpSpPr/>
          <p:nvPr/>
        </p:nvGrpSpPr>
        <p:grpSpPr>
          <a:xfrm>
            <a:off x="7587801" y="3636500"/>
            <a:ext cx="275807" cy="354859"/>
            <a:chOff x="7604076" y="3790075"/>
            <a:chExt cx="275807" cy="354859"/>
          </a:xfrm>
        </p:grpSpPr>
        <p:sp>
          <p:nvSpPr>
            <p:cNvPr id="50557" name="Google Shape;50557;p96"/>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8" name="Google Shape;50558;p96"/>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9" name="Google Shape;50559;p96"/>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0" name="Google Shape;50560;p96"/>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1" name="Google Shape;50561;p96"/>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2" name="Google Shape;50562;p96"/>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3" name="Google Shape;50563;p96"/>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4" name="Google Shape;50564;p96"/>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5" name="Google Shape;50565;p96"/>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6" name="Google Shape;50566;p96"/>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7" name="Google Shape;50567;p96"/>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8" name="Google Shape;50568;p96"/>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9" name="Google Shape;50569;p96"/>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0" name="Google Shape;50570;p96"/>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1" name="Google Shape;50571;p96"/>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2" name="Google Shape;50572;p96"/>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3" name="Google Shape;50573;p96"/>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4" name="Google Shape;50574;p96"/>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5" name="Google Shape;50575;p96"/>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6" name="Google Shape;50576;p96"/>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7" name="Google Shape;50577;p96"/>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8" name="Google Shape;50578;p96"/>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9" name="Google Shape;50579;p96"/>
          <p:cNvGrpSpPr/>
          <p:nvPr/>
        </p:nvGrpSpPr>
        <p:grpSpPr>
          <a:xfrm>
            <a:off x="7138152" y="3636631"/>
            <a:ext cx="274550" cy="354493"/>
            <a:chOff x="7154427" y="3790206"/>
            <a:chExt cx="274550" cy="354493"/>
          </a:xfrm>
        </p:grpSpPr>
        <p:sp>
          <p:nvSpPr>
            <p:cNvPr id="50580" name="Google Shape;50580;p96"/>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1" name="Google Shape;50581;p96"/>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2" name="Google Shape;50582;p96"/>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3" name="Google Shape;50583;p96"/>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4" name="Google Shape;50584;p96"/>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5" name="Google Shape;50585;p96"/>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6" name="Google Shape;50586;p96"/>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7" name="Google Shape;50587;p96"/>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8" name="Google Shape;50588;p96"/>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9" name="Google Shape;50589;p96"/>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0" name="Google Shape;50590;p96"/>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1" name="Google Shape;50591;p96"/>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2" name="Google Shape;50592;p96"/>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3" name="Google Shape;50593;p96"/>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4" name="Google Shape;50594;p96"/>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5" name="Google Shape;50595;p96"/>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6" name="Google Shape;50596;p96"/>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7" name="Google Shape;50597;p96"/>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8" name="Google Shape;50598;p96"/>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9" name="Google Shape;50599;p96"/>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0" name="Google Shape;50600;p96"/>
          <p:cNvGrpSpPr/>
          <p:nvPr/>
        </p:nvGrpSpPr>
        <p:grpSpPr>
          <a:xfrm>
            <a:off x="8038183" y="1819575"/>
            <a:ext cx="274576" cy="354728"/>
            <a:chOff x="8054458" y="1973150"/>
            <a:chExt cx="274576" cy="354728"/>
          </a:xfrm>
        </p:grpSpPr>
        <p:sp>
          <p:nvSpPr>
            <p:cNvPr id="50601" name="Google Shape;50601;p96"/>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2" name="Google Shape;50602;p96"/>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3" name="Google Shape;50603;p96"/>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4" name="Google Shape;50604;p96"/>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5" name="Google Shape;50605;p96"/>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6" name="Google Shape;50606;p96"/>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7" name="Google Shape;50607;p96"/>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8" name="Google Shape;50608;p96"/>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9" name="Google Shape;50609;p96"/>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0" name="Google Shape;50610;p96"/>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1" name="Google Shape;50611;p96"/>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2" name="Google Shape;50612;p96"/>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3" name="Google Shape;50613;p96"/>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4" name="Google Shape;50614;p96"/>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5" name="Google Shape;50615;p96"/>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6" name="Google Shape;50616;p96"/>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7" name="Google Shape;50617;p96"/>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8" name="Google Shape;50618;p96"/>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9" name="Google Shape;50619;p96"/>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0" name="Google Shape;50620;p96"/>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1" name="Google Shape;50621;p96"/>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2" name="Google Shape;50622;p96"/>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3" name="Google Shape;50623;p96"/>
          <p:cNvGrpSpPr/>
          <p:nvPr/>
        </p:nvGrpSpPr>
        <p:grpSpPr>
          <a:xfrm>
            <a:off x="7137655" y="1819575"/>
            <a:ext cx="274812" cy="354728"/>
            <a:chOff x="7153930" y="1973150"/>
            <a:chExt cx="274812" cy="354728"/>
          </a:xfrm>
        </p:grpSpPr>
        <p:sp>
          <p:nvSpPr>
            <p:cNvPr id="50624" name="Google Shape;50624;p96"/>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5" name="Google Shape;50625;p96"/>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6" name="Google Shape;50626;p96"/>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7" name="Google Shape;50627;p96"/>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8" name="Google Shape;50628;p96"/>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9" name="Google Shape;50629;p96"/>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0" name="Google Shape;50630;p96"/>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1" name="Google Shape;50631;p96"/>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2" name="Google Shape;50632;p96"/>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3" name="Google Shape;50633;p96"/>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4" name="Google Shape;50634;p96"/>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5" name="Google Shape;50635;p96"/>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6" name="Google Shape;50636;p96"/>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7" name="Google Shape;50637;p96"/>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8" name="Google Shape;50638;p96"/>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9" name="Google Shape;50639;p96"/>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0" name="Google Shape;50640;p96"/>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1" name="Google Shape;50641;p96"/>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2" name="Google Shape;50642;p96"/>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3" name="Google Shape;50643;p96"/>
          <p:cNvGrpSpPr/>
          <p:nvPr/>
        </p:nvGrpSpPr>
        <p:grpSpPr>
          <a:xfrm>
            <a:off x="6687247" y="1819523"/>
            <a:ext cx="274812" cy="354781"/>
            <a:chOff x="6703522" y="1973098"/>
            <a:chExt cx="274812" cy="354781"/>
          </a:xfrm>
        </p:grpSpPr>
        <p:sp>
          <p:nvSpPr>
            <p:cNvPr id="50644" name="Google Shape;50644;p96"/>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5" name="Google Shape;50645;p96"/>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6" name="Google Shape;50646;p96"/>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7" name="Google Shape;50647;p96"/>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8" name="Google Shape;50648;p96"/>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9" name="Google Shape;50649;p96"/>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0" name="Google Shape;50650;p96"/>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1" name="Google Shape;50651;p96"/>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2" name="Google Shape;50652;p96"/>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3" name="Google Shape;50653;p96"/>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4" name="Google Shape;50654;p96"/>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5" name="Google Shape;50655;p96"/>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6" name="Google Shape;50656;p96"/>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7" name="Google Shape;50657;p96"/>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8" name="Google Shape;50658;p96"/>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9" name="Google Shape;50659;p96"/>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0" name="Google Shape;50660;p96"/>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1" name="Google Shape;50661;p96"/>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2" name="Google Shape;50662;p96"/>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3" name="Google Shape;50663;p96"/>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4" name="Google Shape;50664;p96"/>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5" name="Google Shape;50665;p96"/>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6" name="Google Shape;50666;p96"/>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7" name="Google Shape;50667;p96"/>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8" name="Google Shape;50668;p96"/>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9" name="Google Shape;50669;p96"/>
          <p:cNvGrpSpPr/>
          <p:nvPr/>
        </p:nvGrpSpPr>
        <p:grpSpPr>
          <a:xfrm>
            <a:off x="6237100" y="1819575"/>
            <a:ext cx="274812" cy="354728"/>
            <a:chOff x="6253375" y="1973150"/>
            <a:chExt cx="274812" cy="354728"/>
          </a:xfrm>
        </p:grpSpPr>
        <p:sp>
          <p:nvSpPr>
            <p:cNvPr id="50670" name="Google Shape;50670;p96"/>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1" name="Google Shape;50671;p96"/>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2" name="Google Shape;50672;p96"/>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3" name="Google Shape;50673;p96"/>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4" name="Google Shape;50674;p96"/>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5" name="Google Shape;50675;p96"/>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6" name="Google Shape;50676;p96"/>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7" name="Google Shape;50677;p96"/>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8" name="Google Shape;50678;p96"/>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9" name="Google Shape;50679;p96"/>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0" name="Google Shape;50680;p96"/>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1" name="Google Shape;50681;p96"/>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2" name="Google Shape;50682;p96"/>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3" name="Google Shape;50683;p96"/>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4" name="Google Shape;50684;p96"/>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5" name="Google Shape;50685;p96"/>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6" name="Google Shape;50686;p96"/>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7" name="Google Shape;50687;p96"/>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8" name="Google Shape;50688;p96"/>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9" name="Google Shape;50689;p96"/>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0" name="Google Shape;50690;p96"/>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1" name="Google Shape;50691;p96"/>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2" name="Google Shape;50692;p96"/>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3" name="Google Shape;50693;p96"/>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4" name="Google Shape;50694;p96"/>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5" name="Google Shape;50695;p96"/>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6" name="Google Shape;50696;p96"/>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7" name="Google Shape;50697;p96"/>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8" name="Google Shape;50698;p96"/>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9" name="Google Shape;50699;p96"/>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0" name="Google Shape;50700;p96"/>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1" name="Google Shape;50701;p96"/>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2" name="Google Shape;50702;p96"/>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3" name="Google Shape;50703;p96"/>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4" name="Google Shape;50704;p96"/>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5" name="Google Shape;50705;p96"/>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6" name="Google Shape;50706;p96"/>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7" name="Google Shape;50707;p96"/>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8" name="Google Shape;50708;p96"/>
          <p:cNvGrpSpPr/>
          <p:nvPr/>
        </p:nvGrpSpPr>
        <p:grpSpPr>
          <a:xfrm>
            <a:off x="5786221" y="1819575"/>
            <a:ext cx="275309" cy="354728"/>
            <a:chOff x="5802496" y="1973150"/>
            <a:chExt cx="275309" cy="354728"/>
          </a:xfrm>
        </p:grpSpPr>
        <p:sp>
          <p:nvSpPr>
            <p:cNvPr id="50709" name="Google Shape;50709;p96"/>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0" name="Google Shape;50710;p96"/>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1" name="Google Shape;50711;p96"/>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2" name="Google Shape;50712;p96"/>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3" name="Google Shape;50713;p96"/>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4" name="Google Shape;50714;p96"/>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5" name="Google Shape;50715;p96"/>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6" name="Google Shape;50716;p96"/>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7" name="Google Shape;50717;p96"/>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8" name="Google Shape;50718;p96"/>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9" name="Google Shape;50719;p96"/>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0" name="Google Shape;50720;p96"/>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1" name="Google Shape;50721;p96"/>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2" name="Google Shape;50722;p96"/>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3" name="Google Shape;50723;p96"/>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4" name="Google Shape;50724;p96"/>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5" name="Google Shape;50725;p96"/>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6" name="Google Shape;50726;p96"/>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7" name="Google Shape;50727;p96"/>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8" name="Google Shape;50728;p96"/>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9" name="Google Shape;50729;p96"/>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0" name="Google Shape;50730;p96"/>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1" name="Google Shape;50731;p96"/>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2" name="Google Shape;50732;p96"/>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3" name="Google Shape;50733;p96"/>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4" name="Google Shape;50734;p96"/>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5" name="Google Shape;50735;p96"/>
          <p:cNvGrpSpPr/>
          <p:nvPr/>
        </p:nvGrpSpPr>
        <p:grpSpPr>
          <a:xfrm>
            <a:off x="5336808" y="1819575"/>
            <a:ext cx="274576" cy="354728"/>
            <a:chOff x="5353083" y="1973150"/>
            <a:chExt cx="274576" cy="354728"/>
          </a:xfrm>
        </p:grpSpPr>
        <p:sp>
          <p:nvSpPr>
            <p:cNvPr id="50736" name="Google Shape;50736;p96"/>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7" name="Google Shape;50737;p96"/>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8" name="Google Shape;50738;p96"/>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9" name="Google Shape;50739;p96"/>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0" name="Google Shape;50740;p96"/>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1" name="Google Shape;50741;p96"/>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2" name="Google Shape;50742;p96"/>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3" name="Google Shape;50743;p96"/>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4" name="Google Shape;50744;p96"/>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5" name="Google Shape;50745;p96"/>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6" name="Google Shape;50746;p96"/>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7" name="Google Shape;50747;p96"/>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8" name="Google Shape;50748;p96"/>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9" name="Google Shape;50749;p96"/>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0" name="Google Shape;50750;p96"/>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1" name="Google Shape;50751;p96"/>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2" name="Google Shape;50752;p96"/>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3" name="Google Shape;50753;p96"/>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4" name="Google Shape;50754;p96"/>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5" name="Google Shape;50755;p96"/>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6" name="Google Shape;50756;p96"/>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7" name="Google Shape;50757;p96"/>
          <p:cNvGrpSpPr/>
          <p:nvPr/>
        </p:nvGrpSpPr>
        <p:grpSpPr>
          <a:xfrm>
            <a:off x="4886426" y="1819575"/>
            <a:ext cx="274812" cy="354728"/>
            <a:chOff x="4902701" y="1973150"/>
            <a:chExt cx="274812" cy="354728"/>
          </a:xfrm>
        </p:grpSpPr>
        <p:sp>
          <p:nvSpPr>
            <p:cNvPr id="50758" name="Google Shape;50758;p96"/>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9" name="Google Shape;50759;p96"/>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0" name="Google Shape;50760;p96"/>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1" name="Google Shape;50761;p96"/>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2" name="Google Shape;50762;p96"/>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3" name="Google Shape;50763;p96"/>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4" name="Google Shape;50764;p96"/>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5" name="Google Shape;50765;p96"/>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6" name="Google Shape;50766;p96"/>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7" name="Google Shape;50767;p96"/>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8" name="Google Shape;50768;p96"/>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9" name="Google Shape;50769;p96"/>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0" name="Google Shape;50770;p96"/>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1" name="Google Shape;50771;p96"/>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2" name="Google Shape;50772;p96"/>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3" name="Google Shape;50773;p96"/>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4" name="Google Shape;50774;p96"/>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5" name="Google Shape;50775;p96"/>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6" name="Google Shape;50776;p96"/>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7" name="Google Shape;50777;p96"/>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8" name="Google Shape;50778;p96"/>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9" name="Google Shape;50779;p96"/>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0" name="Google Shape;50780;p96"/>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1" name="Google Shape;50781;p96"/>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2" name="Google Shape;50782;p96"/>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3" name="Google Shape;50783;p96"/>
          <p:cNvGrpSpPr/>
          <p:nvPr/>
        </p:nvGrpSpPr>
        <p:grpSpPr>
          <a:xfrm>
            <a:off x="4886426" y="2726414"/>
            <a:ext cx="272560" cy="354676"/>
            <a:chOff x="4902701" y="2879989"/>
            <a:chExt cx="272560" cy="354676"/>
          </a:xfrm>
        </p:grpSpPr>
        <p:sp>
          <p:nvSpPr>
            <p:cNvPr id="50784" name="Google Shape;50784;p96"/>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5" name="Google Shape;50785;p96"/>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6" name="Google Shape;50786;p96"/>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7" name="Google Shape;50787;p96"/>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8" name="Google Shape;50788;p96"/>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9" name="Google Shape;50789;p96"/>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0" name="Google Shape;50790;p96"/>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1" name="Google Shape;50791;p96"/>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2" name="Google Shape;50792;p96"/>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3" name="Google Shape;50793;p96"/>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4" name="Google Shape;50794;p96"/>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5" name="Google Shape;50795;p96"/>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6" name="Google Shape;50796;p96"/>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7" name="Google Shape;50797;p96"/>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8" name="Google Shape;50798;p96"/>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9" name="Google Shape;50799;p96"/>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0" name="Google Shape;50800;p96"/>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1" name="Google Shape;50801;p96"/>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2" name="Google Shape;50802;p96"/>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3" name="Google Shape;50803;p96"/>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4" name="Google Shape;50804;p96"/>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5" name="Google Shape;50805;p96"/>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6" name="Google Shape;50806;p96"/>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7" name="Google Shape;50807;p96"/>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8" name="Google Shape;50808;p96"/>
          <p:cNvGrpSpPr/>
          <p:nvPr/>
        </p:nvGrpSpPr>
        <p:grpSpPr>
          <a:xfrm>
            <a:off x="5787713" y="4114507"/>
            <a:ext cx="274550" cy="354728"/>
            <a:chOff x="5803988" y="4268082"/>
            <a:chExt cx="274550" cy="354728"/>
          </a:xfrm>
        </p:grpSpPr>
        <p:sp>
          <p:nvSpPr>
            <p:cNvPr id="50809" name="Google Shape;50809;p96"/>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0" name="Google Shape;50810;p96"/>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1" name="Google Shape;50811;p96"/>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2" name="Google Shape;50812;p96"/>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3" name="Google Shape;50813;p96"/>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4" name="Google Shape;50814;p96"/>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5" name="Google Shape;50815;p96"/>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6" name="Google Shape;50816;p96"/>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7" name="Google Shape;50817;p96"/>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8" name="Google Shape;50818;p96"/>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9" name="Google Shape;50819;p96"/>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0" name="Google Shape;50820;p96"/>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1" name="Google Shape;50821;p96"/>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2" name="Google Shape;50822;p96"/>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3" name="Google Shape;50823;p96"/>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4" name="Google Shape;50824;p96"/>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5" name="Google Shape;50825;p96"/>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6" name="Google Shape;50826;p96"/>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7" name="Google Shape;50827;p96"/>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8" name="Google Shape;50828;p96"/>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9" name="Google Shape;50829;p96"/>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0" name="Google Shape;50830;p96"/>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1" name="Google Shape;50831;p96"/>
          <p:cNvGrpSpPr/>
          <p:nvPr/>
        </p:nvGrpSpPr>
        <p:grpSpPr>
          <a:xfrm>
            <a:off x="5336074" y="4114507"/>
            <a:ext cx="274550" cy="354728"/>
            <a:chOff x="5352349" y="4268082"/>
            <a:chExt cx="274550" cy="354728"/>
          </a:xfrm>
        </p:grpSpPr>
        <p:sp>
          <p:nvSpPr>
            <p:cNvPr id="50832" name="Google Shape;50832;p96"/>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3" name="Google Shape;50833;p96"/>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4" name="Google Shape;50834;p96"/>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5" name="Google Shape;50835;p96"/>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6" name="Google Shape;50836;p96"/>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7" name="Google Shape;50837;p96"/>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8" name="Google Shape;50838;p96"/>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9" name="Google Shape;50839;p96"/>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0" name="Google Shape;50840;p96"/>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1" name="Google Shape;50841;p96"/>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2" name="Google Shape;50842;p96"/>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3" name="Google Shape;50843;p96"/>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4" name="Google Shape;50844;p96"/>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5" name="Google Shape;50845;p96"/>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6" name="Google Shape;50846;p96"/>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7" name="Google Shape;50847;p96"/>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8" name="Google Shape;50848;p96"/>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9" name="Google Shape;50849;p96"/>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0" name="Google Shape;50850;p96"/>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1" name="Google Shape;50851;p96"/>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2" name="Google Shape;50852;p96"/>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3" name="Google Shape;50853;p96"/>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4" name="Google Shape;50854;p96"/>
          <p:cNvGrpSpPr/>
          <p:nvPr/>
        </p:nvGrpSpPr>
        <p:grpSpPr>
          <a:xfrm>
            <a:off x="7590551" y="2265715"/>
            <a:ext cx="274550" cy="354728"/>
            <a:chOff x="7606826" y="2419290"/>
            <a:chExt cx="274550" cy="354728"/>
          </a:xfrm>
        </p:grpSpPr>
        <p:sp>
          <p:nvSpPr>
            <p:cNvPr id="50855" name="Google Shape;50855;p9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6" name="Google Shape;50856;p9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7" name="Google Shape;50857;p9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8" name="Google Shape;50858;p9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9" name="Google Shape;50859;p9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0" name="Google Shape;50860;p9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1" name="Google Shape;50861;p9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2" name="Google Shape;50862;p9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3" name="Google Shape;50863;p9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4" name="Google Shape;50864;p9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5" name="Google Shape;50865;p9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6" name="Google Shape;50866;p9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7" name="Google Shape;50867;p9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8" name="Google Shape;50868;p9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9" name="Google Shape;50869;p9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0" name="Google Shape;50870;p96"/>
          <p:cNvGrpSpPr/>
          <p:nvPr/>
        </p:nvGrpSpPr>
        <p:grpSpPr>
          <a:xfrm>
            <a:off x="7139907" y="2265715"/>
            <a:ext cx="274550" cy="354728"/>
            <a:chOff x="7156182" y="2419290"/>
            <a:chExt cx="274550" cy="354728"/>
          </a:xfrm>
        </p:grpSpPr>
        <p:sp>
          <p:nvSpPr>
            <p:cNvPr id="50871" name="Google Shape;50871;p96"/>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2" name="Google Shape;50872;p96"/>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3" name="Google Shape;50873;p96"/>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4" name="Google Shape;50874;p96"/>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5" name="Google Shape;50875;p96"/>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6" name="Google Shape;50876;p96"/>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7" name="Google Shape;50877;p96"/>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8" name="Google Shape;50878;p96"/>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9" name="Google Shape;50879;p96"/>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0" name="Google Shape;50880;p96"/>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1" name="Google Shape;50881;p96"/>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2" name="Google Shape;50882;p96"/>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3" name="Google Shape;50883;p96"/>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4" name="Google Shape;50884;p96"/>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5" name="Google Shape;50885;p96"/>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6" name="Google Shape;50886;p96"/>
          <p:cNvGrpSpPr/>
          <p:nvPr/>
        </p:nvGrpSpPr>
        <p:grpSpPr>
          <a:xfrm>
            <a:off x="6689001" y="2265715"/>
            <a:ext cx="274812" cy="354728"/>
            <a:chOff x="6705276" y="2419290"/>
            <a:chExt cx="274812" cy="354728"/>
          </a:xfrm>
        </p:grpSpPr>
        <p:sp>
          <p:nvSpPr>
            <p:cNvPr id="50887" name="Google Shape;50887;p96"/>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8" name="Google Shape;50888;p96"/>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9" name="Google Shape;50889;p96"/>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0" name="Google Shape;50890;p96"/>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1" name="Google Shape;50891;p96"/>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2" name="Google Shape;50892;p96"/>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3" name="Google Shape;50893;p96"/>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4" name="Google Shape;50894;p96"/>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5" name="Google Shape;50895;p96"/>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6" name="Google Shape;50896;p96"/>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7" name="Google Shape;50897;p96"/>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8" name="Google Shape;50898;p96"/>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9" name="Google Shape;50899;p96"/>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0" name="Google Shape;50900;p96"/>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1" name="Google Shape;50901;p96"/>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2" name="Google Shape;50902;p96"/>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3" name="Google Shape;50903;p96"/>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4" name="Google Shape;50904;p96"/>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5" name="Google Shape;50905;p96"/>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6" name="Google Shape;50906;p96"/>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7" name="Google Shape;50907;p96"/>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8" name="Google Shape;50908;p96"/>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9" name="Google Shape;50909;p96"/>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0" name="Google Shape;50910;p96"/>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1" name="Google Shape;50911;p96"/>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2" name="Google Shape;50912;p96"/>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3" name="Google Shape;50913;p96"/>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4" name="Google Shape;50914;p96"/>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15" name="Google Shape;50915;p96"/>
          <p:cNvGrpSpPr/>
          <p:nvPr/>
        </p:nvGrpSpPr>
        <p:grpSpPr>
          <a:xfrm>
            <a:off x="4886661" y="2265715"/>
            <a:ext cx="274576" cy="354728"/>
            <a:chOff x="4902936" y="2419290"/>
            <a:chExt cx="274576" cy="354728"/>
          </a:xfrm>
        </p:grpSpPr>
        <p:sp>
          <p:nvSpPr>
            <p:cNvPr id="50916" name="Google Shape;50916;p96"/>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7" name="Google Shape;50917;p96"/>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8" name="Google Shape;50918;p96"/>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9" name="Google Shape;50919;p96"/>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0" name="Google Shape;50920;p96"/>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1" name="Google Shape;50921;p96"/>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2" name="Google Shape;50922;p96"/>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3" name="Google Shape;50923;p96"/>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4" name="Google Shape;50924;p96"/>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5" name="Google Shape;50925;p96"/>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6" name="Google Shape;50926;p96"/>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7" name="Google Shape;50927;p96"/>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8" name="Google Shape;50928;p96"/>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9" name="Google Shape;50929;p96"/>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0" name="Google Shape;50930;p96"/>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1" name="Google Shape;50931;p96"/>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2" name="Google Shape;50932;p96"/>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3" name="Google Shape;50933;p96"/>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4" name="Google Shape;50934;p96"/>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5" name="Google Shape;50935;p96"/>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6" name="Google Shape;50936;p96"/>
          <p:cNvGrpSpPr/>
          <p:nvPr/>
        </p:nvGrpSpPr>
        <p:grpSpPr>
          <a:xfrm>
            <a:off x="7591781" y="3192219"/>
            <a:ext cx="270334" cy="354754"/>
            <a:chOff x="7608056" y="3345794"/>
            <a:chExt cx="270334" cy="354754"/>
          </a:xfrm>
        </p:grpSpPr>
        <p:sp>
          <p:nvSpPr>
            <p:cNvPr id="50937" name="Google Shape;50937;p96"/>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8" name="Google Shape;50938;p96"/>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9" name="Google Shape;50939;p96"/>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0" name="Google Shape;50940;p96"/>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1" name="Google Shape;50941;p96"/>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2" name="Google Shape;50942;p96"/>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3" name="Google Shape;50943;p96"/>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4" name="Google Shape;50944;p96"/>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5" name="Google Shape;50945;p96"/>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6" name="Google Shape;50946;p96"/>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7" name="Google Shape;50947;p96"/>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8" name="Google Shape;50948;p96"/>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9" name="Google Shape;50949;p96"/>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0" name="Google Shape;50950;p96"/>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1" name="Google Shape;50951;p96"/>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2" name="Google Shape;50952;p96"/>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3" name="Google Shape;50953;p96"/>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4" name="Google Shape;50954;p96"/>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5" name="Google Shape;50955;p96"/>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6" name="Google Shape;50956;p96"/>
          <p:cNvGrpSpPr/>
          <p:nvPr/>
        </p:nvGrpSpPr>
        <p:grpSpPr>
          <a:xfrm>
            <a:off x="6696490" y="4114507"/>
            <a:ext cx="263316" cy="354728"/>
            <a:chOff x="6712765" y="4268082"/>
            <a:chExt cx="263316" cy="354728"/>
          </a:xfrm>
        </p:grpSpPr>
        <p:sp>
          <p:nvSpPr>
            <p:cNvPr id="50957" name="Google Shape;50957;p96"/>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8" name="Google Shape;50958;p96"/>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9" name="Google Shape;50959;p96"/>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0" name="Google Shape;50960;p96"/>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1" name="Google Shape;50961;p96"/>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2" name="Google Shape;50962;p96"/>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3" name="Google Shape;50963;p96"/>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4" name="Google Shape;50964;p96"/>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5" name="Google Shape;50965;p96"/>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6" name="Google Shape;50966;p96"/>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7" name="Google Shape;50967;p96"/>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8" name="Google Shape;50968;p96"/>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9" name="Google Shape;50969;p96"/>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0" name="Google Shape;50970;p96"/>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1" name="Google Shape;50971;p96"/>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2" name="Google Shape;50972;p96"/>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3" name="Google Shape;50973;p96"/>
          <p:cNvGrpSpPr/>
          <p:nvPr/>
        </p:nvGrpSpPr>
        <p:grpSpPr>
          <a:xfrm>
            <a:off x="5343066" y="2265584"/>
            <a:ext cx="262819" cy="354859"/>
            <a:chOff x="5359341" y="2419159"/>
            <a:chExt cx="262819" cy="354859"/>
          </a:xfrm>
        </p:grpSpPr>
        <p:sp>
          <p:nvSpPr>
            <p:cNvPr id="50974" name="Google Shape;50974;p96"/>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5" name="Google Shape;50975;p96"/>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6" name="Google Shape;50976;p96"/>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7" name="Google Shape;50977;p96"/>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8" name="Google Shape;50978;p96"/>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9" name="Google Shape;50979;p96"/>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0" name="Google Shape;50980;p96"/>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1" name="Google Shape;50981;p96"/>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2" name="Google Shape;50982;p96"/>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3" name="Google Shape;50983;p96"/>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4" name="Google Shape;50984;p96"/>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5" name="Google Shape;50985;p96"/>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6" name="Google Shape;50986;p96"/>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7" name="Google Shape;50987;p96"/>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8" name="Google Shape;50988;p96"/>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9" name="Google Shape;50989;p96"/>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0" name="Google Shape;50990;p96"/>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1" name="Google Shape;50991;p96"/>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2" name="Google Shape;50992;p96"/>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3" name="Google Shape;50993;p96"/>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4" name="Google Shape;50994;p96"/>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5" name="Google Shape;50995;p96"/>
          <p:cNvGrpSpPr/>
          <p:nvPr/>
        </p:nvGrpSpPr>
        <p:grpSpPr>
          <a:xfrm>
            <a:off x="6693007" y="3636631"/>
            <a:ext cx="263316" cy="354493"/>
            <a:chOff x="6709282" y="3790206"/>
            <a:chExt cx="263316" cy="354493"/>
          </a:xfrm>
        </p:grpSpPr>
        <p:sp>
          <p:nvSpPr>
            <p:cNvPr id="50996" name="Google Shape;50996;p96"/>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7" name="Google Shape;50997;p96"/>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8" name="Google Shape;50998;p96"/>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9" name="Google Shape;50999;p96"/>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0" name="Google Shape;51000;p96"/>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1" name="Google Shape;51001;p96"/>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2" name="Google Shape;51002;p96"/>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3" name="Google Shape;51003;p96"/>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4" name="Google Shape;51004;p96"/>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5" name="Google Shape;51005;p96"/>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6" name="Google Shape;51006;p96"/>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7" name="Google Shape;51007;p96"/>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8" name="Google Shape;51008;p96"/>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9" name="Google Shape;51009;p96"/>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0" name="Google Shape;51010;p96"/>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1" name="Google Shape;51011;p96"/>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12" name="Google Shape;51012;p96"/>
          <p:cNvGrpSpPr/>
          <p:nvPr/>
        </p:nvGrpSpPr>
        <p:grpSpPr>
          <a:xfrm>
            <a:off x="6244354" y="2265715"/>
            <a:ext cx="263055" cy="354493"/>
            <a:chOff x="6260629" y="2419290"/>
            <a:chExt cx="263055" cy="354493"/>
          </a:xfrm>
        </p:grpSpPr>
        <p:sp>
          <p:nvSpPr>
            <p:cNvPr id="51013" name="Google Shape;51013;p96"/>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4" name="Google Shape;51014;p96"/>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5" name="Google Shape;51015;p96"/>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6" name="Google Shape;51016;p96"/>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7" name="Google Shape;51017;p96"/>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8" name="Google Shape;51018;p96"/>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9" name="Google Shape;51019;p96"/>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0" name="Google Shape;51020;p96"/>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1" name="Google Shape;51021;p96"/>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2" name="Google Shape;51022;p96"/>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3" name="Google Shape;51023;p96"/>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4" name="Google Shape;51024;p96"/>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5" name="Google Shape;51025;p96"/>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6" name="Google Shape;51026;p96"/>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7" name="Google Shape;51027;p96"/>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8" name="Google Shape;51028;p96"/>
          <p:cNvGrpSpPr/>
          <p:nvPr/>
        </p:nvGrpSpPr>
        <p:grpSpPr>
          <a:xfrm>
            <a:off x="6244589" y="2726336"/>
            <a:ext cx="263343" cy="354754"/>
            <a:chOff x="6260864" y="2879911"/>
            <a:chExt cx="263343" cy="354754"/>
          </a:xfrm>
        </p:grpSpPr>
        <p:sp>
          <p:nvSpPr>
            <p:cNvPr id="51029" name="Google Shape;51029;p96"/>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0" name="Google Shape;51030;p96"/>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1" name="Google Shape;51031;p96"/>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2" name="Google Shape;51032;p96"/>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3" name="Google Shape;51033;p96"/>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4" name="Google Shape;51034;p96"/>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5" name="Google Shape;51035;p96"/>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6" name="Google Shape;51036;p96"/>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7" name="Google Shape;51037;p96"/>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8" name="Google Shape;51038;p96"/>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9" name="Google Shape;51039;p96"/>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0" name="Google Shape;51040;p96"/>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1" name="Google Shape;51041;p96"/>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2" name="Google Shape;51042;p96"/>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3" name="Google Shape;51043;p96"/>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4" name="Google Shape;51044;p96"/>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5" name="Google Shape;51045;p96"/>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6" name="Google Shape;51046;p96"/>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7" name="Google Shape;51047;p96"/>
          <p:cNvGrpSpPr/>
          <p:nvPr/>
        </p:nvGrpSpPr>
        <p:grpSpPr>
          <a:xfrm>
            <a:off x="8046693" y="2265715"/>
            <a:ext cx="263316" cy="354728"/>
            <a:chOff x="8062968" y="2419290"/>
            <a:chExt cx="263316" cy="354728"/>
          </a:xfrm>
        </p:grpSpPr>
        <p:sp>
          <p:nvSpPr>
            <p:cNvPr id="51048" name="Google Shape;51048;p9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9" name="Google Shape;51049;p9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0" name="Google Shape;51050;p9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1" name="Google Shape;51051;p9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2" name="Google Shape;51052;p9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3" name="Google Shape;51053;p9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4" name="Google Shape;51054;p9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5" name="Google Shape;51055;p9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6" name="Google Shape;51056;p9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7" name="Google Shape;51057;p9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8" name="Google Shape;51058;p9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9" name="Google Shape;51059;p9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0" name="Google Shape;51060;p9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1" name="Google Shape;51061;p9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2" name="Google Shape;51062;p9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3" name="Google Shape;51063;p9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4" name="Google Shape;51064;p9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5" name="Google Shape;51065;p96"/>
          <p:cNvGrpSpPr/>
          <p:nvPr/>
        </p:nvGrpSpPr>
        <p:grpSpPr>
          <a:xfrm>
            <a:off x="5793448" y="2265715"/>
            <a:ext cx="263316" cy="354728"/>
            <a:chOff x="5809723" y="2419290"/>
            <a:chExt cx="263316" cy="354728"/>
          </a:xfrm>
        </p:grpSpPr>
        <p:sp>
          <p:nvSpPr>
            <p:cNvPr id="51066" name="Google Shape;51066;p96"/>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7" name="Google Shape;51067;p96"/>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8" name="Google Shape;51068;p96"/>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9" name="Google Shape;51069;p96"/>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0" name="Google Shape;51070;p96"/>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1" name="Google Shape;51071;p96"/>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2" name="Google Shape;51072;p96"/>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3" name="Google Shape;51073;p96"/>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4" name="Google Shape;51074;p96"/>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5" name="Google Shape;51075;p96"/>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6" name="Google Shape;51076;p96"/>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7" name="Google Shape;51077;p96"/>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8" name="Google Shape;51078;p96"/>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9" name="Google Shape;51079;p96"/>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0" name="Google Shape;51080;p96"/>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1" name="Google Shape;51081;p96"/>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2" name="Google Shape;51082;p96"/>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3" name="Google Shape;51083;p96"/>
          <p:cNvGrpSpPr/>
          <p:nvPr/>
        </p:nvGrpSpPr>
        <p:grpSpPr>
          <a:xfrm>
            <a:off x="7590551" y="1349424"/>
            <a:ext cx="263552" cy="354754"/>
            <a:chOff x="7606826" y="1502999"/>
            <a:chExt cx="263552" cy="354754"/>
          </a:xfrm>
        </p:grpSpPr>
        <p:sp>
          <p:nvSpPr>
            <p:cNvPr id="51084" name="Google Shape;51084;p96"/>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5" name="Google Shape;51085;p96"/>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6" name="Google Shape;51086;p96"/>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7" name="Google Shape;51087;p96"/>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8" name="Google Shape;51088;p96"/>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9" name="Google Shape;51089;p96"/>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0" name="Google Shape;51090;p96"/>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1" name="Google Shape;51091;p96"/>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2" name="Google Shape;51092;p96"/>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3" name="Google Shape;51093;p96"/>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4" name="Google Shape;51094;p96"/>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5" name="Google Shape;51095;p96"/>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6" name="Google Shape;51096;p96"/>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7" name="Google Shape;51097;p96"/>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8" name="Google Shape;51098;p96"/>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9" name="Google Shape;51099;p96"/>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0" name="Google Shape;51100;p96"/>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1" name="Google Shape;51101;p96"/>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2" name="Google Shape;51102;p96"/>
          <p:cNvGrpSpPr/>
          <p:nvPr/>
        </p:nvGrpSpPr>
        <p:grpSpPr>
          <a:xfrm>
            <a:off x="8044180" y="3636500"/>
            <a:ext cx="264076" cy="354623"/>
            <a:chOff x="8060455" y="3790075"/>
            <a:chExt cx="264076" cy="354623"/>
          </a:xfrm>
        </p:grpSpPr>
        <p:sp>
          <p:nvSpPr>
            <p:cNvPr id="51103" name="Google Shape;51103;p96"/>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4" name="Google Shape;51104;p96"/>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5" name="Google Shape;51105;p96"/>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6" name="Google Shape;51106;p96"/>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7" name="Google Shape;51107;p96"/>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8" name="Google Shape;51108;p96"/>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9" name="Google Shape;51109;p96"/>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0" name="Google Shape;51110;p96"/>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1" name="Google Shape;51111;p96"/>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2" name="Google Shape;51112;p96"/>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3" name="Google Shape;51113;p96"/>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4" name="Google Shape;51114;p96"/>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5" name="Google Shape;51115;p96"/>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6" name="Google Shape;51116;p96"/>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7" name="Google Shape;51117;p96"/>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8" name="Google Shape;51118;p96"/>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9" name="Google Shape;51119;p96"/>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0" name="Google Shape;51120;p96"/>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1" name="Google Shape;51121;p96"/>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2" name="Google Shape;51122;p96"/>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3" name="Google Shape;51123;p96"/>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4" name="Google Shape;51124;p96"/>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5" name="Google Shape;51125;p96"/>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26" name="Google Shape;51126;p96"/>
          <p:cNvGrpSpPr/>
          <p:nvPr/>
        </p:nvGrpSpPr>
        <p:grpSpPr>
          <a:xfrm>
            <a:off x="7598275" y="2726336"/>
            <a:ext cx="263316" cy="354754"/>
            <a:chOff x="7614550" y="2879911"/>
            <a:chExt cx="263316" cy="354754"/>
          </a:xfrm>
        </p:grpSpPr>
        <p:sp>
          <p:nvSpPr>
            <p:cNvPr id="51127" name="Google Shape;51127;p96"/>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8" name="Google Shape;51128;p96"/>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9" name="Google Shape;51129;p96"/>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0" name="Google Shape;51130;p96"/>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1" name="Google Shape;51131;p96"/>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2" name="Google Shape;51132;p96"/>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3" name="Google Shape;51133;p96"/>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4" name="Google Shape;51134;p96"/>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5" name="Google Shape;51135;p96"/>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6" name="Google Shape;51136;p96"/>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7" name="Google Shape;51137;p96"/>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8" name="Google Shape;51138;p96"/>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9" name="Google Shape;51139;p96"/>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0" name="Google Shape;51140;p96"/>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1" name="Google Shape;51141;p96"/>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2" name="Google Shape;51142;p96"/>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3" name="Google Shape;51143;p96"/>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4" name="Google Shape;51144;p96"/>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5" name="Google Shape;51145;p96"/>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6" name="Google Shape;51146;p96"/>
          <p:cNvGrpSpPr/>
          <p:nvPr/>
        </p:nvGrpSpPr>
        <p:grpSpPr>
          <a:xfrm>
            <a:off x="4884409" y="4114612"/>
            <a:ext cx="274576" cy="354623"/>
            <a:chOff x="4900684" y="4268187"/>
            <a:chExt cx="274576" cy="354623"/>
          </a:xfrm>
        </p:grpSpPr>
        <p:sp>
          <p:nvSpPr>
            <p:cNvPr id="51147" name="Google Shape;51147;p96"/>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8" name="Google Shape;51148;p96"/>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9" name="Google Shape;51149;p96"/>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0" name="Google Shape;51150;p96"/>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1" name="Google Shape;51151;p96"/>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2" name="Google Shape;51152;p96"/>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3" name="Google Shape;51153;p96"/>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4" name="Google Shape;51154;p96"/>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5" name="Google Shape;51155;p96"/>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6" name="Google Shape;51156;p96"/>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7" name="Google Shape;51157;p96"/>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8" name="Google Shape;51158;p96"/>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9" name="Google Shape;51159;p96"/>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0" name="Google Shape;51160;p96"/>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1" name="Google Shape;51161;p96"/>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2" name="Google Shape;51162;p96"/>
          <p:cNvGrpSpPr/>
          <p:nvPr/>
        </p:nvGrpSpPr>
        <p:grpSpPr>
          <a:xfrm>
            <a:off x="7145379" y="3192219"/>
            <a:ext cx="263343" cy="354754"/>
            <a:chOff x="7161654" y="3345794"/>
            <a:chExt cx="263343" cy="354754"/>
          </a:xfrm>
        </p:grpSpPr>
        <p:sp>
          <p:nvSpPr>
            <p:cNvPr id="51163" name="Google Shape;51163;p96"/>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4" name="Google Shape;51164;p96"/>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5" name="Google Shape;51165;p96"/>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6" name="Google Shape;51166;p96"/>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7" name="Google Shape;51167;p96"/>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8" name="Google Shape;51168;p96"/>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9" name="Google Shape;51169;p96"/>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0" name="Google Shape;51170;p96"/>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1" name="Google Shape;51171;p96"/>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2" name="Google Shape;51172;p96"/>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3" name="Google Shape;51173;p96"/>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4" name="Google Shape;51174;p96"/>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5" name="Google Shape;51175;p96"/>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6" name="Google Shape;51176;p96"/>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7" name="Google Shape;51177;p96"/>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8" name="Google Shape;51178;p96"/>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9" name="Google Shape;51179;p96"/>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0" name="Google Shape;51180;p96"/>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1" name="Google Shape;51181;p96"/>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2" name="Google Shape;51182;p96"/>
          <p:cNvGrpSpPr/>
          <p:nvPr/>
        </p:nvGrpSpPr>
        <p:grpSpPr>
          <a:xfrm>
            <a:off x="6695495" y="3192219"/>
            <a:ext cx="263081" cy="354754"/>
            <a:chOff x="6711770" y="3345794"/>
            <a:chExt cx="263081" cy="354754"/>
          </a:xfrm>
        </p:grpSpPr>
        <p:sp>
          <p:nvSpPr>
            <p:cNvPr id="51183" name="Google Shape;51183;p96"/>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4" name="Google Shape;51184;p96"/>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5" name="Google Shape;51185;p96"/>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6" name="Google Shape;51186;p96"/>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7" name="Google Shape;51187;p96"/>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8" name="Google Shape;51188;p96"/>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9" name="Google Shape;51189;p96"/>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0" name="Google Shape;51190;p96"/>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1" name="Google Shape;51191;p96"/>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2" name="Google Shape;51192;p96"/>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3" name="Google Shape;51193;p96"/>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4" name="Google Shape;51194;p96"/>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5" name="Google Shape;51195;p96"/>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6" name="Google Shape;51196;p96"/>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7" name="Google Shape;51197;p96"/>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8" name="Google Shape;51198;p96"/>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9" name="Google Shape;51199;p96"/>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0" name="Google Shape;51200;p96"/>
          <p:cNvGrpSpPr/>
          <p:nvPr/>
        </p:nvGrpSpPr>
        <p:grpSpPr>
          <a:xfrm>
            <a:off x="7147134" y="2726676"/>
            <a:ext cx="263316" cy="354414"/>
            <a:chOff x="7163409" y="2880251"/>
            <a:chExt cx="263316" cy="354414"/>
          </a:xfrm>
        </p:grpSpPr>
        <p:sp>
          <p:nvSpPr>
            <p:cNvPr id="51201" name="Google Shape;51201;p96"/>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2" name="Google Shape;51202;p96"/>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3" name="Google Shape;51203;p96"/>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4" name="Google Shape;51204;p96"/>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5" name="Google Shape;51205;p96"/>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6" name="Google Shape;51206;p96"/>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7" name="Google Shape;51207;p96"/>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8" name="Google Shape;51208;p96"/>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9" name="Google Shape;51209;p96"/>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0" name="Google Shape;51210;p96"/>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1" name="Google Shape;51211;p96"/>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2" name="Google Shape;51212;p96"/>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3" name="Google Shape;51213;p96"/>
          <p:cNvGrpSpPr/>
          <p:nvPr/>
        </p:nvGrpSpPr>
        <p:grpSpPr>
          <a:xfrm>
            <a:off x="6695757" y="2726597"/>
            <a:ext cx="263316" cy="354493"/>
            <a:chOff x="6712032" y="2880172"/>
            <a:chExt cx="263316" cy="354493"/>
          </a:xfrm>
        </p:grpSpPr>
        <p:sp>
          <p:nvSpPr>
            <p:cNvPr id="51214" name="Google Shape;51214;p96"/>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5" name="Google Shape;51215;p96"/>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6" name="Google Shape;51216;p96"/>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7" name="Google Shape;51217;p96"/>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8" name="Google Shape;51218;p96"/>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9" name="Google Shape;51219;p96"/>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0" name="Google Shape;51220;p96"/>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1" name="Google Shape;51221;p96"/>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2" name="Google Shape;51222;p96"/>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3" name="Google Shape;51223;p96"/>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4" name="Google Shape;51224;p96"/>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5" name="Google Shape;51225;p96"/>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6" name="Google Shape;51226;p96"/>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7" name="Google Shape;51227;p96"/>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8" name="Google Shape;51228;p96"/>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9" name="Google Shape;51229;p96"/>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0" name="Google Shape;51230;p96"/>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1" name="Google Shape;51231;p96"/>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2" name="Google Shape;51232;p96"/>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3" name="Google Shape;51233;p96"/>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4" name="Google Shape;51234;p96"/>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5" name="Google Shape;51235;p96"/>
          <p:cNvGrpSpPr/>
          <p:nvPr/>
        </p:nvGrpSpPr>
        <p:grpSpPr>
          <a:xfrm>
            <a:off x="6245349" y="3192219"/>
            <a:ext cx="263316" cy="354754"/>
            <a:chOff x="6261624" y="3345794"/>
            <a:chExt cx="263316" cy="354754"/>
          </a:xfrm>
        </p:grpSpPr>
        <p:sp>
          <p:nvSpPr>
            <p:cNvPr id="51236" name="Google Shape;51236;p96"/>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7" name="Google Shape;51237;p96"/>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8" name="Google Shape;51238;p96"/>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9" name="Google Shape;51239;p96"/>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0" name="Google Shape;51240;p96"/>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1" name="Google Shape;51241;p96"/>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2" name="Google Shape;51242;p96"/>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3" name="Google Shape;51243;p96"/>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4" name="Google Shape;51244;p96"/>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5" name="Google Shape;51245;p96"/>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6" name="Google Shape;51246;p96"/>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7" name="Google Shape;51247;p96"/>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8" name="Google Shape;51248;p96"/>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9" name="Google Shape;51249;p96"/>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0" name="Google Shape;51250;p96"/>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1" name="Google Shape;51251;p96"/>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2" name="Google Shape;51252;p96"/>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3" name="Google Shape;51253;p96"/>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4" name="Google Shape;51254;p96"/>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5" name="Google Shape;51255;p96"/>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6" name="Google Shape;51256;p96"/>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7" name="Google Shape;51257;p96"/>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8" name="Google Shape;51258;p96"/>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9" name="Google Shape;51259;p96"/>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0" name="Google Shape;51260;p96"/>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1" name="Google Shape;51261;p96"/>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2" name="Google Shape;51262;p96"/>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3" name="Google Shape;51263;p96"/>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64" name="Google Shape;51264;p96"/>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65" name="Google Shape;51265;p96"/>
          <p:cNvGrpSpPr/>
          <p:nvPr/>
        </p:nvGrpSpPr>
        <p:grpSpPr>
          <a:xfrm>
            <a:off x="5795464" y="3192219"/>
            <a:ext cx="263316" cy="354754"/>
            <a:chOff x="5811739" y="3345794"/>
            <a:chExt cx="263316" cy="354754"/>
          </a:xfrm>
        </p:grpSpPr>
        <p:sp>
          <p:nvSpPr>
            <p:cNvPr id="51266" name="Google Shape;51266;p96"/>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7" name="Google Shape;51267;p96"/>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8" name="Google Shape;51268;p96"/>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9" name="Google Shape;51269;p96"/>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0" name="Google Shape;51270;p96"/>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1" name="Google Shape;51271;p96"/>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2" name="Google Shape;51272;p96"/>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3" name="Google Shape;51273;p96"/>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4" name="Google Shape;51274;p96"/>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5" name="Google Shape;51275;p96"/>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6" name="Google Shape;51276;p96"/>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7" name="Google Shape;51277;p96"/>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8" name="Google Shape;51278;p96"/>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9" name="Google Shape;51279;p96"/>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0" name="Google Shape;51280;p96"/>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1" name="Google Shape;51281;p96"/>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2" name="Google Shape;51282;p96"/>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3" name="Google Shape;51283;p96"/>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4" name="Google Shape;51284;p96"/>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5" name="Google Shape;51285;p96"/>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6" name="Google Shape;51286;p96"/>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7" name="Google Shape;51287;p96"/>
          <p:cNvGrpSpPr/>
          <p:nvPr/>
        </p:nvGrpSpPr>
        <p:grpSpPr>
          <a:xfrm>
            <a:off x="5347543" y="3192219"/>
            <a:ext cx="259074" cy="354493"/>
            <a:chOff x="5363818" y="3345794"/>
            <a:chExt cx="259074" cy="354493"/>
          </a:xfrm>
        </p:grpSpPr>
        <p:sp>
          <p:nvSpPr>
            <p:cNvPr id="51288" name="Google Shape;51288;p96"/>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9" name="Google Shape;51289;p96"/>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0" name="Google Shape;51290;p96"/>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1" name="Google Shape;51291;p96"/>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2" name="Google Shape;51292;p96"/>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3" name="Google Shape;51293;p96"/>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4" name="Google Shape;51294;p96"/>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5" name="Google Shape;51295;p96"/>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6" name="Google Shape;51296;p96"/>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7" name="Google Shape;51297;p96"/>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8" name="Google Shape;51298;p96"/>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9" name="Google Shape;51299;p96"/>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0" name="Google Shape;51300;p96"/>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1" name="Google Shape;51301;p96"/>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2" name="Google Shape;51302;p96"/>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3" name="Google Shape;51303;p96"/>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4" name="Google Shape;51304;p96"/>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5" name="Google Shape;51305;p96"/>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6" name="Google Shape;51306;p96"/>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7" name="Google Shape;51307;p96"/>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8" name="Google Shape;51308;p96"/>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9" name="Google Shape;51309;p96"/>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0" name="Google Shape;51310;p96"/>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1" name="Google Shape;51311;p96"/>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2" name="Google Shape;51312;p96"/>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3" name="Google Shape;51313;p96"/>
          <p:cNvGrpSpPr/>
          <p:nvPr/>
        </p:nvGrpSpPr>
        <p:grpSpPr>
          <a:xfrm>
            <a:off x="4896664" y="3192088"/>
            <a:ext cx="261326" cy="354885"/>
            <a:chOff x="4912939" y="3345663"/>
            <a:chExt cx="261326" cy="354885"/>
          </a:xfrm>
        </p:grpSpPr>
        <p:sp>
          <p:nvSpPr>
            <p:cNvPr id="51314" name="Google Shape;51314;p96"/>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5" name="Google Shape;51315;p96"/>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6" name="Google Shape;51316;p96"/>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7" name="Google Shape;51317;p96"/>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8" name="Google Shape;51318;p96"/>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9" name="Google Shape;51319;p96"/>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0" name="Google Shape;51320;p96"/>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1" name="Google Shape;51321;p96"/>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2" name="Google Shape;51322;p96"/>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3" name="Google Shape;51323;p96"/>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4" name="Google Shape;51324;p96"/>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5" name="Google Shape;51325;p96"/>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6" name="Google Shape;51326;p96"/>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7" name="Google Shape;51327;p96"/>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8" name="Google Shape;51328;p96"/>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9" name="Google Shape;51329;p96"/>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0" name="Google Shape;51330;p96"/>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1" name="Google Shape;51331;p96"/>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2" name="Google Shape;51332;p96"/>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3" name="Google Shape;51333;p96"/>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4" name="Google Shape;51334;p96"/>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5" name="Google Shape;51335;p96"/>
          <p:cNvGrpSpPr/>
          <p:nvPr/>
        </p:nvGrpSpPr>
        <p:grpSpPr>
          <a:xfrm>
            <a:off x="5793448" y="2726336"/>
            <a:ext cx="263081" cy="355016"/>
            <a:chOff x="5809723" y="2879911"/>
            <a:chExt cx="263081" cy="355016"/>
          </a:xfrm>
        </p:grpSpPr>
        <p:sp>
          <p:nvSpPr>
            <p:cNvPr id="51336" name="Google Shape;51336;p96"/>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7" name="Google Shape;51337;p96"/>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8" name="Google Shape;51338;p96"/>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9" name="Google Shape;51339;p96"/>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0" name="Google Shape;51340;p96"/>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1" name="Google Shape;51341;p96"/>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2" name="Google Shape;51342;p96"/>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3" name="Google Shape;51343;p96"/>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4" name="Google Shape;51344;p96"/>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5" name="Google Shape;51345;p96"/>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6" name="Google Shape;51346;p96"/>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7" name="Google Shape;51347;p96"/>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8" name="Google Shape;51348;p96"/>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9" name="Google Shape;51349;p96"/>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0" name="Google Shape;51350;p96"/>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1" name="Google Shape;51351;p96"/>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2" name="Google Shape;51352;p96"/>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3" name="Google Shape;51353;p96"/>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4" name="Google Shape;51354;p96"/>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5" name="Google Shape;51355;p96"/>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6" name="Google Shape;51356;p96"/>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7" name="Google Shape;51357;p96"/>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8" name="Google Shape;51358;p96"/>
          <p:cNvGrpSpPr/>
          <p:nvPr/>
        </p:nvGrpSpPr>
        <p:grpSpPr>
          <a:xfrm>
            <a:off x="7599794" y="4114481"/>
            <a:ext cx="263316" cy="354754"/>
            <a:chOff x="7616069" y="4268056"/>
            <a:chExt cx="263316" cy="354754"/>
          </a:xfrm>
        </p:grpSpPr>
        <p:sp>
          <p:nvSpPr>
            <p:cNvPr id="51359" name="Google Shape;51359;p96"/>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0" name="Google Shape;51360;p96"/>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1" name="Google Shape;51361;p96"/>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2" name="Google Shape;51362;p96"/>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3" name="Google Shape;51363;p96"/>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4" name="Google Shape;51364;p96"/>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5" name="Google Shape;51365;p96"/>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6" name="Google Shape;51366;p96"/>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7" name="Google Shape;51367;p96"/>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8" name="Google Shape;51368;p96"/>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9" name="Google Shape;51369;p96"/>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0" name="Google Shape;51370;p96"/>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1" name="Google Shape;51371;p96"/>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2" name="Google Shape;51372;p96"/>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3" name="Google Shape;51373;p96"/>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4" name="Google Shape;51374;p96"/>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5" name="Google Shape;51375;p96"/>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6" name="Google Shape;51376;p96"/>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7" name="Google Shape;51377;p96"/>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8" name="Google Shape;51378;p96"/>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9" name="Google Shape;51379;p96"/>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0" name="Google Shape;51380;p96"/>
          <p:cNvGrpSpPr/>
          <p:nvPr/>
        </p:nvGrpSpPr>
        <p:grpSpPr>
          <a:xfrm>
            <a:off x="7148129" y="4114743"/>
            <a:ext cx="263316" cy="354493"/>
            <a:chOff x="7164404" y="4268318"/>
            <a:chExt cx="263316" cy="354493"/>
          </a:xfrm>
        </p:grpSpPr>
        <p:sp>
          <p:nvSpPr>
            <p:cNvPr id="51381" name="Google Shape;51381;p96"/>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2" name="Google Shape;51382;p96"/>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3" name="Google Shape;51383;p96"/>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4" name="Google Shape;51384;p96"/>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5" name="Google Shape;51385;p96"/>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6" name="Google Shape;51386;p96"/>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7" name="Google Shape;51387;p96"/>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8" name="Google Shape;51388;p96"/>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9" name="Google Shape;51389;p96"/>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0" name="Google Shape;51390;p96"/>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1" name="Google Shape;51391;p96"/>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2" name="Google Shape;51392;p96"/>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3" name="Google Shape;51393;p96"/>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4" name="Google Shape;51394;p96"/>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5" name="Google Shape;51395;p96"/>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6" name="Google Shape;51396;p96"/>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7" name="Google Shape;51397;p96"/>
          <p:cNvGrpSpPr/>
          <p:nvPr/>
        </p:nvGrpSpPr>
        <p:grpSpPr>
          <a:xfrm>
            <a:off x="5342071" y="2726336"/>
            <a:ext cx="263316" cy="354754"/>
            <a:chOff x="5358346" y="2879911"/>
            <a:chExt cx="263316" cy="354754"/>
          </a:xfrm>
        </p:grpSpPr>
        <p:sp>
          <p:nvSpPr>
            <p:cNvPr id="51398" name="Google Shape;51398;p96"/>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9" name="Google Shape;51399;p96"/>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0" name="Google Shape;51400;p96"/>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1" name="Google Shape;51401;p96"/>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2" name="Google Shape;51402;p96"/>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3" name="Google Shape;51403;p96"/>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4" name="Google Shape;51404;p96"/>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5" name="Google Shape;51405;p96"/>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6" name="Google Shape;51406;p96"/>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7" name="Google Shape;51407;p96"/>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8" name="Google Shape;51408;p96"/>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9" name="Google Shape;51409;p96"/>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0" name="Google Shape;51410;p96"/>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1" name="Google Shape;51411;p96"/>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2" name="Google Shape;51412;p96"/>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3" name="Google Shape;51413;p96"/>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4" name="Google Shape;51414;p96"/>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5" name="Google Shape;51415;p96"/>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6" name="Google Shape;51416;p96"/>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7" name="Google Shape;51417;p96"/>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8" name="Google Shape;51418;p96"/>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9" name="Google Shape;51419;p96"/>
          <p:cNvGrpSpPr/>
          <p:nvPr/>
        </p:nvGrpSpPr>
        <p:grpSpPr>
          <a:xfrm>
            <a:off x="8045175" y="3192167"/>
            <a:ext cx="263316" cy="354807"/>
            <a:chOff x="8061450" y="3345742"/>
            <a:chExt cx="263316" cy="354807"/>
          </a:xfrm>
        </p:grpSpPr>
        <p:sp>
          <p:nvSpPr>
            <p:cNvPr id="51420" name="Google Shape;51420;p96"/>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1" name="Google Shape;51421;p96"/>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2" name="Google Shape;51422;p96"/>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3" name="Google Shape;51423;p96"/>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4" name="Google Shape;51424;p96"/>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5" name="Google Shape;51425;p96"/>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6" name="Google Shape;51426;p96"/>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7" name="Google Shape;51427;p96"/>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8" name="Google Shape;51428;p96"/>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9" name="Google Shape;51429;p96"/>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0" name="Google Shape;51430;p96"/>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1" name="Google Shape;51431;p96"/>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2" name="Google Shape;51432;p96"/>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3" name="Google Shape;51433;p96"/>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4" name="Google Shape;51434;p96"/>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5" name="Google Shape;51435;p96"/>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6" name="Google Shape;51436;p96"/>
          <p:cNvGrpSpPr/>
          <p:nvPr/>
        </p:nvGrpSpPr>
        <p:grpSpPr>
          <a:xfrm>
            <a:off x="8049678" y="2726336"/>
            <a:ext cx="263081" cy="354754"/>
            <a:chOff x="8065953" y="2879911"/>
            <a:chExt cx="263081" cy="354754"/>
          </a:xfrm>
        </p:grpSpPr>
        <p:sp>
          <p:nvSpPr>
            <p:cNvPr id="51437" name="Google Shape;51437;p96"/>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8" name="Google Shape;51438;p96"/>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9" name="Google Shape;51439;p96"/>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0" name="Google Shape;51440;p96"/>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1" name="Google Shape;51441;p96"/>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2" name="Google Shape;51442;p96"/>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3" name="Google Shape;51443;p96"/>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4" name="Google Shape;51444;p96"/>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5" name="Google Shape;51445;p96"/>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6" name="Google Shape;51446;p96"/>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7" name="Google Shape;51447;p96"/>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8" name="Google Shape;51448;p96"/>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9" name="Google Shape;51449;p96"/>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0" name="Google Shape;51450;p96"/>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1" name="Google Shape;51451;p96"/>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2" name="Google Shape;51452;p96"/>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3" name="Google Shape;51453;p96"/>
          <p:cNvGrpSpPr/>
          <p:nvPr/>
        </p:nvGrpSpPr>
        <p:grpSpPr>
          <a:xfrm>
            <a:off x="8047924" y="4114743"/>
            <a:ext cx="270308" cy="354493"/>
            <a:chOff x="8064199" y="4268318"/>
            <a:chExt cx="270308" cy="354493"/>
          </a:xfrm>
        </p:grpSpPr>
        <p:sp>
          <p:nvSpPr>
            <p:cNvPr id="51454" name="Google Shape;51454;p96"/>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5" name="Google Shape;51455;p9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6" name="Google Shape;51456;p9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7" name="Google Shape;51457;p96"/>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8" name="Google Shape;51458;p96"/>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9" name="Google Shape;51459;p96"/>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0" name="Google Shape;51460;p96"/>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1" name="Google Shape;51461;p96"/>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2" name="Google Shape;51462;p96"/>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3" name="Google Shape;51463;p96"/>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4" name="Google Shape;51464;p96"/>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5" name="Google Shape;51465;p96"/>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6" name="Google Shape;51466;p96"/>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7" name="Google Shape;51467;p96"/>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8" name="Google Shape;51468;p96"/>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9" name="Google Shape;51469;p96"/>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0" name="Google Shape;51470;p96"/>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1" name="Google Shape;51471;p96"/>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72" name="Google Shape;51472;p96"/>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51473" name="Google Shape;51473;p96"/>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477" name="Shape 51477"/>
        <p:cNvGrpSpPr/>
        <p:nvPr/>
      </p:nvGrpSpPr>
      <p:grpSpPr>
        <a:xfrm>
          <a:off x="0" y="0"/>
          <a:ext cx="0" cy="0"/>
          <a:chOff x="0" y="0"/>
          <a:chExt cx="0" cy="0"/>
        </a:xfrm>
      </p:grpSpPr>
      <p:grpSp>
        <p:nvGrpSpPr>
          <p:cNvPr id="51478" name="Google Shape;51478;p97"/>
          <p:cNvGrpSpPr/>
          <p:nvPr/>
        </p:nvGrpSpPr>
        <p:grpSpPr>
          <a:xfrm>
            <a:off x="3507933" y="3164345"/>
            <a:ext cx="381482" cy="366926"/>
            <a:chOff x="3511608" y="3348218"/>
            <a:chExt cx="381482" cy="366926"/>
          </a:xfrm>
        </p:grpSpPr>
        <p:sp>
          <p:nvSpPr>
            <p:cNvPr id="51479" name="Google Shape;51479;p97"/>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0" name="Google Shape;51480;p97"/>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1" name="Google Shape;51481;p97"/>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2" name="Google Shape;51482;p97"/>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3" name="Google Shape;51483;p97"/>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4" name="Google Shape;51484;p97"/>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5" name="Google Shape;51485;p97"/>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6" name="Google Shape;51486;p97"/>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7" name="Google Shape;51487;p97"/>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8" name="Google Shape;51488;p97"/>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9" name="Google Shape;51489;p97"/>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0" name="Google Shape;51490;p97"/>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1" name="Google Shape;51491;p97"/>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2" name="Google Shape;51492;p97"/>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3" name="Google Shape;51493;p97"/>
          <p:cNvGrpSpPr/>
          <p:nvPr/>
        </p:nvGrpSpPr>
        <p:grpSpPr>
          <a:xfrm>
            <a:off x="1846141" y="3623467"/>
            <a:ext cx="163616" cy="366665"/>
            <a:chOff x="1849816" y="3807339"/>
            <a:chExt cx="163616" cy="366665"/>
          </a:xfrm>
        </p:grpSpPr>
        <p:sp>
          <p:nvSpPr>
            <p:cNvPr id="51494" name="Google Shape;51494;p97"/>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5" name="Google Shape;51495;p97"/>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6" name="Google Shape;51496;p97"/>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7" name="Google Shape;51497;p97"/>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8" name="Google Shape;51498;p97"/>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9" name="Google Shape;51499;p97"/>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0" name="Google Shape;51500;p97"/>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1" name="Google Shape;51501;p97"/>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2" name="Google Shape;51502;p97"/>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3" name="Google Shape;51503;p97"/>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4" name="Google Shape;51504;p97"/>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5" name="Google Shape;51505;p97"/>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6" name="Google Shape;51506;p97"/>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7" name="Google Shape;51507;p97"/>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8" name="Google Shape;51508;p97"/>
          <p:cNvGrpSpPr/>
          <p:nvPr/>
        </p:nvGrpSpPr>
        <p:grpSpPr>
          <a:xfrm>
            <a:off x="2271082" y="3623441"/>
            <a:ext cx="202292" cy="366430"/>
            <a:chOff x="2274757" y="3807313"/>
            <a:chExt cx="202292" cy="366430"/>
          </a:xfrm>
        </p:grpSpPr>
        <p:sp>
          <p:nvSpPr>
            <p:cNvPr id="51509" name="Google Shape;51509;p97"/>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0" name="Google Shape;51510;p97"/>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1" name="Google Shape;51511;p97"/>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2" name="Google Shape;51512;p97"/>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3" name="Google Shape;51513;p97"/>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4" name="Google Shape;51514;p97"/>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5" name="Google Shape;51515;p97"/>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6" name="Google Shape;51516;p97"/>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7" name="Google Shape;51517;p97"/>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8" name="Google Shape;51518;p97"/>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9" name="Google Shape;51519;p97"/>
          <p:cNvGrpSpPr/>
          <p:nvPr/>
        </p:nvGrpSpPr>
        <p:grpSpPr>
          <a:xfrm>
            <a:off x="3969041" y="3164345"/>
            <a:ext cx="366404" cy="366665"/>
            <a:chOff x="3972716" y="3348218"/>
            <a:chExt cx="366404" cy="366665"/>
          </a:xfrm>
        </p:grpSpPr>
        <p:sp>
          <p:nvSpPr>
            <p:cNvPr id="51520" name="Google Shape;51520;p97"/>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1" name="Google Shape;51521;p97"/>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2" name="Google Shape;51522;p97"/>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3" name="Google Shape;51523;p97"/>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4" name="Google Shape;51524;p97"/>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5" name="Google Shape;51525;p97"/>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6" name="Google Shape;51526;p97"/>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7" name="Google Shape;51527;p97"/>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8" name="Google Shape;51528;p97"/>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9" name="Google Shape;51529;p97"/>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0" name="Google Shape;51530;p97"/>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1" name="Google Shape;51531;p97"/>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2" name="Google Shape;51532;p97"/>
          <p:cNvGrpSpPr/>
          <p:nvPr/>
        </p:nvGrpSpPr>
        <p:grpSpPr>
          <a:xfrm>
            <a:off x="862853" y="3164476"/>
            <a:ext cx="317405" cy="366534"/>
            <a:chOff x="866528" y="3348348"/>
            <a:chExt cx="317405" cy="366534"/>
          </a:xfrm>
        </p:grpSpPr>
        <p:sp>
          <p:nvSpPr>
            <p:cNvPr id="51533" name="Google Shape;51533;p97"/>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4" name="Google Shape;51534;p97"/>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5" name="Google Shape;51535;p97"/>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6" name="Google Shape;51536;p97"/>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7" name="Google Shape;51537;p97"/>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8" name="Google Shape;51538;p97"/>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9" name="Google Shape;51539;p97"/>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0" name="Google Shape;51540;p97"/>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1" name="Google Shape;51541;p97"/>
          <p:cNvGrpSpPr/>
          <p:nvPr/>
        </p:nvGrpSpPr>
        <p:grpSpPr>
          <a:xfrm>
            <a:off x="1313143" y="3164423"/>
            <a:ext cx="310872" cy="366848"/>
            <a:chOff x="1316818" y="3348296"/>
            <a:chExt cx="310872" cy="366848"/>
          </a:xfrm>
        </p:grpSpPr>
        <p:sp>
          <p:nvSpPr>
            <p:cNvPr id="51542" name="Google Shape;51542;p97"/>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3" name="Google Shape;51543;p97"/>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4" name="Google Shape;51544;p97"/>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5" name="Google Shape;51545;p97"/>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6" name="Google Shape;51546;p97"/>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7" name="Google Shape;51547;p97"/>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8" name="Google Shape;51548;p97"/>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9" name="Google Shape;51549;p97"/>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0" name="Google Shape;51550;p97"/>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1" name="Google Shape;51551;p97"/>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2" name="Google Shape;51552;p97"/>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3" name="Google Shape;51553;p97"/>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4" name="Google Shape;51554;p97"/>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5" name="Google Shape;51555;p97"/>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6" name="Google Shape;51556;p97"/>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7" name="Google Shape;51557;p97"/>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8" name="Google Shape;51558;p97"/>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9" name="Google Shape;51559;p97"/>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0" name="Google Shape;51560;p97"/>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1" name="Google Shape;51561;p97"/>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2" name="Google Shape;51562;p97"/>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3" name="Google Shape;51563;p97"/>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4" name="Google Shape;51564;p97"/>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5" name="Google Shape;51565;p97"/>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6" name="Google Shape;51566;p97"/>
          <p:cNvGrpSpPr/>
          <p:nvPr/>
        </p:nvGrpSpPr>
        <p:grpSpPr>
          <a:xfrm>
            <a:off x="3101573" y="3164371"/>
            <a:ext cx="305620" cy="366430"/>
            <a:chOff x="3105248" y="3348244"/>
            <a:chExt cx="305620" cy="366430"/>
          </a:xfrm>
        </p:grpSpPr>
        <p:sp>
          <p:nvSpPr>
            <p:cNvPr id="51567" name="Google Shape;51567;p97"/>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8" name="Google Shape;51568;p97"/>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9" name="Google Shape;51569;p97"/>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0" name="Google Shape;51570;p97"/>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1" name="Google Shape;51571;p97"/>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2" name="Google Shape;51572;p97"/>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3" name="Google Shape;51573;p97"/>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4" name="Google Shape;51574;p97"/>
          <p:cNvGrpSpPr/>
          <p:nvPr/>
        </p:nvGrpSpPr>
        <p:grpSpPr>
          <a:xfrm>
            <a:off x="2658313" y="3164345"/>
            <a:ext cx="304078" cy="366665"/>
            <a:chOff x="2661988" y="3348218"/>
            <a:chExt cx="304078" cy="366665"/>
          </a:xfrm>
        </p:grpSpPr>
        <p:sp>
          <p:nvSpPr>
            <p:cNvPr id="51575" name="Google Shape;51575;p97"/>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6" name="Google Shape;51576;p97"/>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7" name="Google Shape;51577;p97"/>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8" name="Google Shape;51578;p97"/>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9" name="Google Shape;51579;p97"/>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0" name="Google Shape;51580;p97"/>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1" name="Google Shape;51581;p97"/>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2" name="Google Shape;51582;p97"/>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3" name="Google Shape;51583;p97"/>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4" name="Google Shape;51584;p97"/>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5" name="Google Shape;51585;p97"/>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6" name="Google Shape;51586;p97"/>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7" name="Google Shape;51587;p97"/>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8" name="Google Shape;51588;p97"/>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9" name="Google Shape;51589;p97"/>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0" name="Google Shape;51590;p97"/>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1" name="Google Shape;51591;p97"/>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2" name="Google Shape;51592;p97"/>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3" name="Google Shape;51593;p97"/>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4" name="Google Shape;51594;p97"/>
          <p:cNvGrpSpPr/>
          <p:nvPr/>
        </p:nvGrpSpPr>
        <p:grpSpPr>
          <a:xfrm>
            <a:off x="2209252" y="3165024"/>
            <a:ext cx="307606" cy="366482"/>
            <a:chOff x="2212927" y="3348897"/>
            <a:chExt cx="307606" cy="366482"/>
          </a:xfrm>
        </p:grpSpPr>
        <p:sp>
          <p:nvSpPr>
            <p:cNvPr id="51595" name="Google Shape;51595;p97"/>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6" name="Google Shape;51596;p97"/>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7" name="Google Shape;51597;p97"/>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8" name="Google Shape;51598;p97"/>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9" name="Google Shape;51599;p97"/>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0" name="Google Shape;51600;p97"/>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1" name="Google Shape;51601;p97"/>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2" name="Google Shape;51602;p97"/>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3" name="Google Shape;51603;p97"/>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4" name="Google Shape;51604;p97"/>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5" name="Google Shape;51605;p97"/>
          <p:cNvGrpSpPr/>
          <p:nvPr/>
        </p:nvGrpSpPr>
        <p:grpSpPr>
          <a:xfrm>
            <a:off x="1760714" y="3164345"/>
            <a:ext cx="310114" cy="366665"/>
            <a:chOff x="1764389" y="3348218"/>
            <a:chExt cx="310114" cy="366665"/>
          </a:xfrm>
        </p:grpSpPr>
        <p:sp>
          <p:nvSpPr>
            <p:cNvPr id="51606" name="Google Shape;51606;p97"/>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7" name="Google Shape;51607;p97"/>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8" name="Google Shape;51608;p97"/>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9" name="Google Shape;51609;p97"/>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0" name="Google Shape;51610;p97"/>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1" name="Google Shape;51611;p97"/>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2" name="Google Shape;51612;p97"/>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3" name="Google Shape;51613;p97"/>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4" name="Google Shape;51614;p97"/>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5" name="Google Shape;51615;p97"/>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6" name="Google Shape;51616;p97"/>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7" name="Google Shape;51617;p97"/>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8" name="Google Shape;51618;p97"/>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9" name="Google Shape;51619;p97"/>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0" name="Google Shape;51620;p97"/>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1" name="Google Shape;51621;p97"/>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2" name="Google Shape;51622;p97"/>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3" name="Google Shape;51623;p97"/>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4" name="Google Shape;51624;p97"/>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5" name="Google Shape;51625;p97"/>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6" name="Google Shape;51626;p97"/>
          <p:cNvGrpSpPr/>
          <p:nvPr/>
        </p:nvGrpSpPr>
        <p:grpSpPr>
          <a:xfrm>
            <a:off x="2773897" y="3623415"/>
            <a:ext cx="81716" cy="366717"/>
            <a:chOff x="2777572" y="3807287"/>
            <a:chExt cx="81716" cy="366717"/>
          </a:xfrm>
        </p:grpSpPr>
        <p:sp>
          <p:nvSpPr>
            <p:cNvPr id="51627" name="Google Shape;51627;p97"/>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8" name="Google Shape;51628;p97"/>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9" name="Google Shape;51629;p97"/>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0" name="Google Shape;51630;p97"/>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1" name="Google Shape;51631;p97"/>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2" name="Google Shape;51632;p97"/>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3" name="Google Shape;51633;p97"/>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4" name="Google Shape;51634;p97"/>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5" name="Google Shape;51635;p97"/>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6" name="Google Shape;51636;p97"/>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7" name="Google Shape;51637;p97"/>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8" name="Google Shape;51638;p97"/>
          <p:cNvGrpSpPr/>
          <p:nvPr/>
        </p:nvGrpSpPr>
        <p:grpSpPr>
          <a:xfrm>
            <a:off x="3930339" y="4145908"/>
            <a:ext cx="366665" cy="256334"/>
            <a:chOff x="3934014" y="4329780"/>
            <a:chExt cx="366665" cy="256334"/>
          </a:xfrm>
        </p:grpSpPr>
        <p:sp>
          <p:nvSpPr>
            <p:cNvPr id="51639" name="Google Shape;51639;p97"/>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0" name="Google Shape;51640;p97"/>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1" name="Google Shape;51641;p97"/>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2" name="Google Shape;51642;p97"/>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3" name="Google Shape;51643;p97"/>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4" name="Google Shape;51644;p97"/>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5" name="Google Shape;51645;p97"/>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6" name="Google Shape;51646;p97"/>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7" name="Google Shape;51647;p97"/>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8" name="Google Shape;51648;p97"/>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9" name="Google Shape;51649;p97"/>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0" name="Google Shape;51650;p97"/>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1" name="Google Shape;51651;p97"/>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2" name="Google Shape;51652;p97"/>
          <p:cNvGrpSpPr/>
          <p:nvPr/>
        </p:nvGrpSpPr>
        <p:grpSpPr>
          <a:xfrm>
            <a:off x="943995" y="3623467"/>
            <a:ext cx="194295" cy="366404"/>
            <a:chOff x="947670" y="3807339"/>
            <a:chExt cx="194295" cy="366404"/>
          </a:xfrm>
        </p:grpSpPr>
        <p:sp>
          <p:nvSpPr>
            <p:cNvPr id="51653" name="Google Shape;51653;p97"/>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4" name="Google Shape;51654;p97"/>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5" name="Google Shape;51655;p97"/>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6" name="Google Shape;51656;p97"/>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7" name="Google Shape;51657;p97"/>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8" name="Google Shape;51658;p97"/>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9" name="Google Shape;51659;p97"/>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0" name="Google Shape;51660;p97"/>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1" name="Google Shape;51661;p97"/>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2" name="Google Shape;51662;p97"/>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63" name="Google Shape;51663;p97"/>
          <p:cNvGrpSpPr/>
          <p:nvPr/>
        </p:nvGrpSpPr>
        <p:grpSpPr>
          <a:xfrm>
            <a:off x="3416704" y="4102685"/>
            <a:ext cx="368939" cy="342283"/>
            <a:chOff x="3420379" y="4286557"/>
            <a:chExt cx="368939" cy="342283"/>
          </a:xfrm>
        </p:grpSpPr>
        <p:sp>
          <p:nvSpPr>
            <p:cNvPr id="51664" name="Google Shape;51664;p97"/>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5" name="Google Shape;51665;p97"/>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6" name="Google Shape;51666;p97"/>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7" name="Google Shape;51667;p97"/>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8" name="Google Shape;51668;p97"/>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9" name="Google Shape;51669;p97"/>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0" name="Google Shape;51670;p97"/>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1" name="Google Shape;51671;p97"/>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2" name="Google Shape;51672;p97"/>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3" name="Google Shape;51673;p97"/>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4" name="Google Shape;51674;p97"/>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5" name="Google Shape;51675;p97"/>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6" name="Google Shape;51676;p97"/>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7" name="Google Shape;51677;p97"/>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8" name="Google Shape;51678;p97"/>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9" name="Google Shape;51679;p97"/>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0" name="Google Shape;51680;p97"/>
          <p:cNvGrpSpPr/>
          <p:nvPr/>
        </p:nvGrpSpPr>
        <p:grpSpPr>
          <a:xfrm>
            <a:off x="3961515" y="3658380"/>
            <a:ext cx="369801" cy="296813"/>
            <a:chOff x="3965190" y="3842252"/>
            <a:chExt cx="369801" cy="296813"/>
          </a:xfrm>
        </p:grpSpPr>
        <p:sp>
          <p:nvSpPr>
            <p:cNvPr id="51681" name="Google Shape;51681;p97"/>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2" name="Google Shape;51682;p97"/>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3" name="Google Shape;51683;p97"/>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4" name="Google Shape;51684;p97"/>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5" name="Google Shape;51685;p97"/>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6" name="Google Shape;51686;p97"/>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7" name="Google Shape;51687;p97"/>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8" name="Google Shape;51688;p97"/>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9" name="Google Shape;51689;p97"/>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0" name="Google Shape;51690;p97"/>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1" name="Google Shape;51691;p97"/>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2" name="Google Shape;51692;p97"/>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3" name="Google Shape;51693;p97"/>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4" name="Google Shape;51694;p97"/>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5" name="Google Shape;51695;p97"/>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6" name="Google Shape;51696;p97"/>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7" name="Google Shape;51697;p97"/>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8" name="Google Shape;51698;p97"/>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9" name="Google Shape;51699;p97"/>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0" name="Google Shape;51700;p9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1" name="Google Shape;51701;p9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2" name="Google Shape;51702;p97"/>
          <p:cNvGrpSpPr/>
          <p:nvPr/>
        </p:nvGrpSpPr>
        <p:grpSpPr>
          <a:xfrm>
            <a:off x="3502915" y="3649939"/>
            <a:ext cx="396796" cy="313407"/>
            <a:chOff x="3506590" y="3833812"/>
            <a:chExt cx="396796" cy="313407"/>
          </a:xfrm>
        </p:grpSpPr>
        <p:sp>
          <p:nvSpPr>
            <p:cNvPr id="51703" name="Google Shape;51703;p97"/>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4" name="Google Shape;51704;p97"/>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5" name="Google Shape;51705;p97"/>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6" name="Google Shape;51706;p97"/>
          <p:cNvGrpSpPr/>
          <p:nvPr/>
        </p:nvGrpSpPr>
        <p:grpSpPr>
          <a:xfrm>
            <a:off x="2765613" y="1781491"/>
            <a:ext cx="104556" cy="366665"/>
            <a:chOff x="2769288" y="1965364"/>
            <a:chExt cx="104556" cy="366665"/>
          </a:xfrm>
        </p:grpSpPr>
        <p:sp>
          <p:nvSpPr>
            <p:cNvPr id="51707" name="Google Shape;51707;p97"/>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8" name="Google Shape;51708;p97"/>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9" name="Google Shape;51709;p97"/>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0" name="Google Shape;51710;p97"/>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1" name="Google Shape;51711;p97"/>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2" name="Google Shape;51712;p97"/>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3" name="Google Shape;51713;p97"/>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4" name="Google Shape;51714;p97"/>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5" name="Google Shape;51715;p97"/>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6" name="Google Shape;51716;p97"/>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7" name="Google Shape;51717;p97"/>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8" name="Google Shape;51718;p97"/>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9" name="Google Shape;51719;p97"/>
          <p:cNvGrpSpPr/>
          <p:nvPr/>
        </p:nvGrpSpPr>
        <p:grpSpPr>
          <a:xfrm>
            <a:off x="3963004" y="1826988"/>
            <a:ext cx="367162" cy="275698"/>
            <a:chOff x="3966679" y="2010861"/>
            <a:chExt cx="367162" cy="275698"/>
          </a:xfrm>
        </p:grpSpPr>
        <p:sp>
          <p:nvSpPr>
            <p:cNvPr id="51720" name="Google Shape;51720;p97"/>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1" name="Google Shape;51721;p97"/>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2" name="Google Shape;51722;p97"/>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3" name="Google Shape;51723;p97"/>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4" name="Google Shape;51724;p97"/>
          <p:cNvGrpSpPr/>
          <p:nvPr/>
        </p:nvGrpSpPr>
        <p:grpSpPr>
          <a:xfrm>
            <a:off x="1748902" y="1841622"/>
            <a:ext cx="366404" cy="246220"/>
            <a:chOff x="1752577" y="2025495"/>
            <a:chExt cx="366404" cy="246220"/>
          </a:xfrm>
        </p:grpSpPr>
        <p:sp>
          <p:nvSpPr>
            <p:cNvPr id="51725" name="Google Shape;51725;p97"/>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6" name="Google Shape;51726;p97"/>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7" name="Google Shape;51727;p97"/>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8" name="Google Shape;51728;p97"/>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9" name="Google Shape;51729;p97"/>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0" name="Google Shape;51730;p97"/>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1" name="Google Shape;51731;p97"/>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2" name="Google Shape;51732;p97"/>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3" name="Google Shape;51733;p97"/>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4" name="Google Shape;51734;p97"/>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5" name="Google Shape;51735;p97"/>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6" name="Google Shape;51736;p97"/>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7" name="Google Shape;51737;p97"/>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8" name="Google Shape;51738;p97"/>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9" name="Google Shape;51739;p97"/>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0" name="Google Shape;51740;p97"/>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1" name="Google Shape;51741;p97"/>
          <p:cNvGrpSpPr/>
          <p:nvPr/>
        </p:nvGrpSpPr>
        <p:grpSpPr>
          <a:xfrm>
            <a:off x="1305878" y="1885708"/>
            <a:ext cx="366404" cy="158363"/>
            <a:chOff x="1309553" y="2069580"/>
            <a:chExt cx="366404" cy="158363"/>
          </a:xfrm>
        </p:grpSpPr>
        <p:sp>
          <p:nvSpPr>
            <p:cNvPr id="51742" name="Google Shape;51742;p97"/>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3" name="Google Shape;51743;p97"/>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4" name="Google Shape;51744;p97"/>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5" name="Google Shape;51745;p97"/>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6" name="Google Shape;51746;p97"/>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7" name="Google Shape;51747;p9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8" name="Google Shape;51748;p9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9" name="Google Shape;51749;p97"/>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0" name="Google Shape;51750;p97"/>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1" name="Google Shape;51751;p97"/>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2" name="Google Shape;51752;p97"/>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3" name="Google Shape;51753;p97"/>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4" name="Google Shape;51754;p97"/>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5" name="Google Shape;51755;p97"/>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6" name="Google Shape;51756;p97"/>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7" name="Google Shape;51757;p97"/>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8" name="Google Shape;51758;p97"/>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9" name="Google Shape;51759;p97"/>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0" name="Google Shape;51760;p97"/>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1" name="Google Shape;51761;p97"/>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2" name="Google Shape;51762;p97"/>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3" name="Google Shape;51763;p97"/>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4" name="Google Shape;51764;p97"/>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5" name="Google Shape;51765;p97"/>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6" name="Google Shape;51766;p97"/>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7" name="Google Shape;51767;p97"/>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8" name="Google Shape;51768;p97"/>
          <p:cNvGrpSpPr/>
          <p:nvPr/>
        </p:nvGrpSpPr>
        <p:grpSpPr>
          <a:xfrm>
            <a:off x="862853" y="1904889"/>
            <a:ext cx="366639" cy="119635"/>
            <a:chOff x="866528" y="2088762"/>
            <a:chExt cx="366639" cy="119635"/>
          </a:xfrm>
        </p:grpSpPr>
        <p:sp>
          <p:nvSpPr>
            <p:cNvPr id="51769" name="Google Shape;51769;p97"/>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0" name="Google Shape;51770;p97"/>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1" name="Google Shape;51771;p97"/>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2" name="Google Shape;51772;p97"/>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3" name="Google Shape;51773;p97"/>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4" name="Google Shape;51774;p97"/>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5" name="Google Shape;51775;p97"/>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6" name="Google Shape;51776;p97"/>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7" name="Google Shape;51777;p97"/>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8" name="Google Shape;51778;p97"/>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9" name="Google Shape;51779;p97"/>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0" name="Google Shape;51780;p97"/>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1" name="Google Shape;51781;p97"/>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2" name="Google Shape;51782;p97"/>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3" name="Google Shape;51783;p97"/>
          <p:cNvGrpSpPr/>
          <p:nvPr/>
        </p:nvGrpSpPr>
        <p:grpSpPr>
          <a:xfrm>
            <a:off x="2325594" y="1781439"/>
            <a:ext cx="98807" cy="366273"/>
            <a:chOff x="2329269" y="1965312"/>
            <a:chExt cx="98807" cy="366273"/>
          </a:xfrm>
        </p:grpSpPr>
        <p:sp>
          <p:nvSpPr>
            <p:cNvPr id="51784" name="Google Shape;51784;p97"/>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5" name="Google Shape;51785;p97"/>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6" name="Google Shape;51786;p97"/>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7" name="Google Shape;51787;p97"/>
          <p:cNvGrpSpPr/>
          <p:nvPr/>
        </p:nvGrpSpPr>
        <p:grpSpPr>
          <a:xfrm>
            <a:off x="3204378" y="1781099"/>
            <a:ext cx="112344" cy="366926"/>
            <a:chOff x="3208053" y="1964972"/>
            <a:chExt cx="112344" cy="366926"/>
          </a:xfrm>
        </p:grpSpPr>
        <p:sp>
          <p:nvSpPr>
            <p:cNvPr id="51788" name="Google Shape;51788;p97"/>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9" name="Google Shape;51789;p97"/>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0" name="Google Shape;51790;p97"/>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1" name="Google Shape;51791;p97"/>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2" name="Google Shape;51792;p97"/>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3" name="Google Shape;51793;p97"/>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4" name="Google Shape;51794;p97"/>
          <p:cNvGrpSpPr/>
          <p:nvPr/>
        </p:nvGrpSpPr>
        <p:grpSpPr>
          <a:xfrm>
            <a:off x="3221704" y="3623467"/>
            <a:ext cx="72413" cy="366404"/>
            <a:chOff x="3225379" y="3807339"/>
            <a:chExt cx="72413" cy="366404"/>
          </a:xfrm>
        </p:grpSpPr>
        <p:sp>
          <p:nvSpPr>
            <p:cNvPr id="51795" name="Google Shape;51795;p97"/>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6" name="Google Shape;51796;p97"/>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7" name="Google Shape;51797;p97"/>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8" name="Google Shape;51798;p97"/>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9" name="Google Shape;51799;p97"/>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0" name="Google Shape;51800;p97"/>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1" name="Google Shape;51801;p97"/>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2" name="Google Shape;51802;p97"/>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3" name="Google Shape;51803;p97"/>
          <p:cNvGrpSpPr/>
          <p:nvPr/>
        </p:nvGrpSpPr>
        <p:grpSpPr>
          <a:xfrm>
            <a:off x="3520241" y="1827223"/>
            <a:ext cx="366665" cy="275201"/>
            <a:chOff x="3523916" y="2011096"/>
            <a:chExt cx="366665" cy="275201"/>
          </a:xfrm>
        </p:grpSpPr>
        <p:sp>
          <p:nvSpPr>
            <p:cNvPr id="51804" name="Google Shape;51804;p97"/>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5" name="Google Shape;51805;p97"/>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6" name="Google Shape;51806;p97"/>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7" name="Google Shape;51807;p97"/>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8" name="Google Shape;51808;p97"/>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9" name="Google Shape;51809;p97"/>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0" name="Google Shape;51810;p97"/>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1" name="Google Shape;51811;p97"/>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2" name="Google Shape;51812;p97"/>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3" name="Google Shape;51813;p97"/>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4" name="Google Shape;51814;p97"/>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5" name="Google Shape;51815;p97"/>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6" name="Google Shape;51816;p97"/>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7" name="Google Shape;51817;p97"/>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8" name="Google Shape;51818;p97"/>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9" name="Google Shape;51819;p97"/>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0" name="Google Shape;51820;p97"/>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1" name="Google Shape;51821;p97"/>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2" name="Google Shape;51822;p97"/>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3" name="Google Shape;51823;p97"/>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4" name="Google Shape;51824;p97"/>
          <p:cNvGrpSpPr/>
          <p:nvPr/>
        </p:nvGrpSpPr>
        <p:grpSpPr>
          <a:xfrm>
            <a:off x="1739102" y="1316124"/>
            <a:ext cx="393791" cy="366744"/>
            <a:chOff x="1742777" y="1499997"/>
            <a:chExt cx="393791" cy="366744"/>
          </a:xfrm>
        </p:grpSpPr>
        <p:sp>
          <p:nvSpPr>
            <p:cNvPr id="51825" name="Google Shape;51825;p97"/>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6" name="Google Shape;51826;p97"/>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7" name="Google Shape;51827;p97"/>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8" name="Google Shape;51828;p97"/>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9" name="Google Shape;51829;p97"/>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0" name="Google Shape;51830;p97"/>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1" name="Google Shape;51831;p97"/>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2" name="Google Shape;51832;p97"/>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3" name="Google Shape;51833;p97"/>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4" name="Google Shape;51834;p97"/>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5" name="Google Shape;51835;p97"/>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6" name="Google Shape;51836;p97"/>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7" name="Google Shape;51837;p97"/>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8" name="Google Shape;51838;p97"/>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9" name="Google Shape;51839;p97"/>
          <p:cNvGrpSpPr/>
          <p:nvPr/>
        </p:nvGrpSpPr>
        <p:grpSpPr>
          <a:xfrm>
            <a:off x="4010774" y="1316124"/>
            <a:ext cx="319914" cy="366639"/>
            <a:chOff x="4014449" y="1499997"/>
            <a:chExt cx="319914" cy="366639"/>
          </a:xfrm>
        </p:grpSpPr>
        <p:sp>
          <p:nvSpPr>
            <p:cNvPr id="51840" name="Google Shape;51840;p97"/>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1" name="Google Shape;51841;p97"/>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2" name="Google Shape;51842;p97"/>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3" name="Google Shape;51843;p97"/>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4" name="Google Shape;51844;p97"/>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5" name="Google Shape;51845;p97"/>
          <p:cNvGrpSpPr/>
          <p:nvPr/>
        </p:nvGrpSpPr>
        <p:grpSpPr>
          <a:xfrm>
            <a:off x="862592" y="1407588"/>
            <a:ext cx="367397" cy="183711"/>
            <a:chOff x="866267" y="1591460"/>
            <a:chExt cx="367397" cy="183711"/>
          </a:xfrm>
        </p:grpSpPr>
        <p:sp>
          <p:nvSpPr>
            <p:cNvPr id="51846" name="Google Shape;51846;p97"/>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7" name="Google Shape;51847;p97"/>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8" name="Google Shape;51848;p97"/>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9" name="Google Shape;51849;p97"/>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0" name="Google Shape;51850;p97"/>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1" name="Google Shape;51851;p97"/>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2" name="Google Shape;51852;p97"/>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3" name="Google Shape;51853;p97"/>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4" name="Google Shape;51854;p97"/>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5" name="Google Shape;51855;p97"/>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6" name="Google Shape;51856;p97"/>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7" name="Google Shape;51857;p97"/>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8" name="Google Shape;51858;p97"/>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9" name="Google Shape;51859;p97"/>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0" name="Google Shape;51860;p97"/>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1" name="Google Shape;51861;p97"/>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2" name="Google Shape;51862;p97"/>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3" name="Google Shape;51863;p97"/>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4" name="Google Shape;51864;p97"/>
          <p:cNvGrpSpPr/>
          <p:nvPr/>
        </p:nvGrpSpPr>
        <p:grpSpPr>
          <a:xfrm>
            <a:off x="3114168" y="1316019"/>
            <a:ext cx="327440" cy="366744"/>
            <a:chOff x="3117843" y="1499892"/>
            <a:chExt cx="327440" cy="366744"/>
          </a:xfrm>
        </p:grpSpPr>
        <p:sp>
          <p:nvSpPr>
            <p:cNvPr id="51865" name="Google Shape;51865;p97"/>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6" name="Google Shape;51866;p97"/>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7" name="Google Shape;51867;p97"/>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8" name="Google Shape;51868;p97"/>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9" name="Google Shape;51869;p97"/>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0" name="Google Shape;51870;p97"/>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1" name="Google Shape;51871;p97"/>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2" name="Google Shape;51872;p97"/>
          <p:cNvGrpSpPr/>
          <p:nvPr/>
        </p:nvGrpSpPr>
        <p:grpSpPr>
          <a:xfrm>
            <a:off x="2663330" y="1316124"/>
            <a:ext cx="336770" cy="366639"/>
            <a:chOff x="2667005" y="1499997"/>
            <a:chExt cx="336770" cy="366639"/>
          </a:xfrm>
        </p:grpSpPr>
        <p:sp>
          <p:nvSpPr>
            <p:cNvPr id="51873" name="Google Shape;51873;p97"/>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4" name="Google Shape;51874;p97"/>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5" name="Google Shape;51875;p97"/>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6" name="Google Shape;51876;p97"/>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7" name="Google Shape;51877;p97"/>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8" name="Google Shape;51878;p97"/>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9" name="Google Shape;51879;p97"/>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0" name="Google Shape;51880;p97"/>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1" name="Google Shape;51881;p97"/>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2" name="Google Shape;51882;p97"/>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3" name="Google Shape;51883;p97"/>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4" name="Google Shape;51884;p97"/>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5" name="Google Shape;51885;p97"/>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6" name="Google Shape;51886;p97"/>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7" name="Google Shape;51887;p97"/>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8" name="Google Shape;51888;p97"/>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9" name="Google Shape;51889;p97"/>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0" name="Google Shape;51890;p97"/>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1" name="Google Shape;51891;p97"/>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2" name="Google Shape;51892;p97"/>
          <p:cNvGrpSpPr/>
          <p:nvPr/>
        </p:nvGrpSpPr>
        <p:grpSpPr>
          <a:xfrm>
            <a:off x="3561191" y="1316124"/>
            <a:ext cx="326473" cy="366639"/>
            <a:chOff x="3564866" y="1499997"/>
            <a:chExt cx="326473" cy="366639"/>
          </a:xfrm>
        </p:grpSpPr>
        <p:sp>
          <p:nvSpPr>
            <p:cNvPr id="51893" name="Google Shape;51893;p97"/>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4" name="Google Shape;51894;p97"/>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5" name="Google Shape;51895;p97"/>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6" name="Google Shape;51896;p97"/>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7" name="Google Shape;51897;p97"/>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8" name="Google Shape;51898;p97"/>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9" name="Google Shape;51899;p97"/>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0" name="Google Shape;51900;p97"/>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1" name="Google Shape;51901;p97"/>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2" name="Google Shape;51902;p97"/>
          <p:cNvGrpSpPr/>
          <p:nvPr/>
        </p:nvGrpSpPr>
        <p:grpSpPr>
          <a:xfrm>
            <a:off x="1310399" y="1316124"/>
            <a:ext cx="364392" cy="366639"/>
            <a:chOff x="1314074" y="1499997"/>
            <a:chExt cx="364392" cy="366639"/>
          </a:xfrm>
        </p:grpSpPr>
        <p:sp>
          <p:nvSpPr>
            <p:cNvPr id="51903" name="Google Shape;51903;p97"/>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4" name="Google Shape;51904;p97"/>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5" name="Google Shape;51905;p97"/>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6" name="Google Shape;51906;p97"/>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7" name="Google Shape;51907;p97"/>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8" name="Google Shape;51908;p97"/>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9" name="Google Shape;51909;p97"/>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0" name="Google Shape;51910;p97"/>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1" name="Google Shape;51911;p97"/>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2" name="Google Shape;51912;p97"/>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3" name="Google Shape;51913;p97"/>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4" name="Google Shape;51914;p97"/>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5" name="Google Shape;51915;p97"/>
          <p:cNvGrpSpPr/>
          <p:nvPr/>
        </p:nvGrpSpPr>
        <p:grpSpPr>
          <a:xfrm>
            <a:off x="2216804" y="1316124"/>
            <a:ext cx="337005" cy="366639"/>
            <a:chOff x="2220479" y="1499997"/>
            <a:chExt cx="337005" cy="366639"/>
          </a:xfrm>
        </p:grpSpPr>
        <p:sp>
          <p:nvSpPr>
            <p:cNvPr id="51916" name="Google Shape;51916;p97"/>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7" name="Google Shape;51917;p97"/>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8" name="Google Shape;51918;p97"/>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9" name="Google Shape;51919;p97"/>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0" name="Google Shape;51920;p97"/>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1" name="Google Shape;51921;p97"/>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2" name="Google Shape;51922;p97"/>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3" name="Google Shape;51923;p97"/>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4" name="Google Shape;51924;p97"/>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5" name="Google Shape;51925;p97"/>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6" name="Google Shape;51926;p97"/>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7" name="Google Shape;51927;p97"/>
          <p:cNvGrpSpPr/>
          <p:nvPr/>
        </p:nvGrpSpPr>
        <p:grpSpPr>
          <a:xfrm>
            <a:off x="4101480" y="2242103"/>
            <a:ext cx="87230" cy="366430"/>
            <a:chOff x="4105155" y="2425976"/>
            <a:chExt cx="87230" cy="366430"/>
          </a:xfrm>
        </p:grpSpPr>
        <p:sp>
          <p:nvSpPr>
            <p:cNvPr id="51928" name="Google Shape;51928;p97"/>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9" name="Google Shape;51929;p97"/>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0" name="Google Shape;51930;p97"/>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1" name="Google Shape;51931;p97"/>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2" name="Google Shape;51932;p97"/>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3" name="Google Shape;51933;p97"/>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4" name="Google Shape;51934;p97"/>
          <p:cNvGrpSpPr/>
          <p:nvPr/>
        </p:nvGrpSpPr>
        <p:grpSpPr>
          <a:xfrm>
            <a:off x="1804434" y="2242129"/>
            <a:ext cx="267884" cy="366639"/>
            <a:chOff x="1808109" y="2426002"/>
            <a:chExt cx="267884" cy="366639"/>
          </a:xfrm>
        </p:grpSpPr>
        <p:sp>
          <p:nvSpPr>
            <p:cNvPr id="51935" name="Google Shape;51935;p97"/>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6" name="Google Shape;51936;p97"/>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7" name="Google Shape;51937;p97"/>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8" name="Google Shape;51938;p97"/>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9" name="Google Shape;51939;p97"/>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0" name="Google Shape;51940;p97"/>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1" name="Google Shape;51941;p97"/>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2" name="Google Shape;51942;p97"/>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3" name="Google Shape;51943;p97"/>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4" name="Google Shape;51944;p97"/>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5" name="Google Shape;51945;p97"/>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6" name="Google Shape;51946;p97"/>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7" name="Google Shape;51947;p97"/>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8" name="Google Shape;51948;p97"/>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9" name="Google Shape;51949;p97"/>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0" name="Google Shape;51950;p97"/>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1" name="Google Shape;51951;p97"/>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2" name="Google Shape;51952;p97"/>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3" name="Google Shape;51953;p97"/>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4" name="Google Shape;51954;p97"/>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5" name="Google Shape;51955;p97"/>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6" name="Google Shape;51956;p97"/>
          <p:cNvGrpSpPr/>
          <p:nvPr/>
        </p:nvGrpSpPr>
        <p:grpSpPr>
          <a:xfrm>
            <a:off x="3599893" y="2242129"/>
            <a:ext cx="207597" cy="366639"/>
            <a:chOff x="3603568" y="2426002"/>
            <a:chExt cx="207597" cy="366639"/>
          </a:xfrm>
        </p:grpSpPr>
        <p:sp>
          <p:nvSpPr>
            <p:cNvPr id="51957" name="Google Shape;51957;p97"/>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8" name="Google Shape;51958;p97"/>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9" name="Google Shape;51959;p97"/>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0" name="Google Shape;51960;p97"/>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1" name="Google Shape;51961;p97"/>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2" name="Google Shape;51962;p97"/>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3" name="Google Shape;51963;p97"/>
          <p:cNvGrpSpPr/>
          <p:nvPr/>
        </p:nvGrpSpPr>
        <p:grpSpPr>
          <a:xfrm>
            <a:off x="2242440" y="2242129"/>
            <a:ext cx="274417" cy="366404"/>
            <a:chOff x="2246115" y="2426002"/>
            <a:chExt cx="274417" cy="366404"/>
          </a:xfrm>
        </p:grpSpPr>
        <p:sp>
          <p:nvSpPr>
            <p:cNvPr id="51964" name="Google Shape;51964;p97"/>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5" name="Google Shape;51965;p97"/>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6" name="Google Shape;51966;p97"/>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7" name="Google Shape;51967;p97"/>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8" name="Google Shape;51968;p97"/>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9" name="Google Shape;51969;p97"/>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0" name="Google Shape;51970;p97"/>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1" name="Google Shape;51971;p97"/>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2" name="Google Shape;51972;p97"/>
          <p:cNvGrpSpPr/>
          <p:nvPr/>
        </p:nvGrpSpPr>
        <p:grpSpPr>
          <a:xfrm>
            <a:off x="2692991" y="2242129"/>
            <a:ext cx="256099" cy="366639"/>
            <a:chOff x="2696666" y="2426002"/>
            <a:chExt cx="256099" cy="366639"/>
          </a:xfrm>
        </p:grpSpPr>
        <p:sp>
          <p:nvSpPr>
            <p:cNvPr id="51973" name="Google Shape;51973;p97"/>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4" name="Google Shape;51974;p97"/>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5" name="Google Shape;51975;p97"/>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6" name="Google Shape;51976;p97"/>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7" name="Google Shape;51977;p97"/>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8" name="Google Shape;51978;p97"/>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9" name="Google Shape;51979;p97"/>
          <p:cNvGrpSpPr/>
          <p:nvPr/>
        </p:nvGrpSpPr>
        <p:grpSpPr>
          <a:xfrm>
            <a:off x="3145397" y="2242129"/>
            <a:ext cx="225863" cy="366430"/>
            <a:chOff x="3149072" y="2426002"/>
            <a:chExt cx="225863" cy="366430"/>
          </a:xfrm>
        </p:grpSpPr>
        <p:sp>
          <p:nvSpPr>
            <p:cNvPr id="51980" name="Google Shape;51980;p97"/>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1" name="Google Shape;51981;p97"/>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2" name="Google Shape;51982;p97"/>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3" name="Google Shape;51983;p97"/>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4" name="Google Shape;51984;p97"/>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5" name="Google Shape;51985;p97"/>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6" name="Google Shape;51986;p97"/>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7" name="Google Shape;51987;p97"/>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8" name="Google Shape;51988;p97"/>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9" name="Google Shape;51989;p97"/>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0" name="Google Shape;51990;p97"/>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1" name="Google Shape;51991;p97"/>
          <p:cNvGrpSpPr/>
          <p:nvPr/>
        </p:nvGrpSpPr>
        <p:grpSpPr>
          <a:xfrm>
            <a:off x="1357881" y="2242051"/>
            <a:ext cx="283224" cy="366482"/>
            <a:chOff x="1361556" y="2425923"/>
            <a:chExt cx="283224" cy="366482"/>
          </a:xfrm>
        </p:grpSpPr>
        <p:sp>
          <p:nvSpPr>
            <p:cNvPr id="51992" name="Google Shape;51992;p97"/>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3" name="Google Shape;51993;p97"/>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4" name="Google Shape;51994;p97"/>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5" name="Google Shape;51995;p97"/>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6" name="Google Shape;51996;p97"/>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7" name="Google Shape;51997;p97"/>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8" name="Google Shape;51998;p97"/>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9" name="Google Shape;51999;p97"/>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0" name="Google Shape;52000;p97"/>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1" name="Google Shape;52001;p97"/>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2" name="Google Shape;52002;p97"/>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3" name="Google Shape;52003;p97"/>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4" name="Google Shape;52004;p97"/>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5" name="Google Shape;52005;p97"/>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6" name="Google Shape;52006;p97"/>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7" name="Google Shape;52007;p97"/>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8" name="Google Shape;52008;p97"/>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9" name="Google Shape;52009;p97"/>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0" name="Google Shape;52010;p97"/>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1" name="Google Shape;52011;p97"/>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2" name="Google Shape;52012;p97"/>
          <p:cNvGrpSpPr/>
          <p:nvPr/>
        </p:nvGrpSpPr>
        <p:grpSpPr>
          <a:xfrm>
            <a:off x="3970060" y="2707183"/>
            <a:ext cx="361883" cy="366979"/>
            <a:chOff x="3973735" y="2891056"/>
            <a:chExt cx="361883" cy="366979"/>
          </a:xfrm>
        </p:grpSpPr>
        <p:sp>
          <p:nvSpPr>
            <p:cNvPr id="52013" name="Google Shape;52013;p97"/>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4" name="Google Shape;52014;p97"/>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5" name="Google Shape;52015;p97"/>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6" name="Google Shape;52016;p97"/>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7" name="Google Shape;52017;p97"/>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8" name="Google Shape;52018;p97"/>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9" name="Google Shape;52019;p97"/>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0" name="Google Shape;52020;p97"/>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1" name="Google Shape;52021;p97"/>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2" name="Google Shape;52022;p97"/>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3" name="Google Shape;52023;p97"/>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4" name="Google Shape;52024;p97"/>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5" name="Google Shape;52025;p9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6" name="Google Shape;52026;p97"/>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7" name="Google Shape;52027;p97"/>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8" name="Google Shape;52028;p97"/>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9" name="Google Shape;52029;p9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0" name="Google Shape;52030;p97"/>
          <p:cNvGrpSpPr/>
          <p:nvPr/>
        </p:nvGrpSpPr>
        <p:grpSpPr>
          <a:xfrm>
            <a:off x="3524266" y="2732871"/>
            <a:ext cx="366665" cy="315654"/>
            <a:chOff x="3527941" y="2916744"/>
            <a:chExt cx="366665" cy="315654"/>
          </a:xfrm>
        </p:grpSpPr>
        <p:sp>
          <p:nvSpPr>
            <p:cNvPr id="52031" name="Google Shape;52031;p97"/>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2" name="Google Shape;52032;p97"/>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3" name="Google Shape;52033;p97"/>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4" name="Google Shape;52034;p97"/>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5" name="Google Shape;52035;p97"/>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6" name="Google Shape;52036;p97"/>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7" name="Google Shape;52037;p97"/>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8" name="Google Shape;52038;p97"/>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9" name="Google Shape;52039;p97"/>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0" name="Google Shape;52040;p97"/>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1" name="Google Shape;52041;p97"/>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2" name="Google Shape;52042;p97"/>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3" name="Google Shape;52043;p97"/>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4" name="Google Shape;52044;p97"/>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5" name="Google Shape;52045;p97"/>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6" name="Google Shape;52046;p97"/>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7" name="Google Shape;52047;p97"/>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8" name="Google Shape;52048;p97"/>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9" name="Google Shape;52049;p97"/>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0" name="Google Shape;52050;p97"/>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1" name="Google Shape;52051;p97"/>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2" name="Google Shape;52052;p97"/>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3" name="Google Shape;52053;p97"/>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4" name="Google Shape;52054;p97"/>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5" name="Google Shape;52055;p97"/>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6" name="Google Shape;52056;p97"/>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7" name="Google Shape;52057;p97"/>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8" name="Google Shape;52058;p97"/>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9" name="Google Shape;52059;p97"/>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0" name="Google Shape;52060;p97"/>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1" name="Google Shape;52061;p97"/>
          <p:cNvGrpSpPr/>
          <p:nvPr/>
        </p:nvGrpSpPr>
        <p:grpSpPr>
          <a:xfrm>
            <a:off x="2637198" y="2707758"/>
            <a:ext cx="366404" cy="366404"/>
            <a:chOff x="2640873" y="2891631"/>
            <a:chExt cx="366404" cy="366404"/>
          </a:xfrm>
        </p:grpSpPr>
        <p:sp>
          <p:nvSpPr>
            <p:cNvPr id="52062" name="Google Shape;52062;p97"/>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3" name="Google Shape;52063;p97"/>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4" name="Google Shape;52064;p97"/>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5" name="Google Shape;52065;p97"/>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6" name="Google Shape;52066;p97"/>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7" name="Google Shape;52067;p97"/>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8" name="Google Shape;52068;p97"/>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9" name="Google Shape;52069;p97"/>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0" name="Google Shape;52070;p97"/>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1" name="Google Shape;52071;p97"/>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2" name="Google Shape;52072;p97"/>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3" name="Google Shape;52073;p97"/>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4" name="Google Shape;52074;p97"/>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5" name="Google Shape;52075;p97"/>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6" name="Google Shape;52076;p97"/>
          <p:cNvGrpSpPr/>
          <p:nvPr/>
        </p:nvGrpSpPr>
        <p:grpSpPr>
          <a:xfrm>
            <a:off x="2193416" y="2754248"/>
            <a:ext cx="366665" cy="273189"/>
            <a:chOff x="2197091" y="2938120"/>
            <a:chExt cx="366665" cy="273189"/>
          </a:xfrm>
        </p:grpSpPr>
        <p:sp>
          <p:nvSpPr>
            <p:cNvPr id="52077" name="Google Shape;52077;p97"/>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8" name="Google Shape;52078;p97"/>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9" name="Google Shape;52079;p97"/>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0" name="Google Shape;52080;p9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1" name="Google Shape;52081;p9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2" name="Google Shape;52082;p97"/>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3" name="Google Shape;52083;p97"/>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4" name="Google Shape;52084;p97"/>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5" name="Google Shape;52085;p97"/>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6" name="Google Shape;52086;p97"/>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7" name="Google Shape;52087;p97"/>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8" name="Google Shape;52088;p97"/>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9" name="Google Shape;52089;p97"/>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0" name="Google Shape;52090;p97"/>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1" name="Google Shape;52091;p97"/>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2" name="Google Shape;52092;p97"/>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3" name="Google Shape;52093;p97"/>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4" name="Google Shape;52094;p97"/>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5" name="Google Shape;52095;p97"/>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6" name="Google Shape;52096;p97"/>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7" name="Google Shape;52097;p97"/>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8" name="Google Shape;52098;p97"/>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9" name="Google Shape;52099;p97"/>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0" name="Google Shape;52100;p97"/>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1" name="Google Shape;52101;p97"/>
          <p:cNvGrpSpPr/>
          <p:nvPr/>
        </p:nvGrpSpPr>
        <p:grpSpPr>
          <a:xfrm>
            <a:off x="1749895" y="2708254"/>
            <a:ext cx="366665" cy="365202"/>
            <a:chOff x="1753570" y="2892127"/>
            <a:chExt cx="366665" cy="365202"/>
          </a:xfrm>
        </p:grpSpPr>
        <p:sp>
          <p:nvSpPr>
            <p:cNvPr id="52102" name="Google Shape;52102;p97"/>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3" name="Google Shape;52103;p97"/>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4" name="Google Shape;52104;p97"/>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5" name="Google Shape;52105;p97"/>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6" name="Google Shape;52106;p97"/>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7" name="Google Shape;52107;p97"/>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8" name="Google Shape;52108;p97"/>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9" name="Google Shape;52109;p97"/>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0" name="Google Shape;52110;p97"/>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1" name="Google Shape;52111;p97"/>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2" name="Google Shape;52112;p97"/>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3" name="Google Shape;52113;p97"/>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4" name="Google Shape;52114;p97"/>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5" name="Google Shape;52115;p97"/>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6" name="Google Shape;52116;p97"/>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7" name="Google Shape;52117;p97"/>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8" name="Google Shape;52118;p97"/>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9" name="Google Shape;52119;p97"/>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0" name="Google Shape;52120;p97"/>
          <p:cNvGrpSpPr/>
          <p:nvPr/>
        </p:nvGrpSpPr>
        <p:grpSpPr>
          <a:xfrm>
            <a:off x="1300076" y="3623467"/>
            <a:ext cx="367684" cy="366561"/>
            <a:chOff x="1303751" y="3807339"/>
            <a:chExt cx="367684" cy="366561"/>
          </a:xfrm>
        </p:grpSpPr>
        <p:sp>
          <p:nvSpPr>
            <p:cNvPr id="52121" name="Google Shape;52121;p97"/>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2" name="Google Shape;52122;p97"/>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3" name="Google Shape;52123;p97"/>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4" name="Google Shape;52124;p97"/>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5" name="Google Shape;52125;p97"/>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6" name="Google Shape;52126;p97"/>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7" name="Google Shape;52127;p97"/>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8" name="Google Shape;52128;p97"/>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9" name="Google Shape;52129;p97"/>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0" name="Google Shape;52130;p97"/>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1" name="Google Shape;52131;p97"/>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2" name="Google Shape;52132;p97"/>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3" name="Google Shape;52133;p97"/>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4" name="Google Shape;52134;p97"/>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5" name="Google Shape;52135;p97"/>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6" name="Google Shape;52136;p97"/>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7" name="Google Shape;52137;p97"/>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8" name="Google Shape;52138;p97"/>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9" name="Google Shape;52139;p97"/>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0" name="Google Shape;52140;p97"/>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1" name="Google Shape;52141;p97"/>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2" name="Google Shape;52142;p97"/>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3" name="Google Shape;52143;p97"/>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4" name="Google Shape;52144;p97"/>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5" name="Google Shape;52145;p97"/>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6" name="Google Shape;52146;p97"/>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7" name="Google Shape;52147;p97"/>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8" name="Google Shape;52148;p97"/>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9" name="Google Shape;52149;p97"/>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0" name="Google Shape;52150;p97"/>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1" name="Google Shape;52151;p97"/>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2" name="Google Shape;52152;p97"/>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3" name="Google Shape;52153;p97"/>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4" name="Google Shape;52154;p97"/>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5" name="Google Shape;52155;p97"/>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6" name="Google Shape;52156;p97"/>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7" name="Google Shape;52157;p97"/>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8" name="Google Shape;52158;p97"/>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9" name="Google Shape;52159;p97"/>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0" name="Google Shape;52160;p97"/>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1" name="Google Shape;52161;p97"/>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62" name="Google Shape;52162;p97"/>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63" name="Google Shape;52163;p97"/>
          <p:cNvGrpSpPr/>
          <p:nvPr/>
        </p:nvGrpSpPr>
        <p:grpSpPr>
          <a:xfrm>
            <a:off x="1306374" y="2707549"/>
            <a:ext cx="384749" cy="366613"/>
            <a:chOff x="1310049" y="2891421"/>
            <a:chExt cx="384749" cy="366613"/>
          </a:xfrm>
        </p:grpSpPr>
        <p:sp>
          <p:nvSpPr>
            <p:cNvPr id="52164" name="Google Shape;52164;p97"/>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5" name="Google Shape;52165;p97"/>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6" name="Google Shape;52166;p97"/>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7" name="Google Shape;52167;p97"/>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8" name="Google Shape;52168;p97"/>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9" name="Google Shape;52169;p97"/>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0" name="Google Shape;52170;p97"/>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1" name="Google Shape;52171;p97"/>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2" name="Google Shape;52172;p97"/>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3" name="Google Shape;52173;p97"/>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4" name="Google Shape;52174;p97"/>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5" name="Google Shape;52175;p97"/>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6" name="Google Shape;52176;p97"/>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7" name="Google Shape;52177;p97"/>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8" name="Google Shape;52178;p97"/>
          <p:cNvGrpSpPr/>
          <p:nvPr/>
        </p:nvGrpSpPr>
        <p:grpSpPr>
          <a:xfrm>
            <a:off x="845998" y="2707470"/>
            <a:ext cx="383468" cy="366665"/>
            <a:chOff x="849673" y="2891343"/>
            <a:chExt cx="383468" cy="366665"/>
          </a:xfrm>
        </p:grpSpPr>
        <p:sp>
          <p:nvSpPr>
            <p:cNvPr id="52179" name="Google Shape;52179;p97"/>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0" name="Google Shape;52180;p97"/>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1" name="Google Shape;52181;p97"/>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2" name="Google Shape;52182;p97"/>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3" name="Google Shape;52183;p97"/>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4" name="Google Shape;52184;p97"/>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5" name="Google Shape;52185;p97"/>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6" name="Google Shape;52186;p97"/>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7" name="Google Shape;52187;p97"/>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8" name="Google Shape;52188;p97"/>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9" name="Google Shape;52189;p97"/>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0" name="Google Shape;52190;p97"/>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1" name="Google Shape;52191;p97"/>
          <p:cNvGrpSpPr/>
          <p:nvPr/>
        </p:nvGrpSpPr>
        <p:grpSpPr>
          <a:xfrm>
            <a:off x="916582" y="2242129"/>
            <a:ext cx="278024" cy="366508"/>
            <a:chOff x="920257" y="2426002"/>
            <a:chExt cx="278024" cy="366508"/>
          </a:xfrm>
        </p:grpSpPr>
        <p:sp>
          <p:nvSpPr>
            <p:cNvPr id="52192" name="Google Shape;52192;p97"/>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3" name="Google Shape;52193;p97"/>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4" name="Google Shape;52194;p97"/>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5" name="Google Shape;52195;p97"/>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6" name="Google Shape;52196;p97"/>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7" name="Google Shape;52197;p97"/>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8" name="Google Shape;52198;p97"/>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9" name="Google Shape;52199;p97"/>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0" name="Google Shape;52200;p97"/>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1" name="Google Shape;52201;p97"/>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2" name="Google Shape;52202;p97"/>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3" name="Google Shape;52203;p97"/>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4" name="Google Shape;52204;p97"/>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5" name="Google Shape;52205;p97"/>
          <p:cNvGrpSpPr/>
          <p:nvPr/>
        </p:nvGrpSpPr>
        <p:grpSpPr>
          <a:xfrm>
            <a:off x="862853" y="4090611"/>
            <a:ext cx="349810" cy="366665"/>
            <a:chOff x="866528" y="4274484"/>
            <a:chExt cx="349810" cy="366665"/>
          </a:xfrm>
        </p:grpSpPr>
        <p:sp>
          <p:nvSpPr>
            <p:cNvPr id="52206" name="Google Shape;52206;p97"/>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7" name="Google Shape;52207;p97"/>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8" name="Google Shape;52208;p97"/>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9" name="Google Shape;52209;p97"/>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0" name="Google Shape;52210;p97"/>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1" name="Google Shape;52211;p97"/>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2" name="Google Shape;52212;p97"/>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3" name="Google Shape;52213;p97"/>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4" name="Google Shape;52214;p97"/>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5" name="Google Shape;52215;p97"/>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6" name="Google Shape;52216;p97"/>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7" name="Google Shape;52217;p97"/>
          <p:cNvGrpSpPr/>
          <p:nvPr/>
        </p:nvGrpSpPr>
        <p:grpSpPr>
          <a:xfrm>
            <a:off x="1385033" y="4090611"/>
            <a:ext cx="330210" cy="366665"/>
            <a:chOff x="1388708" y="4274484"/>
            <a:chExt cx="330210" cy="366665"/>
          </a:xfrm>
        </p:grpSpPr>
        <p:sp>
          <p:nvSpPr>
            <p:cNvPr id="52218" name="Google Shape;52218;p97"/>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9" name="Google Shape;52219;p97"/>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0" name="Google Shape;52220;p97"/>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1" name="Google Shape;52221;p97"/>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2" name="Google Shape;52222;p97"/>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3" name="Google Shape;52223;p97"/>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4" name="Google Shape;52224;p97"/>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5" name="Google Shape;52225;p97"/>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6" name="Google Shape;52226;p97"/>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7" name="Google Shape;52227;p97"/>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8" name="Google Shape;52228;p97"/>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9" name="Google Shape;52229;p97"/>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0" name="Google Shape;52230;p97"/>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1" name="Google Shape;52231;p97"/>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2" name="Google Shape;52232;p97"/>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3" name="Google Shape;52233;p97"/>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4" name="Google Shape;52234;p97"/>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5" name="Google Shape;52235;p97"/>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6" name="Google Shape;52236;p97"/>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7" name="Google Shape;52237;p97"/>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8" name="Google Shape;52238;p97"/>
          <p:cNvGrpSpPr/>
          <p:nvPr/>
        </p:nvGrpSpPr>
        <p:grpSpPr>
          <a:xfrm>
            <a:off x="1871019" y="4109453"/>
            <a:ext cx="375446" cy="328982"/>
            <a:chOff x="1874694" y="4293326"/>
            <a:chExt cx="375446" cy="328982"/>
          </a:xfrm>
        </p:grpSpPr>
        <p:sp>
          <p:nvSpPr>
            <p:cNvPr id="52239" name="Google Shape;52239;p97"/>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0" name="Google Shape;52240;p97"/>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1" name="Google Shape;52241;p97"/>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2" name="Google Shape;52242;p97"/>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3" name="Google Shape;52243;p97"/>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4" name="Google Shape;52244;p97"/>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5" name="Google Shape;52245;p97"/>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6" name="Google Shape;52246;p97"/>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7" name="Google Shape;52247;p97"/>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8" name="Google Shape;52248;p97"/>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9" name="Google Shape;52249;p97"/>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0" name="Google Shape;52250;p97"/>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1" name="Google Shape;52251;p97"/>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2" name="Google Shape;52252;p97"/>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3" name="Google Shape;52253;p97"/>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4" name="Google Shape;52254;p97"/>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5" name="Google Shape;52255;p97"/>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6" name="Google Shape;52256;p97"/>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7" name="Google Shape;52257;p97"/>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8" name="Google Shape;52258;p97"/>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9" name="Google Shape;52259;p97"/>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0" name="Google Shape;52260;p97"/>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1" name="Google Shape;52261;p97"/>
          <p:cNvGrpSpPr/>
          <p:nvPr/>
        </p:nvGrpSpPr>
        <p:grpSpPr>
          <a:xfrm>
            <a:off x="2392441" y="4109218"/>
            <a:ext cx="366665" cy="329714"/>
            <a:chOff x="2396116" y="4293090"/>
            <a:chExt cx="366665" cy="329714"/>
          </a:xfrm>
        </p:grpSpPr>
        <p:sp>
          <p:nvSpPr>
            <p:cNvPr id="52262" name="Google Shape;52262;p97"/>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3" name="Google Shape;52263;p97"/>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4" name="Google Shape;52264;p97"/>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5" name="Google Shape;52265;p97"/>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6" name="Google Shape;52266;p97"/>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7" name="Google Shape;52267;p97"/>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8" name="Google Shape;52268;p97"/>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9" name="Google Shape;52269;p97"/>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0" name="Google Shape;52270;p97"/>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1" name="Google Shape;52271;p97"/>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2" name="Google Shape;52272;p97"/>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3" name="Google Shape;52273;p97"/>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4" name="Google Shape;52274;p97"/>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5" name="Google Shape;52275;p97"/>
          <p:cNvGrpSpPr/>
          <p:nvPr/>
        </p:nvGrpSpPr>
        <p:grpSpPr>
          <a:xfrm>
            <a:off x="2905082" y="4105951"/>
            <a:ext cx="367162" cy="336116"/>
            <a:chOff x="2908757" y="4289824"/>
            <a:chExt cx="367162" cy="336116"/>
          </a:xfrm>
        </p:grpSpPr>
        <p:sp>
          <p:nvSpPr>
            <p:cNvPr id="52276" name="Google Shape;52276;p97"/>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7" name="Google Shape;52277;p97"/>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8" name="Google Shape;52278;p97"/>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9" name="Google Shape;52279;p97"/>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0" name="Google Shape;52280;p97"/>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1" name="Google Shape;52281;p97"/>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2" name="Google Shape;52282;p97"/>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3" name="Google Shape;52283;p97"/>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4" name="Google Shape;52284;p97"/>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5" name="Google Shape;52285;p97"/>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6" name="Google Shape;52286;p97"/>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7" name="Google Shape;52287;p97"/>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8" name="Google Shape;52288;p97"/>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9" name="Google Shape;52289;p97"/>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0" name="Google Shape;52290;p97"/>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1" name="Google Shape;52291;p97"/>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2" name="Google Shape;52292;p97"/>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3" name="Google Shape;52293;p97"/>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4" name="Google Shape;52294;p97"/>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5" name="Google Shape;52295;p97"/>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6" name="Google Shape;52296;p97"/>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7" name="Google Shape;52297;p97"/>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8" name="Google Shape;52298;p97"/>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9" name="Google Shape;52299;p97"/>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0" name="Google Shape;52300;p97"/>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1" name="Google Shape;52301;p97"/>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2" name="Google Shape;52302;p97"/>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3" name="Google Shape;52303;p97"/>
          <p:cNvGrpSpPr/>
          <p:nvPr/>
        </p:nvGrpSpPr>
        <p:grpSpPr>
          <a:xfrm>
            <a:off x="3078733" y="2735667"/>
            <a:ext cx="368651" cy="310350"/>
            <a:chOff x="3082408" y="2919540"/>
            <a:chExt cx="368651" cy="310350"/>
          </a:xfrm>
        </p:grpSpPr>
        <p:sp>
          <p:nvSpPr>
            <p:cNvPr id="52304" name="Google Shape;52304;p97"/>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5" name="Google Shape;52305;p97"/>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6" name="Google Shape;52306;p97"/>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7" name="Google Shape;52307;p97"/>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8" name="Google Shape;52308;p97"/>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9" name="Google Shape;52309;p97"/>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0" name="Google Shape;52310;p97"/>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1" name="Google Shape;52311;p97"/>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2" name="Google Shape;52312;p97"/>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3" name="Google Shape;52313;p97"/>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4" name="Google Shape;52314;p97"/>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5" name="Google Shape;52315;p97"/>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6" name="Google Shape;52316;p97"/>
          <p:cNvGrpSpPr/>
          <p:nvPr/>
        </p:nvGrpSpPr>
        <p:grpSpPr>
          <a:xfrm>
            <a:off x="7067667" y="2240152"/>
            <a:ext cx="366169" cy="360498"/>
            <a:chOff x="7069130" y="2424800"/>
            <a:chExt cx="366169" cy="360498"/>
          </a:xfrm>
        </p:grpSpPr>
        <p:sp>
          <p:nvSpPr>
            <p:cNvPr id="52317" name="Google Shape;52317;p97"/>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8" name="Google Shape;52318;p97"/>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9" name="Google Shape;52319;p97"/>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0" name="Google Shape;52320;p97"/>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1" name="Google Shape;52321;p97"/>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2" name="Google Shape;52322;p97"/>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3" name="Google Shape;52323;p97"/>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4" name="Google Shape;52324;p97"/>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5" name="Google Shape;52325;p97"/>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6" name="Google Shape;52326;p97"/>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7" name="Google Shape;52327;p97"/>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8" name="Google Shape;52328;p97"/>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9" name="Google Shape;52329;p97"/>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0" name="Google Shape;52330;p97"/>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1" name="Google Shape;52331;p97"/>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2" name="Google Shape;52332;p97"/>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3" name="Google Shape;52333;p97"/>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4" name="Google Shape;52334;p97"/>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5" name="Google Shape;52335;p97"/>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6" name="Google Shape;52336;p97"/>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7" name="Google Shape;52337;p97"/>
          <p:cNvGrpSpPr/>
          <p:nvPr/>
        </p:nvGrpSpPr>
        <p:grpSpPr>
          <a:xfrm>
            <a:off x="4884192" y="2240073"/>
            <a:ext cx="281473" cy="360629"/>
            <a:chOff x="4885655" y="2424721"/>
            <a:chExt cx="281473" cy="360629"/>
          </a:xfrm>
        </p:grpSpPr>
        <p:sp>
          <p:nvSpPr>
            <p:cNvPr id="52338" name="Google Shape;52338;p97"/>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9" name="Google Shape;52339;p97"/>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0" name="Google Shape;52340;p97"/>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1" name="Google Shape;52341;p97"/>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2" name="Google Shape;52342;p97"/>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3" name="Google Shape;52343;p97"/>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4" name="Google Shape;52344;p97"/>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5" name="Google Shape;52345;p97"/>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6" name="Google Shape;52346;p97"/>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7" name="Google Shape;52347;p97"/>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8" name="Google Shape;52348;p97"/>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9" name="Google Shape;52349;p97"/>
          <p:cNvGrpSpPr/>
          <p:nvPr/>
        </p:nvGrpSpPr>
        <p:grpSpPr>
          <a:xfrm>
            <a:off x="6624146" y="2262129"/>
            <a:ext cx="364130" cy="316726"/>
            <a:chOff x="6625609" y="2446777"/>
            <a:chExt cx="364130" cy="316726"/>
          </a:xfrm>
        </p:grpSpPr>
        <p:sp>
          <p:nvSpPr>
            <p:cNvPr id="52350" name="Google Shape;52350;p97"/>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1" name="Google Shape;52351;p97"/>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2" name="Google Shape;52352;p97"/>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3" name="Google Shape;52353;p97"/>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4" name="Google Shape;52354;p97"/>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5" name="Google Shape;52355;p97"/>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6" name="Google Shape;52356;p97"/>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7" name="Google Shape;52357;p97"/>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8" name="Google Shape;52358;p97"/>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9" name="Google Shape;52359;p97"/>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0" name="Google Shape;52360;p97"/>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1" name="Google Shape;52361;p97"/>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62" name="Google Shape;52362;p97"/>
          <p:cNvGrpSpPr/>
          <p:nvPr/>
        </p:nvGrpSpPr>
        <p:grpSpPr>
          <a:xfrm>
            <a:off x="5756181" y="1827703"/>
            <a:ext cx="360628" cy="298825"/>
            <a:chOff x="5757644" y="2012350"/>
            <a:chExt cx="360628" cy="298825"/>
          </a:xfrm>
        </p:grpSpPr>
        <p:sp>
          <p:nvSpPr>
            <p:cNvPr id="52363" name="Google Shape;52363;p97"/>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4" name="Google Shape;52364;p97"/>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5" name="Google Shape;52365;p97"/>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6" name="Google Shape;52366;p97"/>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7" name="Google Shape;52367;p97"/>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8" name="Google Shape;52368;p97"/>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9" name="Google Shape;52369;p97"/>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0" name="Google Shape;52370;p97"/>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1" name="Google Shape;52371;p97"/>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2" name="Google Shape;52372;p97"/>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3" name="Google Shape;52373;p97"/>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4" name="Google Shape;52374;p97"/>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5" name="Google Shape;52375;p97"/>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6" name="Google Shape;52376;p97"/>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7" name="Google Shape;52377;p97"/>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8" name="Google Shape;52378;p97"/>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9" name="Google Shape;52379;p97"/>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0" name="Google Shape;52380;p97"/>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1" name="Google Shape;52381;p97"/>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2" name="Google Shape;52382;p97"/>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3" name="Google Shape;52383;p97"/>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4" name="Google Shape;52384;p97"/>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5" name="Google Shape;52385;p97"/>
          <p:cNvGrpSpPr/>
          <p:nvPr/>
        </p:nvGrpSpPr>
        <p:grpSpPr>
          <a:xfrm>
            <a:off x="5316162" y="1798826"/>
            <a:ext cx="360628" cy="356839"/>
            <a:chOff x="5317625" y="1983474"/>
            <a:chExt cx="360628" cy="356839"/>
          </a:xfrm>
        </p:grpSpPr>
        <p:sp>
          <p:nvSpPr>
            <p:cNvPr id="52386" name="Google Shape;52386;p97"/>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7" name="Google Shape;52387;p97"/>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8" name="Google Shape;52388;p97"/>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9" name="Google Shape;52389;p97"/>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0" name="Google Shape;52390;p97"/>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1" name="Google Shape;52391;p97"/>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2" name="Google Shape;52392;p97"/>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3" name="Google Shape;52393;p97"/>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4" name="Google Shape;52394;p97"/>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5" name="Google Shape;52395;p97"/>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6" name="Google Shape;52396;p97"/>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7" name="Google Shape;52397;p97"/>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8" name="Google Shape;52398;p97"/>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9" name="Google Shape;52399;p97"/>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0" name="Google Shape;52400;p97"/>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1" name="Google Shape;52401;p97"/>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2" name="Google Shape;52402;p97"/>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3" name="Google Shape;52403;p97"/>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4" name="Google Shape;52404;p97"/>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5" name="Google Shape;52405;p97"/>
          <p:cNvGrpSpPr/>
          <p:nvPr/>
        </p:nvGrpSpPr>
        <p:grpSpPr>
          <a:xfrm>
            <a:off x="6180364" y="2279037"/>
            <a:ext cx="360629" cy="282989"/>
            <a:chOff x="6181827" y="2463685"/>
            <a:chExt cx="360629" cy="282989"/>
          </a:xfrm>
        </p:grpSpPr>
        <p:sp>
          <p:nvSpPr>
            <p:cNvPr id="52406" name="Google Shape;52406;p97"/>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7" name="Google Shape;52407;p97"/>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8" name="Google Shape;52408;p97"/>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9" name="Google Shape;52409;p97"/>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0" name="Google Shape;52410;p97"/>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1" name="Google Shape;52411;p97"/>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2" name="Google Shape;52412;p97"/>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3" name="Google Shape;52413;p97"/>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4" name="Google Shape;52414;p97"/>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5" name="Google Shape;52415;p97"/>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6" name="Google Shape;52416;p97"/>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17" name="Google Shape;52417;p97"/>
          <p:cNvGrpSpPr/>
          <p:nvPr/>
        </p:nvGrpSpPr>
        <p:grpSpPr>
          <a:xfrm>
            <a:off x="5344830" y="3156044"/>
            <a:ext cx="291247" cy="360629"/>
            <a:chOff x="5346292" y="3340691"/>
            <a:chExt cx="291247" cy="360628"/>
          </a:xfrm>
        </p:grpSpPr>
        <p:sp>
          <p:nvSpPr>
            <p:cNvPr id="52418" name="Google Shape;52418;p97"/>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9" name="Google Shape;52419;p97"/>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0" name="Google Shape;52420;p97"/>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1" name="Google Shape;52421;p97"/>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2" name="Google Shape;52422;p97"/>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3" name="Google Shape;52423;p97"/>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4" name="Google Shape;52424;p97"/>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5" name="Google Shape;52425;p97"/>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6" name="Google Shape;52426;p97"/>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7" name="Google Shape;52427;p97"/>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8" name="Google Shape;52428;p97"/>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9" name="Google Shape;52429;p97"/>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0" name="Google Shape;52430;p97"/>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1" name="Google Shape;52431;p97"/>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2" name="Google Shape;52432;p97"/>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3" name="Google Shape;52433;p97"/>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4" name="Google Shape;52434;p97"/>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5" name="Google Shape;52435;p97"/>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6" name="Google Shape;52436;p97"/>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7" name="Google Shape;52437;p97"/>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8" name="Google Shape;52438;p97"/>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9" name="Google Shape;52439;p97"/>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0" name="Google Shape;52440;p97"/>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1" name="Google Shape;52441;p97"/>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2" name="Google Shape;52442;p97"/>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3" name="Google Shape;52443;p97"/>
          <p:cNvGrpSpPr/>
          <p:nvPr/>
        </p:nvGrpSpPr>
        <p:grpSpPr>
          <a:xfrm>
            <a:off x="7967801" y="1797049"/>
            <a:ext cx="337763" cy="360393"/>
            <a:chOff x="7969264" y="1981697"/>
            <a:chExt cx="337763" cy="360393"/>
          </a:xfrm>
        </p:grpSpPr>
        <p:sp>
          <p:nvSpPr>
            <p:cNvPr id="52444" name="Google Shape;52444;p97"/>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5" name="Google Shape;52445;p97"/>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6" name="Google Shape;52446;p97"/>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7" name="Google Shape;52447;p97"/>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8" name="Google Shape;52448;p97"/>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9" name="Google Shape;52449;p97"/>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0" name="Google Shape;52450;p97"/>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1" name="Google Shape;52451;p97"/>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2" name="Google Shape;52452;p97"/>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3" name="Google Shape;52453;p97"/>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4" name="Google Shape;52454;p97"/>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5" name="Google Shape;52455;p97"/>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6" name="Google Shape;52456;p97"/>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7" name="Google Shape;52457;p97"/>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8" name="Google Shape;52458;p97"/>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9" name="Google Shape;52459;p97"/>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0" name="Google Shape;52460;p97"/>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1" name="Google Shape;52461;p97"/>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2" name="Google Shape;52462;p97"/>
          <p:cNvGrpSpPr/>
          <p:nvPr/>
        </p:nvGrpSpPr>
        <p:grpSpPr>
          <a:xfrm>
            <a:off x="5734570" y="2245352"/>
            <a:ext cx="360890" cy="350332"/>
            <a:chOff x="5736032" y="2430000"/>
            <a:chExt cx="360890" cy="350332"/>
          </a:xfrm>
        </p:grpSpPr>
        <p:sp>
          <p:nvSpPr>
            <p:cNvPr id="52463" name="Google Shape;52463;p97"/>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4" name="Google Shape;52464;p97"/>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5" name="Google Shape;52465;p97"/>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6" name="Google Shape;52466;p97"/>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7" name="Google Shape;52467;p97"/>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8" name="Google Shape;52468;p97"/>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9" name="Google Shape;52469;p97"/>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0" name="Google Shape;52470;p97"/>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1" name="Google Shape;52471;p97"/>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2" name="Google Shape;52472;p97"/>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3" name="Google Shape;52473;p97"/>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4" name="Google Shape;52474;p97"/>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5" name="Google Shape;52475;p97"/>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6" name="Google Shape;52476;p97"/>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7" name="Google Shape;52477;p97"/>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8" name="Google Shape;52478;p97"/>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9" name="Google Shape;52479;p97"/>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0" name="Google Shape;52480;p97"/>
          <p:cNvGrpSpPr/>
          <p:nvPr/>
        </p:nvGrpSpPr>
        <p:grpSpPr>
          <a:xfrm>
            <a:off x="4876405" y="1811344"/>
            <a:ext cx="360628" cy="331778"/>
            <a:chOff x="4877867" y="1995991"/>
            <a:chExt cx="360628" cy="331778"/>
          </a:xfrm>
        </p:grpSpPr>
        <p:sp>
          <p:nvSpPr>
            <p:cNvPr id="52481" name="Google Shape;52481;p97"/>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2" name="Google Shape;52482;p97"/>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3" name="Google Shape;52483;p97"/>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4" name="Google Shape;52484;p97"/>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5" name="Google Shape;52485;p97"/>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6" name="Google Shape;52486;p97"/>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7" name="Google Shape;52487;p97"/>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8" name="Google Shape;52488;p97"/>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9" name="Google Shape;52489;p97"/>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0" name="Google Shape;52490;p97"/>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1" name="Google Shape;52491;p97"/>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2" name="Google Shape;52492;p97"/>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3" name="Google Shape;52493;p97"/>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4" name="Google Shape;52494;p97"/>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5" name="Google Shape;52495;p97"/>
          <p:cNvGrpSpPr/>
          <p:nvPr/>
        </p:nvGrpSpPr>
        <p:grpSpPr>
          <a:xfrm>
            <a:off x="7049427" y="2728856"/>
            <a:ext cx="363529" cy="339513"/>
            <a:chOff x="7050889" y="2913503"/>
            <a:chExt cx="363529" cy="339513"/>
          </a:xfrm>
        </p:grpSpPr>
        <p:sp>
          <p:nvSpPr>
            <p:cNvPr id="52496" name="Google Shape;52496;p97"/>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7" name="Google Shape;52497;p97"/>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8" name="Google Shape;52498;p97"/>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9" name="Google Shape;52499;p97"/>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0" name="Google Shape;52500;p97"/>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1" name="Google Shape;52501;p97"/>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2" name="Google Shape;52502;p97"/>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3" name="Google Shape;52503;p97"/>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4" name="Google Shape;52504;p97"/>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5" name="Google Shape;52505;p97"/>
          <p:cNvGrpSpPr/>
          <p:nvPr/>
        </p:nvGrpSpPr>
        <p:grpSpPr>
          <a:xfrm>
            <a:off x="7509437" y="1796814"/>
            <a:ext cx="372937" cy="360629"/>
            <a:chOff x="7510900" y="1981462"/>
            <a:chExt cx="372937" cy="360629"/>
          </a:xfrm>
        </p:grpSpPr>
        <p:sp>
          <p:nvSpPr>
            <p:cNvPr id="52506" name="Google Shape;52506;p97"/>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7" name="Google Shape;52507;p97"/>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8" name="Google Shape;52508;p97"/>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9" name="Google Shape;52509;p97"/>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0" name="Google Shape;52510;p97"/>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1" name="Google Shape;52511;p97"/>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2" name="Google Shape;52512;p97"/>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3" name="Google Shape;52513;p97"/>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4" name="Google Shape;52514;p97"/>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5" name="Google Shape;52515;p97"/>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6" name="Google Shape;52516;p97"/>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7" name="Google Shape;52517;p97"/>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8" name="Google Shape;52518;p97"/>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9" name="Google Shape;52519;p97"/>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0" name="Google Shape;52520;p97"/>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1" name="Google Shape;52521;p97"/>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2" name="Google Shape;52522;p97"/>
          <p:cNvGrpSpPr/>
          <p:nvPr/>
        </p:nvGrpSpPr>
        <p:grpSpPr>
          <a:xfrm>
            <a:off x="6598014" y="2733612"/>
            <a:ext cx="360629" cy="329975"/>
            <a:chOff x="6599476" y="2918260"/>
            <a:chExt cx="360629" cy="329975"/>
          </a:xfrm>
        </p:grpSpPr>
        <p:sp>
          <p:nvSpPr>
            <p:cNvPr id="52523" name="Google Shape;52523;p97"/>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4" name="Google Shape;52524;p97"/>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5" name="Google Shape;52525;p97"/>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6" name="Google Shape;52526;p97"/>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7" name="Google Shape;52527;p97"/>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8" name="Google Shape;52528;p97"/>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9" name="Google Shape;52529;p97"/>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0" name="Google Shape;52530;p97"/>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1" name="Google Shape;52531;p97"/>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2" name="Google Shape;52532;p97"/>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3" name="Google Shape;52533;p97"/>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4" name="Google Shape;52534;p97"/>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5" name="Google Shape;52535;p97"/>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6" name="Google Shape;52536;p97"/>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7" name="Google Shape;52537;p97"/>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8" name="Google Shape;52538;p97"/>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9" name="Google Shape;52539;p97"/>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0" name="Google Shape;52540;p97"/>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1" name="Google Shape;52541;p97"/>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2" name="Google Shape;52542;p97"/>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3" name="Google Shape;52543;p97"/>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4" name="Google Shape;52544;p97"/>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5" name="Google Shape;52545;p97"/>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6" name="Google Shape;52546;p97"/>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7" name="Google Shape;52547;p97"/>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8" name="Google Shape;52548;p97"/>
          <p:cNvGrpSpPr/>
          <p:nvPr/>
        </p:nvGrpSpPr>
        <p:grpSpPr>
          <a:xfrm>
            <a:off x="5289037" y="2296886"/>
            <a:ext cx="360628" cy="247292"/>
            <a:chOff x="5290499" y="2481533"/>
            <a:chExt cx="360628" cy="247292"/>
          </a:xfrm>
        </p:grpSpPr>
        <p:sp>
          <p:nvSpPr>
            <p:cNvPr id="52549" name="Google Shape;52549;p97"/>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0" name="Google Shape;52550;p97"/>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1" name="Google Shape;52551;p97"/>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2" name="Google Shape;52552;p97"/>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3" name="Google Shape;52553;p97"/>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4" name="Google Shape;52554;p97"/>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5" name="Google Shape;52555;p97"/>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6" name="Google Shape;52556;p97"/>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7" name="Google Shape;52557;p97"/>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8" name="Google Shape;52558;p97"/>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9" name="Google Shape;52559;p97"/>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0" name="Google Shape;52560;p97"/>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1" name="Google Shape;52561;p97"/>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2" name="Google Shape;52562;p97"/>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3" name="Google Shape;52563;p97"/>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4" name="Google Shape;52564;p97"/>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5" name="Google Shape;52565;p97"/>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6" name="Google Shape;52566;p97"/>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7" name="Google Shape;52567;p97"/>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8" name="Google Shape;52568;p97"/>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9" name="Google Shape;52569;p97"/>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0" name="Google Shape;52570;p97"/>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1" name="Google Shape;52571;p97"/>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2" name="Google Shape;52572;p97"/>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3" name="Google Shape;52573;p97"/>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4" name="Google Shape;52574;p97"/>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5" name="Google Shape;52575;p97"/>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6" name="Google Shape;52576;p97"/>
          <p:cNvGrpSpPr/>
          <p:nvPr/>
        </p:nvGrpSpPr>
        <p:grpSpPr>
          <a:xfrm>
            <a:off x="6200460" y="1796866"/>
            <a:ext cx="351325" cy="360576"/>
            <a:chOff x="6201923" y="1981514"/>
            <a:chExt cx="351325" cy="360576"/>
          </a:xfrm>
        </p:grpSpPr>
        <p:sp>
          <p:nvSpPr>
            <p:cNvPr id="52577" name="Google Shape;52577;p97"/>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8" name="Google Shape;52578;p97"/>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9" name="Google Shape;52579;p97"/>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0" name="Google Shape;52580;p97"/>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1" name="Google Shape;52581;p97"/>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2" name="Google Shape;52582;p97"/>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3" name="Google Shape;52583;p97"/>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4" name="Google Shape;52584;p97"/>
          <p:cNvGrpSpPr/>
          <p:nvPr/>
        </p:nvGrpSpPr>
        <p:grpSpPr>
          <a:xfrm>
            <a:off x="4892999" y="3156044"/>
            <a:ext cx="312884" cy="360785"/>
            <a:chOff x="4894461" y="3340691"/>
            <a:chExt cx="312884" cy="360785"/>
          </a:xfrm>
        </p:grpSpPr>
        <p:sp>
          <p:nvSpPr>
            <p:cNvPr id="52585" name="Google Shape;52585;p97"/>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6" name="Google Shape;52586;p97"/>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7" name="Google Shape;52587;p97"/>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8" name="Google Shape;52588;p9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9" name="Google Shape;52589;p97"/>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0" name="Google Shape;52590;p9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1" name="Google Shape;52591;p97"/>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2" name="Google Shape;52592;p97"/>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3" name="Google Shape;52593;p97"/>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4" name="Google Shape;52594;p97"/>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5" name="Google Shape;52595;p97"/>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6" name="Google Shape;52596;p97"/>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7" name="Google Shape;52597;p97"/>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8" name="Google Shape;52598;p97"/>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9" name="Google Shape;52599;p97"/>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0" name="Google Shape;52600;p97"/>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01" name="Google Shape;52601;p97"/>
          <p:cNvGrpSpPr/>
          <p:nvPr/>
        </p:nvGrpSpPr>
        <p:grpSpPr>
          <a:xfrm>
            <a:off x="5337774" y="1316603"/>
            <a:ext cx="245541" cy="360628"/>
            <a:chOff x="5339237" y="1501251"/>
            <a:chExt cx="245541" cy="360628"/>
          </a:xfrm>
        </p:grpSpPr>
        <p:sp>
          <p:nvSpPr>
            <p:cNvPr id="52602" name="Google Shape;52602;p97"/>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3" name="Google Shape;52603;p97"/>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4" name="Google Shape;52604;p97"/>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5" name="Google Shape;52605;p97"/>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6" name="Google Shape;52606;p97"/>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7" name="Google Shape;52607;p9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8" name="Google Shape;52608;p97"/>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9" name="Google Shape;52609;p97"/>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0" name="Google Shape;52610;p97"/>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1" name="Google Shape;52611;p97"/>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2" name="Google Shape;52612;p97"/>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3" name="Google Shape;52613;p97"/>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4" name="Google Shape;52614;p97"/>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5" name="Google Shape;52615;p97"/>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6" name="Google Shape;52616;p97"/>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7" name="Google Shape;52617;p97"/>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8" name="Google Shape;52618;p97"/>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9" name="Google Shape;52619;p97"/>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0" name="Google Shape;52620;p97"/>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1" name="Google Shape;52621;p97"/>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2" name="Google Shape;52622;p97"/>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3" name="Google Shape;52623;p97"/>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4" name="Google Shape;52624;p97"/>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5" name="Google Shape;52625;p97"/>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6" name="Google Shape;52626;p97"/>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7" name="Google Shape;52627;p97"/>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8" name="Google Shape;52628;p97"/>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9" name="Google Shape;52629;p97"/>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0" name="Google Shape;52630;p9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1" name="Google Shape;52631;p97"/>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2" name="Google Shape;52632;p97"/>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3" name="Google Shape;52633;p97"/>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4" name="Google Shape;52634;p97"/>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5" name="Google Shape;52635;p97"/>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6" name="Google Shape;52636;p97"/>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7" name="Google Shape;52637;p97"/>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8" name="Google Shape;52638;p97"/>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9" name="Google Shape;52639;p97"/>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0" name="Google Shape;52640;p97"/>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1" name="Google Shape;52641;p97"/>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2" name="Google Shape;52642;p97"/>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3" name="Google Shape;52643;p97"/>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44" name="Google Shape;52644;p97"/>
          <p:cNvGrpSpPr/>
          <p:nvPr/>
        </p:nvGrpSpPr>
        <p:grpSpPr>
          <a:xfrm>
            <a:off x="7958001" y="2289568"/>
            <a:ext cx="370428" cy="261926"/>
            <a:chOff x="7959464" y="2474216"/>
            <a:chExt cx="370428" cy="261926"/>
          </a:xfrm>
        </p:grpSpPr>
        <p:sp>
          <p:nvSpPr>
            <p:cNvPr id="52645" name="Google Shape;52645;p97"/>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6" name="Google Shape;52646;p97"/>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7" name="Google Shape;52647;p97"/>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8" name="Google Shape;52648;p97"/>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9" name="Google Shape;52649;p97"/>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0" name="Google Shape;52650;p97"/>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1" name="Google Shape;52651;p97"/>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2" name="Google Shape;52652;p97"/>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3" name="Google Shape;52653;p97"/>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4" name="Google Shape;52654;p97"/>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5" name="Google Shape;52655;p97"/>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6" name="Google Shape;52656;p97"/>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7" name="Google Shape;52657;p97"/>
          <p:cNvGrpSpPr/>
          <p:nvPr/>
        </p:nvGrpSpPr>
        <p:grpSpPr>
          <a:xfrm>
            <a:off x="7517225" y="2273262"/>
            <a:ext cx="360629" cy="294461"/>
            <a:chOff x="7518687" y="2457909"/>
            <a:chExt cx="360629" cy="294461"/>
          </a:xfrm>
        </p:grpSpPr>
        <p:sp>
          <p:nvSpPr>
            <p:cNvPr id="52658" name="Google Shape;52658;p97"/>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9" name="Google Shape;52659;p97"/>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0" name="Google Shape;52660;p97"/>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1" name="Google Shape;52661;p97"/>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2" name="Google Shape;52662;p97"/>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3" name="Google Shape;52663;p97"/>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4" name="Google Shape;52664;p97"/>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5" name="Google Shape;52665;p97"/>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6" name="Google Shape;52666;p97"/>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7" name="Google Shape;52667;p97"/>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8" name="Google Shape;52668;p97"/>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9" name="Google Shape;52669;p97"/>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0" name="Google Shape;52670;p97"/>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1" name="Google Shape;52671;p97"/>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2" name="Google Shape;52672;p97"/>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3" name="Google Shape;52673;p97"/>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4" name="Google Shape;52674;p97"/>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5" name="Google Shape;52675;p97"/>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6" name="Google Shape;52676;p97"/>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7" name="Google Shape;52677;p97"/>
          <p:cNvGrpSpPr/>
          <p:nvPr/>
        </p:nvGrpSpPr>
        <p:grpSpPr>
          <a:xfrm>
            <a:off x="7084758" y="1796919"/>
            <a:ext cx="343799" cy="360524"/>
            <a:chOff x="7086220" y="1981566"/>
            <a:chExt cx="343799" cy="360524"/>
          </a:xfrm>
        </p:grpSpPr>
        <p:sp>
          <p:nvSpPr>
            <p:cNvPr id="52678" name="Google Shape;52678;p97"/>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9" name="Google Shape;52679;p97"/>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0" name="Google Shape;52680;p97"/>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1" name="Google Shape;52681;p97"/>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2" name="Google Shape;52682;p97"/>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3" name="Google Shape;52683;p97"/>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4" name="Google Shape;52684;p97"/>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5" name="Google Shape;52685;p97"/>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6" name="Google Shape;52686;p97"/>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7" name="Google Shape;52687;p97"/>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8" name="Google Shape;52688;p97"/>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9" name="Google Shape;52689;p97"/>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0" name="Google Shape;52690;p97"/>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1" name="Google Shape;52691;p97"/>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2" name="Google Shape;52692;p97"/>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3" name="Google Shape;52693;p97"/>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4" name="Google Shape;52694;p97"/>
          <p:cNvGrpSpPr/>
          <p:nvPr/>
        </p:nvGrpSpPr>
        <p:grpSpPr>
          <a:xfrm>
            <a:off x="6139650" y="2742915"/>
            <a:ext cx="368416" cy="311369"/>
            <a:chOff x="6141112" y="2927563"/>
            <a:chExt cx="368416" cy="311369"/>
          </a:xfrm>
        </p:grpSpPr>
        <p:sp>
          <p:nvSpPr>
            <p:cNvPr id="52695" name="Google Shape;52695;p97"/>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6" name="Google Shape;52696;p97"/>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7" name="Google Shape;52697;p97"/>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8" name="Google Shape;52698;p97"/>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9" name="Google Shape;52699;p97"/>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0" name="Google Shape;52700;p97"/>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1" name="Google Shape;52701;p97"/>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2" name="Google Shape;52702;p97"/>
          <p:cNvGrpSpPr/>
          <p:nvPr/>
        </p:nvGrpSpPr>
        <p:grpSpPr>
          <a:xfrm>
            <a:off x="7519237" y="2718298"/>
            <a:ext cx="335489" cy="360629"/>
            <a:chOff x="7520699" y="2902946"/>
            <a:chExt cx="335489" cy="360629"/>
          </a:xfrm>
        </p:grpSpPr>
        <p:sp>
          <p:nvSpPr>
            <p:cNvPr id="52703" name="Google Shape;52703;p97"/>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4" name="Google Shape;52704;p97"/>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5" name="Google Shape;52705;p97"/>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6" name="Google Shape;52706;p97"/>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7" name="Google Shape;52707;p97"/>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8" name="Google Shape;52708;p97"/>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9" name="Google Shape;52709;p97"/>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0" name="Google Shape;52710;p97"/>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1" name="Google Shape;52711;p97"/>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2" name="Google Shape;52712;p97"/>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3" name="Google Shape;52713;p97"/>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4" name="Google Shape;52714;p97"/>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5" name="Google Shape;52715;p97"/>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6" name="Google Shape;52716;p97"/>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7" name="Google Shape;52717;p97"/>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8" name="Google Shape;52718;p97"/>
          <p:cNvGrpSpPr/>
          <p:nvPr/>
        </p:nvGrpSpPr>
        <p:grpSpPr>
          <a:xfrm>
            <a:off x="7986878" y="2718298"/>
            <a:ext cx="308886" cy="360628"/>
            <a:chOff x="7988340" y="2902946"/>
            <a:chExt cx="308886" cy="360628"/>
          </a:xfrm>
        </p:grpSpPr>
        <p:sp>
          <p:nvSpPr>
            <p:cNvPr id="52719" name="Google Shape;52719;p97"/>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0" name="Google Shape;52720;p97"/>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1" name="Google Shape;52721;p97"/>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2" name="Google Shape;52722;p97"/>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3" name="Google Shape;52723;p97"/>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4" name="Google Shape;52724;p97"/>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5" name="Google Shape;52725;p97"/>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6" name="Google Shape;52726;p97"/>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7" name="Google Shape;52727;p97"/>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8" name="Google Shape;52728;p97"/>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9" name="Google Shape;52729;p97"/>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0" name="Google Shape;52730;p97"/>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1" name="Google Shape;52731;p97"/>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2" name="Google Shape;52732;p97"/>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3" name="Google Shape;52733;p97"/>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4" name="Google Shape;52734;p97"/>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5" name="Google Shape;52735;p97"/>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6" name="Google Shape;52736;p97"/>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7" name="Google Shape;52737;p97"/>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8" name="Google Shape;52738;p97"/>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9" name="Google Shape;52739;p97"/>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0" name="Google Shape;52740;p97"/>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1" name="Google Shape;52741;p97"/>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2" name="Google Shape;52742;p97"/>
          <p:cNvGrpSpPr/>
          <p:nvPr/>
        </p:nvGrpSpPr>
        <p:grpSpPr>
          <a:xfrm>
            <a:off x="5688577" y="2718351"/>
            <a:ext cx="362902" cy="360498"/>
            <a:chOff x="5690039" y="2902998"/>
            <a:chExt cx="362902" cy="360498"/>
          </a:xfrm>
        </p:grpSpPr>
        <p:sp>
          <p:nvSpPr>
            <p:cNvPr id="52743" name="Google Shape;52743;p97"/>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4" name="Google Shape;52744;p97"/>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5" name="Google Shape;52745;p97"/>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6" name="Google Shape;52746;p97"/>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7" name="Google Shape;52747;p97"/>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8" name="Google Shape;52748;p97"/>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9" name="Google Shape;52749;p97"/>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0" name="Google Shape;52750;p97"/>
          <p:cNvGrpSpPr/>
          <p:nvPr/>
        </p:nvGrpSpPr>
        <p:grpSpPr>
          <a:xfrm>
            <a:off x="4870473" y="1316342"/>
            <a:ext cx="258503" cy="360890"/>
            <a:chOff x="4871935" y="1500990"/>
            <a:chExt cx="258503" cy="360890"/>
          </a:xfrm>
        </p:grpSpPr>
        <p:sp>
          <p:nvSpPr>
            <p:cNvPr id="52751" name="Google Shape;52751;p97"/>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2" name="Google Shape;52752;p97"/>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3" name="Google Shape;52753;p97"/>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4" name="Google Shape;52754;p9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5" name="Google Shape;52755;p9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6" name="Google Shape;52756;p9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7" name="Google Shape;52757;p9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8" name="Google Shape;52758;p97"/>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9" name="Google Shape;52759;p97"/>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0" name="Google Shape;52760;p97"/>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1" name="Google Shape;52761;p97"/>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2" name="Google Shape;52762;p97"/>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3" name="Google Shape;52763;p97"/>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4" name="Google Shape;52764;p97"/>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65" name="Google Shape;52765;p97"/>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66" name="Google Shape;52766;p97"/>
          <p:cNvGrpSpPr/>
          <p:nvPr/>
        </p:nvGrpSpPr>
        <p:grpSpPr>
          <a:xfrm>
            <a:off x="6264302" y="1316603"/>
            <a:ext cx="234983" cy="360628"/>
            <a:chOff x="6265764" y="1501251"/>
            <a:chExt cx="234983" cy="360628"/>
          </a:xfrm>
        </p:grpSpPr>
        <p:sp>
          <p:nvSpPr>
            <p:cNvPr id="52767" name="Google Shape;52767;p97"/>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8" name="Google Shape;52768;p97"/>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9" name="Google Shape;52769;p97"/>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0" name="Google Shape;52770;p9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1" name="Google Shape;52771;p9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2" name="Google Shape;52772;p97"/>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3" name="Google Shape;52773;p97"/>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4" name="Google Shape;52774;p97"/>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5" name="Google Shape;52775;p97"/>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6" name="Google Shape;52776;p97"/>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7" name="Google Shape;52777;p97"/>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8" name="Google Shape;52778;p97"/>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9" name="Google Shape;52779;p97"/>
          <p:cNvGrpSpPr/>
          <p:nvPr/>
        </p:nvGrpSpPr>
        <p:grpSpPr>
          <a:xfrm>
            <a:off x="6192176" y="3217351"/>
            <a:ext cx="360628" cy="238250"/>
            <a:chOff x="6193639" y="3401998"/>
            <a:chExt cx="360628" cy="238250"/>
          </a:xfrm>
        </p:grpSpPr>
        <p:sp>
          <p:nvSpPr>
            <p:cNvPr id="52780" name="Google Shape;52780;p97"/>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1" name="Google Shape;52781;p97"/>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2" name="Google Shape;52782;p97"/>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3" name="Google Shape;52783;p97"/>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4" name="Google Shape;52784;p97"/>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5" name="Google Shape;52785;p97"/>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6" name="Google Shape;52786;p97"/>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7" name="Google Shape;52787;p97"/>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8" name="Google Shape;52788;p97"/>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9" name="Google Shape;52789;p97"/>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0" name="Google Shape;52790;p97"/>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1" name="Google Shape;52791;p97"/>
          <p:cNvGrpSpPr/>
          <p:nvPr/>
        </p:nvGrpSpPr>
        <p:grpSpPr>
          <a:xfrm>
            <a:off x="5800162" y="1316603"/>
            <a:ext cx="246037" cy="360629"/>
            <a:chOff x="5801625" y="1501251"/>
            <a:chExt cx="246037" cy="360629"/>
          </a:xfrm>
        </p:grpSpPr>
        <p:sp>
          <p:nvSpPr>
            <p:cNvPr id="52792" name="Google Shape;52792;p97"/>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3" name="Google Shape;52793;p97"/>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4" name="Google Shape;52794;p97"/>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5" name="Google Shape;52795;p97"/>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6" name="Google Shape;52796;p97"/>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7" name="Google Shape;52797;p97"/>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8" name="Google Shape;52798;p97"/>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9" name="Google Shape;52799;p97"/>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0" name="Google Shape;52800;p97"/>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1" name="Google Shape;52801;p97"/>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2" name="Google Shape;52802;p97"/>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3" name="Google Shape;52803;p97"/>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4" name="Google Shape;52804;p97"/>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5" name="Google Shape;52805;p97"/>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6" name="Google Shape;52806;p97"/>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7" name="Google Shape;52807;p97"/>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8" name="Google Shape;52808;p97"/>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9" name="Google Shape;52809;p97"/>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0" name="Google Shape;52810;p97"/>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1" name="Google Shape;52811;p97"/>
          <p:cNvGrpSpPr/>
          <p:nvPr/>
        </p:nvGrpSpPr>
        <p:grpSpPr>
          <a:xfrm>
            <a:off x="6640218" y="1796814"/>
            <a:ext cx="352083" cy="360864"/>
            <a:chOff x="6641680" y="1981462"/>
            <a:chExt cx="352083" cy="360864"/>
          </a:xfrm>
        </p:grpSpPr>
        <p:sp>
          <p:nvSpPr>
            <p:cNvPr id="52812" name="Google Shape;52812;p97"/>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3" name="Google Shape;52813;p97"/>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4" name="Google Shape;52814;p97"/>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5" name="Google Shape;52815;p97"/>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6" name="Google Shape;52816;p97"/>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7" name="Google Shape;52817;p97"/>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8" name="Google Shape;52818;p97"/>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9" name="Google Shape;52819;p97"/>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0" name="Google Shape;52820;p97"/>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1" name="Google Shape;52821;p97"/>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2" name="Google Shape;52822;p97"/>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3" name="Google Shape;52823;p97"/>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4" name="Google Shape;52824;p97"/>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5" name="Google Shape;52825;p97"/>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6" name="Google Shape;52826;p97"/>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7" name="Google Shape;52827;p97"/>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8" name="Google Shape;52828;p97"/>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9" name="Google Shape;52829;p97"/>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0" name="Google Shape;52830;p97"/>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1" name="Google Shape;52831;p97"/>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2" name="Google Shape;52832;p97"/>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3" name="Google Shape;52833;p97"/>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4" name="Google Shape;52834;p97"/>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5" name="Google Shape;52835;p97"/>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6" name="Google Shape;52836;p97"/>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7" name="Google Shape;52837;p97"/>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8" name="Google Shape;52838;p97"/>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9" name="Google Shape;52839;p97"/>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0" name="Google Shape;52840;p97"/>
          <p:cNvGrpSpPr/>
          <p:nvPr/>
        </p:nvGrpSpPr>
        <p:grpSpPr>
          <a:xfrm>
            <a:off x="7203870" y="1316603"/>
            <a:ext cx="198032" cy="360629"/>
            <a:chOff x="7205332" y="1501251"/>
            <a:chExt cx="198032" cy="360629"/>
          </a:xfrm>
        </p:grpSpPr>
        <p:sp>
          <p:nvSpPr>
            <p:cNvPr id="52841" name="Google Shape;52841;p97"/>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2" name="Google Shape;52842;p97"/>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3" name="Google Shape;52843;p97"/>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4" name="Google Shape;52844;p97"/>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5" name="Google Shape;52845;p97"/>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6" name="Google Shape;52846;p97"/>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7" name="Google Shape;52847;p97"/>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8" name="Google Shape;52848;p97"/>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9" name="Google Shape;52849;p97"/>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0" name="Google Shape;52850;p97"/>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1" name="Google Shape;52851;p97"/>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2" name="Google Shape;52852;p97"/>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3" name="Google Shape;52853;p97"/>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4" name="Google Shape;52854;p97"/>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5" name="Google Shape;52855;p97"/>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6" name="Google Shape;52856;p97"/>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7" name="Google Shape;52857;p97"/>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8" name="Google Shape;52858;p97"/>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9" name="Google Shape;52859;p97"/>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0" name="Google Shape;52860;p97"/>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1" name="Google Shape;52861;p97"/>
          <p:cNvGrpSpPr/>
          <p:nvPr/>
        </p:nvGrpSpPr>
        <p:grpSpPr>
          <a:xfrm>
            <a:off x="7686851" y="1316603"/>
            <a:ext cx="153058" cy="360628"/>
            <a:chOff x="7688313" y="1501251"/>
            <a:chExt cx="153058" cy="360628"/>
          </a:xfrm>
        </p:grpSpPr>
        <p:sp>
          <p:nvSpPr>
            <p:cNvPr id="52862" name="Google Shape;52862;p97"/>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3" name="Google Shape;52863;p97"/>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4" name="Google Shape;52864;p97"/>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5" name="Google Shape;52865;p97"/>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6" name="Google Shape;52866;p97"/>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7" name="Google Shape;52867;p97"/>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8" name="Google Shape;52868;p97"/>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9" name="Google Shape;52869;p97"/>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0" name="Google Shape;52870;p97"/>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1" name="Google Shape;52871;p97"/>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2" name="Google Shape;52872;p97"/>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3" name="Google Shape;52873;p97"/>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4" name="Google Shape;52874;p97"/>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5" name="Google Shape;52875;p97"/>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6" name="Google Shape;52876;p97"/>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7" name="Google Shape;52877;p97"/>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8" name="Google Shape;52878;p97"/>
          <p:cNvGrpSpPr/>
          <p:nvPr/>
        </p:nvGrpSpPr>
        <p:grpSpPr>
          <a:xfrm>
            <a:off x="8148716" y="1316603"/>
            <a:ext cx="150811" cy="360628"/>
            <a:chOff x="8150179" y="1501251"/>
            <a:chExt cx="150811" cy="360628"/>
          </a:xfrm>
        </p:grpSpPr>
        <p:sp>
          <p:nvSpPr>
            <p:cNvPr id="52879" name="Google Shape;52879;p97"/>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0" name="Google Shape;52880;p97"/>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1" name="Google Shape;52881;p97"/>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2" name="Google Shape;52882;p97"/>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3" name="Google Shape;52883;p97"/>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4" name="Google Shape;52884;p97"/>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5" name="Google Shape;52885;p97"/>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6" name="Google Shape;52886;p97"/>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7" name="Google Shape;52887;p97"/>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88" name="Google Shape;52888;p97"/>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89" name="Google Shape;52889;p97"/>
          <p:cNvGrpSpPr/>
          <p:nvPr/>
        </p:nvGrpSpPr>
        <p:grpSpPr>
          <a:xfrm>
            <a:off x="4876405" y="2718298"/>
            <a:ext cx="170149" cy="360629"/>
            <a:chOff x="4877867" y="2902946"/>
            <a:chExt cx="170149" cy="360629"/>
          </a:xfrm>
        </p:grpSpPr>
        <p:sp>
          <p:nvSpPr>
            <p:cNvPr id="52890" name="Google Shape;52890;p97"/>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1" name="Google Shape;52891;p97"/>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2" name="Google Shape;52892;p97"/>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3" name="Google Shape;52893;p97"/>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4" name="Google Shape;52894;p97"/>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5" name="Google Shape;52895;p97"/>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6" name="Google Shape;52896;p97"/>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7" name="Google Shape;52897;p97"/>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8" name="Google Shape;52898;p97"/>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9" name="Google Shape;52899;p97"/>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0" name="Google Shape;52900;p97"/>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1" name="Google Shape;52901;p97"/>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2" name="Google Shape;52902;p97"/>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03" name="Google Shape;52903;p97"/>
          <p:cNvGrpSpPr/>
          <p:nvPr/>
        </p:nvGrpSpPr>
        <p:grpSpPr>
          <a:xfrm>
            <a:off x="6740227" y="1316028"/>
            <a:ext cx="207962" cy="361203"/>
            <a:chOff x="6741689" y="1500676"/>
            <a:chExt cx="207962" cy="361203"/>
          </a:xfrm>
        </p:grpSpPr>
        <p:sp>
          <p:nvSpPr>
            <p:cNvPr id="52904" name="Google Shape;52904;p97"/>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5" name="Google Shape;52905;p97"/>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6" name="Google Shape;52906;p97"/>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7" name="Google Shape;52907;p97"/>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8" name="Google Shape;52908;p97"/>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9" name="Google Shape;52909;p97"/>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0" name="Google Shape;52910;p97"/>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1" name="Google Shape;52911;p97"/>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2" name="Google Shape;52912;p97"/>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3" name="Google Shape;52913;p97"/>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4" name="Google Shape;52914;p97"/>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5" name="Google Shape;52915;p97"/>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6" name="Google Shape;52916;p97"/>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7" name="Google Shape;52917;p97"/>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8" name="Google Shape;52918;p97"/>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9" name="Google Shape;52919;p97"/>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0" name="Google Shape;52920;p97"/>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1" name="Google Shape;52921;p97"/>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2" name="Google Shape;52922;p97"/>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3" name="Google Shape;52923;p97"/>
          <p:cNvGrpSpPr/>
          <p:nvPr/>
        </p:nvGrpSpPr>
        <p:grpSpPr>
          <a:xfrm>
            <a:off x="5751164" y="3245757"/>
            <a:ext cx="360628" cy="181464"/>
            <a:chOff x="5752627" y="3430404"/>
            <a:chExt cx="360628" cy="181464"/>
          </a:xfrm>
        </p:grpSpPr>
        <p:sp>
          <p:nvSpPr>
            <p:cNvPr id="52924" name="Google Shape;52924;p97"/>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5" name="Google Shape;52925;p97"/>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6" name="Google Shape;52926;p97"/>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7" name="Google Shape;52927;p97"/>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8" name="Google Shape;52928;p97"/>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9" name="Google Shape;52929;p97"/>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0" name="Google Shape;52930;p97"/>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1" name="Google Shape;52931;p97"/>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2" name="Google Shape;52932;p97"/>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3" name="Google Shape;52933;p97"/>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4" name="Google Shape;52934;p97"/>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5" name="Google Shape;52935;p97"/>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6" name="Google Shape;52936;p97"/>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7" name="Google Shape;52937;p97"/>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8" name="Google Shape;52938;p97"/>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9" name="Google Shape;52939;p97"/>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0" name="Google Shape;52940;p97"/>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1" name="Google Shape;52941;p97"/>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2" name="Google Shape;52942;p97"/>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3" name="Google Shape;52943;p97"/>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4" name="Google Shape;52944;p97"/>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5" name="Google Shape;52945;p97"/>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6" name="Google Shape;52946;p97"/>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7" name="Google Shape;52947;p97"/>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8" name="Google Shape;52948;p97"/>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9" name="Google Shape;52949;p97"/>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0" name="Google Shape;52950;p97"/>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1" name="Google Shape;52951;p97"/>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2" name="Google Shape;52952;p97"/>
          <p:cNvGrpSpPr/>
          <p:nvPr/>
        </p:nvGrpSpPr>
        <p:grpSpPr>
          <a:xfrm>
            <a:off x="5234237" y="2718351"/>
            <a:ext cx="361909" cy="360759"/>
            <a:chOff x="5235700" y="2902998"/>
            <a:chExt cx="361909" cy="360759"/>
          </a:xfrm>
        </p:grpSpPr>
        <p:sp>
          <p:nvSpPr>
            <p:cNvPr id="52953" name="Google Shape;52953;p97"/>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4" name="Google Shape;52954;p97"/>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5" name="Google Shape;52955;p97"/>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6" name="Google Shape;52956;p97"/>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7" name="Google Shape;52957;p97"/>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8" name="Google Shape;52958;p97"/>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9" name="Google Shape;52959;p97"/>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0" name="Google Shape;52960;p97"/>
          <p:cNvGrpSpPr/>
          <p:nvPr/>
        </p:nvGrpSpPr>
        <p:grpSpPr>
          <a:xfrm>
            <a:off x="6633450" y="3210321"/>
            <a:ext cx="360367" cy="252309"/>
            <a:chOff x="6634912" y="3394969"/>
            <a:chExt cx="360367" cy="252309"/>
          </a:xfrm>
        </p:grpSpPr>
        <p:sp>
          <p:nvSpPr>
            <p:cNvPr id="52961" name="Google Shape;52961;p97"/>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2" name="Google Shape;52962;p97"/>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3" name="Google Shape;52963;p97"/>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4" name="Google Shape;52964;p97"/>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5" name="Google Shape;52965;p97"/>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6" name="Google Shape;52966;p97"/>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7" name="Google Shape;52967;p97"/>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8" name="Google Shape;52968;p97"/>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9" name="Google Shape;52969;p97"/>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0" name="Google Shape;52970;p97"/>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1" name="Google Shape;52971;p97"/>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2" name="Google Shape;52972;p97"/>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3" name="Google Shape;52973;p97"/>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4" name="Google Shape;52974;p97"/>
          <p:cNvGrpSpPr/>
          <p:nvPr/>
        </p:nvGrpSpPr>
        <p:grpSpPr>
          <a:xfrm>
            <a:off x="7057867" y="3156148"/>
            <a:ext cx="377170" cy="360655"/>
            <a:chOff x="7059330" y="3340796"/>
            <a:chExt cx="377170" cy="360655"/>
          </a:xfrm>
        </p:grpSpPr>
        <p:sp>
          <p:nvSpPr>
            <p:cNvPr id="52975" name="Google Shape;52975;p97"/>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6" name="Google Shape;52976;p97"/>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7" name="Google Shape;52977;p97"/>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8" name="Google Shape;52978;p97"/>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9" name="Google Shape;52979;p97"/>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0" name="Google Shape;52980;p97"/>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1" name="Google Shape;52981;p97"/>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2" name="Google Shape;52982;p97"/>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3" name="Google Shape;52983;p97"/>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4" name="Google Shape;52984;p97"/>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5" name="Google Shape;52985;p97"/>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6" name="Google Shape;52986;p97"/>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7" name="Google Shape;52987;p97"/>
          <p:cNvGrpSpPr/>
          <p:nvPr/>
        </p:nvGrpSpPr>
        <p:grpSpPr>
          <a:xfrm>
            <a:off x="7956486" y="3190983"/>
            <a:ext cx="360629" cy="291012"/>
            <a:chOff x="7957948" y="3375631"/>
            <a:chExt cx="360629" cy="291012"/>
          </a:xfrm>
        </p:grpSpPr>
        <p:sp>
          <p:nvSpPr>
            <p:cNvPr id="52988" name="Google Shape;52988;p97"/>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9" name="Google Shape;52989;p97"/>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0" name="Google Shape;52990;p97"/>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1" name="Google Shape;52991;p97"/>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2" name="Google Shape;52992;p97"/>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3" name="Google Shape;52993;p97"/>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4" name="Google Shape;52994;p97"/>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5" name="Google Shape;52995;p97"/>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6" name="Google Shape;52996;p97"/>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7" name="Google Shape;52997;p97"/>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8" name="Google Shape;52998;p97"/>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9" name="Google Shape;52999;p97"/>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0" name="Google Shape;53000;p97"/>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1" name="Google Shape;53001;p97"/>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2" name="Google Shape;53002;p97"/>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3" name="Google Shape;53003;p97"/>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4" name="Google Shape;53004;p97"/>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5" name="Google Shape;53005;p97"/>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6" name="Google Shape;53006;p97"/>
          <p:cNvGrpSpPr/>
          <p:nvPr/>
        </p:nvGrpSpPr>
        <p:grpSpPr>
          <a:xfrm>
            <a:off x="6197194" y="3683241"/>
            <a:ext cx="347562" cy="227954"/>
            <a:chOff x="6198656" y="3867888"/>
            <a:chExt cx="347562" cy="227954"/>
          </a:xfrm>
        </p:grpSpPr>
        <p:sp>
          <p:nvSpPr>
            <p:cNvPr id="53007" name="Google Shape;53007;p97"/>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8" name="Google Shape;53008;p97"/>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9" name="Google Shape;53009;p97"/>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0" name="Google Shape;53010;p97"/>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1" name="Google Shape;53011;p97"/>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2" name="Google Shape;53012;p97"/>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3" name="Google Shape;53013;p97"/>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4" name="Google Shape;53014;p97"/>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5" name="Google Shape;53015;p97"/>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6" name="Google Shape;53016;p97"/>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7" name="Google Shape;53017;p97"/>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8" name="Google Shape;53018;p97"/>
          <p:cNvGrpSpPr/>
          <p:nvPr/>
        </p:nvGrpSpPr>
        <p:grpSpPr>
          <a:xfrm>
            <a:off x="5705432" y="3634504"/>
            <a:ext cx="349392" cy="325454"/>
            <a:chOff x="5706895" y="3819151"/>
            <a:chExt cx="349392" cy="325454"/>
          </a:xfrm>
        </p:grpSpPr>
        <p:sp>
          <p:nvSpPr>
            <p:cNvPr id="53019" name="Google Shape;53019;p97"/>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0" name="Google Shape;53020;p97"/>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1" name="Google Shape;53021;p97"/>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2" name="Google Shape;53022;p97"/>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3" name="Google Shape;53023;p97"/>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4" name="Google Shape;53024;p97"/>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5" name="Google Shape;53025;p97"/>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6" name="Google Shape;53026;p97"/>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7" name="Google Shape;53027;p97"/>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8" name="Google Shape;53028;p97"/>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9" name="Google Shape;53029;p97"/>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0" name="Google Shape;53030;p97"/>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1" name="Google Shape;53031;p97"/>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2" name="Google Shape;53032;p97"/>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3" name="Google Shape;53033;p97"/>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4" name="Google Shape;53034;p97"/>
          <p:cNvGrpSpPr/>
          <p:nvPr/>
        </p:nvGrpSpPr>
        <p:grpSpPr>
          <a:xfrm>
            <a:off x="7647155" y="3156096"/>
            <a:ext cx="97265" cy="360393"/>
            <a:chOff x="7648618" y="3340744"/>
            <a:chExt cx="97265" cy="360393"/>
          </a:xfrm>
        </p:grpSpPr>
        <p:sp>
          <p:nvSpPr>
            <p:cNvPr id="53035" name="Google Shape;53035;p97"/>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6" name="Google Shape;53036;p97"/>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7" name="Google Shape;53037;p97"/>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8" name="Google Shape;53038;p97"/>
          <p:cNvGrpSpPr/>
          <p:nvPr/>
        </p:nvGrpSpPr>
        <p:grpSpPr>
          <a:xfrm>
            <a:off x="7162894" y="3606019"/>
            <a:ext cx="385507" cy="382501"/>
            <a:chOff x="7164356" y="3790667"/>
            <a:chExt cx="385507" cy="382501"/>
          </a:xfrm>
        </p:grpSpPr>
        <p:sp>
          <p:nvSpPr>
            <p:cNvPr id="53039" name="Google Shape;53039;p97"/>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0" name="Google Shape;53040;p97"/>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1" name="Google Shape;53041;p97"/>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2" name="Google Shape;53042;p97"/>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3" name="Google Shape;53043;p97"/>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4" name="Google Shape;53044;p97"/>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5" name="Google Shape;53045;p97"/>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6" name="Google Shape;53046;p97"/>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7" name="Google Shape;53047;p97"/>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8" name="Google Shape;53048;p97"/>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9" name="Google Shape;53049;p97"/>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0" name="Google Shape;53050;p97"/>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1" name="Google Shape;53051;p97"/>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2" name="Google Shape;53052;p97"/>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3" name="Google Shape;53053;p97"/>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4" name="Google Shape;53054;p97"/>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5" name="Google Shape;53055;p97"/>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6" name="Google Shape;53056;p97"/>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7" name="Google Shape;53057;p97"/>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8" name="Google Shape;53058;p97"/>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9" name="Google Shape;53059;p97"/>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0" name="Google Shape;53060;p97"/>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1" name="Google Shape;53061;p97"/>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2" name="Google Shape;53062;p97"/>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3" name="Google Shape;53063;p97"/>
          <p:cNvGrpSpPr/>
          <p:nvPr/>
        </p:nvGrpSpPr>
        <p:grpSpPr>
          <a:xfrm>
            <a:off x="6668937" y="3641821"/>
            <a:ext cx="387911" cy="310846"/>
            <a:chOff x="6670400" y="3826468"/>
            <a:chExt cx="387911" cy="310846"/>
          </a:xfrm>
        </p:grpSpPr>
        <p:sp>
          <p:nvSpPr>
            <p:cNvPr id="53064" name="Google Shape;53064;p97"/>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5" name="Google Shape;53065;p97"/>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6" name="Google Shape;53066;p97"/>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7" name="Google Shape;53067;p97"/>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8" name="Google Shape;53068;p97"/>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9" name="Google Shape;53069;p97"/>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0" name="Google Shape;53070;p97"/>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1" name="Google Shape;53071;p97"/>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2" name="Google Shape;53072;p97"/>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3" name="Google Shape;53073;p97"/>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4" name="Google Shape;53074;p97"/>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5" name="Google Shape;53075;p97"/>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6" name="Google Shape;53076;p97"/>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7" name="Google Shape;53077;p97"/>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8" name="Google Shape;53078;p97"/>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9" name="Google Shape;53079;p97"/>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0" name="Google Shape;53080;p97"/>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1" name="Google Shape;53081;p97"/>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2" name="Google Shape;53082;p97"/>
          <p:cNvGrpSpPr/>
          <p:nvPr/>
        </p:nvGrpSpPr>
        <p:grpSpPr>
          <a:xfrm>
            <a:off x="7660718" y="3618798"/>
            <a:ext cx="302823" cy="360498"/>
            <a:chOff x="7662181" y="3803446"/>
            <a:chExt cx="302823" cy="360498"/>
          </a:xfrm>
        </p:grpSpPr>
        <p:sp>
          <p:nvSpPr>
            <p:cNvPr id="53083" name="Google Shape;53083;p97"/>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4" name="Google Shape;53084;p97"/>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5" name="Google Shape;53085;p97"/>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6" name="Google Shape;53086;p97"/>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7" name="Google Shape;53087;p97"/>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8" name="Google Shape;53088;p97"/>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9" name="Google Shape;53089;p97"/>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0" name="Google Shape;53090;p97"/>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1" name="Google Shape;53091;p97"/>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2" name="Google Shape;53092;p97"/>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3" name="Google Shape;53093;p97"/>
          <p:cNvGrpSpPr/>
          <p:nvPr/>
        </p:nvGrpSpPr>
        <p:grpSpPr>
          <a:xfrm>
            <a:off x="5205099" y="3619347"/>
            <a:ext cx="363895" cy="355663"/>
            <a:chOff x="5206562" y="3803994"/>
            <a:chExt cx="363895" cy="355663"/>
          </a:xfrm>
        </p:grpSpPr>
        <p:sp>
          <p:nvSpPr>
            <p:cNvPr id="53094" name="Google Shape;53094;p97"/>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5" name="Google Shape;53095;p97"/>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6" name="Google Shape;53096;p97"/>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7" name="Google Shape;53097;p97"/>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8" name="Google Shape;53098;p97"/>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9" name="Google Shape;53099;p97"/>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0" name="Google Shape;53100;p97"/>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1" name="Google Shape;53101;p97"/>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2" name="Google Shape;53102;p97"/>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3" name="Google Shape;53103;p97"/>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4" name="Google Shape;53104;p97"/>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5" name="Google Shape;53105;p97"/>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6" name="Google Shape;53106;p97"/>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7" name="Google Shape;53107;p97"/>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08" name="Google Shape;53108;p9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53109" name="Google Shape;53109;p9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113" name="Shape 53113"/>
        <p:cNvGrpSpPr/>
        <p:nvPr/>
      </p:nvGrpSpPr>
      <p:grpSpPr>
        <a:xfrm>
          <a:off x="0" y="0"/>
          <a:ext cx="0" cy="0"/>
          <a:chOff x="0" y="0"/>
          <a:chExt cx="0" cy="0"/>
        </a:xfrm>
      </p:grpSpPr>
      <p:grpSp>
        <p:nvGrpSpPr>
          <p:cNvPr id="53114" name="Google Shape;53114;p98"/>
          <p:cNvGrpSpPr/>
          <p:nvPr/>
        </p:nvGrpSpPr>
        <p:grpSpPr>
          <a:xfrm>
            <a:off x="4655438" y="1588417"/>
            <a:ext cx="369948" cy="370132"/>
            <a:chOff x="4682526" y="1512217"/>
            <a:chExt cx="369948" cy="370132"/>
          </a:xfrm>
        </p:grpSpPr>
        <p:sp>
          <p:nvSpPr>
            <p:cNvPr id="53115" name="Google Shape;53115;p98"/>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6" name="Google Shape;53116;p98"/>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7" name="Google Shape;53117;p98"/>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8" name="Google Shape;53118;p98"/>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9" name="Google Shape;53119;p98"/>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0" name="Google Shape;53120;p98"/>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1" name="Google Shape;53121;p98"/>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2" name="Google Shape;53122;p98"/>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3" name="Google Shape;53123;p98"/>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4" name="Google Shape;53124;p98"/>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5" name="Google Shape;53125;p98"/>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6" name="Google Shape;53126;p98"/>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7" name="Google Shape;53127;p98"/>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8" name="Google Shape;53128;p98"/>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9" name="Google Shape;53129;p98"/>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0" name="Google Shape;53130;p98"/>
          <p:cNvGrpSpPr/>
          <p:nvPr/>
        </p:nvGrpSpPr>
        <p:grpSpPr>
          <a:xfrm>
            <a:off x="3565345" y="2056412"/>
            <a:ext cx="381542" cy="370079"/>
            <a:chOff x="3592433" y="1980212"/>
            <a:chExt cx="381542" cy="370079"/>
          </a:xfrm>
        </p:grpSpPr>
        <p:sp>
          <p:nvSpPr>
            <p:cNvPr id="53131" name="Google Shape;53131;p98"/>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2" name="Google Shape;53132;p98"/>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3" name="Google Shape;53133;p98"/>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4" name="Google Shape;53134;p98"/>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5" name="Google Shape;53135;p98"/>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6" name="Google Shape;53136;p98"/>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7" name="Google Shape;53137;p98"/>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8" name="Google Shape;53138;p98"/>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9" name="Google Shape;53139;p98"/>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0" name="Google Shape;53140;p98"/>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1" name="Google Shape;53141;p98"/>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2" name="Google Shape;53142;p98"/>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3" name="Google Shape;53143;p98"/>
          <p:cNvGrpSpPr/>
          <p:nvPr/>
        </p:nvGrpSpPr>
        <p:grpSpPr>
          <a:xfrm>
            <a:off x="1371494" y="3049690"/>
            <a:ext cx="371391" cy="235126"/>
            <a:chOff x="1398582" y="2973490"/>
            <a:chExt cx="371391" cy="235126"/>
          </a:xfrm>
        </p:grpSpPr>
        <p:sp>
          <p:nvSpPr>
            <p:cNvPr id="53144" name="Google Shape;53144;p98"/>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5" name="Google Shape;53145;p98"/>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6" name="Google Shape;53146;p98"/>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7" name="Google Shape;53147;p98"/>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8" name="Google Shape;53148;p98"/>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9" name="Google Shape;53149;p98"/>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0" name="Google Shape;53150;p98"/>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1" name="Google Shape;53151;p98"/>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2" name="Google Shape;53152;p98"/>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3" name="Google Shape;53153;p98"/>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4" name="Google Shape;53154;p98"/>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5" name="Google Shape;53155;p98"/>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6" name="Google Shape;53156;p98"/>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7" name="Google Shape;53157;p98"/>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8" name="Google Shape;53158;p98"/>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9" name="Google Shape;53159;p98"/>
          <p:cNvGrpSpPr/>
          <p:nvPr/>
        </p:nvGrpSpPr>
        <p:grpSpPr>
          <a:xfrm>
            <a:off x="823707" y="1588417"/>
            <a:ext cx="370132" cy="370132"/>
            <a:chOff x="850795" y="1512217"/>
            <a:chExt cx="370132" cy="370132"/>
          </a:xfrm>
        </p:grpSpPr>
        <p:sp>
          <p:nvSpPr>
            <p:cNvPr id="53160" name="Google Shape;53160;p98"/>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1" name="Google Shape;53161;p98"/>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2" name="Google Shape;53162;p98"/>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3" name="Google Shape;53163;p98"/>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4" name="Google Shape;53164;p98"/>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5" name="Google Shape;53165;p98"/>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6" name="Google Shape;53166;p98"/>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7" name="Google Shape;53167;p98"/>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8" name="Google Shape;53168;p98"/>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9" name="Google Shape;53169;p98"/>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0" name="Google Shape;53170;p98"/>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1" name="Google Shape;53171;p98"/>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2" name="Google Shape;53172;p98"/>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3" name="Google Shape;53173;p98"/>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4" name="Google Shape;53174;p98"/>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5" name="Google Shape;53175;p98"/>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6" name="Google Shape;53176;p98"/>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7" name="Google Shape;53177;p98"/>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8" name="Google Shape;53178;p98"/>
          <p:cNvGrpSpPr/>
          <p:nvPr/>
        </p:nvGrpSpPr>
        <p:grpSpPr>
          <a:xfrm>
            <a:off x="8011409" y="2982279"/>
            <a:ext cx="236568" cy="370105"/>
            <a:chOff x="8038497" y="2906079"/>
            <a:chExt cx="236568" cy="370105"/>
          </a:xfrm>
        </p:grpSpPr>
        <p:sp>
          <p:nvSpPr>
            <p:cNvPr id="53179" name="Google Shape;53179;p98"/>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0" name="Google Shape;53180;p98"/>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1" name="Google Shape;53181;p98"/>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2" name="Google Shape;53182;p98"/>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3" name="Google Shape;53183;p98"/>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4" name="Google Shape;53184;p98"/>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5" name="Google Shape;53185;p98"/>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6" name="Google Shape;53186;p98"/>
          <p:cNvGrpSpPr/>
          <p:nvPr/>
        </p:nvGrpSpPr>
        <p:grpSpPr>
          <a:xfrm>
            <a:off x="6297042" y="1642503"/>
            <a:ext cx="370630" cy="261802"/>
            <a:chOff x="6324130" y="1566303"/>
            <a:chExt cx="370630" cy="261802"/>
          </a:xfrm>
        </p:grpSpPr>
        <p:sp>
          <p:nvSpPr>
            <p:cNvPr id="53187" name="Google Shape;53187;p98"/>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8" name="Google Shape;53188;p98"/>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9" name="Google Shape;53189;p98"/>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0" name="Google Shape;53190;p98"/>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1" name="Google Shape;53191;p98"/>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2" name="Google Shape;53192;p98"/>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3" name="Google Shape;53193;p98"/>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4" name="Google Shape;53194;p98"/>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5" name="Google Shape;53195;p98"/>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6" name="Google Shape;53196;p98"/>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7" name="Google Shape;53197;p98"/>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8" name="Google Shape;53198;p98"/>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9" name="Google Shape;53199;p98"/>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0" name="Google Shape;53200;p98"/>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1" name="Google Shape;53201;p98"/>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2" name="Google Shape;53202;p98"/>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3" name="Google Shape;53203;p98"/>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4" name="Google Shape;53204;p98"/>
          <p:cNvGrpSpPr/>
          <p:nvPr/>
        </p:nvGrpSpPr>
        <p:grpSpPr>
          <a:xfrm>
            <a:off x="5205192" y="2102787"/>
            <a:ext cx="370840" cy="353213"/>
            <a:chOff x="5232280" y="2026587"/>
            <a:chExt cx="370840" cy="353213"/>
          </a:xfrm>
        </p:grpSpPr>
        <p:sp>
          <p:nvSpPr>
            <p:cNvPr id="53205" name="Google Shape;53205;p98"/>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6" name="Google Shape;53206;p98"/>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7" name="Google Shape;53207;p98"/>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8" name="Google Shape;53208;p98"/>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9" name="Google Shape;53209;p98"/>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0" name="Google Shape;53210;p98"/>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1" name="Google Shape;53211;p98"/>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2" name="Google Shape;53212;p98"/>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3" name="Google Shape;53213;p98"/>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4" name="Google Shape;53214;p98"/>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5" name="Google Shape;53215;p98"/>
          <p:cNvGrpSpPr/>
          <p:nvPr/>
        </p:nvGrpSpPr>
        <p:grpSpPr>
          <a:xfrm>
            <a:off x="7941873" y="2511529"/>
            <a:ext cx="379548" cy="365331"/>
            <a:chOff x="7968961" y="2435329"/>
            <a:chExt cx="379548" cy="365331"/>
          </a:xfrm>
        </p:grpSpPr>
        <p:sp>
          <p:nvSpPr>
            <p:cNvPr id="53216" name="Google Shape;53216;p98"/>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7" name="Google Shape;53217;p98"/>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8" name="Google Shape;53218;p98"/>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9" name="Google Shape;53219;p98"/>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0" name="Google Shape;53220;p98"/>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1" name="Google Shape;53221;p98"/>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2" name="Google Shape;53222;p98"/>
          <p:cNvGrpSpPr/>
          <p:nvPr/>
        </p:nvGrpSpPr>
        <p:grpSpPr>
          <a:xfrm>
            <a:off x="4109591" y="2191523"/>
            <a:ext cx="373305" cy="223217"/>
            <a:chOff x="4136679" y="2115323"/>
            <a:chExt cx="373305" cy="223217"/>
          </a:xfrm>
        </p:grpSpPr>
        <p:sp>
          <p:nvSpPr>
            <p:cNvPr id="53223" name="Google Shape;53223;p98"/>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4" name="Google Shape;53224;p98"/>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5" name="Google Shape;53225;p98"/>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6" name="Google Shape;53226;p98"/>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7" name="Google Shape;53227;p98"/>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8" name="Google Shape;53228;p98"/>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9" name="Google Shape;53229;p98"/>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0" name="Google Shape;53230;p98"/>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1" name="Google Shape;53231;p98"/>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2" name="Google Shape;53232;p98"/>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3" name="Google Shape;53233;p98"/>
          <p:cNvGrpSpPr/>
          <p:nvPr/>
        </p:nvGrpSpPr>
        <p:grpSpPr>
          <a:xfrm>
            <a:off x="7396735" y="2540277"/>
            <a:ext cx="372046" cy="307730"/>
            <a:chOff x="7423823" y="2464077"/>
            <a:chExt cx="372046" cy="307730"/>
          </a:xfrm>
        </p:grpSpPr>
        <p:sp>
          <p:nvSpPr>
            <p:cNvPr id="53234" name="Google Shape;53234;p98"/>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5" name="Google Shape;53235;p98"/>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6" name="Google Shape;53236;p98"/>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7" name="Google Shape;53237;p98"/>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8" name="Google Shape;53238;p98"/>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9" name="Google Shape;53239;p98"/>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0" name="Google Shape;53240;p98"/>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1" name="Google Shape;53241;p98"/>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2" name="Google Shape;53242;p98"/>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3" name="Google Shape;53243;p98"/>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4" name="Google Shape;53244;p98"/>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5" name="Google Shape;53245;p98"/>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6" name="Google Shape;53246;p98"/>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7" name="Google Shape;53247;p98"/>
          <p:cNvGrpSpPr/>
          <p:nvPr/>
        </p:nvGrpSpPr>
        <p:grpSpPr>
          <a:xfrm>
            <a:off x="3855423" y="3441356"/>
            <a:ext cx="295061" cy="370263"/>
            <a:chOff x="3882511" y="3365156"/>
            <a:chExt cx="295061" cy="370263"/>
          </a:xfrm>
        </p:grpSpPr>
        <p:sp>
          <p:nvSpPr>
            <p:cNvPr id="53248" name="Google Shape;53248;p98"/>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9" name="Google Shape;53249;p98"/>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0" name="Google Shape;53250;p98"/>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1" name="Google Shape;53251;p98"/>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2" name="Google Shape;53252;p98"/>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3" name="Google Shape;53253;p98"/>
          <p:cNvGrpSpPr/>
          <p:nvPr/>
        </p:nvGrpSpPr>
        <p:grpSpPr>
          <a:xfrm>
            <a:off x="5202700" y="1588417"/>
            <a:ext cx="370132" cy="370132"/>
            <a:chOff x="5229788" y="1512217"/>
            <a:chExt cx="370132" cy="370132"/>
          </a:xfrm>
        </p:grpSpPr>
        <p:sp>
          <p:nvSpPr>
            <p:cNvPr id="53254" name="Google Shape;53254;p98"/>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5" name="Google Shape;53255;p98"/>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6" name="Google Shape;53256;p98"/>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7" name="Google Shape;53257;p98"/>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8" name="Google Shape;53258;p98"/>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9" name="Google Shape;53259;p98"/>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0" name="Google Shape;53260;p98"/>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1" name="Google Shape;53261;p98"/>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2" name="Google Shape;53262;p98"/>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3" name="Google Shape;53263;p98"/>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4" name="Google Shape;53264;p98"/>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5" name="Google Shape;53265;p98"/>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6" name="Google Shape;53266;p98"/>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7" name="Google Shape;53267;p98"/>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8" name="Google Shape;53268;p98"/>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9" name="Google Shape;53269;p98"/>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0" name="Google Shape;53270;p98"/>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1" name="Google Shape;53271;p98"/>
          <p:cNvGrpSpPr/>
          <p:nvPr/>
        </p:nvGrpSpPr>
        <p:grpSpPr>
          <a:xfrm>
            <a:off x="6014781" y="3441592"/>
            <a:ext cx="373882" cy="370053"/>
            <a:chOff x="6041869" y="3365392"/>
            <a:chExt cx="373882" cy="370053"/>
          </a:xfrm>
        </p:grpSpPr>
        <p:sp>
          <p:nvSpPr>
            <p:cNvPr id="53272" name="Google Shape;53272;p98"/>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3" name="Google Shape;53273;p98"/>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4" name="Google Shape;53274;p98"/>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5" name="Google Shape;53275;p98"/>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6" name="Google Shape;53276;p98"/>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7" name="Google Shape;53277;p98"/>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8" name="Google Shape;53278;p98"/>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9" name="Google Shape;53279;p98"/>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0" name="Google Shape;53280;p98"/>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1" name="Google Shape;53281;p98"/>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2" name="Google Shape;53282;p98"/>
          <p:cNvGrpSpPr/>
          <p:nvPr/>
        </p:nvGrpSpPr>
        <p:grpSpPr>
          <a:xfrm>
            <a:off x="4657221" y="2163693"/>
            <a:ext cx="374748" cy="279140"/>
            <a:chOff x="4684309" y="2087493"/>
            <a:chExt cx="374748" cy="279140"/>
          </a:xfrm>
        </p:grpSpPr>
        <p:sp>
          <p:nvSpPr>
            <p:cNvPr id="53283" name="Google Shape;53283;p98"/>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4" name="Google Shape;53284;p98"/>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5" name="Google Shape;53285;p98"/>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6" name="Google Shape;53286;p98"/>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7" name="Google Shape;53287;p98"/>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8" name="Google Shape;53288;p98"/>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9" name="Google Shape;53289;p98"/>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0" name="Google Shape;53290;p98"/>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1" name="Google Shape;53291;p98"/>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2" name="Google Shape;53292;p98"/>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3" name="Google Shape;53293;p98"/>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4" name="Google Shape;53294;p98"/>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5" name="Google Shape;53295;p98"/>
          <p:cNvGrpSpPr/>
          <p:nvPr/>
        </p:nvGrpSpPr>
        <p:grpSpPr>
          <a:xfrm>
            <a:off x="7494022" y="2982331"/>
            <a:ext cx="175400" cy="370053"/>
            <a:chOff x="7521110" y="2906131"/>
            <a:chExt cx="175400" cy="370053"/>
          </a:xfrm>
        </p:grpSpPr>
        <p:sp>
          <p:nvSpPr>
            <p:cNvPr id="53296" name="Google Shape;53296;p98"/>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7" name="Google Shape;53297;p98"/>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8" name="Google Shape;53298;p98"/>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9" name="Google Shape;53299;p98"/>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0" name="Google Shape;53300;p98"/>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1" name="Google Shape;53301;p98"/>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2" name="Google Shape;53302;p98"/>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3" name="Google Shape;53303;p98"/>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4" name="Google Shape;53304;p98"/>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5" name="Google Shape;53305;p98"/>
          <p:cNvGrpSpPr/>
          <p:nvPr/>
        </p:nvGrpSpPr>
        <p:grpSpPr>
          <a:xfrm>
            <a:off x="3559837" y="1599486"/>
            <a:ext cx="371023" cy="347915"/>
            <a:chOff x="3586925" y="1523286"/>
            <a:chExt cx="371023" cy="347915"/>
          </a:xfrm>
        </p:grpSpPr>
        <p:sp>
          <p:nvSpPr>
            <p:cNvPr id="53306" name="Google Shape;53306;p98"/>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7" name="Google Shape;53307;p98"/>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8" name="Google Shape;53308;p98"/>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9" name="Google Shape;53309;p98"/>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0" name="Google Shape;53310;p98"/>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1" name="Google Shape;53311;p98"/>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2" name="Google Shape;53312;p98"/>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3" name="Google Shape;53313;p98"/>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4" name="Google Shape;53314;p98"/>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5" name="Google Shape;53315;p98"/>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6" name="Google Shape;53316;p98"/>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7" name="Google Shape;53317;p98"/>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8" name="Google Shape;53318;p98"/>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9" name="Google Shape;53319;p98"/>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0" name="Google Shape;53320;p98"/>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1" name="Google Shape;53321;p98"/>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2" name="Google Shape;53322;p98"/>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3" name="Google Shape;53323;p98"/>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4" name="Google Shape;53324;p98"/>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5" name="Google Shape;53325;p98"/>
          <p:cNvGrpSpPr/>
          <p:nvPr/>
        </p:nvGrpSpPr>
        <p:grpSpPr>
          <a:xfrm>
            <a:off x="6848921" y="2551661"/>
            <a:ext cx="370158" cy="285120"/>
            <a:chOff x="6876009" y="2475461"/>
            <a:chExt cx="370158" cy="285120"/>
          </a:xfrm>
        </p:grpSpPr>
        <p:sp>
          <p:nvSpPr>
            <p:cNvPr id="53326" name="Google Shape;53326;p98"/>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7" name="Google Shape;53327;p98"/>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8" name="Google Shape;53328;p98"/>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9" name="Google Shape;53329;p98"/>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0" name="Google Shape;53330;p98"/>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1" name="Google Shape;53331;p98"/>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2" name="Google Shape;53332;p98"/>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3" name="Google Shape;53333;p98"/>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4" name="Google Shape;53334;p98"/>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5" name="Google Shape;53335;p98"/>
          <p:cNvGrpSpPr/>
          <p:nvPr/>
        </p:nvGrpSpPr>
        <p:grpSpPr>
          <a:xfrm>
            <a:off x="6301134" y="2522047"/>
            <a:ext cx="370158" cy="344269"/>
            <a:chOff x="6328222" y="2445847"/>
            <a:chExt cx="370158" cy="344269"/>
          </a:xfrm>
        </p:grpSpPr>
        <p:sp>
          <p:nvSpPr>
            <p:cNvPr id="53336" name="Google Shape;53336;p98"/>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7" name="Google Shape;53337;p98"/>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8" name="Google Shape;53338;p98"/>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9" name="Google Shape;53339;p98"/>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0" name="Google Shape;53340;p98"/>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1" name="Google Shape;53341;p98"/>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2" name="Google Shape;53342;p98"/>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3" name="Google Shape;53343;p98"/>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4" name="Google Shape;53344;p98"/>
          <p:cNvGrpSpPr/>
          <p:nvPr/>
        </p:nvGrpSpPr>
        <p:grpSpPr>
          <a:xfrm>
            <a:off x="5222452" y="2509142"/>
            <a:ext cx="351639" cy="370184"/>
            <a:chOff x="5249540" y="2432942"/>
            <a:chExt cx="351639" cy="370184"/>
          </a:xfrm>
        </p:grpSpPr>
        <p:sp>
          <p:nvSpPr>
            <p:cNvPr id="53345" name="Google Shape;53345;p98"/>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6" name="Google Shape;53346;p98"/>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7" name="Google Shape;53347;p98"/>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8" name="Google Shape;53348;p98"/>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9" name="Google Shape;53349;p98"/>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0" name="Google Shape;53350;p98"/>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1" name="Google Shape;53351;p98"/>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2" name="Google Shape;53352;p98"/>
          <p:cNvGrpSpPr/>
          <p:nvPr/>
        </p:nvGrpSpPr>
        <p:grpSpPr>
          <a:xfrm>
            <a:off x="4109959" y="2558376"/>
            <a:ext cx="371102" cy="271585"/>
            <a:chOff x="4137047" y="2482176"/>
            <a:chExt cx="371102" cy="271585"/>
          </a:xfrm>
        </p:grpSpPr>
        <p:sp>
          <p:nvSpPr>
            <p:cNvPr id="53353" name="Google Shape;53353;p98"/>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4" name="Google Shape;53354;p98"/>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5" name="Google Shape;53355;p98"/>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6" name="Google Shape;53356;p98"/>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7" name="Google Shape;53357;p98"/>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8" name="Google Shape;53358;p98"/>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9" name="Google Shape;53359;p98"/>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0" name="Google Shape;53360;p98"/>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1" name="Google Shape;53361;p98"/>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2" name="Google Shape;53362;p98"/>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3" name="Google Shape;53363;p98"/>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4" name="Google Shape;53364;p98"/>
          <p:cNvGrpSpPr/>
          <p:nvPr/>
        </p:nvGrpSpPr>
        <p:grpSpPr>
          <a:xfrm>
            <a:off x="4659346" y="2509116"/>
            <a:ext cx="367377" cy="370079"/>
            <a:chOff x="4686434" y="2432916"/>
            <a:chExt cx="367377" cy="370079"/>
          </a:xfrm>
        </p:grpSpPr>
        <p:sp>
          <p:nvSpPr>
            <p:cNvPr id="53365" name="Google Shape;53365;p98"/>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6" name="Google Shape;53366;p98"/>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7" name="Google Shape;53367;p98"/>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8" name="Google Shape;53368;p98"/>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9" name="Google Shape;53369;p98"/>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0" name="Google Shape;53370;p98"/>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1" name="Google Shape;53371;p98"/>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2" name="Google Shape;53372;p98"/>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3" name="Google Shape;53373;p98"/>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4" name="Google Shape;53374;p98"/>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5" name="Google Shape;53375;p98"/>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6" name="Google Shape;53376;p98"/>
          <p:cNvGrpSpPr/>
          <p:nvPr/>
        </p:nvGrpSpPr>
        <p:grpSpPr>
          <a:xfrm>
            <a:off x="6301134" y="2132506"/>
            <a:ext cx="372099" cy="293986"/>
            <a:chOff x="6328222" y="2056306"/>
            <a:chExt cx="372099" cy="293986"/>
          </a:xfrm>
        </p:grpSpPr>
        <p:sp>
          <p:nvSpPr>
            <p:cNvPr id="53377" name="Google Shape;53377;p98"/>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8" name="Google Shape;53378;p98"/>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9" name="Google Shape;53379;p98"/>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0" name="Google Shape;53380;p98"/>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1" name="Google Shape;53381;p98"/>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2" name="Google Shape;53382;p98"/>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3" name="Google Shape;53383;p98"/>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4" name="Google Shape;53384;p98"/>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5" name="Google Shape;53385;p98"/>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6" name="Google Shape;53386;p98"/>
          <p:cNvGrpSpPr/>
          <p:nvPr/>
        </p:nvGrpSpPr>
        <p:grpSpPr>
          <a:xfrm>
            <a:off x="5762239" y="2509168"/>
            <a:ext cx="352531" cy="370132"/>
            <a:chOff x="5789327" y="2432968"/>
            <a:chExt cx="352531" cy="370132"/>
          </a:xfrm>
        </p:grpSpPr>
        <p:sp>
          <p:nvSpPr>
            <p:cNvPr id="53387" name="Google Shape;53387;p98"/>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8" name="Google Shape;53388;p98"/>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9" name="Google Shape;53389;p98"/>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0" name="Google Shape;53390;p98"/>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1" name="Google Shape;53391;p98"/>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2" name="Google Shape;53392;p98"/>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3" name="Google Shape;53393;p98"/>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4" name="Google Shape;53394;p98"/>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5" name="Google Shape;53395;p98"/>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6" name="Google Shape;53396;p98"/>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7" name="Google Shape;53397;p98"/>
          <p:cNvGrpSpPr/>
          <p:nvPr/>
        </p:nvGrpSpPr>
        <p:grpSpPr>
          <a:xfrm>
            <a:off x="847524" y="2056334"/>
            <a:ext cx="322314" cy="370158"/>
            <a:chOff x="874612" y="1980134"/>
            <a:chExt cx="322314" cy="370158"/>
          </a:xfrm>
        </p:grpSpPr>
        <p:sp>
          <p:nvSpPr>
            <p:cNvPr id="53398" name="Google Shape;53398;p98"/>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9" name="Google Shape;53399;p98"/>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0" name="Google Shape;53400;p98"/>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1" name="Google Shape;53401;p98"/>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2" name="Google Shape;53402;p98"/>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3" name="Google Shape;53403;p98"/>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4" name="Google Shape;53404;p98"/>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5" name="Google Shape;53405;p98"/>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6" name="Google Shape;53406;p98"/>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7" name="Google Shape;53407;p98"/>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8" name="Google Shape;53408;p98"/>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9" name="Google Shape;53409;p98"/>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0" name="Google Shape;53410;p98"/>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1" name="Google Shape;53411;p98"/>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2" name="Google Shape;53412;p98"/>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3" name="Google Shape;53413;p98"/>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4" name="Google Shape;53414;p98"/>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5" name="Google Shape;53415;p98"/>
          <p:cNvGrpSpPr/>
          <p:nvPr/>
        </p:nvGrpSpPr>
        <p:grpSpPr>
          <a:xfrm>
            <a:off x="3012574" y="2590980"/>
            <a:ext cx="374223" cy="329764"/>
            <a:chOff x="3039662" y="2514780"/>
            <a:chExt cx="374223" cy="329764"/>
          </a:xfrm>
        </p:grpSpPr>
        <p:sp>
          <p:nvSpPr>
            <p:cNvPr id="53416" name="Google Shape;53416;p98"/>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7" name="Google Shape;53417;p98"/>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8" name="Google Shape;53418;p98"/>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9" name="Google Shape;53419;p98"/>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0" name="Google Shape;53420;p98"/>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1" name="Google Shape;53421;p98"/>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2" name="Google Shape;53422;p98"/>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3" name="Google Shape;53423;p98"/>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4" name="Google Shape;53424;p98"/>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5" name="Google Shape;53425;p98"/>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6" name="Google Shape;53426;p98"/>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7" name="Google Shape;53427;p98"/>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8" name="Google Shape;53428;p98"/>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9" name="Google Shape;53429;p98"/>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0" name="Google Shape;53430;p98"/>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1" name="Google Shape;53431;p98"/>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2" name="Google Shape;53432;p98"/>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3" name="Google Shape;53433;p98"/>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34" name="Google Shape;53434;p98"/>
          <p:cNvGrpSpPr/>
          <p:nvPr/>
        </p:nvGrpSpPr>
        <p:grpSpPr>
          <a:xfrm>
            <a:off x="1919281" y="2639322"/>
            <a:ext cx="374066" cy="233395"/>
            <a:chOff x="1946369" y="2563122"/>
            <a:chExt cx="374066" cy="233395"/>
          </a:xfrm>
        </p:grpSpPr>
        <p:sp>
          <p:nvSpPr>
            <p:cNvPr id="53435" name="Google Shape;53435;p98"/>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6" name="Google Shape;53436;p98"/>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7" name="Google Shape;53437;p98"/>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8" name="Google Shape;53438;p98"/>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9" name="Google Shape;53439;p98"/>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0" name="Google Shape;53440;p98"/>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1" name="Google Shape;53441;p98"/>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2" name="Google Shape;53442;p98"/>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3" name="Google Shape;53443;p98"/>
          <p:cNvGrpSpPr/>
          <p:nvPr/>
        </p:nvGrpSpPr>
        <p:grpSpPr>
          <a:xfrm>
            <a:off x="4108175" y="2982384"/>
            <a:ext cx="374040" cy="370184"/>
            <a:chOff x="4135263" y="2906184"/>
            <a:chExt cx="374040" cy="370184"/>
          </a:xfrm>
        </p:grpSpPr>
        <p:sp>
          <p:nvSpPr>
            <p:cNvPr id="53444" name="Google Shape;53444;p98"/>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5" name="Google Shape;53445;p98"/>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6" name="Google Shape;53446;p98"/>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7" name="Google Shape;53447;p98"/>
          <p:cNvGrpSpPr/>
          <p:nvPr/>
        </p:nvGrpSpPr>
        <p:grpSpPr>
          <a:xfrm>
            <a:off x="4656513" y="2982384"/>
            <a:ext cx="372676" cy="370184"/>
            <a:chOff x="4683601" y="2906184"/>
            <a:chExt cx="372676" cy="370184"/>
          </a:xfrm>
        </p:grpSpPr>
        <p:sp>
          <p:nvSpPr>
            <p:cNvPr id="53448" name="Google Shape;53448;p98"/>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9" name="Google Shape;53449;p98"/>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0" name="Google Shape;53450;p98"/>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1" name="Google Shape;53451;p98"/>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2" name="Google Shape;53452;p98"/>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3" name="Google Shape;53453;p98"/>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54" name="Google Shape;53454;p98"/>
          <p:cNvGrpSpPr/>
          <p:nvPr/>
        </p:nvGrpSpPr>
        <p:grpSpPr>
          <a:xfrm>
            <a:off x="843720" y="2982253"/>
            <a:ext cx="329134" cy="370132"/>
            <a:chOff x="870808" y="2906053"/>
            <a:chExt cx="329134" cy="370132"/>
          </a:xfrm>
        </p:grpSpPr>
        <p:sp>
          <p:nvSpPr>
            <p:cNvPr id="53455" name="Google Shape;53455;p98"/>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6" name="Google Shape;53456;p98"/>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7" name="Google Shape;53457;p98"/>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8" name="Google Shape;53458;p98"/>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9" name="Google Shape;53459;p98"/>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0" name="Google Shape;53460;p98"/>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1" name="Google Shape;53461;p98"/>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2" name="Google Shape;53462;p98"/>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3" name="Google Shape;53463;p98"/>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4" name="Google Shape;53464;p98"/>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5" name="Google Shape;53465;p98"/>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6" name="Google Shape;53466;p98"/>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7" name="Google Shape;53467;p98"/>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8" name="Google Shape;53468;p98"/>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9" name="Google Shape;53469;p98"/>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0" name="Google Shape;53470;p98"/>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1" name="Google Shape;53471;p98"/>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2" name="Google Shape;53472;p98"/>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3" name="Google Shape;53473;p98"/>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4" name="Google Shape;53474;p98"/>
          <p:cNvGrpSpPr/>
          <p:nvPr/>
        </p:nvGrpSpPr>
        <p:grpSpPr>
          <a:xfrm>
            <a:off x="1916790" y="2985269"/>
            <a:ext cx="374774" cy="364282"/>
            <a:chOff x="1943878" y="2909069"/>
            <a:chExt cx="374774" cy="364282"/>
          </a:xfrm>
        </p:grpSpPr>
        <p:sp>
          <p:nvSpPr>
            <p:cNvPr id="53475" name="Google Shape;53475;p98"/>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6" name="Google Shape;53476;p98"/>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7" name="Google Shape;53477;p98"/>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8" name="Google Shape;53478;p98"/>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9" name="Google Shape;53479;p98"/>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0" name="Google Shape;53480;p98"/>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1" name="Google Shape;53481;p98"/>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2" name="Google Shape;53482;p98"/>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3" name="Google Shape;53483;p98"/>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4" name="Google Shape;53484;p98"/>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5" name="Google Shape;53485;p98"/>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6" name="Google Shape;53486;p98"/>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7" name="Google Shape;53487;p98"/>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8" name="Google Shape;53488;p98"/>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9" name="Google Shape;53489;p98"/>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0" name="Google Shape;53490;p98"/>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1" name="Google Shape;53491;p98"/>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2" name="Google Shape;53492;p98"/>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3" name="Google Shape;53493;p98"/>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4" name="Google Shape;53494;p98"/>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5" name="Google Shape;53495;p98"/>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6" name="Google Shape;53496;p98"/>
          <p:cNvGrpSpPr/>
          <p:nvPr/>
        </p:nvGrpSpPr>
        <p:grpSpPr>
          <a:xfrm>
            <a:off x="1100984" y="3441461"/>
            <a:ext cx="328872" cy="370158"/>
            <a:chOff x="1128072" y="3365261"/>
            <a:chExt cx="328872" cy="370158"/>
          </a:xfrm>
        </p:grpSpPr>
        <p:sp>
          <p:nvSpPr>
            <p:cNvPr id="53497" name="Google Shape;53497;p98"/>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8" name="Google Shape;53498;p98"/>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9" name="Google Shape;53499;p98"/>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0" name="Google Shape;53500;p98"/>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1" name="Google Shape;53501;p98"/>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2" name="Google Shape;53502;p98"/>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3" name="Google Shape;53503;p98"/>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4" name="Google Shape;53504;p98"/>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5" name="Google Shape;53505;p98"/>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6" name="Google Shape;53506;p98"/>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7" name="Google Shape;53507;p98"/>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8" name="Google Shape;53508;p98"/>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9" name="Google Shape;53509;p98"/>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0" name="Google Shape;53510;p98"/>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1" name="Google Shape;53511;p98"/>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2" name="Google Shape;53512;p98"/>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3" name="Google Shape;53513;p98"/>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4" name="Google Shape;53514;p98"/>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5" name="Google Shape;53515;p98"/>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6" name="Google Shape;53516;p98"/>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7" name="Google Shape;53517;p98"/>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8" name="Google Shape;53518;p98"/>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9" name="Google Shape;53519;p98"/>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0" name="Google Shape;53520;p98"/>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1" name="Google Shape;53521;p98"/>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2" name="Google Shape;53522;p98"/>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3" name="Google Shape;53523;p98"/>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4" name="Google Shape;53524;p98"/>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5" name="Google Shape;53525;p98"/>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6" name="Google Shape;53526;p98"/>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7" name="Google Shape;53527;p98"/>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8" name="Google Shape;53528;p98"/>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9" name="Google Shape;53529;p98"/>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0" name="Google Shape;53530;p98"/>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1" name="Google Shape;53531;p98"/>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2" name="Google Shape;53532;p98"/>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3" name="Google Shape;53533;p98"/>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4" name="Google Shape;53534;p98"/>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5" name="Google Shape;53535;p98"/>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6" name="Google Shape;53536;p98"/>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7" name="Google Shape;53537;p98"/>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8" name="Google Shape;53538;p98"/>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9" name="Google Shape;53539;p98"/>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0" name="Google Shape;53540;p98"/>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1" name="Google Shape;53541;p98"/>
          <p:cNvGrpSpPr/>
          <p:nvPr/>
        </p:nvGrpSpPr>
        <p:grpSpPr>
          <a:xfrm>
            <a:off x="5749779" y="1591381"/>
            <a:ext cx="370866" cy="364151"/>
            <a:chOff x="5776868" y="1515181"/>
            <a:chExt cx="370866" cy="364151"/>
          </a:xfrm>
        </p:grpSpPr>
        <p:sp>
          <p:nvSpPr>
            <p:cNvPr id="53542" name="Google Shape;53542;p98"/>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3" name="Google Shape;53543;p98"/>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4" name="Google Shape;53544;p98"/>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5" name="Google Shape;53545;p98"/>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6" name="Google Shape;53546;p98"/>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7" name="Google Shape;53547;p98"/>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8" name="Google Shape;53548;p98"/>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9" name="Google Shape;53549;p98"/>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0" name="Google Shape;53550;p98"/>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1" name="Google Shape;53551;p98"/>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2" name="Google Shape;53552;p98"/>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3" name="Google Shape;53553;p98"/>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4" name="Google Shape;53554;p98"/>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5" name="Google Shape;53555;p98"/>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6" name="Google Shape;53556;p98"/>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7" name="Google Shape;53557;p98"/>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8" name="Google Shape;53558;p98"/>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9" name="Google Shape;53559;p98"/>
          <p:cNvGrpSpPr/>
          <p:nvPr/>
        </p:nvGrpSpPr>
        <p:grpSpPr>
          <a:xfrm>
            <a:off x="3550761" y="2509142"/>
            <a:ext cx="393660" cy="370079"/>
            <a:chOff x="3577849" y="2432942"/>
            <a:chExt cx="393660" cy="370079"/>
          </a:xfrm>
        </p:grpSpPr>
        <p:sp>
          <p:nvSpPr>
            <p:cNvPr id="53560" name="Google Shape;53560;p98"/>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1" name="Google Shape;53561;p98"/>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2" name="Google Shape;53562;p98"/>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3" name="Google Shape;53563;p98"/>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4" name="Google Shape;53564;p98"/>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5" name="Google Shape;53565;p98"/>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6" name="Google Shape;53566;p98"/>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7" name="Google Shape;53567;p98"/>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8" name="Google Shape;53568;p98"/>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9" name="Google Shape;53569;p98"/>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0" name="Google Shape;53570;p98"/>
          <p:cNvGrpSpPr/>
          <p:nvPr/>
        </p:nvGrpSpPr>
        <p:grpSpPr>
          <a:xfrm>
            <a:off x="2466911" y="3003237"/>
            <a:ext cx="370132" cy="328164"/>
            <a:chOff x="2493999" y="2927037"/>
            <a:chExt cx="370132" cy="328164"/>
          </a:xfrm>
        </p:grpSpPr>
        <p:sp>
          <p:nvSpPr>
            <p:cNvPr id="53571" name="Google Shape;53571;p98"/>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2" name="Google Shape;53572;p98"/>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3" name="Google Shape;53573;p98"/>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4" name="Google Shape;53574;p98"/>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5" name="Google Shape;53575;p98"/>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6" name="Google Shape;53576;p98"/>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7" name="Google Shape;53577;p98"/>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8" name="Google Shape;53578;p98"/>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9" name="Google Shape;53579;p98"/>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0" name="Google Shape;53580;p98"/>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1" name="Google Shape;53581;p98"/>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2" name="Google Shape;53582;p98"/>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3" name="Google Shape;53583;p98"/>
          <p:cNvGrpSpPr/>
          <p:nvPr/>
        </p:nvGrpSpPr>
        <p:grpSpPr>
          <a:xfrm>
            <a:off x="3562329" y="3026896"/>
            <a:ext cx="370315" cy="281028"/>
            <a:chOff x="3589417" y="2950696"/>
            <a:chExt cx="370315" cy="281028"/>
          </a:xfrm>
        </p:grpSpPr>
        <p:sp>
          <p:nvSpPr>
            <p:cNvPr id="53584" name="Google Shape;53584;p98"/>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5" name="Google Shape;53585;p98"/>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6" name="Google Shape;53586;p98"/>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7" name="Google Shape;53587;p98"/>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8" name="Google Shape;53588;p98"/>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9" name="Google Shape;53589;p98"/>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0" name="Google Shape;53590;p98"/>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1" name="Google Shape;53591;p98"/>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2" name="Google Shape;53592;p98"/>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3" name="Google Shape;53593;p98"/>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4" name="Google Shape;53594;p98"/>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5" name="Google Shape;53595;p98"/>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6" name="Google Shape;53596;p98"/>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7" name="Google Shape;53597;p98"/>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8" name="Google Shape;53598;p98"/>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9" name="Google Shape;53599;p98"/>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0" name="Google Shape;53600;p98"/>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1" name="Google Shape;53601;p98"/>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2" name="Google Shape;53602;p98"/>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3" name="Google Shape;53603;p98"/>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4" name="Google Shape;53604;p98"/>
          <p:cNvGrpSpPr/>
          <p:nvPr/>
        </p:nvGrpSpPr>
        <p:grpSpPr>
          <a:xfrm>
            <a:off x="3005623" y="2987918"/>
            <a:ext cx="396125" cy="359062"/>
            <a:chOff x="3032711" y="2911718"/>
            <a:chExt cx="396125" cy="359062"/>
          </a:xfrm>
        </p:grpSpPr>
        <p:sp>
          <p:nvSpPr>
            <p:cNvPr id="53605" name="Google Shape;53605;p98"/>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6" name="Google Shape;53606;p98"/>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7" name="Google Shape;53607;p98"/>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8" name="Google Shape;53608;p98"/>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9" name="Google Shape;53609;p98"/>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0" name="Google Shape;53610;p98"/>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1" name="Google Shape;53611;p98"/>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2" name="Google Shape;53612;p98"/>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3" name="Google Shape;53613;p98"/>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4" name="Google Shape;53614;p98"/>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5" name="Google Shape;53615;p98"/>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6" name="Google Shape;53616;p98"/>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7" name="Google Shape;53617;p98"/>
          <p:cNvGrpSpPr/>
          <p:nvPr/>
        </p:nvGrpSpPr>
        <p:grpSpPr>
          <a:xfrm>
            <a:off x="7390676" y="1589597"/>
            <a:ext cx="373174" cy="367692"/>
            <a:chOff x="7417764" y="1513397"/>
            <a:chExt cx="373174" cy="367692"/>
          </a:xfrm>
        </p:grpSpPr>
        <p:sp>
          <p:nvSpPr>
            <p:cNvPr id="53618" name="Google Shape;53618;p98"/>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9" name="Google Shape;53619;p98"/>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0" name="Google Shape;53620;p98"/>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1" name="Google Shape;53621;p98"/>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2" name="Google Shape;53622;p98"/>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3" name="Google Shape;53623;p98"/>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4" name="Google Shape;53624;p98"/>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5" name="Google Shape;53625;p98"/>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6" name="Google Shape;53626;p98"/>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7" name="Google Shape;53627;p98"/>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8" name="Google Shape;53628;p98"/>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9" name="Google Shape;53629;p98"/>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0" name="Google Shape;53630;p98"/>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1" name="Google Shape;53631;p98"/>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2" name="Google Shape;53632;p98"/>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3" name="Google Shape;53633;p98"/>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4" name="Google Shape;53634;p98"/>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5" name="Google Shape;53635;p98"/>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6" name="Google Shape;53636;p98"/>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7" name="Google Shape;53637;p98"/>
          <p:cNvGrpSpPr/>
          <p:nvPr/>
        </p:nvGrpSpPr>
        <p:grpSpPr>
          <a:xfrm>
            <a:off x="6844856" y="1590568"/>
            <a:ext cx="370132" cy="365672"/>
            <a:chOff x="6871944" y="1514368"/>
            <a:chExt cx="370132" cy="365672"/>
          </a:xfrm>
        </p:grpSpPr>
        <p:sp>
          <p:nvSpPr>
            <p:cNvPr id="53638" name="Google Shape;53638;p98"/>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9" name="Google Shape;53639;p98"/>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0" name="Google Shape;53640;p98"/>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1" name="Google Shape;53641;p98"/>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2" name="Google Shape;53642;p98"/>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3" name="Google Shape;53643;p98"/>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4" name="Google Shape;53644;p98"/>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5" name="Google Shape;53645;p98"/>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6" name="Google Shape;53646;p98"/>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7" name="Google Shape;53647;p98"/>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8" name="Google Shape;53648;p98"/>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9" name="Google Shape;53649;p98"/>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0" name="Google Shape;53650;p98"/>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1" name="Google Shape;53651;p98"/>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2" name="Google Shape;53652;p98"/>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3" name="Google Shape;53653;p98"/>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4" name="Google Shape;53654;p98"/>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5" name="Google Shape;53655;p98"/>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6" name="Google Shape;53656;p98"/>
          <p:cNvGrpSpPr/>
          <p:nvPr/>
        </p:nvGrpSpPr>
        <p:grpSpPr>
          <a:xfrm>
            <a:off x="6534843" y="3441461"/>
            <a:ext cx="400375" cy="370184"/>
            <a:chOff x="6561931" y="3365261"/>
            <a:chExt cx="400375" cy="370184"/>
          </a:xfrm>
        </p:grpSpPr>
        <p:sp>
          <p:nvSpPr>
            <p:cNvPr id="53657" name="Google Shape;53657;p98"/>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8" name="Google Shape;53658;p98"/>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9" name="Google Shape;53659;p98"/>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0" name="Google Shape;53660;p98"/>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1" name="Google Shape;53661;p98"/>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2" name="Google Shape;53662;p98"/>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3" name="Google Shape;53663;p98"/>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4" name="Google Shape;53664;p98"/>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5" name="Google Shape;53665;p98"/>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6" name="Google Shape;53666;p98"/>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7" name="Google Shape;53667;p98"/>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8" name="Google Shape;53668;p98"/>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9" name="Google Shape;53669;p98"/>
          <p:cNvGrpSpPr/>
          <p:nvPr/>
        </p:nvGrpSpPr>
        <p:grpSpPr>
          <a:xfrm>
            <a:off x="1915032" y="2062052"/>
            <a:ext cx="378315" cy="358695"/>
            <a:chOff x="1942120" y="1985852"/>
            <a:chExt cx="378315" cy="358695"/>
          </a:xfrm>
        </p:grpSpPr>
        <p:sp>
          <p:nvSpPr>
            <p:cNvPr id="53670" name="Google Shape;53670;p98"/>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1" name="Google Shape;53671;p98"/>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2" name="Google Shape;53672;p98"/>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3" name="Google Shape;53673;p98"/>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4" name="Google Shape;53674;p98"/>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5" name="Google Shape;53675;p98"/>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6" name="Google Shape;53676;p98"/>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7" name="Google Shape;53677;p98"/>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8" name="Google Shape;53678;p98"/>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9" name="Google Shape;53679;p98"/>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0" name="Google Shape;53680;p98"/>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1" name="Google Shape;53681;p98"/>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2" name="Google Shape;53682;p98"/>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3" name="Google Shape;53683;p98"/>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4" name="Google Shape;53684;p98"/>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5" name="Google Shape;53685;p98"/>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6" name="Google Shape;53686;p98"/>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7" name="Google Shape;53687;p98"/>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8" name="Google Shape;53688;p98"/>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9" name="Google Shape;53689;p98"/>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0" name="Google Shape;53690;p98"/>
          <p:cNvGrpSpPr/>
          <p:nvPr/>
        </p:nvGrpSpPr>
        <p:grpSpPr>
          <a:xfrm>
            <a:off x="1374327" y="2505418"/>
            <a:ext cx="364282" cy="374197"/>
            <a:chOff x="1401415" y="2429218"/>
            <a:chExt cx="364282" cy="374197"/>
          </a:xfrm>
        </p:grpSpPr>
        <p:sp>
          <p:nvSpPr>
            <p:cNvPr id="53691" name="Google Shape;53691;p98"/>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2" name="Google Shape;53692;p98"/>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3" name="Google Shape;53693;p98"/>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4" name="Google Shape;53694;p98"/>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5" name="Google Shape;53695;p98"/>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6" name="Google Shape;53696;p98"/>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7" name="Google Shape;53697;p98"/>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8" name="Google Shape;53698;p98"/>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9" name="Google Shape;53699;p98"/>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0" name="Google Shape;53700;p98"/>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1" name="Google Shape;53701;p98"/>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2" name="Google Shape;53702;p98"/>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3" name="Google Shape;53703;p98"/>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4" name="Google Shape;53704;p98"/>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5" name="Google Shape;53705;p98"/>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6" name="Google Shape;53706;p98"/>
          <p:cNvGrpSpPr/>
          <p:nvPr/>
        </p:nvGrpSpPr>
        <p:grpSpPr>
          <a:xfrm>
            <a:off x="7083339" y="3441461"/>
            <a:ext cx="400401" cy="370184"/>
            <a:chOff x="7110427" y="3365261"/>
            <a:chExt cx="400401" cy="370184"/>
          </a:xfrm>
        </p:grpSpPr>
        <p:sp>
          <p:nvSpPr>
            <p:cNvPr id="53707" name="Google Shape;53707;p98"/>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8" name="Google Shape;53708;p98"/>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9" name="Google Shape;53709;p98"/>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0" name="Google Shape;53710;p98"/>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1" name="Google Shape;53711;p98"/>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2" name="Google Shape;53712;p98"/>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3" name="Google Shape;53713;p98"/>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4" name="Google Shape;53714;p98"/>
          <p:cNvGrpSpPr/>
          <p:nvPr/>
        </p:nvGrpSpPr>
        <p:grpSpPr>
          <a:xfrm>
            <a:off x="7631861" y="3439337"/>
            <a:ext cx="400375" cy="370132"/>
            <a:chOff x="7658949" y="3363137"/>
            <a:chExt cx="400375" cy="370132"/>
          </a:xfrm>
        </p:grpSpPr>
        <p:sp>
          <p:nvSpPr>
            <p:cNvPr id="53715" name="Google Shape;53715;p98"/>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6" name="Google Shape;53716;p98"/>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7" name="Google Shape;53717;p98"/>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8" name="Google Shape;53718;p98"/>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9" name="Google Shape;53719;p98"/>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0" name="Google Shape;53720;p98"/>
          <p:cNvGrpSpPr/>
          <p:nvPr/>
        </p:nvGrpSpPr>
        <p:grpSpPr>
          <a:xfrm>
            <a:off x="3277393" y="3455589"/>
            <a:ext cx="356623" cy="370105"/>
            <a:chOff x="3307156" y="3365314"/>
            <a:chExt cx="356623" cy="370105"/>
          </a:xfrm>
        </p:grpSpPr>
        <p:sp>
          <p:nvSpPr>
            <p:cNvPr id="53721" name="Google Shape;53721;p98"/>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2" name="Google Shape;53722;p98"/>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3" name="Google Shape;53723;p98"/>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4" name="Google Shape;53724;p98"/>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5" name="Google Shape;53725;p98"/>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6" name="Google Shape;53726;p98"/>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7" name="Google Shape;53727;p98"/>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8" name="Google Shape;53728;p98"/>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9" name="Google Shape;53729;p98"/>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0" name="Google Shape;53730;p98"/>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1" name="Google Shape;53731;p98"/>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2" name="Google Shape;53732;p98"/>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3" name="Google Shape;53733;p98"/>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4" name="Google Shape;53734;p98"/>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5" name="Google Shape;53735;p98"/>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6" name="Google Shape;53736;p98"/>
          <p:cNvGrpSpPr/>
          <p:nvPr/>
        </p:nvGrpSpPr>
        <p:grpSpPr>
          <a:xfrm>
            <a:off x="7395319" y="2056307"/>
            <a:ext cx="372807" cy="370079"/>
            <a:chOff x="7422407" y="1980107"/>
            <a:chExt cx="372807" cy="370079"/>
          </a:xfrm>
        </p:grpSpPr>
        <p:sp>
          <p:nvSpPr>
            <p:cNvPr id="53737" name="Google Shape;53737;p98"/>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8" name="Google Shape;53738;p98"/>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9" name="Google Shape;53739;p98"/>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0" name="Google Shape;53740;p98"/>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1" name="Google Shape;53741;p98"/>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2" name="Google Shape;53742;p98"/>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3" name="Google Shape;53743;p98"/>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4" name="Google Shape;53744;p98"/>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5" name="Google Shape;53745;p98"/>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6" name="Google Shape;53746;p98"/>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7" name="Google Shape;53747;p98"/>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8" name="Google Shape;53748;p98"/>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9" name="Google Shape;53749;p98"/>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0" name="Google Shape;53750;p98"/>
          <p:cNvGrpSpPr/>
          <p:nvPr/>
        </p:nvGrpSpPr>
        <p:grpSpPr>
          <a:xfrm>
            <a:off x="6889053" y="2982384"/>
            <a:ext cx="289737" cy="370394"/>
            <a:chOff x="6916141" y="2906184"/>
            <a:chExt cx="289737" cy="370394"/>
          </a:xfrm>
        </p:grpSpPr>
        <p:sp>
          <p:nvSpPr>
            <p:cNvPr id="53751" name="Google Shape;53751;p98"/>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2" name="Google Shape;53752;p98"/>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3" name="Google Shape;53753;p98"/>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4" name="Google Shape;53754;p98"/>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5" name="Google Shape;53755;p98"/>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6" name="Google Shape;53756;p98"/>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7" name="Google Shape;53757;p98"/>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8" name="Google Shape;53758;p98"/>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9" name="Google Shape;53759;p98"/>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0" name="Google Shape;53760;p98"/>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1" name="Google Shape;53761;p98"/>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2" name="Google Shape;53762;p98"/>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3" name="Google Shape;53763;p98"/>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4" name="Google Shape;53764;p98"/>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5" name="Google Shape;53765;p98"/>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6" name="Google Shape;53766;p98"/>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7" name="Google Shape;53767;p98"/>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8" name="Google Shape;53768;p98"/>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9" name="Google Shape;53769;p98"/>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0" name="Google Shape;53770;p98"/>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1" name="Google Shape;53771;p98"/>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2" name="Google Shape;53772;p98"/>
          <p:cNvGrpSpPr/>
          <p:nvPr/>
        </p:nvGrpSpPr>
        <p:grpSpPr>
          <a:xfrm>
            <a:off x="7943106" y="2089777"/>
            <a:ext cx="372676" cy="331731"/>
            <a:chOff x="7970194" y="2013577"/>
            <a:chExt cx="372676" cy="331731"/>
          </a:xfrm>
        </p:grpSpPr>
        <p:sp>
          <p:nvSpPr>
            <p:cNvPr id="53773" name="Google Shape;53773;p98"/>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4" name="Google Shape;53774;p98"/>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5" name="Google Shape;53775;p98"/>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6" name="Google Shape;53776;p98"/>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7" name="Google Shape;53777;p98"/>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8" name="Google Shape;53778;p98"/>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9" name="Google Shape;53779;p98"/>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0" name="Google Shape;53780;p98"/>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1" name="Google Shape;53781;p98"/>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2" name="Google Shape;53782;p98"/>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3" name="Google Shape;53783;p98"/>
          <p:cNvGrpSpPr/>
          <p:nvPr/>
        </p:nvGrpSpPr>
        <p:grpSpPr>
          <a:xfrm>
            <a:off x="1389645" y="1588390"/>
            <a:ext cx="332964" cy="370158"/>
            <a:chOff x="1416733" y="1512190"/>
            <a:chExt cx="332964" cy="370158"/>
          </a:xfrm>
        </p:grpSpPr>
        <p:sp>
          <p:nvSpPr>
            <p:cNvPr id="53784" name="Google Shape;53784;p98"/>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5" name="Google Shape;53785;p98"/>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6" name="Google Shape;53786;p98"/>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7" name="Google Shape;53787;p98"/>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8" name="Google Shape;53788;p98"/>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9" name="Google Shape;53789;p98"/>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0" name="Google Shape;53790;p98"/>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1" name="Google Shape;53791;p98"/>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2" name="Google Shape;53792;p98"/>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3" name="Google Shape;53793;p98"/>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4" name="Google Shape;53794;p98"/>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5" name="Google Shape;53795;p98"/>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6" name="Google Shape;53796;p98"/>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7" name="Google Shape;53797;p98"/>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8" name="Google Shape;53798;p98"/>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9" name="Google Shape;53799;p98"/>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0" name="Google Shape;53800;p98"/>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1" name="Google Shape;53801;p98"/>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2" name="Google Shape;53802;p98"/>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3" name="Google Shape;53803;p98"/>
          <p:cNvGrpSpPr/>
          <p:nvPr/>
        </p:nvGrpSpPr>
        <p:grpSpPr>
          <a:xfrm>
            <a:off x="5219278" y="2982305"/>
            <a:ext cx="342852" cy="370079"/>
            <a:chOff x="5246366" y="2906105"/>
            <a:chExt cx="342852" cy="370079"/>
          </a:xfrm>
        </p:grpSpPr>
        <p:sp>
          <p:nvSpPr>
            <p:cNvPr id="53804" name="Google Shape;53804;p98"/>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5" name="Google Shape;53805;p98"/>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6" name="Google Shape;53806;p98"/>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7" name="Google Shape;53807;p98"/>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8" name="Google Shape;53808;p98"/>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9" name="Google Shape;53809;p98"/>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0" name="Google Shape;53810;p98"/>
          <p:cNvGrpSpPr/>
          <p:nvPr/>
        </p:nvGrpSpPr>
        <p:grpSpPr>
          <a:xfrm>
            <a:off x="822579" y="2511083"/>
            <a:ext cx="371259" cy="366249"/>
            <a:chOff x="849667" y="2434883"/>
            <a:chExt cx="371259" cy="366249"/>
          </a:xfrm>
        </p:grpSpPr>
        <p:sp>
          <p:nvSpPr>
            <p:cNvPr id="53811" name="Google Shape;53811;p98"/>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2" name="Google Shape;53812;p98"/>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3" name="Google Shape;53813;p98"/>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4" name="Google Shape;53814;p98"/>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5" name="Google Shape;53815;p98"/>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6" name="Google Shape;53816;p98"/>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7" name="Google Shape;53817;p98"/>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8" name="Google Shape;53818;p98"/>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9" name="Google Shape;53819;p98"/>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0" name="Google Shape;53820;p98"/>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1" name="Google Shape;53821;p98"/>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2" name="Google Shape;53822;p98"/>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3" name="Google Shape;53823;p98"/>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4" name="Google Shape;53824;p98"/>
          <p:cNvGrpSpPr/>
          <p:nvPr/>
        </p:nvGrpSpPr>
        <p:grpSpPr>
          <a:xfrm>
            <a:off x="4389938" y="3441566"/>
            <a:ext cx="332728" cy="370053"/>
            <a:chOff x="4417026" y="3365366"/>
            <a:chExt cx="332728" cy="370053"/>
          </a:xfrm>
        </p:grpSpPr>
        <p:sp>
          <p:nvSpPr>
            <p:cNvPr id="53825" name="Google Shape;53825;p98"/>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6" name="Google Shape;53826;p98"/>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7" name="Google Shape;53827;p98"/>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8" name="Google Shape;53828;p98"/>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9" name="Google Shape;53829;p98"/>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0" name="Google Shape;53830;p98"/>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1" name="Google Shape;53831;p98"/>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2" name="Google Shape;53832;p98"/>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3" name="Google Shape;53833;p98"/>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4" name="Google Shape;53834;p98"/>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5" name="Google Shape;53835;p98"/>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6" name="Google Shape;53836;p98"/>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7" name="Google Shape;53837;p98"/>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8" name="Google Shape;53838;p98"/>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9" name="Google Shape;53839;p98"/>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0" name="Google Shape;53840;p98"/>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1" name="Google Shape;53841;p98"/>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2" name="Google Shape;53842;p98"/>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3" name="Google Shape;53843;p98"/>
          <p:cNvGrpSpPr/>
          <p:nvPr/>
        </p:nvGrpSpPr>
        <p:grpSpPr>
          <a:xfrm>
            <a:off x="2469980" y="2056386"/>
            <a:ext cx="363994" cy="370105"/>
            <a:chOff x="2497068" y="1980186"/>
            <a:chExt cx="363994" cy="370105"/>
          </a:xfrm>
        </p:grpSpPr>
        <p:sp>
          <p:nvSpPr>
            <p:cNvPr id="53844" name="Google Shape;53844;p98"/>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5" name="Google Shape;53845;p98"/>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6" name="Google Shape;53846;p98"/>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7" name="Google Shape;53847;p98"/>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8" name="Google Shape;53848;p98"/>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9" name="Google Shape;53849;p98"/>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0" name="Google Shape;53850;p98"/>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1" name="Google Shape;53851;p98"/>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2" name="Google Shape;53852;p98"/>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3" name="Google Shape;53853;p98"/>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4" name="Google Shape;53854;p98"/>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5" name="Google Shape;53855;p98"/>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6" name="Google Shape;53856;p98"/>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7" name="Google Shape;53857;p98"/>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8" name="Google Shape;53858;p98"/>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9" name="Google Shape;53859;p98"/>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0" name="Google Shape;53860;p98"/>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1" name="Google Shape;53861;p98"/>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2" name="Google Shape;53862;p98"/>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3" name="Google Shape;53863;p98"/>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4" name="Google Shape;53864;p98"/>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5" name="Google Shape;53865;p98"/>
          <p:cNvGrpSpPr/>
          <p:nvPr/>
        </p:nvGrpSpPr>
        <p:grpSpPr>
          <a:xfrm>
            <a:off x="5793190" y="2982358"/>
            <a:ext cx="294904" cy="370027"/>
            <a:chOff x="5820278" y="2906158"/>
            <a:chExt cx="294904" cy="370027"/>
          </a:xfrm>
        </p:grpSpPr>
        <p:sp>
          <p:nvSpPr>
            <p:cNvPr id="53866" name="Google Shape;53866;p98"/>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7" name="Google Shape;53867;p98"/>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8" name="Google Shape;53868;p98"/>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9" name="Google Shape;53869;p98"/>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0" name="Google Shape;53870;p98"/>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1" name="Google Shape;53871;p98"/>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2" name="Google Shape;53872;p98"/>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3" name="Google Shape;53873;p98"/>
          <p:cNvGrpSpPr/>
          <p:nvPr/>
        </p:nvGrpSpPr>
        <p:grpSpPr>
          <a:xfrm>
            <a:off x="4919731" y="3459429"/>
            <a:ext cx="370132" cy="334223"/>
            <a:chOff x="4946819" y="3383229"/>
            <a:chExt cx="370132" cy="334223"/>
          </a:xfrm>
        </p:grpSpPr>
        <p:sp>
          <p:nvSpPr>
            <p:cNvPr id="53874" name="Google Shape;53874;p98"/>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5" name="Google Shape;53875;p98"/>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6" name="Google Shape;53876;p98"/>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7" name="Google Shape;53877;p98"/>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8" name="Google Shape;53878;p98"/>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9" name="Google Shape;53879;p98"/>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0" name="Google Shape;53880;p98"/>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1" name="Google Shape;53881;p98"/>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2" name="Google Shape;53882;p98"/>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3" name="Google Shape;53883;p98"/>
          <p:cNvGrpSpPr/>
          <p:nvPr/>
        </p:nvGrpSpPr>
        <p:grpSpPr>
          <a:xfrm>
            <a:off x="3011315" y="1615434"/>
            <a:ext cx="375482" cy="316072"/>
            <a:chOff x="3038403" y="1539234"/>
            <a:chExt cx="375482" cy="316072"/>
          </a:xfrm>
        </p:grpSpPr>
        <p:sp>
          <p:nvSpPr>
            <p:cNvPr id="53884" name="Google Shape;53884;p9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85" name="Google Shape;53885;p98"/>
            <p:cNvGrpSpPr/>
            <p:nvPr/>
          </p:nvGrpSpPr>
          <p:grpSpPr>
            <a:xfrm>
              <a:off x="3038403" y="1539234"/>
              <a:ext cx="375482" cy="316072"/>
              <a:chOff x="3038403" y="1539234"/>
              <a:chExt cx="375482" cy="316072"/>
            </a:xfrm>
          </p:grpSpPr>
          <p:sp>
            <p:nvSpPr>
              <p:cNvPr id="53886" name="Google Shape;53886;p98"/>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7" name="Google Shape;53887;p98"/>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8" name="Google Shape;53888;p98"/>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9" name="Google Shape;53889;p98"/>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0" name="Google Shape;53890;p98"/>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1" name="Google Shape;53891;p98"/>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2" name="Google Shape;53892;p98"/>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3" name="Google Shape;53893;p98"/>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4" name="Google Shape;53894;p98"/>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95" name="Google Shape;53895;p98"/>
          <p:cNvGrpSpPr/>
          <p:nvPr/>
        </p:nvGrpSpPr>
        <p:grpSpPr>
          <a:xfrm>
            <a:off x="6305777" y="2982331"/>
            <a:ext cx="360846" cy="370184"/>
            <a:chOff x="6332865" y="2906131"/>
            <a:chExt cx="360846" cy="370184"/>
          </a:xfrm>
        </p:grpSpPr>
        <p:sp>
          <p:nvSpPr>
            <p:cNvPr id="53896" name="Google Shape;53896;p98"/>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7" name="Google Shape;53897;p98"/>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8" name="Google Shape;53898;p98"/>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9" name="Google Shape;53899;p98"/>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0" name="Google Shape;53900;p98"/>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1" name="Google Shape;53901;p98"/>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2" name="Google Shape;53902;p98"/>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3" name="Google Shape;53903;p98"/>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4" name="Google Shape;53904;p98"/>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5" name="Google Shape;53905;p98"/>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6" name="Google Shape;53906;p98"/>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7" name="Google Shape;53907;p98"/>
          <p:cNvGrpSpPr/>
          <p:nvPr/>
        </p:nvGrpSpPr>
        <p:grpSpPr>
          <a:xfrm>
            <a:off x="4107991" y="1594266"/>
            <a:ext cx="370132" cy="358223"/>
            <a:chOff x="4135079" y="1518066"/>
            <a:chExt cx="370132" cy="358223"/>
          </a:xfrm>
        </p:grpSpPr>
        <p:sp>
          <p:nvSpPr>
            <p:cNvPr id="53908" name="Google Shape;53908;p98"/>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9" name="Google Shape;53909;p98"/>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0" name="Google Shape;53910;p98"/>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1" name="Google Shape;53911;p98"/>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2" name="Google Shape;53912;p98"/>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3" name="Google Shape;53913;p98"/>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4" name="Google Shape;53914;p98"/>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5" name="Google Shape;53915;p98"/>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6" name="Google Shape;53916;p98"/>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7" name="Google Shape;53917;p98"/>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8" name="Google Shape;53918;p98"/>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9" name="Google Shape;53919;p98"/>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0" name="Google Shape;53920;p98"/>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1" name="Google Shape;53921;p98"/>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2" name="Google Shape;53922;p98"/>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3" name="Google Shape;53923;p98"/>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4" name="Google Shape;53924;p98"/>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5" name="Google Shape;53925;p98"/>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6" name="Google Shape;53926;p98"/>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7" name="Google Shape;53927;p98"/>
          <p:cNvGrpSpPr/>
          <p:nvPr/>
        </p:nvGrpSpPr>
        <p:grpSpPr>
          <a:xfrm>
            <a:off x="6851780" y="2056334"/>
            <a:ext cx="361240" cy="370158"/>
            <a:chOff x="6878869" y="1980134"/>
            <a:chExt cx="361240" cy="370158"/>
          </a:xfrm>
        </p:grpSpPr>
        <p:sp>
          <p:nvSpPr>
            <p:cNvPr id="53928" name="Google Shape;53928;p98"/>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9" name="Google Shape;53929;p98"/>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0" name="Google Shape;53930;p98"/>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1" name="Google Shape;53931;p98"/>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2" name="Google Shape;53932;p98"/>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3" name="Google Shape;53933;p98"/>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4" name="Google Shape;53934;p98"/>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5" name="Google Shape;53935;p98"/>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6" name="Google Shape;53936;p98"/>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7" name="Google Shape;53937;p98"/>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8" name="Google Shape;53938;p98"/>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9" name="Google Shape;53939;p98"/>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0" name="Google Shape;53940;p98"/>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1" name="Google Shape;53941;p98"/>
          <p:cNvGrpSpPr/>
          <p:nvPr/>
        </p:nvGrpSpPr>
        <p:grpSpPr>
          <a:xfrm>
            <a:off x="2466911" y="2626233"/>
            <a:ext cx="370132" cy="259467"/>
            <a:chOff x="2493999" y="2550033"/>
            <a:chExt cx="370132" cy="259467"/>
          </a:xfrm>
        </p:grpSpPr>
        <p:sp>
          <p:nvSpPr>
            <p:cNvPr id="53942" name="Google Shape;53942;p98"/>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3" name="Google Shape;53943;p98"/>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4" name="Google Shape;53944;p98"/>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5" name="Google Shape;53945;p98"/>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6" name="Google Shape;53946;p98"/>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7" name="Google Shape;53947;p98"/>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8" name="Google Shape;53948;p98"/>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9" name="Google Shape;53949;p98"/>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0" name="Google Shape;53950;p98"/>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1" name="Google Shape;53951;p98"/>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2" name="Google Shape;53952;p98"/>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3" name="Google Shape;53953;p98"/>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4" name="Google Shape;53954;p98"/>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5" name="Google Shape;53955;p98"/>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6" name="Google Shape;53956;p98"/>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7" name="Google Shape;53957;p98"/>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8" name="Google Shape;53958;p98"/>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9" name="Google Shape;53959;p98"/>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0" name="Google Shape;53960;p98"/>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1" name="Google Shape;53961;p98"/>
          <p:cNvGrpSpPr/>
          <p:nvPr/>
        </p:nvGrpSpPr>
        <p:grpSpPr>
          <a:xfrm>
            <a:off x="1672614" y="3441461"/>
            <a:ext cx="281054" cy="370158"/>
            <a:chOff x="1699703" y="3365261"/>
            <a:chExt cx="281054" cy="370158"/>
          </a:xfrm>
        </p:grpSpPr>
        <p:sp>
          <p:nvSpPr>
            <p:cNvPr id="53962" name="Google Shape;53962;p98"/>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3" name="Google Shape;53963;p98"/>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4" name="Google Shape;53964;p98"/>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5" name="Google Shape;53965;p98"/>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6" name="Google Shape;53966;p98"/>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7" name="Google Shape;53967;p98"/>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8" name="Google Shape;53968;p98"/>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9" name="Google Shape;53969;p98"/>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0" name="Google Shape;53970;p98"/>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1" name="Google Shape;53971;p98"/>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2" name="Google Shape;53972;p98"/>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3" name="Google Shape;53973;p98"/>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4" name="Google Shape;53974;p98"/>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5" name="Google Shape;53975;p98"/>
          <p:cNvGrpSpPr/>
          <p:nvPr/>
        </p:nvGrpSpPr>
        <p:grpSpPr>
          <a:xfrm>
            <a:off x="7939722" y="1595630"/>
            <a:ext cx="369974" cy="355626"/>
            <a:chOff x="7966810" y="1519430"/>
            <a:chExt cx="369974" cy="355626"/>
          </a:xfrm>
        </p:grpSpPr>
        <p:sp>
          <p:nvSpPr>
            <p:cNvPr id="53976" name="Google Shape;53976;p98"/>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7" name="Google Shape;53977;p98"/>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8" name="Google Shape;53978;p98"/>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9" name="Google Shape;53979;p98"/>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0" name="Google Shape;53980;p98"/>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1" name="Google Shape;53981;p98"/>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2" name="Google Shape;53982;p98"/>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3" name="Google Shape;53983;p98"/>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4" name="Google Shape;53984;p98"/>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5" name="Google Shape;53985;p98"/>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6" name="Google Shape;53986;p98"/>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7" name="Google Shape;53987;p98"/>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8" name="Google Shape;53988;p98"/>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9" name="Google Shape;53989;p98"/>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0" name="Google Shape;53990;p98"/>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1" name="Google Shape;53991;p98"/>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2" name="Google Shape;53992;p98"/>
          <p:cNvGrpSpPr/>
          <p:nvPr/>
        </p:nvGrpSpPr>
        <p:grpSpPr>
          <a:xfrm>
            <a:off x="2765540" y="3441540"/>
            <a:ext cx="290445" cy="370079"/>
            <a:chOff x="2792628" y="3365340"/>
            <a:chExt cx="290445" cy="370079"/>
          </a:xfrm>
        </p:grpSpPr>
        <p:sp>
          <p:nvSpPr>
            <p:cNvPr id="53993" name="Google Shape;53993;p98"/>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4" name="Google Shape;53994;p98"/>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5" name="Google Shape;53995;p98"/>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6" name="Google Shape;53996;p98"/>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7" name="Google Shape;53997;p98"/>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8" name="Google Shape;53998;p98"/>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9" name="Google Shape;53999;p98"/>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0" name="Google Shape;54000;p98"/>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1" name="Google Shape;54001;p98"/>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2" name="Google Shape;54002;p98"/>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3" name="Google Shape;54003;p98"/>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4" name="Google Shape;54004;p98"/>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5" name="Google Shape;54005;p98"/>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6" name="Google Shape;54006;p98"/>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7" name="Google Shape;54007;p98"/>
          <p:cNvGrpSpPr/>
          <p:nvPr/>
        </p:nvGrpSpPr>
        <p:grpSpPr>
          <a:xfrm>
            <a:off x="1362497" y="2064517"/>
            <a:ext cx="388125" cy="353790"/>
            <a:chOff x="1389585" y="1988317"/>
            <a:chExt cx="388125" cy="353790"/>
          </a:xfrm>
        </p:grpSpPr>
        <p:sp>
          <p:nvSpPr>
            <p:cNvPr id="54008" name="Google Shape;54008;p98"/>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9" name="Google Shape;54009;p98"/>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0" name="Google Shape;54010;p98"/>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1" name="Google Shape;54011;p98"/>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2" name="Google Shape;54012;p98"/>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3" name="Google Shape;54013;p98"/>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4" name="Google Shape;54014;p98"/>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5" name="Google Shape;54015;p98"/>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6" name="Google Shape;54016;p98"/>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7" name="Google Shape;54017;p98"/>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8" name="Google Shape;54018;p98"/>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9" name="Google Shape;54019;p98"/>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0" name="Google Shape;54020;p98"/>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1" name="Google Shape;54021;p98"/>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2" name="Google Shape;54022;p98"/>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3" name="Google Shape;54023;p98"/>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4" name="Google Shape;54024;p98"/>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5" name="Google Shape;54025;p98"/>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6" name="Google Shape;54026;p98"/>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7" name="Google Shape;54027;p98"/>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8" name="Google Shape;54028;p98"/>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9" name="Google Shape;54029;p98"/>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0" name="Google Shape;54030;p98"/>
          <p:cNvGrpSpPr/>
          <p:nvPr/>
        </p:nvGrpSpPr>
        <p:grpSpPr>
          <a:xfrm>
            <a:off x="2465836" y="1588390"/>
            <a:ext cx="370158" cy="370158"/>
            <a:chOff x="2492924" y="1512190"/>
            <a:chExt cx="370158" cy="370158"/>
          </a:xfrm>
        </p:grpSpPr>
        <p:sp>
          <p:nvSpPr>
            <p:cNvPr id="54031" name="Google Shape;54031;p98"/>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2" name="Google Shape;54032;p98"/>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3" name="Google Shape;54033;p98"/>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4" name="Google Shape;54034;p98"/>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5" name="Google Shape;54035;p98"/>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6" name="Google Shape;54036;p98"/>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7" name="Google Shape;54037;p98"/>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8" name="Google Shape;54038;p98"/>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9" name="Google Shape;54039;p98"/>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0" name="Google Shape;54040;p98"/>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1" name="Google Shape;54041;p98"/>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2" name="Google Shape;54042;p98"/>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3" name="Google Shape;54043;p98"/>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4" name="Google Shape;54044;p98"/>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5" name="Google Shape;54045;p98"/>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6" name="Google Shape;54046;p98"/>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7" name="Google Shape;54047;p98"/>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8" name="Google Shape;54048;p98"/>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9" name="Google Shape;54049;p98"/>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0" name="Google Shape;54050;p98"/>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1" name="Google Shape;54051;p98"/>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2" name="Google Shape;54052;p98"/>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3" name="Google Shape;54053;p98"/>
          <p:cNvGrpSpPr/>
          <p:nvPr/>
        </p:nvGrpSpPr>
        <p:grpSpPr>
          <a:xfrm>
            <a:off x="1906481" y="1588443"/>
            <a:ext cx="393975" cy="370105"/>
            <a:chOff x="1933569" y="1512243"/>
            <a:chExt cx="393975" cy="370105"/>
          </a:xfrm>
        </p:grpSpPr>
        <p:sp>
          <p:nvSpPr>
            <p:cNvPr id="54054" name="Google Shape;54054;p98"/>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5" name="Google Shape;54055;p98"/>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6" name="Google Shape;54056;p98"/>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7" name="Google Shape;54057;p98"/>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8" name="Google Shape;54058;p98"/>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9" name="Google Shape;54059;p98"/>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0" name="Google Shape;54060;p98"/>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1" name="Google Shape;54061;p98"/>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2" name="Google Shape;54062;p98"/>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3" name="Google Shape;54063;p98"/>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4" name="Google Shape;54064;p98"/>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5" name="Google Shape;54065;p98"/>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6" name="Google Shape;54066;p98"/>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7" name="Google Shape;54067;p98"/>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8" name="Google Shape;54068;p98"/>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9" name="Google Shape;54069;p98"/>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0" name="Google Shape;54070;p98"/>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1" name="Google Shape;54071;p98"/>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2" name="Google Shape;54072;p98"/>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3" name="Google Shape;54073;p98"/>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4" name="Google Shape;54074;p98"/>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5" name="Google Shape;54075;p98"/>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6" name="Google Shape;54076;p98"/>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7" name="Google Shape;54077;p98"/>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8" name="Google Shape;54078;p98"/>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9" name="Google Shape;54079;p98"/>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0" name="Google Shape;54080;p98"/>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1" name="Google Shape;54081;p98"/>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2" name="Google Shape;54082;p98"/>
          <p:cNvGrpSpPr/>
          <p:nvPr/>
        </p:nvGrpSpPr>
        <p:grpSpPr>
          <a:xfrm>
            <a:off x="2209018" y="3441592"/>
            <a:ext cx="306471" cy="370000"/>
            <a:chOff x="2236106" y="3365392"/>
            <a:chExt cx="306471" cy="370000"/>
          </a:xfrm>
        </p:grpSpPr>
        <p:sp>
          <p:nvSpPr>
            <p:cNvPr id="54083" name="Google Shape;54083;p98"/>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4" name="Google Shape;54084;p98"/>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5" name="Google Shape;54085;p98"/>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6" name="Google Shape;54086;p98"/>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7" name="Google Shape;54087;p98"/>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8" name="Google Shape;54088;p98"/>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9" name="Google Shape;54089;p98"/>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0" name="Google Shape;54090;p98"/>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1" name="Google Shape;54091;p98"/>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2" name="Google Shape;54092;p98"/>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3" name="Google Shape;54093;p98"/>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4" name="Google Shape;54094;p98"/>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5" name="Google Shape;54095;p98"/>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6" name="Google Shape;54096;p98"/>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7" name="Google Shape;54097;p98"/>
          <p:cNvGrpSpPr/>
          <p:nvPr/>
        </p:nvGrpSpPr>
        <p:grpSpPr>
          <a:xfrm>
            <a:off x="5465735" y="3461763"/>
            <a:ext cx="375325" cy="329606"/>
            <a:chOff x="5492823" y="3385563"/>
            <a:chExt cx="375325" cy="329606"/>
          </a:xfrm>
        </p:grpSpPr>
        <p:sp>
          <p:nvSpPr>
            <p:cNvPr id="54098" name="Google Shape;54098;p98"/>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9" name="Google Shape;54099;p98"/>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0" name="Google Shape;54100;p98"/>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1" name="Google Shape;54101;p98"/>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2" name="Google Shape;54102;p98"/>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3" name="Google Shape;54103;p98"/>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4" name="Google Shape;54104;p98"/>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5" name="Google Shape;54105;p98"/>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6" name="Google Shape;54106;p98"/>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7" name="Google Shape;54107;p98"/>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8" name="Google Shape;54108;p98"/>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9" name="Google Shape;54109;p98"/>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0" name="Google Shape;54110;p98"/>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1" name="Google Shape;54111;p98"/>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2" name="Google Shape;54112;p98"/>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3" name="Google Shape;54113;p98"/>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4" name="Google Shape;54114;p98"/>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5" name="Google Shape;54115;p98"/>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6" name="Google Shape;54116;p98"/>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7" name="Google Shape;54117;p98"/>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8" name="Google Shape;54118;p98"/>
          <p:cNvGrpSpPr/>
          <p:nvPr/>
        </p:nvGrpSpPr>
        <p:grpSpPr>
          <a:xfrm>
            <a:off x="3014699" y="2077318"/>
            <a:ext cx="370158" cy="328164"/>
            <a:chOff x="3041787" y="2001118"/>
            <a:chExt cx="370158" cy="328164"/>
          </a:xfrm>
        </p:grpSpPr>
        <p:sp>
          <p:nvSpPr>
            <p:cNvPr id="54119" name="Google Shape;54119;p98"/>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0" name="Google Shape;54120;p98"/>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1" name="Google Shape;54121;p98"/>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2" name="Google Shape;54122;p98"/>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3" name="Google Shape;54123;p98"/>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4" name="Google Shape;54124;p98"/>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5" name="Google Shape;54125;p98"/>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6" name="Google Shape;54126;p98"/>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7" name="Google Shape;54127;p98"/>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8" name="Google Shape;54128;p98"/>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9" name="Google Shape;54129;p98"/>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0" name="Google Shape;54130;p98"/>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1" name="Google Shape;54131;p98"/>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2" name="Google Shape;54132;p98"/>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3" name="Google Shape;54133;p98"/>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4" name="Google Shape;54134;p98"/>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5" name="Google Shape;54135;p98"/>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6" name="Google Shape;54136;p98"/>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7" name="Google Shape;54137;p98"/>
          <p:cNvGrpSpPr/>
          <p:nvPr/>
        </p:nvGrpSpPr>
        <p:grpSpPr>
          <a:xfrm>
            <a:off x="5752796" y="2115325"/>
            <a:ext cx="372309" cy="328216"/>
            <a:chOff x="5779884" y="2039125"/>
            <a:chExt cx="372309" cy="328216"/>
          </a:xfrm>
        </p:grpSpPr>
        <p:sp>
          <p:nvSpPr>
            <p:cNvPr id="54138" name="Google Shape;54138;p9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9" name="Google Shape;54139;p9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0" name="Google Shape;54140;p98"/>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1" name="Google Shape;54141;p98"/>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2" name="Google Shape;54142;p98"/>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3" name="Google Shape;54143;p98"/>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4" name="Google Shape;54144;p98"/>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5" name="Google Shape;54145;p98"/>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6" name="Google Shape;54146;p98"/>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7" name="Google Shape;54147;p98"/>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8" name="Google Shape;54148;p98"/>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9" name="Google Shape;54149;p9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0" name="Google Shape;54150;p9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51" name="Google Shape;54151;p9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155" name="Shape 54155"/>
        <p:cNvGrpSpPr/>
        <p:nvPr/>
      </p:nvGrpSpPr>
      <p:grpSpPr>
        <a:xfrm>
          <a:off x="0" y="0"/>
          <a:ext cx="0" cy="0"/>
          <a:chOff x="0" y="0"/>
          <a:chExt cx="0" cy="0"/>
        </a:xfrm>
      </p:grpSpPr>
      <p:grpSp>
        <p:nvGrpSpPr>
          <p:cNvPr id="54156" name="Google Shape;54156;p99"/>
          <p:cNvGrpSpPr/>
          <p:nvPr/>
        </p:nvGrpSpPr>
        <p:grpSpPr>
          <a:xfrm>
            <a:off x="853009" y="1981993"/>
            <a:ext cx="354610" cy="372358"/>
            <a:chOff x="878066" y="1981993"/>
            <a:chExt cx="354610" cy="372358"/>
          </a:xfrm>
        </p:grpSpPr>
        <p:sp>
          <p:nvSpPr>
            <p:cNvPr id="54157" name="Google Shape;54157;p99"/>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8" name="Google Shape;54158;p99"/>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9" name="Google Shape;54159;p99"/>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0" name="Google Shape;54160;p99"/>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1" name="Google Shape;54161;p99"/>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2" name="Google Shape;54162;p99"/>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3" name="Google Shape;54163;p99"/>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4" name="Google Shape;54164;p99"/>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5" name="Google Shape;54165;p99"/>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6" name="Google Shape;54166;p99"/>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7" name="Google Shape;54167;p99"/>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8" name="Google Shape;54168;p99"/>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9" name="Google Shape;54169;p99"/>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0" name="Google Shape;54170;p99"/>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1" name="Google Shape;54171;p99"/>
          <p:cNvGrpSpPr/>
          <p:nvPr/>
        </p:nvGrpSpPr>
        <p:grpSpPr>
          <a:xfrm>
            <a:off x="1320737" y="1982386"/>
            <a:ext cx="371650" cy="371624"/>
            <a:chOff x="1345794" y="1982386"/>
            <a:chExt cx="371650" cy="371624"/>
          </a:xfrm>
        </p:grpSpPr>
        <p:sp>
          <p:nvSpPr>
            <p:cNvPr id="54172" name="Google Shape;54172;p99"/>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3" name="Google Shape;54173;p99"/>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4" name="Google Shape;54174;p99"/>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5" name="Google Shape;54175;p99"/>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6" name="Google Shape;54176;p99"/>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7" name="Google Shape;54177;p99"/>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8" name="Google Shape;54178;p99"/>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9" name="Google Shape;54179;p99"/>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0" name="Google Shape;54180;p99"/>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1" name="Google Shape;54181;p99"/>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2" name="Google Shape;54182;p99"/>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3" name="Google Shape;54183;p99"/>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4" name="Google Shape;54184;p99"/>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5" name="Google Shape;54185;p99"/>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6" name="Google Shape;54186;p99"/>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7" name="Google Shape;54187;p99"/>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8" name="Google Shape;54188;p99"/>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9" name="Google Shape;54189;p99"/>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0" name="Google Shape;54190;p99"/>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1" name="Google Shape;54191;p99"/>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2" name="Google Shape;54192;p99"/>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3" name="Google Shape;54193;p99"/>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4" name="Google Shape;54194;p99"/>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5" name="Google Shape;54195;p99"/>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6" name="Google Shape;54196;p99"/>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7" name="Google Shape;54197;p99"/>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8" name="Google Shape;54198;p99"/>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9" name="Google Shape;54199;p99"/>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0" name="Google Shape;54200;p99"/>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1" name="Google Shape;54201;p99"/>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2" name="Google Shape;54202;p99"/>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3" name="Google Shape;54203;p99"/>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4" name="Google Shape;54204;p99"/>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5" name="Google Shape;54205;p99"/>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6" name="Google Shape;54206;p99"/>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7" name="Google Shape;54207;p99"/>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8" name="Google Shape;54208;p99"/>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9" name="Google Shape;54209;p99"/>
          <p:cNvGrpSpPr/>
          <p:nvPr/>
        </p:nvGrpSpPr>
        <p:grpSpPr>
          <a:xfrm>
            <a:off x="1796408" y="1981993"/>
            <a:ext cx="372410" cy="372410"/>
            <a:chOff x="1821465" y="1981993"/>
            <a:chExt cx="372410" cy="372410"/>
          </a:xfrm>
        </p:grpSpPr>
        <p:sp>
          <p:nvSpPr>
            <p:cNvPr id="54210" name="Google Shape;54210;p99"/>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1" name="Google Shape;54211;p99"/>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2" name="Google Shape;54212;p99"/>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3" name="Google Shape;54213;p99"/>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4" name="Google Shape;54214;p99"/>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5" name="Google Shape;54215;p99"/>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6" name="Google Shape;54216;p99"/>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7" name="Google Shape;54217;p99"/>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8" name="Google Shape;54218;p99"/>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9" name="Google Shape;54219;p99"/>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0" name="Google Shape;54220;p99"/>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1" name="Google Shape;54221;p99"/>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2" name="Google Shape;54222;p99"/>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3" name="Google Shape;54223;p99"/>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4" name="Google Shape;54224;p99"/>
          <p:cNvGrpSpPr/>
          <p:nvPr/>
        </p:nvGrpSpPr>
        <p:grpSpPr>
          <a:xfrm>
            <a:off x="2251291" y="1981809"/>
            <a:ext cx="415901" cy="372699"/>
            <a:chOff x="2276348" y="1981809"/>
            <a:chExt cx="415901" cy="372699"/>
          </a:xfrm>
        </p:grpSpPr>
        <p:sp>
          <p:nvSpPr>
            <p:cNvPr id="54225" name="Google Shape;54225;p99"/>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6" name="Google Shape;54226;p99"/>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7" name="Google Shape;54227;p99"/>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8" name="Google Shape;54228;p99"/>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9" name="Google Shape;54229;p99"/>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0" name="Google Shape;54230;p99"/>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1" name="Google Shape;54231;p99"/>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2" name="Google Shape;54232;p99"/>
          <p:cNvGrpSpPr/>
          <p:nvPr/>
        </p:nvGrpSpPr>
        <p:grpSpPr>
          <a:xfrm>
            <a:off x="2749297" y="2009990"/>
            <a:ext cx="372017" cy="316310"/>
            <a:chOff x="2774354" y="2009990"/>
            <a:chExt cx="372017" cy="316310"/>
          </a:xfrm>
        </p:grpSpPr>
        <p:sp>
          <p:nvSpPr>
            <p:cNvPr id="54233" name="Google Shape;54233;p99"/>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4" name="Google Shape;54234;p99"/>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5" name="Google Shape;54235;p99"/>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6" name="Google Shape;54236;p99"/>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7" name="Google Shape;54237;p99"/>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8" name="Google Shape;54238;p99"/>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9" name="Google Shape;54239;p99"/>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0" name="Google Shape;54240;p99"/>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1" name="Google Shape;54241;p99"/>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2" name="Google Shape;54242;p99"/>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3" name="Google Shape;54243;p99"/>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4" name="Google Shape;54244;p99"/>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5" name="Google Shape;54245;p99"/>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6" name="Google Shape;54246;p99"/>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7" name="Google Shape;54247;p99"/>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8" name="Google Shape;54248;p99"/>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9" name="Google Shape;54249;p99"/>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0" name="Google Shape;54250;p99"/>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1" name="Google Shape;54251;p99"/>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2" name="Google Shape;54252;p99"/>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3" name="Google Shape;54253;p99"/>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4" name="Google Shape;54254;p99"/>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5" name="Google Shape;54255;p99"/>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6" name="Google Shape;54256;p99"/>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7" name="Google Shape;54257;p99"/>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8" name="Google Shape;54258;p99"/>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9" name="Google Shape;54259;p99"/>
          <p:cNvGrpSpPr/>
          <p:nvPr/>
        </p:nvGrpSpPr>
        <p:grpSpPr>
          <a:xfrm>
            <a:off x="3697625" y="1981993"/>
            <a:ext cx="375818" cy="372043"/>
            <a:chOff x="3722682" y="1981993"/>
            <a:chExt cx="375818" cy="372043"/>
          </a:xfrm>
        </p:grpSpPr>
        <p:sp>
          <p:nvSpPr>
            <p:cNvPr id="54260" name="Google Shape;54260;p99"/>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1" name="Google Shape;54261;p99"/>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2" name="Google Shape;54262;p99"/>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3" name="Google Shape;54263;p99"/>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4" name="Google Shape;54264;p99"/>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5" name="Google Shape;54265;p99"/>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6" name="Google Shape;54266;p99"/>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7" name="Google Shape;54267;p99"/>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8" name="Google Shape;54268;p99"/>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9" name="Google Shape;54269;p99"/>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0" name="Google Shape;54270;p99"/>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1" name="Google Shape;54271;p99"/>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2" name="Google Shape;54272;p99"/>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3" name="Google Shape;54273;p99"/>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4" name="Google Shape;54274;p99"/>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5" name="Google Shape;54275;p99"/>
          <p:cNvGrpSpPr/>
          <p:nvPr/>
        </p:nvGrpSpPr>
        <p:grpSpPr>
          <a:xfrm>
            <a:off x="4176337" y="1981809"/>
            <a:ext cx="373538" cy="372305"/>
            <a:chOff x="4201394" y="1981809"/>
            <a:chExt cx="373538" cy="372305"/>
          </a:xfrm>
        </p:grpSpPr>
        <p:sp>
          <p:nvSpPr>
            <p:cNvPr id="54276" name="Google Shape;54276;p99"/>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7" name="Google Shape;54277;p99"/>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8" name="Google Shape;54278;p99"/>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9" name="Google Shape;54279;p99"/>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0" name="Google Shape;54280;p99"/>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1" name="Google Shape;54281;p99"/>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2" name="Google Shape;54282;p99"/>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3" name="Google Shape;54283;p99"/>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4" name="Google Shape;54284;p99"/>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5" name="Google Shape;54285;p99"/>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6" name="Google Shape;54286;p99"/>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7" name="Google Shape;54287;p99"/>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8" name="Google Shape;54288;p99"/>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9" name="Google Shape;54289;p99"/>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0" name="Google Shape;54290;p99"/>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1" name="Google Shape;54291;p99"/>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2" name="Google Shape;54292;p99"/>
          <p:cNvGrpSpPr/>
          <p:nvPr/>
        </p:nvGrpSpPr>
        <p:grpSpPr>
          <a:xfrm>
            <a:off x="4634601" y="1500266"/>
            <a:ext cx="422743" cy="377784"/>
            <a:chOff x="4659658" y="1500266"/>
            <a:chExt cx="422743" cy="377784"/>
          </a:xfrm>
        </p:grpSpPr>
        <p:sp>
          <p:nvSpPr>
            <p:cNvPr id="54293" name="Google Shape;54293;p99"/>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4" name="Google Shape;54294;p99"/>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5" name="Google Shape;54295;p99"/>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6" name="Google Shape;54296;p99"/>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7" name="Google Shape;54297;p99"/>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8" name="Google Shape;54298;p99"/>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9" name="Google Shape;54299;p99"/>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0" name="Google Shape;54300;p99"/>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1" name="Google Shape;54301;p99"/>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2" name="Google Shape;54302;p99"/>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3" name="Google Shape;54303;p99"/>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4" name="Google Shape;54304;p99"/>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5" name="Google Shape;54305;p99"/>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6" name="Google Shape;54306;p99"/>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7" name="Google Shape;54307;p99"/>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8" name="Google Shape;54308;p99"/>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9" name="Google Shape;54309;p99"/>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0" name="Google Shape;54310;p99"/>
          <p:cNvGrpSpPr/>
          <p:nvPr/>
        </p:nvGrpSpPr>
        <p:grpSpPr>
          <a:xfrm>
            <a:off x="5186349" y="1513504"/>
            <a:ext cx="260394" cy="351202"/>
            <a:chOff x="5211406" y="1513504"/>
            <a:chExt cx="260394" cy="351202"/>
          </a:xfrm>
        </p:grpSpPr>
        <p:sp>
          <p:nvSpPr>
            <p:cNvPr id="54311" name="Google Shape;54311;p99"/>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2" name="Google Shape;54312;p99"/>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3" name="Google Shape;54313;p99"/>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4" name="Google Shape;54314;p99"/>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5" name="Google Shape;54315;p99"/>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6" name="Google Shape;54316;p99"/>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7" name="Google Shape;54317;p99"/>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8" name="Google Shape;54318;p99"/>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9" name="Google Shape;54319;p99"/>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0" name="Google Shape;54320;p99"/>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1" name="Google Shape;54321;p99"/>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2" name="Google Shape;54322;p99"/>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3" name="Google Shape;54323;p99"/>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4" name="Google Shape;54324;p99"/>
          <p:cNvGrpSpPr/>
          <p:nvPr/>
        </p:nvGrpSpPr>
        <p:grpSpPr>
          <a:xfrm>
            <a:off x="5607545" y="1513216"/>
            <a:ext cx="366722" cy="351779"/>
            <a:chOff x="5632602" y="1513216"/>
            <a:chExt cx="366722" cy="351779"/>
          </a:xfrm>
        </p:grpSpPr>
        <p:sp>
          <p:nvSpPr>
            <p:cNvPr id="54325" name="Google Shape;54325;p99"/>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6" name="Google Shape;54326;p99"/>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7" name="Google Shape;54327;p99"/>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8" name="Google Shape;54328;p99"/>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9" name="Google Shape;54329;p99"/>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0" name="Google Shape;54330;p99"/>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1" name="Google Shape;54331;p99"/>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2" name="Google Shape;54332;p99"/>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3" name="Google Shape;54333;p99"/>
          <p:cNvGrpSpPr/>
          <p:nvPr/>
        </p:nvGrpSpPr>
        <p:grpSpPr>
          <a:xfrm>
            <a:off x="6064315" y="1527136"/>
            <a:ext cx="401902" cy="323965"/>
            <a:chOff x="6089372" y="1527136"/>
            <a:chExt cx="401902" cy="323965"/>
          </a:xfrm>
        </p:grpSpPr>
        <p:sp>
          <p:nvSpPr>
            <p:cNvPr id="54334" name="Google Shape;54334;p99"/>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5" name="Google Shape;54335;p99"/>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6" name="Google Shape;54336;p99"/>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7" name="Google Shape;54337;p99"/>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8" name="Google Shape;54338;p99"/>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9" name="Google Shape;54339;p99"/>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0" name="Google Shape;54340;p99"/>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1" name="Google Shape;54341;p99"/>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2" name="Google Shape;54342;p99"/>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3" name="Google Shape;54343;p99"/>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4" name="Google Shape;54344;p99"/>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5" name="Google Shape;54345;p99"/>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6" name="Google Shape;54346;p99"/>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7" name="Google Shape;54347;p99"/>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8" name="Google Shape;54348;p99"/>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9" name="Google Shape;54349;p99"/>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0" name="Google Shape;54350;p99"/>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1" name="Google Shape;54351;p99"/>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2" name="Google Shape;54352;p99"/>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3" name="Google Shape;54353;p99"/>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4" name="Google Shape;54354;p99"/>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5" name="Google Shape;54355;p99"/>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6" name="Google Shape;54356;p99"/>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7" name="Google Shape;54357;p99"/>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8" name="Google Shape;54358;p99"/>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9" name="Google Shape;54359;p99"/>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0" name="Google Shape;54360;p99"/>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1" name="Google Shape;54361;p99"/>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2" name="Google Shape;54362;p99"/>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3" name="Google Shape;54363;p99"/>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4" name="Google Shape;54364;p99"/>
          <p:cNvGrpSpPr/>
          <p:nvPr/>
        </p:nvGrpSpPr>
        <p:grpSpPr>
          <a:xfrm>
            <a:off x="6554378" y="1527897"/>
            <a:ext cx="370103" cy="322445"/>
            <a:chOff x="6579435" y="1527897"/>
            <a:chExt cx="370103" cy="322445"/>
          </a:xfrm>
        </p:grpSpPr>
        <p:sp>
          <p:nvSpPr>
            <p:cNvPr id="54365" name="Google Shape;54365;p99"/>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6" name="Google Shape;54366;p99"/>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7" name="Google Shape;54367;p99"/>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8" name="Google Shape;54368;p99"/>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9" name="Google Shape;54369;p99"/>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0" name="Google Shape;54370;p99"/>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1" name="Google Shape;54371;p99"/>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2" name="Google Shape;54372;p99"/>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3" name="Google Shape;54373;p99"/>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4" name="Google Shape;54374;p99"/>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5" name="Google Shape;54375;p99"/>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6" name="Google Shape;54376;p99"/>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7" name="Google Shape;54377;p99"/>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8" name="Google Shape;54378;p99"/>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9" name="Google Shape;54379;p99"/>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0" name="Google Shape;54380;p99"/>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1" name="Google Shape;54381;p99"/>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2" name="Google Shape;54382;p99"/>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3" name="Google Shape;54383;p99"/>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4" name="Google Shape;54384;p99"/>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5" name="Google Shape;54385;p99"/>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6" name="Google Shape;54386;p99"/>
          <p:cNvGrpSpPr/>
          <p:nvPr/>
        </p:nvGrpSpPr>
        <p:grpSpPr>
          <a:xfrm>
            <a:off x="6963830" y="1538854"/>
            <a:ext cx="499920" cy="300136"/>
            <a:chOff x="6988887" y="1538854"/>
            <a:chExt cx="499920" cy="300136"/>
          </a:xfrm>
        </p:grpSpPr>
        <p:sp>
          <p:nvSpPr>
            <p:cNvPr id="54387" name="Google Shape;54387;p99"/>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8" name="Google Shape;54388;p99"/>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9" name="Google Shape;54389;p99"/>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0" name="Google Shape;54390;p99"/>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1" name="Google Shape;54391;p99"/>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2" name="Google Shape;54392;p99"/>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3" name="Google Shape;54393;p99"/>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4" name="Google Shape;54394;p99"/>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5" name="Google Shape;54395;p99"/>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6" name="Google Shape;54396;p99"/>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7" name="Google Shape;54397;p99"/>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8" name="Google Shape;54398;p99"/>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9" name="Google Shape;54399;p99"/>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0" name="Google Shape;54400;p99"/>
          <p:cNvGrpSpPr/>
          <p:nvPr/>
        </p:nvGrpSpPr>
        <p:grpSpPr>
          <a:xfrm>
            <a:off x="8025302" y="1520687"/>
            <a:ext cx="279321" cy="336837"/>
            <a:chOff x="8050359" y="1520687"/>
            <a:chExt cx="279321" cy="336837"/>
          </a:xfrm>
        </p:grpSpPr>
        <p:sp>
          <p:nvSpPr>
            <p:cNvPr id="54401" name="Google Shape;54401;p99"/>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2" name="Google Shape;54402;p99"/>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3" name="Google Shape;54403;p99"/>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4" name="Google Shape;54404;p99"/>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5" name="Google Shape;54405;p99"/>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6" name="Google Shape;54406;p99"/>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7" name="Google Shape;54407;p99"/>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8" name="Google Shape;54408;p99"/>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9" name="Google Shape;54409;p99"/>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0" name="Google Shape;54410;p99"/>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1" name="Google Shape;54411;p99"/>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2" name="Google Shape;54412;p99"/>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3" name="Google Shape;54413;p99"/>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4" name="Google Shape;54414;p99"/>
          <p:cNvGrpSpPr/>
          <p:nvPr/>
        </p:nvGrpSpPr>
        <p:grpSpPr>
          <a:xfrm>
            <a:off x="6068850" y="2461832"/>
            <a:ext cx="364441" cy="339091"/>
            <a:chOff x="6093907" y="2461832"/>
            <a:chExt cx="364441" cy="339091"/>
          </a:xfrm>
        </p:grpSpPr>
        <p:sp>
          <p:nvSpPr>
            <p:cNvPr id="54415" name="Google Shape;54415;p99"/>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6" name="Google Shape;54416;p99"/>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7" name="Google Shape;54417;p99"/>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8" name="Google Shape;54418;p99"/>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9" name="Google Shape;54419;p99"/>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0" name="Google Shape;54420;p99"/>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1" name="Google Shape;54421;p99"/>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2" name="Google Shape;54422;p99"/>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3" name="Google Shape;54423;p99"/>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4" name="Google Shape;54424;p99"/>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5" name="Google Shape;54425;p99"/>
          <p:cNvGrpSpPr/>
          <p:nvPr/>
        </p:nvGrpSpPr>
        <p:grpSpPr>
          <a:xfrm>
            <a:off x="4651274" y="1980866"/>
            <a:ext cx="377680" cy="377680"/>
            <a:chOff x="4676331" y="1980866"/>
            <a:chExt cx="377680" cy="377680"/>
          </a:xfrm>
        </p:grpSpPr>
        <p:sp>
          <p:nvSpPr>
            <p:cNvPr id="54426" name="Google Shape;54426;p99"/>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7" name="Google Shape;54427;p99"/>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8" name="Google Shape;54428;p99"/>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9" name="Google Shape;54429;p99"/>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0" name="Google Shape;54430;p99"/>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1" name="Google Shape;54431;p99"/>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2" name="Google Shape;54432;p99"/>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3" name="Google Shape;54433;p99"/>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4" name="Google Shape;54434;p99"/>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5" name="Google Shape;54435;p99"/>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6" name="Google Shape;54436;p99"/>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7" name="Google Shape;54437;p99"/>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8" name="Google Shape;54438;p99"/>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9" name="Google Shape;54439;p99"/>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0" name="Google Shape;54440;p99"/>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1" name="Google Shape;54441;p99"/>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2" name="Google Shape;54442;p99"/>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3" name="Google Shape;54443;p99"/>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4" name="Google Shape;54444;p99"/>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5" name="Google Shape;54445;p99"/>
          <p:cNvGrpSpPr/>
          <p:nvPr/>
        </p:nvGrpSpPr>
        <p:grpSpPr>
          <a:xfrm>
            <a:off x="7501185" y="1522968"/>
            <a:ext cx="357651" cy="332275"/>
            <a:chOff x="7526242" y="1522968"/>
            <a:chExt cx="357651" cy="332275"/>
          </a:xfrm>
        </p:grpSpPr>
        <p:sp>
          <p:nvSpPr>
            <p:cNvPr id="54446" name="Google Shape;54446;p99"/>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7" name="Google Shape;54447;p99"/>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8" name="Google Shape;54448;p99"/>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9" name="Google Shape;54449;p99"/>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0" name="Google Shape;54450;p99"/>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1" name="Google Shape;54451;p99"/>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2" name="Google Shape;54452;p99"/>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3" name="Google Shape;54453;p99"/>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4" name="Google Shape;54454;p99"/>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5" name="Google Shape;54455;p99"/>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6" name="Google Shape;54456;p99"/>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7" name="Google Shape;54457;p99"/>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8" name="Google Shape;54458;p99"/>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9" name="Google Shape;54459;p99"/>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0" name="Google Shape;54460;p99"/>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1" name="Google Shape;54461;p99"/>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2" name="Google Shape;54462;p99"/>
          <p:cNvGrpSpPr/>
          <p:nvPr/>
        </p:nvGrpSpPr>
        <p:grpSpPr>
          <a:xfrm>
            <a:off x="3225729" y="1982386"/>
            <a:ext cx="371650" cy="371624"/>
            <a:chOff x="3250786" y="1982386"/>
            <a:chExt cx="371650" cy="371624"/>
          </a:xfrm>
        </p:grpSpPr>
        <p:sp>
          <p:nvSpPr>
            <p:cNvPr id="54463" name="Google Shape;54463;p99"/>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4" name="Google Shape;54464;p99"/>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5" name="Google Shape;54465;p99"/>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6" name="Google Shape;54466;p99"/>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7" name="Google Shape;54467;p99"/>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8" name="Google Shape;54468;p99"/>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9" name="Google Shape;54469;p99"/>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0" name="Google Shape;54470;p99"/>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1" name="Google Shape;54471;p99"/>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2" name="Google Shape;54472;p99"/>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3" name="Google Shape;54473;p99"/>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4" name="Google Shape;54474;p99"/>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5" name="Google Shape;54475;p99"/>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6" name="Google Shape;54476;p99"/>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7" name="Google Shape;54477;p99"/>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8" name="Google Shape;54478;p99"/>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9" name="Google Shape;54479;p99"/>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0" name="Google Shape;54480;p99"/>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1" name="Google Shape;54481;p99"/>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2" name="Google Shape;54482;p99"/>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3" name="Google Shape;54483;p99"/>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4" name="Google Shape;54484;p99"/>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5" name="Google Shape;54485;p99"/>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6" name="Google Shape;54486;p99"/>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7" name="Google Shape;54487;p99"/>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8" name="Google Shape;54488;p99"/>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9" name="Google Shape;54489;p99"/>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0" name="Google Shape;54490;p99"/>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1" name="Google Shape;54491;p99"/>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2" name="Google Shape;54492;p99"/>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3" name="Google Shape;54493;p99"/>
          <p:cNvGrpSpPr/>
          <p:nvPr/>
        </p:nvGrpSpPr>
        <p:grpSpPr>
          <a:xfrm>
            <a:off x="1317329" y="2916322"/>
            <a:ext cx="373538" cy="331515"/>
            <a:chOff x="1342386" y="2916322"/>
            <a:chExt cx="373538" cy="331515"/>
          </a:xfrm>
        </p:grpSpPr>
        <p:sp>
          <p:nvSpPr>
            <p:cNvPr id="54494" name="Google Shape;54494;p99"/>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5" name="Google Shape;54495;p99"/>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6" name="Google Shape;54496;p99"/>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7" name="Google Shape;54497;p99"/>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8" name="Google Shape;54498;p99"/>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9" name="Google Shape;54499;p99"/>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0" name="Google Shape;54500;p99"/>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1" name="Google Shape;54501;p99"/>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2" name="Google Shape;54502;p99"/>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3" name="Google Shape;54503;p99"/>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4" name="Google Shape;54504;p99"/>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5" name="Google Shape;54505;p99"/>
          <p:cNvGrpSpPr/>
          <p:nvPr/>
        </p:nvGrpSpPr>
        <p:grpSpPr>
          <a:xfrm>
            <a:off x="2269065" y="2946600"/>
            <a:ext cx="373931" cy="271351"/>
            <a:chOff x="2294122" y="2946600"/>
            <a:chExt cx="373931" cy="271351"/>
          </a:xfrm>
        </p:grpSpPr>
        <p:sp>
          <p:nvSpPr>
            <p:cNvPr id="54506" name="Google Shape;54506;p99"/>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7" name="Google Shape;54507;p99"/>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8" name="Google Shape;54508;p99"/>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9" name="Google Shape;54509;p99"/>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0" name="Google Shape;54510;p99"/>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1" name="Google Shape;54511;p99"/>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2" name="Google Shape;54512;p99"/>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3" name="Google Shape;54513;p99"/>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4" name="Google Shape;54514;p99"/>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5" name="Google Shape;54515;p99"/>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6" name="Google Shape;54516;p99"/>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7" name="Google Shape;54517;p99"/>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8" name="Google Shape;54518;p99"/>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9" name="Google Shape;54519;p99"/>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0" name="Google Shape;54520;p99"/>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1" name="Google Shape;54521;p99"/>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2" name="Google Shape;54522;p99"/>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3" name="Google Shape;54523;p99"/>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4" name="Google Shape;54524;p99"/>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5" name="Google Shape;54525;p99"/>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6" name="Google Shape;54526;p99"/>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7" name="Google Shape;54527;p99"/>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8" name="Google Shape;54528;p99"/>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9" name="Google Shape;54529;p99"/>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0" name="Google Shape;54530;p99"/>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1" name="Google Shape;54531;p99"/>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2" name="Google Shape;54532;p99"/>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3" name="Google Shape;54533;p99"/>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4" name="Google Shape;54534;p99"/>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5" name="Google Shape;54535;p99"/>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6" name="Google Shape;54536;p99"/>
          <p:cNvGrpSpPr/>
          <p:nvPr/>
        </p:nvGrpSpPr>
        <p:grpSpPr>
          <a:xfrm>
            <a:off x="2744762" y="2907251"/>
            <a:ext cx="373905" cy="349682"/>
            <a:chOff x="2769819" y="2907251"/>
            <a:chExt cx="373905" cy="349682"/>
          </a:xfrm>
        </p:grpSpPr>
        <p:sp>
          <p:nvSpPr>
            <p:cNvPr id="54537" name="Google Shape;54537;p99"/>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8" name="Google Shape;54538;p99"/>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9" name="Google Shape;54539;p99"/>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0" name="Google Shape;54540;p99"/>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1" name="Google Shape;54541;p99"/>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2" name="Google Shape;54542;p99"/>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3" name="Google Shape;54543;p99"/>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4" name="Google Shape;54544;p99"/>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5" name="Google Shape;54545;p99"/>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6" name="Google Shape;54546;p99"/>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7" name="Google Shape;54547;p99"/>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8" name="Google Shape;54548;p99"/>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9" name="Google Shape;54549;p99"/>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0" name="Google Shape;54550;p99"/>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1" name="Google Shape;54551;p99"/>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2" name="Google Shape;54552;p99"/>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3" name="Google Shape;54553;p99"/>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4" name="Google Shape;54554;p99"/>
          <p:cNvGrpSpPr/>
          <p:nvPr/>
        </p:nvGrpSpPr>
        <p:grpSpPr>
          <a:xfrm>
            <a:off x="3221193" y="2895245"/>
            <a:ext cx="375792" cy="373800"/>
            <a:chOff x="3246251" y="2895245"/>
            <a:chExt cx="375792" cy="373800"/>
          </a:xfrm>
        </p:grpSpPr>
        <p:sp>
          <p:nvSpPr>
            <p:cNvPr id="54555" name="Google Shape;54555;p99"/>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6" name="Google Shape;54556;p99"/>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7" name="Google Shape;54557;p99"/>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8" name="Google Shape;54558;p99"/>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9" name="Google Shape;54559;p99"/>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0" name="Google Shape;54560;p99"/>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1" name="Google Shape;54561;p99"/>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2" name="Google Shape;54562;p99"/>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3" name="Google Shape;54563;p99"/>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4" name="Google Shape;54564;p99"/>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5" name="Google Shape;54565;p99"/>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6" name="Google Shape;54566;p99"/>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7" name="Google Shape;54567;p99"/>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8" name="Google Shape;54568;p99"/>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9" name="Google Shape;54569;p99"/>
          <p:cNvGrpSpPr/>
          <p:nvPr/>
        </p:nvGrpSpPr>
        <p:grpSpPr>
          <a:xfrm>
            <a:off x="3766125" y="2895454"/>
            <a:ext cx="234650" cy="373590"/>
            <a:chOff x="3791182" y="2895454"/>
            <a:chExt cx="234650" cy="373590"/>
          </a:xfrm>
        </p:grpSpPr>
        <p:sp>
          <p:nvSpPr>
            <p:cNvPr id="54570" name="Google Shape;54570;p99"/>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1" name="Google Shape;54571;p99"/>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2" name="Google Shape;54572;p99"/>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3" name="Google Shape;54573;p99"/>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4" name="Google Shape;54574;p99"/>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5" name="Google Shape;54575;p99"/>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6" name="Google Shape;54576;p99"/>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7" name="Google Shape;54577;p99"/>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8" name="Google Shape;54578;p99"/>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9" name="Google Shape;54579;p99"/>
          <p:cNvGrpSpPr/>
          <p:nvPr/>
        </p:nvGrpSpPr>
        <p:grpSpPr>
          <a:xfrm>
            <a:off x="7017938" y="2489463"/>
            <a:ext cx="364441" cy="256225"/>
            <a:chOff x="7042995" y="2489463"/>
            <a:chExt cx="364441" cy="256225"/>
          </a:xfrm>
        </p:grpSpPr>
        <p:sp>
          <p:nvSpPr>
            <p:cNvPr id="54580" name="Google Shape;54580;p99"/>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1" name="Google Shape;54581;p99"/>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2" name="Google Shape;54582;p99"/>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3" name="Google Shape;54583;p99"/>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4" name="Google Shape;54584;p99"/>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5" name="Google Shape;54585;p99"/>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6" name="Google Shape;54586;p99"/>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7" name="Google Shape;54587;p99"/>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8" name="Google Shape;54588;p99"/>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9" name="Google Shape;54589;p99"/>
          <p:cNvGrpSpPr/>
          <p:nvPr/>
        </p:nvGrpSpPr>
        <p:grpSpPr>
          <a:xfrm>
            <a:off x="7492115" y="2437007"/>
            <a:ext cx="364284" cy="361243"/>
            <a:chOff x="7517172" y="2437007"/>
            <a:chExt cx="364284" cy="361243"/>
          </a:xfrm>
        </p:grpSpPr>
        <p:sp>
          <p:nvSpPr>
            <p:cNvPr id="54590" name="Google Shape;54590;p99"/>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1" name="Google Shape;54591;p99"/>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2" name="Google Shape;54592;p99"/>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3" name="Google Shape;54593;p99"/>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4" name="Google Shape;54594;p99"/>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5" name="Google Shape;54595;p99"/>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6" name="Google Shape;54596;p99"/>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7" name="Google Shape;54597;p99"/>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8" name="Google Shape;54598;p99"/>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9" name="Google Shape;54599;p99"/>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0" name="Google Shape;54600;p99"/>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1" name="Google Shape;54601;p99"/>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2" name="Google Shape;54602;p99"/>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3" name="Google Shape;54603;p99"/>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4" name="Google Shape;54604;p99"/>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5" name="Google Shape;54605;p99"/>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6" name="Google Shape;54606;p99"/>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7" name="Google Shape;54607;p99"/>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8" name="Google Shape;54608;p9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9" name="Google Shape;54609;p9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0" name="Google Shape;54610;p99"/>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1" name="Google Shape;54611;p99"/>
          <p:cNvGrpSpPr/>
          <p:nvPr/>
        </p:nvGrpSpPr>
        <p:grpSpPr>
          <a:xfrm>
            <a:off x="7981418" y="2436954"/>
            <a:ext cx="335290" cy="361321"/>
            <a:chOff x="8006475" y="2436954"/>
            <a:chExt cx="335290" cy="361321"/>
          </a:xfrm>
        </p:grpSpPr>
        <p:sp>
          <p:nvSpPr>
            <p:cNvPr id="54612" name="Google Shape;54612;p99"/>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3" name="Google Shape;54613;p99"/>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4" name="Google Shape;54614;p99"/>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5" name="Google Shape;54615;p99"/>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6" name="Google Shape;54616;p99"/>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7" name="Google Shape;54617;p99"/>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8" name="Google Shape;54618;p99"/>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9" name="Google Shape;54619;p99"/>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0" name="Google Shape;54620;p99"/>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1" name="Google Shape;54621;p99"/>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2" name="Google Shape;54622;p99"/>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3" name="Google Shape;54623;p99"/>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4" name="Google Shape;54624;p99"/>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5" name="Google Shape;54625;p99"/>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6" name="Google Shape;54626;p99"/>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7" name="Google Shape;54627;p99"/>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8" name="Google Shape;54628;p99"/>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9" name="Google Shape;54629;p99"/>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0" name="Google Shape;54630;p99"/>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1" name="Google Shape;54631;p99"/>
          <p:cNvGrpSpPr/>
          <p:nvPr/>
        </p:nvGrpSpPr>
        <p:grpSpPr>
          <a:xfrm>
            <a:off x="5571604" y="2909139"/>
            <a:ext cx="394326" cy="349682"/>
            <a:chOff x="5596661" y="2909139"/>
            <a:chExt cx="394326" cy="349682"/>
          </a:xfrm>
        </p:grpSpPr>
        <p:sp>
          <p:nvSpPr>
            <p:cNvPr id="54632" name="Google Shape;54632;p99"/>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3" name="Google Shape;54633;p99"/>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4" name="Google Shape;54634;p99"/>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5" name="Google Shape;54635;p99"/>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6" name="Google Shape;54636;p99"/>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7" name="Google Shape;54637;p99"/>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8" name="Google Shape;54638;p99"/>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9" name="Google Shape;54639;p99"/>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0" name="Google Shape;54640;p99"/>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1" name="Google Shape;54641;p99"/>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2" name="Google Shape;54642;p99"/>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3" name="Google Shape;54643;p99"/>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4" name="Google Shape;54644;p99"/>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5" name="Google Shape;54645;p99"/>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6" name="Google Shape;54646;p99"/>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7" name="Google Shape;54647;p99"/>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8" name="Google Shape;54648;p99"/>
          <p:cNvGrpSpPr/>
          <p:nvPr/>
        </p:nvGrpSpPr>
        <p:grpSpPr>
          <a:xfrm>
            <a:off x="849601" y="2914408"/>
            <a:ext cx="356891" cy="335709"/>
            <a:chOff x="874658" y="2914408"/>
            <a:chExt cx="356891" cy="335709"/>
          </a:xfrm>
        </p:grpSpPr>
        <p:sp>
          <p:nvSpPr>
            <p:cNvPr id="54649" name="Google Shape;54649;p99"/>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0" name="Google Shape;54650;p99"/>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1" name="Google Shape;54651;p99"/>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2" name="Google Shape;54652;p99"/>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3" name="Google Shape;54653;p99"/>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4" name="Google Shape;54654;p99"/>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5" name="Google Shape;54655;p99"/>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6" name="Google Shape;54656;p99"/>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7" name="Google Shape;54657;p99"/>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8" name="Google Shape;54658;p99"/>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9" name="Google Shape;54659;p99"/>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0" name="Google Shape;54660;p99"/>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1" name="Google Shape;54661;p99"/>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2" name="Google Shape;54662;p99"/>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3" name="Google Shape;54663;p99"/>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4" name="Google Shape;54664;p99"/>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5" name="Google Shape;54665;p99"/>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6" name="Google Shape;54666;p99"/>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7" name="Google Shape;54667;p99"/>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8" name="Google Shape;54668;p99"/>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9" name="Google Shape;54669;p99"/>
          <p:cNvGrpSpPr/>
          <p:nvPr/>
        </p:nvGrpSpPr>
        <p:grpSpPr>
          <a:xfrm>
            <a:off x="4205855" y="2929193"/>
            <a:ext cx="308813" cy="306165"/>
            <a:chOff x="4230912" y="2929193"/>
            <a:chExt cx="308813" cy="306165"/>
          </a:xfrm>
        </p:grpSpPr>
        <p:sp>
          <p:nvSpPr>
            <p:cNvPr id="54670" name="Google Shape;54670;p99"/>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1" name="Google Shape;54671;p99"/>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2" name="Google Shape;54672;p99"/>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3" name="Google Shape;54673;p99"/>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4" name="Google Shape;54674;p99"/>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5" name="Google Shape;54675;p99"/>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6" name="Google Shape;54676;p99"/>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7" name="Google Shape;54677;p99"/>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8" name="Google Shape;54678;p99"/>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9" name="Google Shape;54679;p99"/>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0" name="Google Shape;54680;p99"/>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1" name="Google Shape;54681;p99"/>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2" name="Google Shape;54682;p99"/>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3" name="Google Shape;54683;p99"/>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4" name="Google Shape;54684;p99"/>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5" name="Google Shape;54685;p99"/>
          <p:cNvGrpSpPr/>
          <p:nvPr/>
        </p:nvGrpSpPr>
        <p:grpSpPr>
          <a:xfrm>
            <a:off x="4602829" y="3401089"/>
            <a:ext cx="409111" cy="267944"/>
            <a:chOff x="4627886" y="3401089"/>
            <a:chExt cx="409111" cy="267944"/>
          </a:xfrm>
        </p:grpSpPr>
        <p:sp>
          <p:nvSpPr>
            <p:cNvPr id="54686" name="Google Shape;54686;p99"/>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7" name="Google Shape;54687;p99"/>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8" name="Google Shape;54688;p99"/>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9" name="Google Shape;54689;p99"/>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0" name="Google Shape;54690;p99"/>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1" name="Google Shape;54691;p99"/>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2" name="Google Shape;54692;p99"/>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3" name="Google Shape;54693;p99"/>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4" name="Google Shape;54694;p99"/>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5" name="Google Shape;54695;p99"/>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6" name="Google Shape;54696;p99"/>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7" name="Google Shape;54697;p99"/>
          <p:cNvGrpSpPr/>
          <p:nvPr/>
        </p:nvGrpSpPr>
        <p:grpSpPr>
          <a:xfrm>
            <a:off x="4627419" y="2898915"/>
            <a:ext cx="386016" cy="384495"/>
            <a:chOff x="4652476" y="2898915"/>
            <a:chExt cx="386016" cy="384495"/>
          </a:xfrm>
        </p:grpSpPr>
        <p:sp>
          <p:nvSpPr>
            <p:cNvPr id="54698" name="Google Shape;54698;p99"/>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9" name="Google Shape;54699;p99"/>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0" name="Google Shape;54700;p99"/>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1" name="Google Shape;54701;p99"/>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2" name="Google Shape;54702;p99"/>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3" name="Google Shape;54703;p99"/>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4" name="Google Shape;54704;p99"/>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5" name="Google Shape;54705;p99"/>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6" name="Google Shape;54706;p99"/>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7" name="Google Shape;54707;p99"/>
          <p:cNvGrpSpPr/>
          <p:nvPr/>
        </p:nvGrpSpPr>
        <p:grpSpPr>
          <a:xfrm>
            <a:off x="5131874" y="2922194"/>
            <a:ext cx="324699" cy="347611"/>
            <a:chOff x="5156931" y="2922194"/>
            <a:chExt cx="324699" cy="347611"/>
          </a:xfrm>
        </p:grpSpPr>
        <p:sp>
          <p:nvSpPr>
            <p:cNvPr id="54708" name="Google Shape;54708;p99"/>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9" name="Google Shape;54709;p99"/>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0" name="Google Shape;54710;p99"/>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1" name="Google Shape;54711;p99"/>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2" name="Google Shape;54712;p99"/>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3" name="Google Shape;54713;p99"/>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4" name="Google Shape;54714;p99"/>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5" name="Google Shape;54715;p99"/>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6" name="Google Shape;54716;p99"/>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7" name="Google Shape;54717;p99"/>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8" name="Google Shape;54718;p99"/>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9" name="Google Shape;54719;p99"/>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0" name="Google Shape;54720;p99"/>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1" name="Google Shape;54721;p99"/>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2" name="Google Shape;54722;p99"/>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3" name="Google Shape;54723;p99"/>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4" name="Google Shape;54724;p99"/>
          <p:cNvGrpSpPr/>
          <p:nvPr/>
        </p:nvGrpSpPr>
        <p:grpSpPr>
          <a:xfrm>
            <a:off x="6061274" y="2905337"/>
            <a:ext cx="364441" cy="364834"/>
            <a:chOff x="6086331" y="2905337"/>
            <a:chExt cx="364441" cy="364834"/>
          </a:xfrm>
        </p:grpSpPr>
        <p:sp>
          <p:nvSpPr>
            <p:cNvPr id="54725" name="Google Shape;54725;p99"/>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6" name="Google Shape;54726;p99"/>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7" name="Google Shape;54727;p99"/>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8" name="Google Shape;54728;p99"/>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9" name="Google Shape;54729;p99"/>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0" name="Google Shape;54730;p99"/>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1" name="Google Shape;54731;p99"/>
          <p:cNvGrpSpPr/>
          <p:nvPr/>
        </p:nvGrpSpPr>
        <p:grpSpPr>
          <a:xfrm>
            <a:off x="6529002" y="2907251"/>
            <a:ext cx="377706" cy="377680"/>
            <a:chOff x="6554059" y="2907251"/>
            <a:chExt cx="377706" cy="377680"/>
          </a:xfrm>
        </p:grpSpPr>
        <p:sp>
          <p:nvSpPr>
            <p:cNvPr id="54732" name="Google Shape;54732;p99"/>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3" name="Google Shape;54733;p99"/>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4" name="Google Shape;54734;p99"/>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5" name="Google Shape;54735;p99"/>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6" name="Google Shape;54736;p99"/>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7" name="Google Shape;54737;p99"/>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8" name="Google Shape;54738;p99"/>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9" name="Google Shape;54739;p99"/>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0" name="Google Shape;54740;p99"/>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1" name="Google Shape;54741;p99"/>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2" name="Google Shape;54742;p99"/>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3" name="Google Shape;54743;p99"/>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4" name="Google Shape;54744;p99"/>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5" name="Google Shape;54745;p99"/>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6" name="Google Shape;54746;p99"/>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7" name="Google Shape;54747;p99"/>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8" name="Google Shape;54748;p99"/>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9" name="Google Shape;54749;p99"/>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0" name="Google Shape;54750;p99"/>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1" name="Google Shape;54751;p99"/>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2" name="Google Shape;54752;p99"/>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3" name="Google Shape;54753;p99"/>
          <p:cNvGrpSpPr/>
          <p:nvPr/>
        </p:nvGrpSpPr>
        <p:grpSpPr>
          <a:xfrm>
            <a:off x="7466739" y="2945446"/>
            <a:ext cx="400801" cy="317542"/>
            <a:chOff x="7491796" y="2945446"/>
            <a:chExt cx="400801" cy="317542"/>
          </a:xfrm>
        </p:grpSpPr>
        <p:sp>
          <p:nvSpPr>
            <p:cNvPr id="54754" name="Google Shape;54754;p99"/>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5" name="Google Shape;54755;p99"/>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6" name="Google Shape;54756;p99"/>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7" name="Google Shape;54757;p99"/>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8" name="Google Shape;54758;p99"/>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9" name="Google Shape;54759;p99"/>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0" name="Google Shape;54760;p99"/>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1" name="Google Shape;54761;p99"/>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2" name="Google Shape;54762;p99"/>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3" name="Google Shape;54763;p99"/>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4" name="Google Shape;54764;p99"/>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5" name="Google Shape;54765;p99"/>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6" name="Google Shape;54766;p99"/>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7" name="Google Shape;54767;p99"/>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8" name="Google Shape;54768;p99"/>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9" name="Google Shape;54769;p99"/>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0" name="Google Shape;54770;p99"/>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1" name="Google Shape;54771;p99"/>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2" name="Google Shape;54772;p99"/>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3" name="Google Shape;54773;p99"/>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4" name="Google Shape;54774;p99"/>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5" name="Google Shape;54775;p99"/>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6" name="Google Shape;54776;p99"/>
          <p:cNvGrpSpPr/>
          <p:nvPr/>
        </p:nvGrpSpPr>
        <p:grpSpPr>
          <a:xfrm>
            <a:off x="7020586" y="2907723"/>
            <a:ext cx="345304" cy="365857"/>
            <a:chOff x="7045643" y="2907723"/>
            <a:chExt cx="345304" cy="365857"/>
          </a:xfrm>
        </p:grpSpPr>
        <p:sp>
          <p:nvSpPr>
            <p:cNvPr id="54777" name="Google Shape;54777;p99"/>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8" name="Google Shape;54778;p99"/>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9" name="Google Shape;54779;p99"/>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0" name="Google Shape;54780;p99"/>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1" name="Google Shape;54781;p99"/>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2" name="Google Shape;54782;p99"/>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3" name="Google Shape;54783;p99"/>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4" name="Google Shape;54784;p99"/>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5" name="Google Shape;54785;p99"/>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6" name="Google Shape;54786;p99"/>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7" name="Google Shape;54787;p99"/>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8" name="Google Shape;54788;p99"/>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9" name="Google Shape;54789;p99"/>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0" name="Google Shape;54790;p99"/>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1" name="Google Shape;54791;p99"/>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2" name="Google Shape;54792;p99"/>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3" name="Google Shape;54793;p99"/>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4" name="Google Shape;54794;p99"/>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5" name="Google Shape;54795;p99"/>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6" name="Google Shape;54796;p99"/>
          <p:cNvGrpSpPr/>
          <p:nvPr/>
        </p:nvGrpSpPr>
        <p:grpSpPr>
          <a:xfrm>
            <a:off x="7967786" y="2907251"/>
            <a:ext cx="347794" cy="366328"/>
            <a:chOff x="7992843" y="2907251"/>
            <a:chExt cx="347794" cy="366328"/>
          </a:xfrm>
        </p:grpSpPr>
        <p:sp>
          <p:nvSpPr>
            <p:cNvPr id="54797" name="Google Shape;54797;p99"/>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8" name="Google Shape;54798;p99"/>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9" name="Google Shape;54799;p99"/>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0" name="Google Shape;54800;p99"/>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1" name="Google Shape;54801;p99"/>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2" name="Google Shape;54802;p99"/>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3" name="Google Shape;54803;p99"/>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4" name="Google Shape;54804;p99"/>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5" name="Google Shape;54805;p99"/>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6" name="Google Shape;54806;p99"/>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7" name="Google Shape;54807;p99"/>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8" name="Google Shape;54808;p99"/>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9" name="Google Shape;54809;p99"/>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0" name="Google Shape;54810;p99"/>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1" name="Google Shape;54811;p99"/>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2" name="Google Shape;54812;p99"/>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3" name="Google Shape;54813;p99"/>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4" name="Google Shape;54814;p99"/>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5" name="Google Shape;54815;p99"/>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6" name="Google Shape;54816;p99"/>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7" name="Google Shape;54817;p99"/>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8" name="Google Shape;54818;p99"/>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9" name="Google Shape;54819;p99"/>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0" name="Google Shape;54820;p99"/>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1" name="Google Shape;54821;p99"/>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2" name="Google Shape;54822;p99"/>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3" name="Google Shape;54823;p99"/>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4" name="Google Shape;54824;p99"/>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5" name="Google Shape;54825;p99"/>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6" name="Google Shape;54826;p99"/>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7" name="Google Shape;54827;p99"/>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8" name="Google Shape;54828;p99"/>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9" name="Google Shape;54829;p99"/>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0" name="Google Shape;54830;p99"/>
          <p:cNvGrpSpPr/>
          <p:nvPr/>
        </p:nvGrpSpPr>
        <p:grpSpPr>
          <a:xfrm>
            <a:off x="848841" y="1512377"/>
            <a:ext cx="398127" cy="353457"/>
            <a:chOff x="873898" y="1512377"/>
            <a:chExt cx="398127" cy="353457"/>
          </a:xfrm>
        </p:grpSpPr>
        <p:sp>
          <p:nvSpPr>
            <p:cNvPr id="54831" name="Google Shape;54831;p99"/>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2" name="Google Shape;54832;p99"/>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3" name="Google Shape;54833;p99"/>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4" name="Google Shape;54834;p99"/>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5" name="Google Shape;54835;p99"/>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6" name="Google Shape;54836;p99"/>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7" name="Google Shape;54837;p99"/>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8" name="Google Shape;54838;p99"/>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9" name="Google Shape;54839;p99"/>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0" name="Google Shape;54840;p99"/>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1" name="Google Shape;54841;p99"/>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2" name="Google Shape;54842;p99"/>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3" name="Google Shape;54843;p99"/>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4" name="Google Shape;54844;p99"/>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5" name="Google Shape;54845;p99"/>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6" name="Google Shape;54846;p99"/>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7" name="Google Shape;54847;p99"/>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8" name="Google Shape;54848;p99"/>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9" name="Google Shape;54849;p99"/>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0" name="Google Shape;54850;p99"/>
          <p:cNvGrpSpPr/>
          <p:nvPr/>
        </p:nvGrpSpPr>
        <p:grpSpPr>
          <a:xfrm>
            <a:off x="1399067" y="1515680"/>
            <a:ext cx="246762" cy="347139"/>
            <a:chOff x="1424125" y="1515680"/>
            <a:chExt cx="246762" cy="347139"/>
          </a:xfrm>
        </p:grpSpPr>
        <p:sp>
          <p:nvSpPr>
            <p:cNvPr id="54851" name="Google Shape;54851;p99"/>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2" name="Google Shape;54852;p99"/>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3" name="Google Shape;54853;p99"/>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4" name="Google Shape;54854;p99"/>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5" name="Google Shape;54855;p99"/>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6" name="Google Shape;54856;p99"/>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7" name="Google Shape;54857;p99"/>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8" name="Google Shape;54858;p99"/>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9" name="Google Shape;54859;p99"/>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0" name="Google Shape;54860;p99"/>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1" name="Google Shape;54861;p99"/>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2" name="Google Shape;54862;p99"/>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3" name="Google Shape;54863;p99"/>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4" name="Google Shape;54864;p99"/>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5" name="Google Shape;54865;p99"/>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6" name="Google Shape;54866;p99"/>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7" name="Google Shape;54867;p99"/>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8" name="Google Shape;54868;p99"/>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9" name="Google Shape;54869;p99"/>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0" name="Google Shape;54870;p99"/>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1" name="Google Shape;54871;p99"/>
          <p:cNvGrpSpPr/>
          <p:nvPr/>
        </p:nvGrpSpPr>
        <p:grpSpPr>
          <a:xfrm>
            <a:off x="2294441" y="1512744"/>
            <a:ext cx="352697" cy="352723"/>
            <a:chOff x="2319498" y="1512744"/>
            <a:chExt cx="352697" cy="352723"/>
          </a:xfrm>
        </p:grpSpPr>
        <p:sp>
          <p:nvSpPr>
            <p:cNvPr id="54872" name="Google Shape;54872;p99"/>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3" name="Google Shape;54873;p99"/>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4" name="Google Shape;54874;p99"/>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5" name="Google Shape;54875;p99"/>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6" name="Google Shape;54876;p99"/>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7" name="Google Shape;54877;p99"/>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8" name="Google Shape;54878;p99"/>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9" name="Google Shape;54879;p99"/>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0" name="Google Shape;54880;p99"/>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1" name="Google Shape;54881;p99"/>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2" name="Google Shape;54882;p99"/>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3" name="Google Shape;54883;p99"/>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4" name="Google Shape;54884;p99"/>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5" name="Google Shape;54885;p99"/>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6" name="Google Shape;54886;p99"/>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7" name="Google Shape;54887;p99"/>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8" name="Google Shape;54888;p99"/>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9" name="Google Shape;54889;p99"/>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0" name="Google Shape;54890;p99"/>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1" name="Google Shape;54891;p99"/>
          <p:cNvGrpSpPr/>
          <p:nvPr/>
        </p:nvGrpSpPr>
        <p:grpSpPr>
          <a:xfrm>
            <a:off x="4211544" y="1512666"/>
            <a:ext cx="312981" cy="352697"/>
            <a:chOff x="4236601" y="1512666"/>
            <a:chExt cx="312981" cy="352697"/>
          </a:xfrm>
        </p:grpSpPr>
        <p:sp>
          <p:nvSpPr>
            <p:cNvPr id="54892" name="Google Shape;54892;p99"/>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3" name="Google Shape;54893;p99"/>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4" name="Google Shape;54894;p99"/>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5" name="Google Shape;54895;p99"/>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6" name="Google Shape;54896;p99"/>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7" name="Google Shape;54897;p99"/>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8" name="Google Shape;54898;p99"/>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9" name="Google Shape;54899;p99"/>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0" name="Google Shape;54900;p99"/>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1" name="Google Shape;54901;p99"/>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2" name="Google Shape;54902;p99"/>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3" name="Google Shape;54903;p99"/>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4" name="Google Shape;54904;p99"/>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5" name="Google Shape;54905;p99"/>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6" name="Google Shape;54906;p99"/>
          <p:cNvGrpSpPr/>
          <p:nvPr/>
        </p:nvGrpSpPr>
        <p:grpSpPr>
          <a:xfrm>
            <a:off x="824618" y="3347716"/>
            <a:ext cx="346300" cy="375818"/>
            <a:chOff x="849675" y="3347716"/>
            <a:chExt cx="346300" cy="375818"/>
          </a:xfrm>
        </p:grpSpPr>
        <p:sp>
          <p:nvSpPr>
            <p:cNvPr id="54907" name="Google Shape;54907;p99"/>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8" name="Google Shape;54908;p99"/>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9" name="Google Shape;54909;p99"/>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0" name="Google Shape;54910;p99"/>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1" name="Google Shape;54911;p99"/>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2" name="Google Shape;54912;p99"/>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3" name="Google Shape;54913;p99"/>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4" name="Google Shape;54914;p99"/>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5" name="Google Shape;54915;p99"/>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6" name="Google Shape;54916;p99"/>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7" name="Google Shape;54917;p99"/>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8" name="Google Shape;54918;p99"/>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9" name="Google Shape;54919;p99"/>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0" name="Google Shape;54920;p99"/>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1" name="Google Shape;54921;p99"/>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2" name="Google Shape;54922;p99"/>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3" name="Google Shape;54923;p99"/>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4" name="Google Shape;54924;p99"/>
          <p:cNvGrpSpPr/>
          <p:nvPr/>
        </p:nvGrpSpPr>
        <p:grpSpPr>
          <a:xfrm>
            <a:off x="1299162" y="3399202"/>
            <a:ext cx="376578" cy="272846"/>
            <a:chOff x="1324219" y="3399202"/>
            <a:chExt cx="376578" cy="272846"/>
          </a:xfrm>
        </p:grpSpPr>
        <p:sp>
          <p:nvSpPr>
            <p:cNvPr id="54925" name="Google Shape;54925;p99"/>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6" name="Google Shape;54926;p99"/>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7" name="Google Shape;54927;p99"/>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8" name="Google Shape;54928;p99"/>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9" name="Google Shape;54929;p99"/>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0" name="Google Shape;54930;p99"/>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1" name="Google Shape;54931;p99"/>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2" name="Google Shape;54932;p99"/>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3" name="Google Shape;54933;p99"/>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4" name="Google Shape;54934;p99"/>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5" name="Google Shape;54935;p99"/>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6" name="Google Shape;54936;p99"/>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7" name="Google Shape;54937;p99"/>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8" name="Google Shape;54938;p99"/>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9" name="Google Shape;54939;p99"/>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0" name="Google Shape;54940;p99"/>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1" name="Google Shape;54941;p99"/>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2" name="Google Shape;54942;p99"/>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3" name="Google Shape;54943;p99"/>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4" name="Google Shape;54944;p99"/>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5" name="Google Shape;54945;p99"/>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6" name="Google Shape;54946;p99"/>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7" name="Google Shape;54947;p99"/>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8" name="Google Shape;54948;p99"/>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9" name="Google Shape;54949;p99"/>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0" name="Google Shape;54950;p99"/>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1" name="Google Shape;54951;p99"/>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2" name="Google Shape;54952;p99"/>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3" name="Google Shape;54953;p99"/>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4" name="Google Shape;54954;p99"/>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5" name="Google Shape;54955;p99"/>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6" name="Google Shape;54956;p99"/>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7" name="Google Shape;54957;p99"/>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8" name="Google Shape;54958;p99"/>
          <p:cNvGrpSpPr/>
          <p:nvPr/>
        </p:nvGrpSpPr>
        <p:grpSpPr>
          <a:xfrm>
            <a:off x="1773706" y="3395401"/>
            <a:ext cx="376185" cy="280448"/>
            <a:chOff x="1798763" y="3395401"/>
            <a:chExt cx="376185" cy="280448"/>
          </a:xfrm>
        </p:grpSpPr>
        <p:sp>
          <p:nvSpPr>
            <p:cNvPr id="54959" name="Google Shape;54959;p99"/>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0" name="Google Shape;54960;p99"/>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1" name="Google Shape;54961;p99"/>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2" name="Google Shape;54962;p99"/>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3" name="Google Shape;54963;p99"/>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4" name="Google Shape;54964;p99"/>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5" name="Google Shape;54965;p99"/>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6" name="Google Shape;54966;p99"/>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7" name="Google Shape;54967;p99"/>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8" name="Google Shape;54968;p99"/>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9" name="Google Shape;54969;p99"/>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0" name="Google Shape;54970;p99"/>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1" name="Google Shape;54971;p99"/>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2" name="Google Shape;54972;p99"/>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3" name="Google Shape;54973;p99"/>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4" name="Google Shape;54974;p99"/>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5" name="Google Shape;54975;p99"/>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6" name="Google Shape;54976;p99"/>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7" name="Google Shape;54977;p99"/>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8" name="Google Shape;54978;p99"/>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9" name="Google Shape;54979;p99"/>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0" name="Google Shape;54980;p99"/>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1" name="Google Shape;54981;p99"/>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2" name="Google Shape;54982;p99"/>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3" name="Google Shape;54983;p99"/>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4" name="Google Shape;54984;p99"/>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5" name="Google Shape;54985;p99"/>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6" name="Google Shape;54986;p99"/>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7" name="Google Shape;54987;p99"/>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8" name="Google Shape;54988;p99"/>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9" name="Google Shape;54989;p99"/>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0" name="Google Shape;54990;p99"/>
          <p:cNvGrpSpPr/>
          <p:nvPr/>
        </p:nvGrpSpPr>
        <p:grpSpPr>
          <a:xfrm>
            <a:off x="2248250" y="3378754"/>
            <a:ext cx="375818" cy="313374"/>
            <a:chOff x="2273307" y="3378754"/>
            <a:chExt cx="375818" cy="313374"/>
          </a:xfrm>
        </p:grpSpPr>
        <p:sp>
          <p:nvSpPr>
            <p:cNvPr id="54991" name="Google Shape;54991;p99"/>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2" name="Google Shape;54992;p99"/>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3" name="Google Shape;54993;p99"/>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4" name="Google Shape;54994;p99"/>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5" name="Google Shape;54995;p99"/>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6" name="Google Shape;54996;p99"/>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7" name="Google Shape;54997;p99"/>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8" name="Google Shape;54998;p99"/>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9" name="Google Shape;54999;p99"/>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0" name="Google Shape;55000;p99"/>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1" name="Google Shape;55001;p99"/>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2" name="Google Shape;55002;p99"/>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3" name="Google Shape;55003;p99"/>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4" name="Google Shape;55004;p99"/>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5" name="Google Shape;55005;p99"/>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6" name="Google Shape;55006;p99"/>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7" name="Google Shape;55007;p99"/>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8" name="Google Shape;55008;p99"/>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9" name="Google Shape;55009;p99"/>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0" name="Google Shape;55010;p99"/>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1" name="Google Shape;55011;p99"/>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2" name="Google Shape;55012;p99"/>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3" name="Google Shape;55013;p99"/>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4" name="Google Shape;55014;p99"/>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5" name="Google Shape;55015;p99"/>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6" name="Google Shape;55016;p99"/>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7" name="Google Shape;55017;p99"/>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8" name="Google Shape;55018;p99"/>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9" name="Google Shape;55019;p99"/>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0" name="Google Shape;55020;p99"/>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1" name="Google Shape;55021;p99"/>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2" name="Google Shape;55022;p99"/>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3" name="Google Shape;55023;p99"/>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4" name="Google Shape;55024;p99"/>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5" name="Google Shape;55025;p99"/>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6" name="Google Shape;55026;p99"/>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7" name="Google Shape;55027;p99"/>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8" name="Google Shape;55028;p99"/>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9" name="Google Shape;55029;p99"/>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0" name="Google Shape;55030;p99"/>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1" name="Google Shape;55031;p99"/>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2" name="Google Shape;55032;p99"/>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3" name="Google Shape;55033;p99"/>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4" name="Google Shape;55034;p99"/>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5" name="Google Shape;55035;p99"/>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6" name="Google Shape;55036;p99"/>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7" name="Google Shape;55037;p99"/>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8" name="Google Shape;55038;p99"/>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9" name="Google Shape;55039;p99"/>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0" name="Google Shape;55040;p99"/>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1" name="Google Shape;55041;p99"/>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2" name="Google Shape;55042;p99"/>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3" name="Google Shape;55043;p99"/>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4" name="Google Shape;55044;p99"/>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5" name="Google Shape;55045;p99"/>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6" name="Google Shape;55046;p99"/>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7" name="Google Shape;55047;p99"/>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8" name="Google Shape;55048;p99"/>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9" name="Google Shape;55049;p99"/>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0" name="Google Shape;55050;p99"/>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1" name="Google Shape;55051;p99"/>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2" name="Google Shape;55052;p99"/>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3" name="Google Shape;55053;p99"/>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4" name="Google Shape;55054;p99"/>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5" name="Google Shape;55055;p99"/>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6" name="Google Shape;55056;p99"/>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7" name="Google Shape;55057;p99"/>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8" name="Google Shape;55058;p99"/>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9" name="Google Shape;55059;p99"/>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0" name="Google Shape;55060;p99"/>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1" name="Google Shape;55061;p99"/>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2" name="Google Shape;55062;p99"/>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3" name="Google Shape;55063;p99"/>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4" name="Google Shape;55064;p99"/>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5" name="Google Shape;55065;p99"/>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6" name="Google Shape;55066;p99"/>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7" name="Google Shape;55067;p99"/>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8" name="Google Shape;55068;p99"/>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9" name="Google Shape;55069;p99"/>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0" name="Google Shape;55070;p99"/>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1" name="Google Shape;55071;p99"/>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2" name="Google Shape;55072;p99"/>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3" name="Google Shape;55073;p99"/>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4" name="Google Shape;55074;p99"/>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5" name="Google Shape;55075;p99"/>
          <p:cNvGrpSpPr/>
          <p:nvPr/>
        </p:nvGrpSpPr>
        <p:grpSpPr>
          <a:xfrm>
            <a:off x="2722427" y="3359460"/>
            <a:ext cx="377706" cy="352330"/>
            <a:chOff x="2747484" y="3359460"/>
            <a:chExt cx="377706" cy="352330"/>
          </a:xfrm>
        </p:grpSpPr>
        <p:sp>
          <p:nvSpPr>
            <p:cNvPr id="55076" name="Google Shape;55076;p99"/>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7" name="Google Shape;55077;p99"/>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8" name="Google Shape;55078;p99"/>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9" name="Google Shape;55079;p99"/>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0" name="Google Shape;55080;p99"/>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1" name="Google Shape;55081;p99"/>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2" name="Google Shape;55082;p99"/>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3" name="Google Shape;55083;p99"/>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4" name="Google Shape;55084;p99"/>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5" name="Google Shape;55085;p99"/>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6" name="Google Shape;55086;p99"/>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7" name="Google Shape;55087;p99"/>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8" name="Google Shape;55088;p99"/>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9" name="Google Shape;55089;p99"/>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0" name="Google Shape;55090;p99"/>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1" name="Google Shape;55091;p99"/>
          <p:cNvGrpSpPr/>
          <p:nvPr/>
        </p:nvGrpSpPr>
        <p:grpSpPr>
          <a:xfrm>
            <a:off x="3671148" y="3371938"/>
            <a:ext cx="375792" cy="327373"/>
            <a:chOff x="3696205" y="3371938"/>
            <a:chExt cx="375792" cy="327373"/>
          </a:xfrm>
        </p:grpSpPr>
        <p:sp>
          <p:nvSpPr>
            <p:cNvPr id="55092" name="Google Shape;55092;p99"/>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3" name="Google Shape;55093;p99"/>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4" name="Google Shape;55094;p99"/>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5" name="Google Shape;55095;p99"/>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6" name="Google Shape;55096;p99"/>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7" name="Google Shape;55097;p99"/>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8" name="Google Shape;55098;p99"/>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9" name="Google Shape;55099;p99"/>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0" name="Google Shape;55100;p99"/>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1" name="Google Shape;55101;p99"/>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2" name="Google Shape;55102;p99"/>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3" name="Google Shape;55103;p99"/>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4" name="Google Shape;55104;p99"/>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5" name="Google Shape;55105;p99"/>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6" name="Google Shape;55106;p99"/>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7" name="Google Shape;55107;p99"/>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8" name="Google Shape;55108;p99"/>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9" name="Google Shape;55109;p99"/>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0" name="Google Shape;55110;p99"/>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1" name="Google Shape;55111;p99"/>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2" name="Google Shape;55112;p99"/>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3" name="Google Shape;55113;p99"/>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4" name="Google Shape;55114;p99"/>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5" name="Google Shape;55115;p99"/>
          <p:cNvGrpSpPr/>
          <p:nvPr/>
        </p:nvGrpSpPr>
        <p:grpSpPr>
          <a:xfrm>
            <a:off x="6542267" y="2436849"/>
            <a:ext cx="366722" cy="342892"/>
            <a:chOff x="6567324" y="2436849"/>
            <a:chExt cx="366722" cy="342892"/>
          </a:xfrm>
        </p:grpSpPr>
        <p:sp>
          <p:nvSpPr>
            <p:cNvPr id="55116" name="Google Shape;55116;p99"/>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7" name="Google Shape;55117;p99"/>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8" name="Google Shape;55118;p99"/>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9" name="Google Shape;55119;p99"/>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0" name="Google Shape;55120;p99"/>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1" name="Google Shape;55121;p99"/>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2" name="Google Shape;55122;p99"/>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3" name="Google Shape;55123;p99"/>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4" name="Google Shape;55124;p99"/>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5" name="Google Shape;55125;p99"/>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6" name="Google Shape;55126;p99"/>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7" name="Google Shape;55127;p99"/>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8" name="Google Shape;55128;p99"/>
          <p:cNvGrpSpPr/>
          <p:nvPr/>
        </p:nvGrpSpPr>
        <p:grpSpPr>
          <a:xfrm>
            <a:off x="4183913" y="3361347"/>
            <a:ext cx="299349" cy="348188"/>
            <a:chOff x="4208970" y="3361347"/>
            <a:chExt cx="299349" cy="348188"/>
          </a:xfrm>
        </p:grpSpPr>
        <p:sp>
          <p:nvSpPr>
            <p:cNvPr id="55129" name="Google Shape;55129;p99"/>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0" name="Google Shape;55130;p99"/>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1" name="Google Shape;55131;p99"/>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2" name="Google Shape;55132;p99"/>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3" name="Google Shape;55133;p99"/>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4" name="Google Shape;55134;p99"/>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5" name="Google Shape;55135;p99"/>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6" name="Google Shape;55136;p99"/>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7" name="Google Shape;55137;p99"/>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8" name="Google Shape;55138;p99"/>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9" name="Google Shape;55139;p99"/>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0" name="Google Shape;55140;p99"/>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1" name="Google Shape;55141;p99"/>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2" name="Google Shape;55142;p99"/>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43" name="Google Shape;55143;p99"/>
          <p:cNvGrpSpPr/>
          <p:nvPr/>
        </p:nvGrpSpPr>
        <p:grpSpPr>
          <a:xfrm>
            <a:off x="2761776" y="1512351"/>
            <a:ext cx="366722" cy="353667"/>
            <a:chOff x="2786833" y="1512351"/>
            <a:chExt cx="366722" cy="353667"/>
          </a:xfrm>
        </p:grpSpPr>
        <p:sp>
          <p:nvSpPr>
            <p:cNvPr id="55144" name="Google Shape;55144;p99"/>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5" name="Google Shape;55145;p99"/>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6" name="Google Shape;55146;p99"/>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7" name="Google Shape;55147;p99"/>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8" name="Google Shape;55148;p99"/>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9" name="Google Shape;55149;p99"/>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0" name="Google Shape;55150;p99"/>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1" name="Google Shape;55151;p99"/>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2" name="Google Shape;55152;p99"/>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3" name="Google Shape;55153;p99"/>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4" name="Google Shape;55154;p99"/>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5" name="Google Shape;55155;p99"/>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6" name="Google Shape;55156;p99"/>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7" name="Google Shape;55157;p99"/>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8" name="Google Shape;55158;p99"/>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9" name="Google Shape;55159;p99"/>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0" name="Google Shape;55160;p99"/>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1" name="Google Shape;55161;p99"/>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2" name="Google Shape;55162;p99"/>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3" name="Google Shape;55163;p99"/>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4" name="Google Shape;55164;p99"/>
          <p:cNvGrpSpPr/>
          <p:nvPr/>
        </p:nvGrpSpPr>
        <p:grpSpPr>
          <a:xfrm>
            <a:off x="1820264" y="1512744"/>
            <a:ext cx="352723" cy="353090"/>
            <a:chOff x="1845321" y="1512744"/>
            <a:chExt cx="352723" cy="353090"/>
          </a:xfrm>
        </p:grpSpPr>
        <p:sp>
          <p:nvSpPr>
            <p:cNvPr id="55165" name="Google Shape;55165;p99"/>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6" name="Google Shape;55166;p99"/>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7" name="Google Shape;55167;p99"/>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8" name="Google Shape;55168;p99"/>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9" name="Google Shape;55169;p99"/>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0" name="Google Shape;55170;p99"/>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1" name="Google Shape;55171;p99"/>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2" name="Google Shape;55172;p99"/>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3" name="Google Shape;55173;p99"/>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4" name="Google Shape;55174;p99"/>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5" name="Google Shape;55175;p99"/>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6" name="Google Shape;55176;p99"/>
          <p:cNvGrpSpPr/>
          <p:nvPr/>
        </p:nvGrpSpPr>
        <p:grpSpPr>
          <a:xfrm>
            <a:off x="3189395" y="3340533"/>
            <a:ext cx="392465" cy="389896"/>
            <a:chOff x="3214452" y="3340533"/>
            <a:chExt cx="392465" cy="389896"/>
          </a:xfrm>
        </p:grpSpPr>
        <p:sp>
          <p:nvSpPr>
            <p:cNvPr id="55177" name="Google Shape;55177;p99"/>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8" name="Google Shape;55178;p99"/>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9" name="Google Shape;55179;p99"/>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0" name="Google Shape;55180;p99"/>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1" name="Google Shape;55181;p99"/>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2" name="Google Shape;55182;p99"/>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3" name="Google Shape;55183;p99"/>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4" name="Google Shape;55184;p99"/>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5" name="Google Shape;55185;p99"/>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6" name="Google Shape;55186;p99"/>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7" name="Google Shape;55187;p99"/>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8" name="Google Shape;55188;p99"/>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9" name="Google Shape;55189;p99"/>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0" name="Google Shape;55190;p99"/>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1" name="Google Shape;55191;p99"/>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2" name="Google Shape;55192;p99"/>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3" name="Google Shape;55193;p99"/>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4" name="Google Shape;55194;p99"/>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5" name="Google Shape;55195;p99"/>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6" name="Google Shape;55196;p99"/>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7" name="Google Shape;55197;p99"/>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8" name="Google Shape;55198;p99"/>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9" name="Google Shape;55199;p99"/>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0" name="Google Shape;55200;p99"/>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1" name="Google Shape;55201;p99"/>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2" name="Google Shape;55202;p99"/>
          <p:cNvGrpSpPr/>
          <p:nvPr/>
        </p:nvGrpSpPr>
        <p:grpSpPr>
          <a:xfrm>
            <a:off x="3302172" y="1499899"/>
            <a:ext cx="234650" cy="378440"/>
            <a:chOff x="3327229" y="1499899"/>
            <a:chExt cx="234650" cy="378440"/>
          </a:xfrm>
        </p:grpSpPr>
        <p:sp>
          <p:nvSpPr>
            <p:cNvPr id="55203" name="Google Shape;55203;p99"/>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4" name="Google Shape;55204;p99"/>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5" name="Google Shape;55205;p99"/>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6" name="Google Shape;55206;p99"/>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7" name="Google Shape;55207;p99"/>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8" name="Google Shape;55208;p99"/>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9" name="Google Shape;55209;p99"/>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0" name="Google Shape;55210;p99"/>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1" name="Google Shape;55211;p99"/>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2" name="Google Shape;55212;p99"/>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3" name="Google Shape;55213;p99"/>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4" name="Google Shape;55214;p99"/>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5" name="Google Shape;55215;p99"/>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6" name="Google Shape;55216;p99"/>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7" name="Google Shape;55217;p99"/>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8" name="Google Shape;55218;p99"/>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9" name="Google Shape;55219;p99"/>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0" name="Google Shape;55220;p99"/>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1" name="Google Shape;55221;p99"/>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2" name="Google Shape;55222;p99"/>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3" name="Google Shape;55223;p99"/>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4" name="Google Shape;55224;p99"/>
          <p:cNvGrpSpPr/>
          <p:nvPr/>
        </p:nvGrpSpPr>
        <p:grpSpPr>
          <a:xfrm>
            <a:off x="3710496" y="1530151"/>
            <a:ext cx="366722" cy="317962"/>
            <a:chOff x="3735553" y="1530151"/>
            <a:chExt cx="366722" cy="317962"/>
          </a:xfrm>
        </p:grpSpPr>
        <p:sp>
          <p:nvSpPr>
            <p:cNvPr id="55225" name="Google Shape;55225;p99"/>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6" name="Google Shape;55226;p99"/>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7" name="Google Shape;55227;p99"/>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8" name="Google Shape;55228;p99"/>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9" name="Google Shape;55229;p99"/>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0" name="Google Shape;55230;p99"/>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1" name="Google Shape;55231;p99"/>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2" name="Google Shape;55232;p99"/>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3" name="Google Shape;55233;p99"/>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4" name="Google Shape;55234;p99"/>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5" name="Google Shape;55235;p99"/>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6" name="Google Shape;55236;p99"/>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7" name="Google Shape;55237;p99"/>
          <p:cNvGrpSpPr/>
          <p:nvPr/>
        </p:nvGrpSpPr>
        <p:grpSpPr>
          <a:xfrm>
            <a:off x="841265" y="2469775"/>
            <a:ext cx="379226" cy="322733"/>
            <a:chOff x="866322" y="2469775"/>
            <a:chExt cx="379226" cy="322733"/>
          </a:xfrm>
        </p:grpSpPr>
        <p:sp>
          <p:nvSpPr>
            <p:cNvPr id="55238" name="Google Shape;55238;p99"/>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9" name="Google Shape;55239;p99"/>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0" name="Google Shape;55240;p99"/>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1" name="Google Shape;55241;p99"/>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2" name="Google Shape;55242;p99"/>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3" name="Google Shape;55243;p99"/>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4" name="Google Shape;55244;p99"/>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5" name="Google Shape;55245;p99"/>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6" name="Google Shape;55246;p99"/>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7" name="Google Shape;55247;p99"/>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8" name="Google Shape;55248;p99"/>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9" name="Google Shape;55249;p99"/>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0" name="Google Shape;55250;p99"/>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1" name="Google Shape;55251;p99"/>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2" name="Google Shape;55252;p99"/>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3" name="Google Shape;55253;p99"/>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4" name="Google Shape;55254;p99"/>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5" name="Google Shape;55255;p99"/>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6" name="Google Shape;55256;p99"/>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7" name="Google Shape;55257;p99"/>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8" name="Google Shape;55258;p99"/>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9" name="Google Shape;55259;p99"/>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0" name="Google Shape;55260;p99"/>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1" name="Google Shape;55261;p99"/>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2" name="Google Shape;55262;p99"/>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3" name="Google Shape;55263;p99"/>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4" name="Google Shape;55264;p99"/>
          <p:cNvGrpSpPr/>
          <p:nvPr/>
        </p:nvGrpSpPr>
        <p:grpSpPr>
          <a:xfrm>
            <a:off x="1303330" y="2500814"/>
            <a:ext cx="404183" cy="289151"/>
            <a:chOff x="1328387" y="2500814"/>
            <a:chExt cx="404183" cy="289151"/>
          </a:xfrm>
        </p:grpSpPr>
        <p:sp>
          <p:nvSpPr>
            <p:cNvPr id="55265" name="Google Shape;55265;p99"/>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6" name="Google Shape;55266;p99"/>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7" name="Google Shape;55267;p99"/>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8" name="Google Shape;55268;p99"/>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9" name="Google Shape;55269;p99"/>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0" name="Google Shape;55270;p99"/>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1" name="Google Shape;55271;p99"/>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2" name="Google Shape;55272;p99"/>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3" name="Google Shape;55273;p99"/>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4" name="Google Shape;55274;p99"/>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5" name="Google Shape;55275;p99"/>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6" name="Google Shape;55276;p99"/>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7" name="Google Shape;55277;p99"/>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8" name="Google Shape;55278;p99"/>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9" name="Google Shape;55279;p99"/>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0" name="Google Shape;55280;p99"/>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1" name="Google Shape;55281;p99"/>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2" name="Google Shape;55282;p99"/>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3" name="Google Shape;55283;p99"/>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4" name="Google Shape;55284;p99"/>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5" name="Google Shape;55285;p99"/>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6" name="Google Shape;55286;p99"/>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7" name="Google Shape;55287;p99"/>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8" name="Google Shape;55288;p99"/>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9" name="Google Shape;55289;p99"/>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0" name="Google Shape;55290;p99"/>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1" name="Google Shape;55291;p99"/>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2" name="Google Shape;55292;p99"/>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3" name="Google Shape;55293;p99"/>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4" name="Google Shape;55294;p99"/>
          <p:cNvGrpSpPr/>
          <p:nvPr/>
        </p:nvGrpSpPr>
        <p:grpSpPr>
          <a:xfrm>
            <a:off x="1796408" y="2495702"/>
            <a:ext cx="365988" cy="270801"/>
            <a:chOff x="1821465" y="2495702"/>
            <a:chExt cx="365988" cy="270801"/>
          </a:xfrm>
        </p:grpSpPr>
        <p:sp>
          <p:nvSpPr>
            <p:cNvPr id="55295" name="Google Shape;55295;p99"/>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6" name="Google Shape;55296;p99"/>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7" name="Google Shape;55297;p99"/>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8" name="Google Shape;55298;p99"/>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9" name="Google Shape;55299;p99"/>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0" name="Google Shape;55300;p99"/>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1" name="Google Shape;55301;p99"/>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2" name="Google Shape;55302;p99"/>
          <p:cNvGrpSpPr/>
          <p:nvPr/>
        </p:nvGrpSpPr>
        <p:grpSpPr>
          <a:xfrm>
            <a:off x="3700666" y="2455776"/>
            <a:ext cx="354977" cy="351202"/>
            <a:chOff x="3725723" y="2455776"/>
            <a:chExt cx="354977" cy="351202"/>
          </a:xfrm>
        </p:grpSpPr>
        <p:sp>
          <p:nvSpPr>
            <p:cNvPr id="55303" name="Google Shape;55303;p99"/>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4" name="Google Shape;55304;p99"/>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5" name="Google Shape;55305;p99"/>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6" name="Google Shape;55306;p99"/>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7" name="Google Shape;55307;p99"/>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8" name="Google Shape;55308;p99"/>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9" name="Google Shape;55309;p99"/>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0" name="Google Shape;55310;p99"/>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1" name="Google Shape;55311;p99"/>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2" name="Google Shape;55312;p99"/>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3" name="Google Shape;55313;p99"/>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4" name="Google Shape;55314;p99"/>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5" name="Google Shape;55315;p99"/>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6" name="Google Shape;55316;p99"/>
          <p:cNvGrpSpPr/>
          <p:nvPr/>
        </p:nvGrpSpPr>
        <p:grpSpPr>
          <a:xfrm>
            <a:off x="5201108" y="1977641"/>
            <a:ext cx="230482" cy="388847"/>
            <a:chOff x="5226165" y="1977641"/>
            <a:chExt cx="230482" cy="388847"/>
          </a:xfrm>
        </p:grpSpPr>
        <p:sp>
          <p:nvSpPr>
            <p:cNvPr id="55317" name="Google Shape;55317;p99"/>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8" name="Google Shape;55318;p99"/>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9" name="Google Shape;55319;p99"/>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0" name="Google Shape;55320;p99"/>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1" name="Google Shape;55321;p99"/>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2" name="Google Shape;55322;p99"/>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3" name="Google Shape;55323;p99"/>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4" name="Google Shape;55324;p99"/>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5" name="Google Shape;55325;p99"/>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6" name="Google Shape;55326;p99"/>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7" name="Google Shape;55327;p99"/>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8" name="Google Shape;55328;p99"/>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9" name="Google Shape;55329;p99"/>
          <p:cNvGrpSpPr/>
          <p:nvPr/>
        </p:nvGrpSpPr>
        <p:grpSpPr>
          <a:xfrm>
            <a:off x="5607545" y="2025510"/>
            <a:ext cx="370130" cy="287264"/>
            <a:chOff x="5632602" y="2025510"/>
            <a:chExt cx="370130" cy="287264"/>
          </a:xfrm>
        </p:grpSpPr>
        <p:sp>
          <p:nvSpPr>
            <p:cNvPr id="55330" name="Google Shape;55330;p99"/>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1" name="Google Shape;55331;p99"/>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2" name="Google Shape;55332;p99"/>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3" name="Google Shape;55333;p99"/>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4" name="Google Shape;55334;p99"/>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5" name="Google Shape;55335;p99"/>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6" name="Google Shape;55336;p99"/>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7" name="Google Shape;55337;p99"/>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8" name="Google Shape;55338;p99"/>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9" name="Google Shape;55339;p99"/>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0" name="Google Shape;55340;p99"/>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1" name="Google Shape;55341;p99"/>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2" name="Google Shape;55342;p99"/>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3" name="Google Shape;55343;p99"/>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4" name="Google Shape;55344;p99"/>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5" name="Google Shape;55345;p99"/>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6" name="Google Shape;55346;p99"/>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7" name="Google Shape;55347;p99"/>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8" name="Google Shape;55348;p99"/>
          <p:cNvGrpSpPr/>
          <p:nvPr/>
        </p:nvGrpSpPr>
        <p:grpSpPr>
          <a:xfrm>
            <a:off x="4187321" y="2456537"/>
            <a:ext cx="331515" cy="330021"/>
            <a:chOff x="4212378" y="2456537"/>
            <a:chExt cx="331515" cy="330021"/>
          </a:xfrm>
        </p:grpSpPr>
        <p:sp>
          <p:nvSpPr>
            <p:cNvPr id="55349" name="Google Shape;55349;p99"/>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0" name="Google Shape;55350;p99"/>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1" name="Google Shape;55351;p99"/>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2" name="Google Shape;55352;p99"/>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3" name="Google Shape;55353;p99"/>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4" name="Google Shape;55354;p99"/>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5" name="Google Shape;55355;p99"/>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6" name="Google Shape;55356;p99"/>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7" name="Google Shape;55357;p99"/>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8" name="Google Shape;55358;p99"/>
          <p:cNvGrpSpPr/>
          <p:nvPr/>
        </p:nvGrpSpPr>
        <p:grpSpPr>
          <a:xfrm>
            <a:off x="6150956" y="1977825"/>
            <a:ext cx="235411" cy="347427"/>
            <a:chOff x="6176013" y="1977825"/>
            <a:chExt cx="235411" cy="347427"/>
          </a:xfrm>
        </p:grpSpPr>
        <p:sp>
          <p:nvSpPr>
            <p:cNvPr id="55359" name="Google Shape;55359;p99"/>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0" name="Google Shape;55360;p99"/>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1" name="Google Shape;55361;p99"/>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2" name="Google Shape;55362;p99"/>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3" name="Google Shape;55363;p99"/>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4" name="Google Shape;55364;p99"/>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5" name="Google Shape;55365;p99"/>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6" name="Google Shape;55366;p99"/>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7" name="Google Shape;55367;p99"/>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8" name="Google Shape;55368;p99"/>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9" name="Google Shape;55369;p99"/>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0" name="Google Shape;55370;p99"/>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1" name="Google Shape;55371;p99"/>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2" name="Google Shape;55372;p99"/>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3" name="Google Shape;55373;p99"/>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4" name="Google Shape;55374;p99"/>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5" name="Google Shape;55375;p99"/>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6" name="Google Shape;55376;p99"/>
          <p:cNvGrpSpPr/>
          <p:nvPr/>
        </p:nvGrpSpPr>
        <p:grpSpPr>
          <a:xfrm>
            <a:off x="6627020" y="1977458"/>
            <a:ext cx="235778" cy="347794"/>
            <a:chOff x="6652077" y="1977458"/>
            <a:chExt cx="235778" cy="347794"/>
          </a:xfrm>
        </p:grpSpPr>
        <p:sp>
          <p:nvSpPr>
            <p:cNvPr id="55377" name="Google Shape;55377;p99"/>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8" name="Google Shape;55378;p99"/>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9" name="Google Shape;55379;p99"/>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0" name="Google Shape;55380;p99"/>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1" name="Google Shape;55381;p99"/>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2" name="Google Shape;55382;p99"/>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3" name="Google Shape;55383;p99"/>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4" name="Google Shape;55384;p99"/>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5" name="Google Shape;55385;p99"/>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6" name="Google Shape;55386;p99"/>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7" name="Google Shape;55387;p99"/>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8" name="Google Shape;55388;p99"/>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9" name="Google Shape;55389;p99"/>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0" name="Google Shape;55390;p99"/>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1" name="Google Shape;55391;p99"/>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2" name="Google Shape;55392;p99"/>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3" name="Google Shape;55393;p99"/>
          <p:cNvGrpSpPr/>
          <p:nvPr/>
        </p:nvGrpSpPr>
        <p:grpSpPr>
          <a:xfrm>
            <a:off x="7047456" y="1997512"/>
            <a:ext cx="394352" cy="308052"/>
            <a:chOff x="7072513" y="1997512"/>
            <a:chExt cx="394352" cy="308052"/>
          </a:xfrm>
        </p:grpSpPr>
        <p:sp>
          <p:nvSpPr>
            <p:cNvPr id="55394" name="Google Shape;55394;p99"/>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5" name="Google Shape;55395;p99"/>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6" name="Google Shape;55396;p99"/>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7" name="Google Shape;55397;p99"/>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8" name="Google Shape;55398;p99"/>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9" name="Google Shape;55399;p99"/>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0" name="Google Shape;55400;p99"/>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1" name="Google Shape;55401;p99"/>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2" name="Google Shape;55402;p99"/>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3" name="Google Shape;55403;p99"/>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4" name="Google Shape;55404;p99"/>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5" name="Google Shape;55405;p99"/>
          <p:cNvGrpSpPr/>
          <p:nvPr/>
        </p:nvGrpSpPr>
        <p:grpSpPr>
          <a:xfrm>
            <a:off x="7551151" y="1977825"/>
            <a:ext cx="292533" cy="347454"/>
            <a:chOff x="7576208" y="1977825"/>
            <a:chExt cx="292533" cy="347454"/>
          </a:xfrm>
        </p:grpSpPr>
        <p:sp>
          <p:nvSpPr>
            <p:cNvPr id="55406" name="Google Shape;55406;p99"/>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7" name="Google Shape;55407;p99"/>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8" name="Google Shape;55408;p99"/>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9" name="Google Shape;55409;p99"/>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0" name="Google Shape;55410;p99"/>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1" name="Google Shape;55411;p99"/>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2" name="Google Shape;55412;p99"/>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3" name="Google Shape;55413;p99"/>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4" name="Google Shape;55414;p99"/>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5" name="Google Shape;55415;p99"/>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6" name="Google Shape;55416;p99"/>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7" name="Google Shape;55417;p99"/>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8" name="Google Shape;55418;p99"/>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9" name="Google Shape;55419;p99"/>
          <p:cNvGrpSpPr/>
          <p:nvPr/>
        </p:nvGrpSpPr>
        <p:grpSpPr>
          <a:xfrm>
            <a:off x="7998825" y="1977458"/>
            <a:ext cx="320557" cy="347794"/>
            <a:chOff x="8023882" y="1977458"/>
            <a:chExt cx="320557" cy="347794"/>
          </a:xfrm>
        </p:grpSpPr>
        <p:sp>
          <p:nvSpPr>
            <p:cNvPr id="55420" name="Google Shape;55420;p99"/>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1" name="Google Shape;55421;p99"/>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2" name="Google Shape;55422;p99"/>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3" name="Google Shape;55423;p99"/>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4" name="Google Shape;55424;p99"/>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5" name="Google Shape;55425;p99"/>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6" name="Google Shape;55426;p99"/>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7" name="Google Shape;55427;p99"/>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8" name="Google Shape;55428;p99"/>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9" name="Google Shape;55429;p99"/>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0" name="Google Shape;55430;p99"/>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1" name="Google Shape;55431;p99"/>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2" name="Google Shape;55432;p99"/>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3" name="Google Shape;55433;p99"/>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4" name="Google Shape;55434;p99"/>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5" name="Google Shape;55435;p99"/>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6" name="Google Shape;55436;p99"/>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7" name="Google Shape;55437;p99"/>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8" name="Google Shape;55438;p99"/>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9" name="Google Shape;55439;p99"/>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0" name="Google Shape;55440;p99"/>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1" name="Google Shape;55441;p99"/>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2" name="Google Shape;55442;p99"/>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3" name="Google Shape;55443;p99"/>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4" name="Google Shape;55444;p99"/>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5" name="Google Shape;55445;p99"/>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6" name="Google Shape;55446;p99"/>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7" name="Google Shape;55447;p99"/>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8" name="Google Shape;55448;p99"/>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9" name="Google Shape;55449;p99"/>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0" name="Google Shape;55450;p99"/>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1" name="Google Shape;55451;p99"/>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2" name="Google Shape;55452;p99"/>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3" name="Google Shape;55453;p99"/>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4" name="Google Shape;55454;p99"/>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5" name="Google Shape;55455;p99"/>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6" name="Google Shape;55456;p99"/>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7" name="Google Shape;55457;p99"/>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8" name="Google Shape;55458;p99"/>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9" name="Google Shape;55459;p99"/>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0" name="Google Shape;55460;p99"/>
          <p:cNvGrpSpPr/>
          <p:nvPr/>
        </p:nvGrpSpPr>
        <p:grpSpPr>
          <a:xfrm>
            <a:off x="5602617" y="2444819"/>
            <a:ext cx="345147" cy="342630"/>
            <a:chOff x="5627674" y="2444819"/>
            <a:chExt cx="345147" cy="342630"/>
          </a:xfrm>
        </p:grpSpPr>
        <p:sp>
          <p:nvSpPr>
            <p:cNvPr id="55461" name="Google Shape;55461;p99"/>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2" name="Google Shape;55462;p99"/>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3" name="Google Shape;55463;p99"/>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4" name="Google Shape;55464;p99"/>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5" name="Google Shape;55465;p99"/>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6" name="Google Shape;55466;p99"/>
          <p:cNvGrpSpPr/>
          <p:nvPr/>
        </p:nvGrpSpPr>
        <p:grpSpPr>
          <a:xfrm>
            <a:off x="4628939" y="2440257"/>
            <a:ext cx="396607" cy="348555"/>
            <a:chOff x="4653996" y="2440257"/>
            <a:chExt cx="396607" cy="348555"/>
          </a:xfrm>
        </p:grpSpPr>
        <p:sp>
          <p:nvSpPr>
            <p:cNvPr id="55467" name="Google Shape;55467;p99"/>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8" name="Google Shape;55468;p99"/>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9" name="Google Shape;55469;p99"/>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0" name="Google Shape;55470;p99"/>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1" name="Google Shape;55471;p99"/>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2" name="Google Shape;55472;p99"/>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3" name="Google Shape;55473;p99"/>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4" name="Google Shape;55474;p99"/>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5" name="Google Shape;55475;p99"/>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6" name="Google Shape;55476;p99"/>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7" name="Google Shape;55477;p99"/>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8" name="Google Shape;55478;p99"/>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9" name="Google Shape;55479;p99"/>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0" name="Google Shape;55480;p99"/>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1" name="Google Shape;55481;p99"/>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2" name="Google Shape;55482;p99"/>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3" name="Google Shape;55483;p99"/>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4" name="Google Shape;55484;p99"/>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5" name="Google Shape;55485;p99"/>
          <p:cNvGrpSpPr/>
          <p:nvPr/>
        </p:nvGrpSpPr>
        <p:grpSpPr>
          <a:xfrm>
            <a:off x="1829334" y="2895140"/>
            <a:ext cx="301630" cy="374272"/>
            <a:chOff x="1854391" y="2895140"/>
            <a:chExt cx="301630" cy="374272"/>
          </a:xfrm>
        </p:grpSpPr>
        <p:sp>
          <p:nvSpPr>
            <p:cNvPr id="55486" name="Google Shape;55486;p99"/>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7" name="Google Shape;55487;p99"/>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8" name="Google Shape;55488;p99"/>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9" name="Google Shape;55489;p99"/>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0" name="Google Shape;55490;p99"/>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1" name="Google Shape;55491;p99"/>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2" name="Google Shape;55492;p99"/>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3" name="Google Shape;55493;p99"/>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4" name="Google Shape;55494;p99"/>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5" name="Google Shape;55495;p99"/>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6" name="Google Shape;55496;p99"/>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7" name="Google Shape;55497;p99"/>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8" name="Google Shape;55498;p99"/>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9" name="Google Shape;55499;p99"/>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0" name="Google Shape;55500;p99"/>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1" name="Google Shape;55501;p99"/>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2" name="Google Shape;55502;p99"/>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3" name="Google Shape;55503;p99"/>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4" name="Google Shape;55504;p99"/>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5" name="Google Shape;55505;p99"/>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6" name="Google Shape;55506;p99"/>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7" name="Google Shape;55507;p99"/>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8" name="Google Shape;55508;p99"/>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9" name="Google Shape;55509;p99"/>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0" name="Google Shape;55510;p99"/>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1" name="Google Shape;55511;p99"/>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2" name="Google Shape;55512;p99"/>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3" name="Google Shape;55513;p99"/>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4" name="Google Shape;55514;p99"/>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5" name="Google Shape;55515;p99"/>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6" name="Google Shape;55516;p99"/>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7" name="Google Shape;55517;p99"/>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8" name="Google Shape;55518;p99"/>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9" name="Google Shape;55519;p99"/>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0" name="Google Shape;55520;p99"/>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1" name="Google Shape;55521;p99"/>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2" name="Google Shape;55522;p99"/>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3" name="Google Shape;55523;p99"/>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4" name="Google Shape;55524;p99"/>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5" name="Google Shape;55525;p99"/>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6" name="Google Shape;55526;p99"/>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7" name="Google Shape;55527;p99"/>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8" name="Google Shape;55528;p99"/>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9" name="Google Shape;55529;p99"/>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0" name="Google Shape;55530;p99"/>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1" name="Google Shape;55531;p99"/>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2" name="Google Shape;55532;p99"/>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3" name="Google Shape;55533;p99"/>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4" name="Google Shape;55534;p99"/>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5" name="Google Shape;55535;p99"/>
          <p:cNvGrpSpPr/>
          <p:nvPr/>
        </p:nvGrpSpPr>
        <p:grpSpPr>
          <a:xfrm>
            <a:off x="5147760" y="2438370"/>
            <a:ext cx="289518" cy="357651"/>
            <a:chOff x="5172817" y="2438370"/>
            <a:chExt cx="289518" cy="357651"/>
          </a:xfrm>
        </p:grpSpPr>
        <p:sp>
          <p:nvSpPr>
            <p:cNvPr id="55536" name="Google Shape;55536;p99"/>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7" name="Google Shape;55537;p99"/>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8" name="Google Shape;55538;p99"/>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9" name="Google Shape;55539;p99"/>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0" name="Google Shape;55540;p99"/>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1" name="Google Shape;55541;p99"/>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2" name="Google Shape;55542;p99"/>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3" name="Google Shape;55543;p99"/>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4" name="Google Shape;55544;p99"/>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5" name="Google Shape;55545;p99"/>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6" name="Google Shape;55546;p99"/>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7" name="Google Shape;55547;p99"/>
          <p:cNvGrpSpPr/>
          <p:nvPr/>
        </p:nvGrpSpPr>
        <p:grpSpPr>
          <a:xfrm>
            <a:off x="3209449" y="2484534"/>
            <a:ext cx="388297" cy="293320"/>
            <a:chOff x="3234506" y="2484534"/>
            <a:chExt cx="388297" cy="293320"/>
          </a:xfrm>
        </p:grpSpPr>
        <p:sp>
          <p:nvSpPr>
            <p:cNvPr id="55548" name="Google Shape;55548;p99"/>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9" name="Google Shape;55549;p99"/>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0" name="Google Shape;55550;p99"/>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1" name="Google Shape;55551;p99"/>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2" name="Google Shape;55552;p99"/>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3" name="Google Shape;55553;p99"/>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4" name="Google Shape;55554;p99"/>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5" name="Google Shape;55555;p99"/>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6" name="Google Shape;55556;p99"/>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7" name="Google Shape;55557;p99"/>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8" name="Google Shape;55558;p99"/>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9" name="Google Shape;55559;p99"/>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0" name="Google Shape;55560;p99"/>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1" name="Google Shape;55561;p99"/>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2" name="Google Shape;55562;p99"/>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3" name="Google Shape;55563;p99"/>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4" name="Google Shape;55564;p99"/>
          <p:cNvGrpSpPr/>
          <p:nvPr/>
        </p:nvGrpSpPr>
        <p:grpSpPr>
          <a:xfrm>
            <a:off x="6040092" y="3367036"/>
            <a:ext cx="362553" cy="356498"/>
            <a:chOff x="6065149" y="3367036"/>
            <a:chExt cx="362553" cy="356498"/>
          </a:xfrm>
        </p:grpSpPr>
        <p:sp>
          <p:nvSpPr>
            <p:cNvPr id="55565" name="Google Shape;55565;p99"/>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6" name="Google Shape;55566;p99"/>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7" name="Google Shape;55567;p99"/>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8" name="Google Shape;55568;p99"/>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9" name="Google Shape;55569;p99"/>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0" name="Google Shape;55570;p99"/>
          <p:cNvGrpSpPr/>
          <p:nvPr/>
        </p:nvGrpSpPr>
        <p:grpSpPr>
          <a:xfrm>
            <a:off x="6515764" y="3367036"/>
            <a:ext cx="362553" cy="356498"/>
            <a:chOff x="6540821" y="3367036"/>
            <a:chExt cx="362553" cy="356498"/>
          </a:xfrm>
        </p:grpSpPr>
        <p:sp>
          <p:nvSpPr>
            <p:cNvPr id="55571" name="Google Shape;55571;p99"/>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2" name="Google Shape;55572;p99"/>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3" name="Google Shape;55573;p99"/>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4" name="Google Shape;55574;p99"/>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5" name="Google Shape;55575;p99"/>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6" name="Google Shape;55576;p99"/>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7" name="Google Shape;55577;p99"/>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8" name="Google Shape;55578;p99"/>
          <p:cNvGrpSpPr/>
          <p:nvPr/>
        </p:nvGrpSpPr>
        <p:grpSpPr>
          <a:xfrm>
            <a:off x="2277401" y="2474704"/>
            <a:ext cx="354479" cy="312561"/>
            <a:chOff x="2302458" y="2474704"/>
            <a:chExt cx="354479" cy="312561"/>
          </a:xfrm>
        </p:grpSpPr>
        <p:sp>
          <p:nvSpPr>
            <p:cNvPr id="55579" name="Google Shape;55579;p99"/>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0" name="Google Shape;55580;p99"/>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1" name="Google Shape;55581;p99"/>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2" name="Google Shape;55582;p99"/>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3" name="Google Shape;55583;p99"/>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4" name="Google Shape;55584;p99"/>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5" name="Google Shape;55585;p99"/>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6" name="Google Shape;55586;p99"/>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7" name="Google Shape;55587;p99"/>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8" name="Google Shape;55588;p99"/>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9" name="Google Shape;55589;p99"/>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0" name="Google Shape;55590;p99"/>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1" name="Google Shape;55591;p99"/>
          <p:cNvGrpSpPr/>
          <p:nvPr/>
        </p:nvGrpSpPr>
        <p:grpSpPr>
          <a:xfrm>
            <a:off x="2806053" y="2442538"/>
            <a:ext cx="246002" cy="348922"/>
            <a:chOff x="2831110" y="2442538"/>
            <a:chExt cx="246002" cy="348922"/>
          </a:xfrm>
        </p:grpSpPr>
        <p:sp>
          <p:nvSpPr>
            <p:cNvPr id="55592" name="Google Shape;55592;p99"/>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3" name="Google Shape;55593;p99"/>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4" name="Google Shape;55594;p99"/>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5" name="Google Shape;55595;p99"/>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6" name="Google Shape;55596;p99"/>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7" name="Google Shape;55597;p99"/>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8" name="Google Shape;55598;p99"/>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9" name="Google Shape;55599;p99"/>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0" name="Google Shape;55600;p99"/>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1" name="Google Shape;55601;p99"/>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2" name="Google Shape;55602;p99"/>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3" name="Google Shape;55603;p99"/>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4" name="Google Shape;55604;p99"/>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5" name="Google Shape;55605;p99"/>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6" name="Google Shape;55606;p99"/>
          <p:cNvGrpSpPr/>
          <p:nvPr/>
        </p:nvGrpSpPr>
        <p:grpSpPr>
          <a:xfrm>
            <a:off x="6991435" y="3367036"/>
            <a:ext cx="362947" cy="356498"/>
            <a:chOff x="7016492" y="3367036"/>
            <a:chExt cx="362947" cy="356498"/>
          </a:xfrm>
        </p:grpSpPr>
        <p:sp>
          <p:nvSpPr>
            <p:cNvPr id="55607" name="Google Shape;55607;p99"/>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8" name="Google Shape;55608;p99"/>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9" name="Google Shape;55609;p99"/>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0" name="Google Shape;55610;p99"/>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1" name="Google Shape;55611;p99"/>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2" name="Google Shape;55612;p99"/>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3" name="Google Shape;55613;p99"/>
          <p:cNvGrpSpPr/>
          <p:nvPr/>
        </p:nvGrpSpPr>
        <p:grpSpPr>
          <a:xfrm>
            <a:off x="4806717" y="3817357"/>
            <a:ext cx="362947" cy="356576"/>
            <a:chOff x="5108852" y="3817357"/>
            <a:chExt cx="362947" cy="356576"/>
          </a:xfrm>
        </p:grpSpPr>
        <p:sp>
          <p:nvSpPr>
            <p:cNvPr id="55614" name="Google Shape;55614;p99"/>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5" name="Google Shape;55615;p99"/>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6" name="Google Shape;55616;p99"/>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7" name="Google Shape;55617;p99"/>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8" name="Google Shape;55618;p99"/>
          <p:cNvGrpSpPr/>
          <p:nvPr/>
        </p:nvGrpSpPr>
        <p:grpSpPr>
          <a:xfrm>
            <a:off x="5703585" y="3817357"/>
            <a:ext cx="362947" cy="356576"/>
            <a:chOff x="6005720" y="3817357"/>
            <a:chExt cx="362947" cy="356576"/>
          </a:xfrm>
        </p:grpSpPr>
        <p:sp>
          <p:nvSpPr>
            <p:cNvPr id="55619" name="Google Shape;55619;p99"/>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0" name="Google Shape;55620;p99"/>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1" name="Google Shape;55621;p99"/>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2" name="Google Shape;55622;p99"/>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3" name="Google Shape;55623;p99"/>
          <p:cNvGrpSpPr/>
          <p:nvPr/>
        </p:nvGrpSpPr>
        <p:grpSpPr>
          <a:xfrm>
            <a:off x="5564395" y="3367036"/>
            <a:ext cx="362580" cy="356498"/>
            <a:chOff x="5589452" y="3367036"/>
            <a:chExt cx="362580" cy="356498"/>
          </a:xfrm>
        </p:grpSpPr>
        <p:sp>
          <p:nvSpPr>
            <p:cNvPr id="55624" name="Google Shape;55624;p99"/>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5" name="Google Shape;55625;p99"/>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6" name="Google Shape;55626;p99"/>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7" name="Google Shape;55627;p99"/>
          <p:cNvGrpSpPr/>
          <p:nvPr/>
        </p:nvGrpSpPr>
        <p:grpSpPr>
          <a:xfrm>
            <a:off x="7462964" y="3362475"/>
            <a:ext cx="372017" cy="365621"/>
            <a:chOff x="7488021" y="3362475"/>
            <a:chExt cx="372017" cy="365621"/>
          </a:xfrm>
        </p:grpSpPr>
        <p:sp>
          <p:nvSpPr>
            <p:cNvPr id="55628" name="Google Shape;55628;p99"/>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9" name="Google Shape;55629;p99"/>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0" name="Google Shape;55630;p99"/>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1" name="Google Shape;55631;p99"/>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2" name="Google Shape;55632;p99"/>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3" name="Google Shape;55633;p99"/>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4" name="Google Shape;55634;p99"/>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5" name="Google Shape;55635;p99"/>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6" name="Google Shape;55636;p99"/>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7" name="Google Shape;55637;p99"/>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8" name="Google Shape;55638;p99"/>
          <p:cNvGrpSpPr/>
          <p:nvPr/>
        </p:nvGrpSpPr>
        <p:grpSpPr>
          <a:xfrm>
            <a:off x="5088724" y="3367036"/>
            <a:ext cx="362553" cy="356498"/>
            <a:chOff x="5113781" y="3367036"/>
            <a:chExt cx="362553" cy="356498"/>
          </a:xfrm>
        </p:grpSpPr>
        <p:sp>
          <p:nvSpPr>
            <p:cNvPr id="55639" name="Google Shape;55639;p99"/>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0" name="Google Shape;55640;p99"/>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41" name="Google Shape;55641;p99"/>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42" name="Google Shape;55642;p99"/>
          <p:cNvGrpSpPr/>
          <p:nvPr/>
        </p:nvGrpSpPr>
        <p:grpSpPr>
          <a:xfrm>
            <a:off x="7943564" y="3365489"/>
            <a:ext cx="375818" cy="357651"/>
            <a:chOff x="7968621" y="3365489"/>
            <a:chExt cx="375818" cy="357651"/>
          </a:xfrm>
        </p:grpSpPr>
        <p:sp>
          <p:nvSpPr>
            <p:cNvPr id="55643" name="Google Shape;55643;p99"/>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4" name="Google Shape;55644;p99"/>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5" name="Google Shape;55645;p99"/>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6" name="Google Shape;55646;p99"/>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7" name="Google Shape;55647;p99"/>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8" name="Google Shape;55648;p99"/>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9" name="Google Shape;55649;p99"/>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0" name="Google Shape;55650;p99"/>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1" name="Google Shape;55651;p99"/>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2" name="Google Shape;55652;p99"/>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3" name="Google Shape;55653;p99"/>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4" name="Google Shape;55654;p99"/>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5" name="Google Shape;55655;p99"/>
          <p:cNvGrpSpPr/>
          <p:nvPr/>
        </p:nvGrpSpPr>
        <p:grpSpPr>
          <a:xfrm>
            <a:off x="5255151" y="3817357"/>
            <a:ext cx="362947" cy="356576"/>
            <a:chOff x="5557286" y="3817357"/>
            <a:chExt cx="362947" cy="356576"/>
          </a:xfrm>
        </p:grpSpPr>
        <p:grpSp>
          <p:nvGrpSpPr>
            <p:cNvPr id="55656" name="Google Shape;55656;p99"/>
            <p:cNvGrpSpPr/>
            <p:nvPr/>
          </p:nvGrpSpPr>
          <p:grpSpPr>
            <a:xfrm>
              <a:off x="5557286" y="3817357"/>
              <a:ext cx="362947" cy="356576"/>
              <a:chOff x="5557286" y="3817357"/>
              <a:chExt cx="362947" cy="356576"/>
            </a:xfrm>
          </p:grpSpPr>
          <p:sp>
            <p:nvSpPr>
              <p:cNvPr id="55657" name="Google Shape;55657;p99"/>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8" name="Google Shape;55658;p99"/>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9" name="Google Shape;55659;p99"/>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60" name="Google Shape;55660;p99"/>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1" name="Google Shape;55661;p99"/>
          <p:cNvGrpSpPr/>
          <p:nvPr/>
        </p:nvGrpSpPr>
        <p:grpSpPr>
          <a:xfrm>
            <a:off x="4358284" y="3817357"/>
            <a:ext cx="362947" cy="356576"/>
            <a:chOff x="4660419" y="3817357"/>
            <a:chExt cx="362947" cy="356576"/>
          </a:xfrm>
        </p:grpSpPr>
        <p:grpSp>
          <p:nvGrpSpPr>
            <p:cNvPr id="55662" name="Google Shape;55662;p99"/>
            <p:cNvGrpSpPr/>
            <p:nvPr/>
          </p:nvGrpSpPr>
          <p:grpSpPr>
            <a:xfrm>
              <a:off x="4660419" y="3817357"/>
              <a:ext cx="362947" cy="356576"/>
              <a:chOff x="4660419" y="3817357"/>
              <a:chExt cx="362947" cy="356576"/>
            </a:xfrm>
          </p:grpSpPr>
          <p:sp>
            <p:nvSpPr>
              <p:cNvPr id="55663" name="Google Shape;55663;p99"/>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4" name="Google Shape;55664;p99"/>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5" name="Google Shape;55665;p99"/>
            <p:cNvGrpSpPr/>
            <p:nvPr/>
          </p:nvGrpSpPr>
          <p:grpSpPr>
            <a:xfrm>
              <a:off x="4694459" y="3856408"/>
              <a:ext cx="282308" cy="265356"/>
              <a:chOff x="4690600" y="3853050"/>
              <a:chExt cx="289488" cy="272132"/>
            </a:xfrm>
          </p:grpSpPr>
          <p:sp>
            <p:nvSpPr>
              <p:cNvPr id="55666" name="Google Shape;55666;p99"/>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7" name="Google Shape;55667;p99"/>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68" name="Google Shape;55668;p99"/>
          <p:cNvGrpSpPr/>
          <p:nvPr/>
        </p:nvGrpSpPr>
        <p:grpSpPr>
          <a:xfrm>
            <a:off x="6159823" y="3813323"/>
            <a:ext cx="369882" cy="364325"/>
            <a:chOff x="1190200" y="238125"/>
            <a:chExt cx="5306767" cy="5212083"/>
          </a:xfrm>
        </p:grpSpPr>
        <p:grpSp>
          <p:nvGrpSpPr>
            <p:cNvPr id="55669" name="Google Shape;55669;p99"/>
            <p:cNvGrpSpPr/>
            <p:nvPr/>
          </p:nvGrpSpPr>
          <p:grpSpPr>
            <a:xfrm>
              <a:off x="1190200" y="238125"/>
              <a:ext cx="5212075" cy="5212075"/>
              <a:chOff x="1190200" y="238125"/>
              <a:chExt cx="5212075" cy="5212075"/>
            </a:xfrm>
          </p:grpSpPr>
          <p:sp>
            <p:nvSpPr>
              <p:cNvPr id="55670" name="Google Shape;55670;p99"/>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1" name="Google Shape;55671;p99"/>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72" name="Google Shape;55672;p99"/>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3" name="Google Shape;55673;p99"/>
          <p:cNvGrpSpPr/>
          <p:nvPr/>
        </p:nvGrpSpPr>
        <p:grpSpPr>
          <a:xfrm>
            <a:off x="3461049" y="3817357"/>
            <a:ext cx="363314" cy="356576"/>
            <a:chOff x="3763184" y="3817357"/>
            <a:chExt cx="363314" cy="356576"/>
          </a:xfrm>
        </p:grpSpPr>
        <p:sp>
          <p:nvSpPr>
            <p:cNvPr id="55674" name="Google Shape;55674;p9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5" name="Google Shape;55675;p9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6" name="Google Shape;55676;p9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7" name="Google Shape;55677;p9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8" name="Google Shape;55678;p9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9" name="Google Shape;55679;p99"/>
          <p:cNvGrpSpPr/>
          <p:nvPr/>
        </p:nvGrpSpPr>
        <p:grpSpPr>
          <a:xfrm>
            <a:off x="3909850" y="3817357"/>
            <a:ext cx="362947" cy="356576"/>
            <a:chOff x="4211985" y="3817357"/>
            <a:chExt cx="362947" cy="356576"/>
          </a:xfrm>
        </p:grpSpPr>
        <p:sp>
          <p:nvSpPr>
            <p:cNvPr id="55680" name="Google Shape;55680;p9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1" name="Google Shape;55681;p9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2" name="Google Shape;55682;p9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3" name="Google Shape;55683;p99"/>
          <p:cNvGrpSpPr/>
          <p:nvPr/>
        </p:nvGrpSpPr>
        <p:grpSpPr>
          <a:xfrm>
            <a:off x="3012615" y="3817357"/>
            <a:ext cx="362920" cy="356865"/>
            <a:chOff x="3314750" y="3817357"/>
            <a:chExt cx="362920" cy="356865"/>
          </a:xfrm>
        </p:grpSpPr>
        <p:grpSp>
          <p:nvGrpSpPr>
            <p:cNvPr id="55684" name="Google Shape;55684;p99"/>
            <p:cNvGrpSpPr/>
            <p:nvPr/>
          </p:nvGrpSpPr>
          <p:grpSpPr>
            <a:xfrm>
              <a:off x="3314750" y="3817357"/>
              <a:ext cx="362920" cy="356865"/>
              <a:chOff x="3314750" y="3817357"/>
              <a:chExt cx="362920" cy="356865"/>
            </a:xfrm>
          </p:grpSpPr>
          <p:sp>
            <p:nvSpPr>
              <p:cNvPr id="55685" name="Google Shape;55685;p9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6" name="Google Shape;55686;p9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7" name="Google Shape;55687;p99"/>
            <p:cNvGrpSpPr/>
            <p:nvPr/>
          </p:nvGrpSpPr>
          <p:grpSpPr>
            <a:xfrm>
              <a:off x="3394986" y="3894612"/>
              <a:ext cx="202339" cy="202323"/>
              <a:chOff x="935197" y="1793977"/>
              <a:chExt cx="256451" cy="256430"/>
            </a:xfrm>
          </p:grpSpPr>
          <p:sp>
            <p:nvSpPr>
              <p:cNvPr id="55688" name="Google Shape;55688;p9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9" name="Google Shape;55689;p9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90" name="Google Shape;55690;p99"/>
          <p:cNvGrpSpPr/>
          <p:nvPr/>
        </p:nvGrpSpPr>
        <p:grpSpPr>
          <a:xfrm>
            <a:off x="2564181" y="3817357"/>
            <a:ext cx="362920" cy="356865"/>
            <a:chOff x="2866317" y="3817357"/>
            <a:chExt cx="362920" cy="356865"/>
          </a:xfrm>
        </p:grpSpPr>
        <p:sp>
          <p:nvSpPr>
            <p:cNvPr id="55691" name="Google Shape;55691;p9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2" name="Google Shape;55692;p9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3" name="Google Shape;55693;p9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94" name="Google Shape;55694;p9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698" name="Shape 55698"/>
        <p:cNvGrpSpPr/>
        <p:nvPr/>
      </p:nvGrpSpPr>
      <p:grpSpPr>
        <a:xfrm>
          <a:off x="0" y="0"/>
          <a:ext cx="0" cy="0"/>
          <a:chOff x="0" y="0"/>
          <a:chExt cx="0" cy="0"/>
        </a:xfrm>
      </p:grpSpPr>
      <p:pic>
        <p:nvPicPr>
          <p:cNvPr id="55699" name="Google Shape;55699;p10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Enjoy Meteor Watch Day! by Slidesgo">
  <a:themeElements>
    <a:clrScheme name="Simple Light">
      <a:dk1>
        <a:srgbClr val="EDE9BC"/>
      </a:dk1>
      <a:lt1>
        <a:srgbClr val="270C2A"/>
      </a:lt1>
      <a:dk2>
        <a:srgbClr val="05023B"/>
      </a:dk2>
      <a:lt2>
        <a:srgbClr val="A8AAB0"/>
      </a:lt2>
      <a:accent1>
        <a:srgbClr val="825842"/>
      </a:accent1>
      <a:accent2>
        <a:srgbClr val="C65E47"/>
      </a:accent2>
      <a:accent3>
        <a:srgbClr val="C0782E"/>
      </a:accent3>
      <a:accent4>
        <a:srgbClr val="E09230"/>
      </a:accent4>
      <a:accent5>
        <a:srgbClr val="EBC255"/>
      </a:accent5>
      <a:accent6>
        <a:srgbClr val="D3AF6F"/>
      </a:accent6>
      <a:hlink>
        <a:srgbClr val="EDE9B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