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76" r:id="rId1"/>
    <p:sldMasterId id="2147483668" r:id="rId2"/>
  </p:sldMasterIdLst>
  <p:notesMasterIdLst>
    <p:notesMasterId r:id="rId11"/>
  </p:notesMasterIdLst>
  <p:sldIdLst>
    <p:sldId id="342" r:id="rId3"/>
    <p:sldId id="345" r:id="rId4"/>
    <p:sldId id="346" r:id="rId5"/>
    <p:sldId id="343" r:id="rId6"/>
    <p:sldId id="344" r:id="rId7"/>
    <p:sldId id="347" r:id="rId8"/>
    <p:sldId id="348"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21" autoAdjust="0"/>
    <p:restoredTop sz="93603" autoAdjust="0"/>
  </p:normalViewPr>
  <p:slideViewPr>
    <p:cSldViewPr snapToGrid="0">
      <p:cViewPr>
        <p:scale>
          <a:sx n="111" d="100"/>
          <a:sy n="111" d="100"/>
        </p:scale>
        <p:origin x="58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9/27/2024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‹Nº›</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034A96-CD67-4808-9872-920052A786F4}"/>
              </a:ext>
            </a:extLst>
          </p:cNvPr>
          <p:cNvPicPr>
            <a:picLocks noChangeAspect="1"/>
          </p:cNvPicPr>
          <p:nvPr userDrawn="1"/>
        </p:nvPicPr>
        <p:blipFill>
          <a:blip r:embed="rId2"/>
          <a:stretch>
            <a:fillRect/>
          </a:stretch>
        </p:blipFill>
        <p:spPr>
          <a:xfrm>
            <a:off x="14550" y="0"/>
            <a:ext cx="12162900" cy="6858000"/>
          </a:xfrm>
          <a:prstGeom prst="rect">
            <a:avLst/>
          </a:prstGeom>
        </p:spPr>
      </p:pic>
      <p:grpSp>
        <p:nvGrpSpPr>
          <p:cNvPr id="10" name="Group 9">
            <a:extLst>
              <a:ext uri="{FF2B5EF4-FFF2-40B4-BE49-F238E27FC236}">
                <a16:creationId xmlns:a16="http://schemas.microsoft.com/office/drawing/2014/main" id="{0EDBEBD6-43DA-C54F-BF44-3CAB2E5C19BF}"/>
              </a:ext>
            </a:extLst>
          </p:cNvPr>
          <p:cNvGrpSpPr/>
          <p:nvPr userDrawn="1"/>
        </p:nvGrpSpPr>
        <p:grpSpPr>
          <a:xfrm>
            <a:off x="0" y="2"/>
            <a:ext cx="12192000" cy="7156650"/>
            <a:chOff x="2616200" y="2311400"/>
            <a:chExt cx="16269972" cy="9550400"/>
          </a:xfrm>
        </p:grpSpPr>
        <p:sp>
          <p:nvSpPr>
            <p:cNvPr id="12" name="Line">
              <a:extLst>
                <a:ext uri="{FF2B5EF4-FFF2-40B4-BE49-F238E27FC236}">
                  <a16:creationId xmlns:a16="http://schemas.microsoft.com/office/drawing/2014/main" id="{68445E86-F76A-9A49-8BE3-A92A4DDBFF59}"/>
                </a:ext>
              </a:extLst>
            </p:cNvPr>
            <p:cNvSpPr/>
            <p:nvPr/>
          </p:nvSpPr>
          <p:spPr>
            <a:xfrm>
              <a:off x="3708400" y="10591800"/>
              <a:ext cx="34469" cy="1270000"/>
            </a:xfrm>
            <a:prstGeom prst="line">
              <a:avLst/>
            </a:prstGeom>
            <a:solidFill>
              <a:srgbClr val="FBBC6A"/>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4" name="Shape">
              <a:extLst>
                <a:ext uri="{FF2B5EF4-FFF2-40B4-BE49-F238E27FC236}">
                  <a16:creationId xmlns:a16="http://schemas.microsoft.com/office/drawing/2014/main" id="{F59E7A31-B803-DD4D-B80E-54E0D23C024B}"/>
                </a:ext>
              </a:extLst>
            </p:cNvPr>
            <p:cNvSpPr/>
            <p:nvPr/>
          </p:nvSpPr>
          <p:spPr>
            <a:xfrm>
              <a:off x="2616200" y="2311400"/>
              <a:ext cx="16269972" cy="9147812"/>
            </a:xfrm>
            <a:custGeom>
              <a:avLst/>
              <a:gdLst/>
              <a:ahLst/>
              <a:cxnLst>
                <a:cxn ang="0">
                  <a:pos x="wd2" y="hd2"/>
                </a:cxn>
                <a:cxn ang="5400000">
                  <a:pos x="wd2" y="hd2"/>
                </a:cxn>
                <a:cxn ang="10800000">
                  <a:pos x="wd2" y="hd2"/>
                </a:cxn>
                <a:cxn ang="16200000">
                  <a:pos x="wd2" y="hd2"/>
                </a:cxn>
              </a:cxnLst>
              <a:rect l="0" t="0" r="r" b="b"/>
              <a:pathLst>
                <a:path w="21580" h="21600" extrusionOk="0">
                  <a:moveTo>
                    <a:pt x="21575" y="19282"/>
                  </a:moveTo>
                  <a:cubicBezTo>
                    <a:pt x="21563" y="19225"/>
                    <a:pt x="21551" y="19171"/>
                    <a:pt x="21538" y="19117"/>
                  </a:cubicBezTo>
                  <a:cubicBezTo>
                    <a:pt x="21507" y="19006"/>
                    <a:pt x="21477" y="18898"/>
                    <a:pt x="21447" y="18790"/>
                  </a:cubicBezTo>
                  <a:cubicBezTo>
                    <a:pt x="21421" y="18724"/>
                    <a:pt x="21391" y="18640"/>
                    <a:pt x="21364" y="18571"/>
                  </a:cubicBezTo>
                  <a:cubicBezTo>
                    <a:pt x="21336" y="18511"/>
                    <a:pt x="21312" y="18448"/>
                    <a:pt x="21278" y="18391"/>
                  </a:cubicBezTo>
                  <a:cubicBezTo>
                    <a:pt x="21238" y="18319"/>
                    <a:pt x="21201" y="18247"/>
                    <a:pt x="21155" y="18196"/>
                  </a:cubicBezTo>
                  <a:cubicBezTo>
                    <a:pt x="21113" y="18142"/>
                    <a:pt x="21165" y="18382"/>
                    <a:pt x="21159" y="18442"/>
                  </a:cubicBezTo>
                  <a:cubicBezTo>
                    <a:pt x="21147" y="18547"/>
                    <a:pt x="21144" y="18664"/>
                    <a:pt x="21111" y="18757"/>
                  </a:cubicBezTo>
                  <a:cubicBezTo>
                    <a:pt x="21086" y="18820"/>
                    <a:pt x="21064" y="18880"/>
                    <a:pt x="21034" y="18937"/>
                  </a:cubicBezTo>
                  <a:cubicBezTo>
                    <a:pt x="20968" y="19072"/>
                    <a:pt x="20887" y="19177"/>
                    <a:pt x="20798" y="19255"/>
                  </a:cubicBezTo>
                  <a:cubicBezTo>
                    <a:pt x="20748" y="19300"/>
                    <a:pt x="20695" y="19333"/>
                    <a:pt x="20643" y="19363"/>
                  </a:cubicBezTo>
                  <a:cubicBezTo>
                    <a:pt x="20559" y="19396"/>
                    <a:pt x="20475" y="19438"/>
                    <a:pt x="20385" y="19441"/>
                  </a:cubicBezTo>
                  <a:cubicBezTo>
                    <a:pt x="20308" y="19480"/>
                    <a:pt x="20229" y="19468"/>
                    <a:pt x="20276" y="19291"/>
                  </a:cubicBezTo>
                  <a:cubicBezTo>
                    <a:pt x="20308" y="19114"/>
                    <a:pt x="20313" y="18952"/>
                    <a:pt x="20237" y="19126"/>
                  </a:cubicBezTo>
                  <a:cubicBezTo>
                    <a:pt x="20197" y="19234"/>
                    <a:pt x="20054" y="19183"/>
                    <a:pt x="20045" y="19039"/>
                  </a:cubicBezTo>
                  <a:cubicBezTo>
                    <a:pt x="20037" y="18925"/>
                    <a:pt x="20042" y="18703"/>
                    <a:pt x="19968" y="19102"/>
                  </a:cubicBezTo>
                  <a:cubicBezTo>
                    <a:pt x="19969" y="19174"/>
                    <a:pt x="19939" y="19252"/>
                    <a:pt x="19857" y="19201"/>
                  </a:cubicBezTo>
                  <a:cubicBezTo>
                    <a:pt x="19808" y="19165"/>
                    <a:pt x="19786" y="19159"/>
                    <a:pt x="19739" y="19108"/>
                  </a:cubicBezTo>
                  <a:cubicBezTo>
                    <a:pt x="19702" y="19060"/>
                    <a:pt x="19666" y="19003"/>
                    <a:pt x="19634" y="18955"/>
                  </a:cubicBezTo>
                  <a:cubicBezTo>
                    <a:pt x="19577" y="18853"/>
                    <a:pt x="19516" y="18733"/>
                    <a:pt x="19469" y="18607"/>
                  </a:cubicBezTo>
                  <a:cubicBezTo>
                    <a:pt x="19432" y="18481"/>
                    <a:pt x="19387" y="18346"/>
                    <a:pt x="19380" y="18196"/>
                  </a:cubicBezTo>
                  <a:cubicBezTo>
                    <a:pt x="19355" y="18040"/>
                    <a:pt x="19380" y="17873"/>
                    <a:pt x="19412" y="17729"/>
                  </a:cubicBezTo>
                  <a:cubicBezTo>
                    <a:pt x="19481" y="17552"/>
                    <a:pt x="19334" y="17666"/>
                    <a:pt x="19284" y="17663"/>
                  </a:cubicBezTo>
                  <a:cubicBezTo>
                    <a:pt x="19215" y="17684"/>
                    <a:pt x="19147" y="17711"/>
                    <a:pt x="19083" y="17765"/>
                  </a:cubicBezTo>
                  <a:cubicBezTo>
                    <a:pt x="19033" y="17795"/>
                    <a:pt x="18979" y="17834"/>
                    <a:pt x="18932" y="17882"/>
                  </a:cubicBezTo>
                  <a:cubicBezTo>
                    <a:pt x="18883" y="17918"/>
                    <a:pt x="18832" y="17978"/>
                    <a:pt x="18785" y="18028"/>
                  </a:cubicBezTo>
                  <a:cubicBezTo>
                    <a:pt x="18755" y="17972"/>
                    <a:pt x="18728" y="17906"/>
                    <a:pt x="18723" y="17825"/>
                  </a:cubicBezTo>
                  <a:cubicBezTo>
                    <a:pt x="18699" y="17762"/>
                    <a:pt x="18726" y="17675"/>
                    <a:pt x="18730" y="17618"/>
                  </a:cubicBezTo>
                  <a:cubicBezTo>
                    <a:pt x="18753" y="17516"/>
                    <a:pt x="18792" y="17426"/>
                    <a:pt x="18849" y="17375"/>
                  </a:cubicBezTo>
                  <a:cubicBezTo>
                    <a:pt x="18900" y="17324"/>
                    <a:pt x="18949" y="17285"/>
                    <a:pt x="19008" y="17264"/>
                  </a:cubicBezTo>
                  <a:cubicBezTo>
                    <a:pt x="19056" y="17240"/>
                    <a:pt x="19100" y="17240"/>
                    <a:pt x="19152" y="17228"/>
                  </a:cubicBezTo>
                  <a:cubicBezTo>
                    <a:pt x="19205" y="17186"/>
                    <a:pt x="19018" y="17054"/>
                    <a:pt x="19024" y="16928"/>
                  </a:cubicBezTo>
                  <a:cubicBezTo>
                    <a:pt x="19001" y="16835"/>
                    <a:pt x="19040" y="16736"/>
                    <a:pt x="19056" y="16646"/>
                  </a:cubicBezTo>
                  <a:cubicBezTo>
                    <a:pt x="19110" y="16508"/>
                    <a:pt x="19188" y="16421"/>
                    <a:pt x="19267" y="16343"/>
                  </a:cubicBezTo>
                  <a:cubicBezTo>
                    <a:pt x="19296" y="16313"/>
                    <a:pt x="19329" y="16298"/>
                    <a:pt x="19361" y="16286"/>
                  </a:cubicBezTo>
                  <a:cubicBezTo>
                    <a:pt x="19350" y="16349"/>
                    <a:pt x="19323" y="16403"/>
                    <a:pt x="19304" y="16460"/>
                  </a:cubicBezTo>
                  <a:cubicBezTo>
                    <a:pt x="19279" y="16499"/>
                    <a:pt x="19259" y="16547"/>
                    <a:pt x="19238" y="16586"/>
                  </a:cubicBezTo>
                  <a:cubicBezTo>
                    <a:pt x="19255" y="16598"/>
                    <a:pt x="19301" y="16562"/>
                    <a:pt x="19329" y="16568"/>
                  </a:cubicBezTo>
                  <a:cubicBezTo>
                    <a:pt x="19375" y="16556"/>
                    <a:pt x="19427" y="16556"/>
                    <a:pt x="19473" y="16598"/>
                  </a:cubicBezTo>
                  <a:cubicBezTo>
                    <a:pt x="19506" y="16625"/>
                    <a:pt x="19528" y="16673"/>
                    <a:pt x="19543" y="16736"/>
                  </a:cubicBezTo>
                  <a:cubicBezTo>
                    <a:pt x="19553" y="16814"/>
                    <a:pt x="19557" y="16916"/>
                    <a:pt x="19528" y="16988"/>
                  </a:cubicBezTo>
                  <a:cubicBezTo>
                    <a:pt x="19498" y="17072"/>
                    <a:pt x="19503" y="17090"/>
                    <a:pt x="19547" y="17033"/>
                  </a:cubicBezTo>
                  <a:cubicBezTo>
                    <a:pt x="19579" y="17000"/>
                    <a:pt x="19612" y="16994"/>
                    <a:pt x="19648" y="17000"/>
                  </a:cubicBezTo>
                  <a:cubicBezTo>
                    <a:pt x="19683" y="17006"/>
                    <a:pt x="19718" y="17054"/>
                    <a:pt x="19732" y="17114"/>
                  </a:cubicBezTo>
                  <a:cubicBezTo>
                    <a:pt x="19771" y="17213"/>
                    <a:pt x="19767" y="17339"/>
                    <a:pt x="19764" y="17450"/>
                  </a:cubicBezTo>
                  <a:cubicBezTo>
                    <a:pt x="19757" y="17627"/>
                    <a:pt x="19713" y="17792"/>
                    <a:pt x="19671" y="17948"/>
                  </a:cubicBezTo>
                  <a:lnTo>
                    <a:pt x="19671" y="17960"/>
                  </a:lnTo>
                  <a:lnTo>
                    <a:pt x="19675" y="17948"/>
                  </a:lnTo>
                  <a:cubicBezTo>
                    <a:pt x="19697" y="17906"/>
                    <a:pt x="19722" y="17843"/>
                    <a:pt x="19747" y="17801"/>
                  </a:cubicBezTo>
                  <a:cubicBezTo>
                    <a:pt x="19777" y="17741"/>
                    <a:pt x="19816" y="17678"/>
                    <a:pt x="19853" y="17639"/>
                  </a:cubicBezTo>
                  <a:cubicBezTo>
                    <a:pt x="19907" y="17570"/>
                    <a:pt x="19974" y="17531"/>
                    <a:pt x="20038" y="17525"/>
                  </a:cubicBezTo>
                  <a:cubicBezTo>
                    <a:pt x="20094" y="17537"/>
                    <a:pt x="20126" y="17630"/>
                    <a:pt x="20150" y="17711"/>
                  </a:cubicBezTo>
                  <a:cubicBezTo>
                    <a:pt x="20165" y="17627"/>
                    <a:pt x="20168" y="17522"/>
                    <a:pt x="20212" y="17462"/>
                  </a:cubicBezTo>
                  <a:cubicBezTo>
                    <a:pt x="20224" y="17420"/>
                    <a:pt x="20259" y="17417"/>
                    <a:pt x="20278" y="17402"/>
                  </a:cubicBezTo>
                  <a:cubicBezTo>
                    <a:pt x="20316" y="17393"/>
                    <a:pt x="20357" y="17402"/>
                    <a:pt x="20392" y="17441"/>
                  </a:cubicBezTo>
                  <a:cubicBezTo>
                    <a:pt x="20424" y="17474"/>
                    <a:pt x="20453" y="17510"/>
                    <a:pt x="20478" y="17561"/>
                  </a:cubicBezTo>
                  <a:cubicBezTo>
                    <a:pt x="20502" y="17600"/>
                    <a:pt x="20515" y="17645"/>
                    <a:pt x="20535" y="17693"/>
                  </a:cubicBezTo>
                  <a:cubicBezTo>
                    <a:pt x="20566" y="17729"/>
                    <a:pt x="20546" y="17504"/>
                    <a:pt x="20588" y="17471"/>
                  </a:cubicBezTo>
                  <a:cubicBezTo>
                    <a:pt x="20610" y="17417"/>
                    <a:pt x="20653" y="17426"/>
                    <a:pt x="20685" y="17411"/>
                  </a:cubicBezTo>
                  <a:cubicBezTo>
                    <a:pt x="20746" y="17420"/>
                    <a:pt x="20798" y="17468"/>
                    <a:pt x="20847" y="17522"/>
                  </a:cubicBezTo>
                  <a:cubicBezTo>
                    <a:pt x="20876" y="17549"/>
                    <a:pt x="20896" y="17600"/>
                    <a:pt x="20916" y="17639"/>
                  </a:cubicBezTo>
                  <a:cubicBezTo>
                    <a:pt x="20936" y="17681"/>
                    <a:pt x="20953" y="17711"/>
                    <a:pt x="20972" y="17747"/>
                  </a:cubicBezTo>
                  <a:cubicBezTo>
                    <a:pt x="20992" y="17657"/>
                    <a:pt x="20983" y="17561"/>
                    <a:pt x="20989" y="17468"/>
                  </a:cubicBezTo>
                  <a:cubicBezTo>
                    <a:pt x="20990" y="17399"/>
                    <a:pt x="20985" y="17330"/>
                    <a:pt x="20989" y="17264"/>
                  </a:cubicBezTo>
                  <a:cubicBezTo>
                    <a:pt x="20982" y="17204"/>
                    <a:pt x="20980" y="17144"/>
                    <a:pt x="20977" y="17084"/>
                  </a:cubicBezTo>
                  <a:cubicBezTo>
                    <a:pt x="20968" y="17006"/>
                    <a:pt x="20960" y="16931"/>
                    <a:pt x="20951" y="16853"/>
                  </a:cubicBezTo>
                  <a:cubicBezTo>
                    <a:pt x="20943" y="16805"/>
                    <a:pt x="20931" y="16742"/>
                    <a:pt x="20921" y="16691"/>
                  </a:cubicBezTo>
                  <a:cubicBezTo>
                    <a:pt x="20909" y="16646"/>
                    <a:pt x="20901" y="16598"/>
                    <a:pt x="20886" y="16553"/>
                  </a:cubicBezTo>
                  <a:cubicBezTo>
                    <a:pt x="20867" y="16496"/>
                    <a:pt x="20852" y="16439"/>
                    <a:pt x="20829" y="16394"/>
                  </a:cubicBezTo>
                  <a:cubicBezTo>
                    <a:pt x="20807" y="16349"/>
                    <a:pt x="20817" y="16511"/>
                    <a:pt x="20807" y="16547"/>
                  </a:cubicBezTo>
                  <a:cubicBezTo>
                    <a:pt x="20790" y="16607"/>
                    <a:pt x="20776" y="16682"/>
                    <a:pt x="20746" y="16727"/>
                  </a:cubicBezTo>
                  <a:cubicBezTo>
                    <a:pt x="20724" y="16760"/>
                    <a:pt x="20706" y="16787"/>
                    <a:pt x="20680" y="16814"/>
                  </a:cubicBezTo>
                  <a:cubicBezTo>
                    <a:pt x="20626" y="16877"/>
                    <a:pt x="20566" y="16916"/>
                    <a:pt x="20503" y="16940"/>
                  </a:cubicBezTo>
                  <a:cubicBezTo>
                    <a:pt x="20468" y="16952"/>
                    <a:pt x="20433" y="16955"/>
                    <a:pt x="20397" y="16958"/>
                  </a:cubicBezTo>
                  <a:cubicBezTo>
                    <a:pt x="20342" y="16952"/>
                    <a:pt x="20286" y="16952"/>
                    <a:pt x="20231" y="16928"/>
                  </a:cubicBezTo>
                  <a:cubicBezTo>
                    <a:pt x="20178" y="16928"/>
                    <a:pt x="20131" y="16898"/>
                    <a:pt x="20177" y="16802"/>
                  </a:cubicBezTo>
                  <a:cubicBezTo>
                    <a:pt x="20214" y="16703"/>
                    <a:pt x="20232" y="16604"/>
                    <a:pt x="20168" y="16688"/>
                  </a:cubicBezTo>
                  <a:cubicBezTo>
                    <a:pt x="20133" y="16742"/>
                    <a:pt x="20049" y="16667"/>
                    <a:pt x="20059" y="16577"/>
                  </a:cubicBezTo>
                  <a:cubicBezTo>
                    <a:pt x="20064" y="16505"/>
                    <a:pt x="20089" y="16367"/>
                    <a:pt x="20005" y="16592"/>
                  </a:cubicBezTo>
                  <a:cubicBezTo>
                    <a:pt x="19998" y="16637"/>
                    <a:pt x="19973" y="16676"/>
                    <a:pt x="19927" y="16619"/>
                  </a:cubicBezTo>
                  <a:cubicBezTo>
                    <a:pt x="19900" y="16580"/>
                    <a:pt x="19887" y="16571"/>
                    <a:pt x="19863" y="16526"/>
                  </a:cubicBezTo>
                  <a:cubicBezTo>
                    <a:pt x="19845" y="16484"/>
                    <a:pt x="19828" y="16439"/>
                    <a:pt x="19814" y="16400"/>
                  </a:cubicBezTo>
                  <a:cubicBezTo>
                    <a:pt x="19789" y="16319"/>
                    <a:pt x="19762" y="16226"/>
                    <a:pt x="19745" y="16133"/>
                  </a:cubicBezTo>
                  <a:cubicBezTo>
                    <a:pt x="19735" y="16043"/>
                    <a:pt x="19720" y="15947"/>
                    <a:pt x="19730" y="15851"/>
                  </a:cubicBezTo>
                  <a:cubicBezTo>
                    <a:pt x="19730" y="15746"/>
                    <a:pt x="19762" y="15650"/>
                    <a:pt x="19796" y="15573"/>
                  </a:cubicBezTo>
                  <a:cubicBezTo>
                    <a:pt x="19857" y="15483"/>
                    <a:pt x="19754" y="15510"/>
                    <a:pt x="19723" y="15495"/>
                  </a:cubicBezTo>
                  <a:cubicBezTo>
                    <a:pt x="19678" y="15486"/>
                    <a:pt x="19634" y="15483"/>
                    <a:pt x="19590" y="15495"/>
                  </a:cubicBezTo>
                  <a:cubicBezTo>
                    <a:pt x="19555" y="15498"/>
                    <a:pt x="19520" y="15507"/>
                    <a:pt x="19486" y="15522"/>
                  </a:cubicBezTo>
                  <a:cubicBezTo>
                    <a:pt x="19449" y="15528"/>
                    <a:pt x="19408" y="15558"/>
                    <a:pt x="19370" y="15573"/>
                  </a:cubicBezTo>
                  <a:cubicBezTo>
                    <a:pt x="19343" y="15588"/>
                    <a:pt x="19316" y="15608"/>
                    <a:pt x="19287" y="15626"/>
                  </a:cubicBezTo>
                  <a:cubicBezTo>
                    <a:pt x="19254" y="15650"/>
                    <a:pt x="19220" y="15674"/>
                    <a:pt x="19190" y="15710"/>
                  </a:cubicBezTo>
                  <a:cubicBezTo>
                    <a:pt x="19169" y="15716"/>
                    <a:pt x="19151" y="15740"/>
                    <a:pt x="19132" y="15761"/>
                  </a:cubicBezTo>
                  <a:cubicBezTo>
                    <a:pt x="19100" y="15737"/>
                    <a:pt x="19070" y="15710"/>
                    <a:pt x="19040" y="15686"/>
                  </a:cubicBezTo>
                  <a:cubicBezTo>
                    <a:pt x="18974" y="15644"/>
                    <a:pt x="18910" y="15605"/>
                    <a:pt x="18846" y="15567"/>
                  </a:cubicBezTo>
                  <a:cubicBezTo>
                    <a:pt x="18802" y="15549"/>
                    <a:pt x="18746" y="15528"/>
                    <a:pt x="18701" y="15510"/>
                  </a:cubicBezTo>
                  <a:cubicBezTo>
                    <a:pt x="18657" y="15504"/>
                    <a:pt x="18615" y="15486"/>
                    <a:pt x="18570" y="15489"/>
                  </a:cubicBezTo>
                  <a:cubicBezTo>
                    <a:pt x="18512" y="15489"/>
                    <a:pt x="18458" y="15483"/>
                    <a:pt x="18405" y="15501"/>
                  </a:cubicBezTo>
                  <a:cubicBezTo>
                    <a:pt x="18354" y="15516"/>
                    <a:pt x="18484" y="15620"/>
                    <a:pt x="18504" y="15671"/>
                  </a:cubicBezTo>
                  <a:cubicBezTo>
                    <a:pt x="18536" y="15761"/>
                    <a:pt x="18581" y="15848"/>
                    <a:pt x="18593" y="15956"/>
                  </a:cubicBezTo>
                  <a:cubicBezTo>
                    <a:pt x="18600" y="16034"/>
                    <a:pt x="18607" y="16103"/>
                    <a:pt x="18608" y="16181"/>
                  </a:cubicBezTo>
                  <a:cubicBezTo>
                    <a:pt x="18613" y="16358"/>
                    <a:pt x="18597" y="16535"/>
                    <a:pt x="18563" y="16703"/>
                  </a:cubicBezTo>
                  <a:cubicBezTo>
                    <a:pt x="18546" y="16799"/>
                    <a:pt x="18519" y="16886"/>
                    <a:pt x="18494" y="16973"/>
                  </a:cubicBezTo>
                  <a:cubicBezTo>
                    <a:pt x="18447" y="17102"/>
                    <a:pt x="18403" y="17237"/>
                    <a:pt x="18341" y="17351"/>
                  </a:cubicBezTo>
                  <a:cubicBezTo>
                    <a:pt x="18300" y="17477"/>
                    <a:pt x="18239" y="17564"/>
                    <a:pt x="18204" y="17381"/>
                  </a:cubicBezTo>
                  <a:cubicBezTo>
                    <a:pt x="18157" y="17213"/>
                    <a:pt x="18098" y="17090"/>
                    <a:pt x="18111" y="17312"/>
                  </a:cubicBezTo>
                  <a:cubicBezTo>
                    <a:pt x="18125" y="17441"/>
                    <a:pt x="18002" y="17582"/>
                    <a:pt x="17941" y="17489"/>
                  </a:cubicBezTo>
                  <a:cubicBezTo>
                    <a:pt x="17891" y="17420"/>
                    <a:pt x="17807" y="17252"/>
                    <a:pt x="17909" y="17630"/>
                  </a:cubicBezTo>
                  <a:cubicBezTo>
                    <a:pt x="17940" y="17681"/>
                    <a:pt x="17948" y="17774"/>
                    <a:pt x="17869" y="17840"/>
                  </a:cubicBezTo>
                  <a:cubicBezTo>
                    <a:pt x="17818" y="17876"/>
                    <a:pt x="17802" y="17897"/>
                    <a:pt x="17748" y="17918"/>
                  </a:cubicBezTo>
                  <a:cubicBezTo>
                    <a:pt x="17702" y="17927"/>
                    <a:pt x="17655" y="17933"/>
                    <a:pt x="17613" y="17939"/>
                  </a:cubicBezTo>
                  <a:cubicBezTo>
                    <a:pt x="17532" y="17936"/>
                    <a:pt x="17441" y="17927"/>
                    <a:pt x="17358" y="17894"/>
                  </a:cubicBezTo>
                  <a:cubicBezTo>
                    <a:pt x="17283" y="17852"/>
                    <a:pt x="17197" y="17810"/>
                    <a:pt x="17133" y="17711"/>
                  </a:cubicBezTo>
                  <a:cubicBezTo>
                    <a:pt x="17054" y="17630"/>
                    <a:pt x="17005" y="17477"/>
                    <a:pt x="16973" y="17336"/>
                  </a:cubicBezTo>
                  <a:cubicBezTo>
                    <a:pt x="16953" y="17123"/>
                    <a:pt x="16892" y="17387"/>
                    <a:pt x="16857" y="17447"/>
                  </a:cubicBezTo>
                  <a:cubicBezTo>
                    <a:pt x="16816" y="17549"/>
                    <a:pt x="16779" y="17651"/>
                    <a:pt x="16752" y="17768"/>
                  </a:cubicBezTo>
                  <a:cubicBezTo>
                    <a:pt x="16727" y="17852"/>
                    <a:pt x="16705" y="17948"/>
                    <a:pt x="16690" y="18037"/>
                  </a:cubicBezTo>
                  <a:cubicBezTo>
                    <a:pt x="16666" y="18133"/>
                    <a:pt x="16654" y="18250"/>
                    <a:pt x="16638" y="18355"/>
                  </a:cubicBezTo>
                  <a:cubicBezTo>
                    <a:pt x="16629" y="18433"/>
                    <a:pt x="16622" y="18511"/>
                    <a:pt x="16614" y="18598"/>
                  </a:cubicBezTo>
                  <a:cubicBezTo>
                    <a:pt x="16606" y="18700"/>
                    <a:pt x="16599" y="18796"/>
                    <a:pt x="16599" y="18898"/>
                  </a:cubicBezTo>
                  <a:cubicBezTo>
                    <a:pt x="16585" y="18964"/>
                    <a:pt x="16594" y="19045"/>
                    <a:pt x="16592" y="19117"/>
                  </a:cubicBezTo>
                  <a:cubicBezTo>
                    <a:pt x="16595" y="19216"/>
                    <a:pt x="16599" y="19309"/>
                    <a:pt x="16602" y="19402"/>
                  </a:cubicBezTo>
                  <a:cubicBezTo>
                    <a:pt x="16634" y="19369"/>
                    <a:pt x="16666" y="19189"/>
                    <a:pt x="16700" y="19105"/>
                  </a:cubicBezTo>
                  <a:cubicBezTo>
                    <a:pt x="16759" y="18988"/>
                    <a:pt x="16816" y="18859"/>
                    <a:pt x="16905" y="18817"/>
                  </a:cubicBezTo>
                  <a:cubicBezTo>
                    <a:pt x="16968" y="18757"/>
                    <a:pt x="17054" y="18766"/>
                    <a:pt x="17108" y="18847"/>
                  </a:cubicBezTo>
                  <a:cubicBezTo>
                    <a:pt x="17187" y="18919"/>
                    <a:pt x="17210" y="19075"/>
                    <a:pt x="17251" y="19198"/>
                  </a:cubicBezTo>
                  <a:cubicBezTo>
                    <a:pt x="17261" y="19288"/>
                    <a:pt x="17281" y="19375"/>
                    <a:pt x="17294" y="19456"/>
                  </a:cubicBezTo>
                  <a:cubicBezTo>
                    <a:pt x="17308" y="19438"/>
                    <a:pt x="17316" y="19381"/>
                    <a:pt x="17326" y="19327"/>
                  </a:cubicBezTo>
                  <a:cubicBezTo>
                    <a:pt x="17323" y="19357"/>
                    <a:pt x="17318" y="19384"/>
                    <a:pt x="17313" y="19414"/>
                  </a:cubicBezTo>
                  <a:cubicBezTo>
                    <a:pt x="17293" y="19522"/>
                    <a:pt x="17261" y="19621"/>
                    <a:pt x="17219" y="19708"/>
                  </a:cubicBezTo>
                  <a:cubicBezTo>
                    <a:pt x="17195" y="19759"/>
                    <a:pt x="17170" y="19801"/>
                    <a:pt x="17143" y="19843"/>
                  </a:cubicBezTo>
                  <a:cubicBezTo>
                    <a:pt x="17099" y="19900"/>
                    <a:pt x="17054" y="19963"/>
                    <a:pt x="17001" y="20005"/>
                  </a:cubicBezTo>
                  <a:cubicBezTo>
                    <a:pt x="16961" y="20062"/>
                    <a:pt x="16914" y="20092"/>
                    <a:pt x="16915" y="19966"/>
                  </a:cubicBezTo>
                  <a:cubicBezTo>
                    <a:pt x="16909" y="19846"/>
                    <a:pt x="16889" y="19747"/>
                    <a:pt x="16868" y="19888"/>
                  </a:cubicBezTo>
                  <a:cubicBezTo>
                    <a:pt x="16860" y="19969"/>
                    <a:pt x="16767" y="20005"/>
                    <a:pt x="16744" y="19924"/>
                  </a:cubicBezTo>
                  <a:cubicBezTo>
                    <a:pt x="16722" y="19861"/>
                    <a:pt x="16693" y="19726"/>
                    <a:pt x="16707" y="19996"/>
                  </a:cubicBezTo>
                  <a:cubicBezTo>
                    <a:pt x="16718" y="20038"/>
                    <a:pt x="16712" y="20098"/>
                    <a:pt x="16656" y="20104"/>
                  </a:cubicBezTo>
                  <a:cubicBezTo>
                    <a:pt x="16621" y="20104"/>
                    <a:pt x="16609" y="20110"/>
                    <a:pt x="16574" y="20101"/>
                  </a:cubicBezTo>
                  <a:cubicBezTo>
                    <a:pt x="16545" y="20089"/>
                    <a:pt x="16516" y="20071"/>
                    <a:pt x="16491" y="20059"/>
                  </a:cubicBezTo>
                  <a:cubicBezTo>
                    <a:pt x="16442" y="20026"/>
                    <a:pt x="16390" y="19981"/>
                    <a:pt x="16344" y="19927"/>
                  </a:cubicBezTo>
                  <a:cubicBezTo>
                    <a:pt x="16304" y="19870"/>
                    <a:pt x="16259" y="19810"/>
                    <a:pt x="16233" y="19726"/>
                  </a:cubicBezTo>
                  <a:cubicBezTo>
                    <a:pt x="16196" y="19645"/>
                    <a:pt x="16186" y="19534"/>
                    <a:pt x="16186" y="19435"/>
                  </a:cubicBezTo>
                  <a:cubicBezTo>
                    <a:pt x="16201" y="19300"/>
                    <a:pt x="16131" y="19432"/>
                    <a:pt x="16102" y="19456"/>
                  </a:cubicBezTo>
                  <a:cubicBezTo>
                    <a:pt x="16065" y="19501"/>
                    <a:pt x="16028" y="19546"/>
                    <a:pt x="15997" y="19606"/>
                  </a:cubicBezTo>
                  <a:cubicBezTo>
                    <a:pt x="15970" y="19645"/>
                    <a:pt x="15945" y="19693"/>
                    <a:pt x="15925" y="19744"/>
                  </a:cubicBezTo>
                  <a:cubicBezTo>
                    <a:pt x="15898" y="19792"/>
                    <a:pt x="15876" y="19858"/>
                    <a:pt x="15853" y="19915"/>
                  </a:cubicBezTo>
                  <a:cubicBezTo>
                    <a:pt x="15837" y="19957"/>
                    <a:pt x="15822" y="20002"/>
                    <a:pt x="15807" y="20050"/>
                  </a:cubicBezTo>
                  <a:cubicBezTo>
                    <a:pt x="15789" y="20107"/>
                    <a:pt x="15772" y="20161"/>
                    <a:pt x="15760" y="20224"/>
                  </a:cubicBezTo>
                  <a:cubicBezTo>
                    <a:pt x="15743" y="20260"/>
                    <a:pt x="15738" y="20311"/>
                    <a:pt x="15728" y="20353"/>
                  </a:cubicBezTo>
                  <a:cubicBezTo>
                    <a:pt x="15718" y="20412"/>
                    <a:pt x="15708" y="20469"/>
                    <a:pt x="15698" y="20529"/>
                  </a:cubicBezTo>
                  <a:cubicBezTo>
                    <a:pt x="15721" y="20523"/>
                    <a:pt x="15763" y="20427"/>
                    <a:pt x="15795" y="20392"/>
                  </a:cubicBezTo>
                  <a:cubicBezTo>
                    <a:pt x="15846" y="20344"/>
                    <a:pt x="15896" y="20293"/>
                    <a:pt x="15955" y="20305"/>
                  </a:cubicBezTo>
                  <a:cubicBezTo>
                    <a:pt x="16001" y="20296"/>
                    <a:pt x="16051" y="20335"/>
                    <a:pt x="16073" y="20407"/>
                  </a:cubicBezTo>
                  <a:cubicBezTo>
                    <a:pt x="16112" y="20481"/>
                    <a:pt x="16107" y="20586"/>
                    <a:pt x="16114" y="20676"/>
                  </a:cubicBezTo>
                  <a:cubicBezTo>
                    <a:pt x="16109" y="20733"/>
                    <a:pt x="16109" y="20793"/>
                    <a:pt x="16107" y="20850"/>
                  </a:cubicBezTo>
                  <a:cubicBezTo>
                    <a:pt x="16124" y="20838"/>
                    <a:pt x="16147" y="20763"/>
                    <a:pt x="16171" y="20736"/>
                  </a:cubicBezTo>
                  <a:cubicBezTo>
                    <a:pt x="16203" y="20676"/>
                    <a:pt x="16243" y="20619"/>
                    <a:pt x="16292" y="20598"/>
                  </a:cubicBezTo>
                  <a:cubicBezTo>
                    <a:pt x="16328" y="20583"/>
                    <a:pt x="16363" y="20595"/>
                    <a:pt x="16395" y="20628"/>
                  </a:cubicBezTo>
                  <a:cubicBezTo>
                    <a:pt x="16430" y="20676"/>
                    <a:pt x="16469" y="20754"/>
                    <a:pt x="16472" y="20841"/>
                  </a:cubicBezTo>
                  <a:cubicBezTo>
                    <a:pt x="16479" y="20940"/>
                    <a:pt x="16488" y="20949"/>
                    <a:pt x="16503" y="20856"/>
                  </a:cubicBezTo>
                  <a:cubicBezTo>
                    <a:pt x="16515" y="20796"/>
                    <a:pt x="16540" y="20751"/>
                    <a:pt x="16570" y="20718"/>
                  </a:cubicBezTo>
                  <a:cubicBezTo>
                    <a:pt x="16599" y="20685"/>
                    <a:pt x="16643" y="20682"/>
                    <a:pt x="16676" y="20712"/>
                  </a:cubicBezTo>
                  <a:cubicBezTo>
                    <a:pt x="16740" y="20748"/>
                    <a:pt x="16784" y="20847"/>
                    <a:pt x="16819" y="20940"/>
                  </a:cubicBezTo>
                  <a:cubicBezTo>
                    <a:pt x="16877" y="21084"/>
                    <a:pt x="16900" y="21261"/>
                    <a:pt x="16922" y="21432"/>
                  </a:cubicBezTo>
                  <a:lnTo>
                    <a:pt x="16927" y="21441"/>
                  </a:lnTo>
                  <a:lnTo>
                    <a:pt x="16926" y="21429"/>
                  </a:lnTo>
                  <a:cubicBezTo>
                    <a:pt x="16927" y="21372"/>
                    <a:pt x="16926" y="21294"/>
                    <a:pt x="16931" y="21234"/>
                  </a:cubicBezTo>
                  <a:cubicBezTo>
                    <a:pt x="16932" y="21153"/>
                    <a:pt x="16941" y="21060"/>
                    <a:pt x="16956" y="20988"/>
                  </a:cubicBezTo>
                  <a:cubicBezTo>
                    <a:pt x="16973" y="20874"/>
                    <a:pt x="17011" y="20769"/>
                    <a:pt x="17060" y="20691"/>
                  </a:cubicBezTo>
                  <a:cubicBezTo>
                    <a:pt x="17109" y="20637"/>
                    <a:pt x="17166" y="20676"/>
                    <a:pt x="17212" y="20709"/>
                  </a:cubicBezTo>
                  <a:cubicBezTo>
                    <a:pt x="17195" y="20628"/>
                    <a:pt x="17160" y="20541"/>
                    <a:pt x="17172" y="20448"/>
                  </a:cubicBezTo>
                  <a:cubicBezTo>
                    <a:pt x="17166" y="20401"/>
                    <a:pt x="17193" y="20362"/>
                    <a:pt x="17202" y="20329"/>
                  </a:cubicBezTo>
                  <a:cubicBezTo>
                    <a:pt x="17229" y="20278"/>
                    <a:pt x="17264" y="20239"/>
                    <a:pt x="17305" y="20230"/>
                  </a:cubicBezTo>
                  <a:cubicBezTo>
                    <a:pt x="17342" y="20221"/>
                    <a:pt x="17377" y="20215"/>
                    <a:pt x="17414" y="20227"/>
                  </a:cubicBezTo>
                  <a:cubicBezTo>
                    <a:pt x="17446" y="20233"/>
                    <a:pt x="17473" y="20251"/>
                    <a:pt x="17505" y="20266"/>
                  </a:cubicBezTo>
                  <a:cubicBezTo>
                    <a:pt x="17542" y="20263"/>
                    <a:pt x="17446" y="20107"/>
                    <a:pt x="17468" y="20035"/>
                  </a:cubicBezTo>
                  <a:cubicBezTo>
                    <a:pt x="17466" y="19969"/>
                    <a:pt x="17502" y="19927"/>
                    <a:pt x="17524" y="19879"/>
                  </a:cubicBezTo>
                  <a:cubicBezTo>
                    <a:pt x="17572" y="19819"/>
                    <a:pt x="17631" y="19798"/>
                    <a:pt x="17689" y="19783"/>
                  </a:cubicBezTo>
                  <a:cubicBezTo>
                    <a:pt x="17719" y="19771"/>
                    <a:pt x="17754" y="19789"/>
                    <a:pt x="17785" y="19798"/>
                  </a:cubicBezTo>
                  <a:cubicBezTo>
                    <a:pt x="17815" y="19810"/>
                    <a:pt x="17839" y="19813"/>
                    <a:pt x="17866" y="19822"/>
                  </a:cubicBezTo>
                  <a:cubicBezTo>
                    <a:pt x="17849" y="19732"/>
                    <a:pt x="17810" y="19663"/>
                    <a:pt x="17781" y="19585"/>
                  </a:cubicBezTo>
                  <a:cubicBezTo>
                    <a:pt x="17759" y="19531"/>
                    <a:pt x="17731" y="19483"/>
                    <a:pt x="17709" y="19426"/>
                  </a:cubicBezTo>
                  <a:cubicBezTo>
                    <a:pt x="17682" y="19387"/>
                    <a:pt x="17660" y="19339"/>
                    <a:pt x="17636" y="19300"/>
                  </a:cubicBezTo>
                  <a:cubicBezTo>
                    <a:pt x="17603" y="19249"/>
                    <a:pt x="17569" y="19198"/>
                    <a:pt x="17535" y="19150"/>
                  </a:cubicBezTo>
                  <a:cubicBezTo>
                    <a:pt x="17512" y="19123"/>
                    <a:pt x="17481" y="19087"/>
                    <a:pt x="17455" y="19057"/>
                  </a:cubicBezTo>
                  <a:cubicBezTo>
                    <a:pt x="17443" y="19048"/>
                    <a:pt x="17431" y="19036"/>
                    <a:pt x="17419" y="19024"/>
                  </a:cubicBezTo>
                  <a:cubicBezTo>
                    <a:pt x="17438" y="18982"/>
                    <a:pt x="17460" y="18943"/>
                    <a:pt x="17485" y="18913"/>
                  </a:cubicBezTo>
                  <a:cubicBezTo>
                    <a:pt x="17532" y="18856"/>
                    <a:pt x="17586" y="18838"/>
                    <a:pt x="17645" y="18853"/>
                  </a:cubicBezTo>
                  <a:cubicBezTo>
                    <a:pt x="17712" y="18889"/>
                    <a:pt x="17791" y="18961"/>
                    <a:pt x="17823" y="19084"/>
                  </a:cubicBezTo>
                  <a:cubicBezTo>
                    <a:pt x="17864" y="19222"/>
                    <a:pt x="17879" y="19225"/>
                    <a:pt x="17872" y="19075"/>
                  </a:cubicBezTo>
                  <a:cubicBezTo>
                    <a:pt x="17871" y="18973"/>
                    <a:pt x="17894" y="18886"/>
                    <a:pt x="17926" y="18808"/>
                  </a:cubicBezTo>
                  <a:cubicBezTo>
                    <a:pt x="17958" y="18730"/>
                    <a:pt x="18020" y="18682"/>
                    <a:pt x="18078" y="18697"/>
                  </a:cubicBezTo>
                  <a:cubicBezTo>
                    <a:pt x="18182" y="18685"/>
                    <a:pt x="18277" y="18790"/>
                    <a:pt x="18357" y="18886"/>
                  </a:cubicBezTo>
                  <a:cubicBezTo>
                    <a:pt x="18485" y="19039"/>
                    <a:pt x="18575" y="19273"/>
                    <a:pt x="18661" y="19498"/>
                  </a:cubicBezTo>
                  <a:lnTo>
                    <a:pt x="18671" y="19507"/>
                  </a:lnTo>
                  <a:lnTo>
                    <a:pt x="18666" y="19489"/>
                  </a:lnTo>
                  <a:cubicBezTo>
                    <a:pt x="18649" y="19405"/>
                    <a:pt x="18624" y="19294"/>
                    <a:pt x="18612" y="19204"/>
                  </a:cubicBezTo>
                  <a:cubicBezTo>
                    <a:pt x="18590" y="19084"/>
                    <a:pt x="18573" y="18943"/>
                    <a:pt x="18573" y="18820"/>
                  </a:cubicBezTo>
                  <a:cubicBezTo>
                    <a:pt x="18570" y="18763"/>
                    <a:pt x="18570" y="18706"/>
                    <a:pt x="18573" y="18649"/>
                  </a:cubicBezTo>
                  <a:cubicBezTo>
                    <a:pt x="18645" y="18640"/>
                    <a:pt x="18716" y="18640"/>
                    <a:pt x="18780" y="18706"/>
                  </a:cubicBezTo>
                  <a:cubicBezTo>
                    <a:pt x="18848" y="18739"/>
                    <a:pt x="18907" y="18853"/>
                    <a:pt x="18913" y="18979"/>
                  </a:cubicBezTo>
                  <a:cubicBezTo>
                    <a:pt x="18942" y="19129"/>
                    <a:pt x="18898" y="19270"/>
                    <a:pt x="18878" y="19408"/>
                  </a:cubicBezTo>
                  <a:cubicBezTo>
                    <a:pt x="18851" y="19486"/>
                    <a:pt x="18831" y="19573"/>
                    <a:pt x="18809" y="19648"/>
                  </a:cubicBezTo>
                  <a:cubicBezTo>
                    <a:pt x="18837" y="19651"/>
                    <a:pt x="18896" y="19567"/>
                    <a:pt x="18940" y="19555"/>
                  </a:cubicBezTo>
                  <a:cubicBezTo>
                    <a:pt x="19006" y="19504"/>
                    <a:pt x="19085" y="19465"/>
                    <a:pt x="19163" y="19492"/>
                  </a:cubicBezTo>
                  <a:cubicBezTo>
                    <a:pt x="19218" y="19510"/>
                    <a:pt x="19264" y="19564"/>
                    <a:pt x="19301" y="19648"/>
                  </a:cubicBezTo>
                  <a:cubicBezTo>
                    <a:pt x="19321" y="19717"/>
                    <a:pt x="19341" y="19801"/>
                    <a:pt x="19346" y="19888"/>
                  </a:cubicBezTo>
                  <a:cubicBezTo>
                    <a:pt x="19326" y="19864"/>
                    <a:pt x="19302" y="19837"/>
                    <a:pt x="19282" y="19813"/>
                  </a:cubicBezTo>
                  <a:cubicBezTo>
                    <a:pt x="19257" y="19792"/>
                    <a:pt x="19233" y="19765"/>
                    <a:pt x="19206" y="19747"/>
                  </a:cubicBezTo>
                  <a:cubicBezTo>
                    <a:pt x="19173" y="19723"/>
                    <a:pt x="19141" y="19696"/>
                    <a:pt x="19105" y="19687"/>
                  </a:cubicBezTo>
                  <a:cubicBezTo>
                    <a:pt x="19073" y="19675"/>
                    <a:pt x="19137" y="19792"/>
                    <a:pt x="19142" y="19831"/>
                  </a:cubicBezTo>
                  <a:cubicBezTo>
                    <a:pt x="19151" y="19897"/>
                    <a:pt x="19166" y="19969"/>
                    <a:pt x="19159" y="20038"/>
                  </a:cubicBezTo>
                  <a:cubicBezTo>
                    <a:pt x="19154" y="20086"/>
                    <a:pt x="19149" y="20131"/>
                    <a:pt x="19139" y="20179"/>
                  </a:cubicBezTo>
                  <a:cubicBezTo>
                    <a:pt x="19119" y="20287"/>
                    <a:pt x="19087" y="20386"/>
                    <a:pt x="19045" y="20472"/>
                  </a:cubicBezTo>
                  <a:cubicBezTo>
                    <a:pt x="19021" y="20523"/>
                    <a:pt x="18996" y="20565"/>
                    <a:pt x="18969" y="20607"/>
                  </a:cubicBezTo>
                  <a:cubicBezTo>
                    <a:pt x="18925" y="20664"/>
                    <a:pt x="18880" y="20727"/>
                    <a:pt x="18827" y="20769"/>
                  </a:cubicBezTo>
                  <a:cubicBezTo>
                    <a:pt x="18787" y="20826"/>
                    <a:pt x="18740" y="20856"/>
                    <a:pt x="18741" y="20730"/>
                  </a:cubicBezTo>
                  <a:cubicBezTo>
                    <a:pt x="18735" y="20610"/>
                    <a:pt x="18714" y="20511"/>
                    <a:pt x="18694" y="20652"/>
                  </a:cubicBezTo>
                  <a:cubicBezTo>
                    <a:pt x="18686" y="20733"/>
                    <a:pt x="18593" y="20769"/>
                    <a:pt x="18570" y="20688"/>
                  </a:cubicBezTo>
                  <a:cubicBezTo>
                    <a:pt x="18548" y="20625"/>
                    <a:pt x="18519" y="20490"/>
                    <a:pt x="18533" y="20760"/>
                  </a:cubicBezTo>
                  <a:cubicBezTo>
                    <a:pt x="18544" y="20802"/>
                    <a:pt x="18538" y="20862"/>
                    <a:pt x="18482" y="20868"/>
                  </a:cubicBezTo>
                  <a:cubicBezTo>
                    <a:pt x="18447" y="20868"/>
                    <a:pt x="18435" y="20874"/>
                    <a:pt x="18399" y="20865"/>
                  </a:cubicBezTo>
                  <a:cubicBezTo>
                    <a:pt x="18371" y="20853"/>
                    <a:pt x="18342" y="20835"/>
                    <a:pt x="18317" y="20823"/>
                  </a:cubicBezTo>
                  <a:cubicBezTo>
                    <a:pt x="18268" y="20790"/>
                    <a:pt x="18216" y="20745"/>
                    <a:pt x="18170" y="20691"/>
                  </a:cubicBezTo>
                  <a:cubicBezTo>
                    <a:pt x="18130" y="20634"/>
                    <a:pt x="18084" y="20574"/>
                    <a:pt x="18059" y="20490"/>
                  </a:cubicBezTo>
                  <a:cubicBezTo>
                    <a:pt x="18022" y="20410"/>
                    <a:pt x="18012" y="20299"/>
                    <a:pt x="18012" y="20200"/>
                  </a:cubicBezTo>
                  <a:cubicBezTo>
                    <a:pt x="18027" y="20065"/>
                    <a:pt x="17956" y="20197"/>
                    <a:pt x="17928" y="20221"/>
                  </a:cubicBezTo>
                  <a:cubicBezTo>
                    <a:pt x="17891" y="20266"/>
                    <a:pt x="17854" y="20311"/>
                    <a:pt x="17823" y="20371"/>
                  </a:cubicBezTo>
                  <a:cubicBezTo>
                    <a:pt x="17796" y="20412"/>
                    <a:pt x="17771" y="20457"/>
                    <a:pt x="17751" y="20508"/>
                  </a:cubicBezTo>
                  <a:cubicBezTo>
                    <a:pt x="17724" y="20556"/>
                    <a:pt x="17702" y="20622"/>
                    <a:pt x="17679" y="20679"/>
                  </a:cubicBezTo>
                  <a:cubicBezTo>
                    <a:pt x="17663" y="20721"/>
                    <a:pt x="17648" y="20766"/>
                    <a:pt x="17633" y="20814"/>
                  </a:cubicBezTo>
                  <a:cubicBezTo>
                    <a:pt x="17615" y="20871"/>
                    <a:pt x="17598" y="20925"/>
                    <a:pt x="17586" y="20988"/>
                  </a:cubicBezTo>
                  <a:cubicBezTo>
                    <a:pt x="17569" y="21024"/>
                    <a:pt x="17564" y="21075"/>
                    <a:pt x="17554" y="21117"/>
                  </a:cubicBezTo>
                  <a:cubicBezTo>
                    <a:pt x="17544" y="21177"/>
                    <a:pt x="17534" y="21234"/>
                    <a:pt x="17524" y="21294"/>
                  </a:cubicBezTo>
                  <a:cubicBezTo>
                    <a:pt x="17547" y="21288"/>
                    <a:pt x="17589" y="21192"/>
                    <a:pt x="17621" y="21156"/>
                  </a:cubicBezTo>
                  <a:cubicBezTo>
                    <a:pt x="17672" y="21108"/>
                    <a:pt x="17722" y="21057"/>
                    <a:pt x="17781" y="21069"/>
                  </a:cubicBezTo>
                  <a:cubicBezTo>
                    <a:pt x="17827" y="21060"/>
                    <a:pt x="17877" y="21099"/>
                    <a:pt x="17899" y="21171"/>
                  </a:cubicBezTo>
                  <a:cubicBezTo>
                    <a:pt x="17938" y="21246"/>
                    <a:pt x="17933" y="21351"/>
                    <a:pt x="17940" y="21441"/>
                  </a:cubicBezTo>
                  <a:cubicBezTo>
                    <a:pt x="17935" y="21489"/>
                    <a:pt x="17935" y="21540"/>
                    <a:pt x="17933" y="21588"/>
                  </a:cubicBezTo>
                  <a:lnTo>
                    <a:pt x="17950" y="21588"/>
                  </a:lnTo>
                  <a:cubicBezTo>
                    <a:pt x="17963" y="21561"/>
                    <a:pt x="17980" y="21516"/>
                    <a:pt x="17997" y="21498"/>
                  </a:cubicBezTo>
                  <a:cubicBezTo>
                    <a:pt x="18029" y="21438"/>
                    <a:pt x="18069" y="21381"/>
                    <a:pt x="18118" y="21360"/>
                  </a:cubicBezTo>
                  <a:cubicBezTo>
                    <a:pt x="18154" y="21345"/>
                    <a:pt x="18189" y="21357"/>
                    <a:pt x="18221" y="21390"/>
                  </a:cubicBezTo>
                  <a:cubicBezTo>
                    <a:pt x="18255" y="21435"/>
                    <a:pt x="18290" y="21507"/>
                    <a:pt x="18297" y="21588"/>
                  </a:cubicBezTo>
                  <a:lnTo>
                    <a:pt x="18335" y="21588"/>
                  </a:lnTo>
                  <a:cubicBezTo>
                    <a:pt x="18349" y="21543"/>
                    <a:pt x="18371" y="21507"/>
                    <a:pt x="18394" y="21480"/>
                  </a:cubicBezTo>
                  <a:cubicBezTo>
                    <a:pt x="18423" y="21447"/>
                    <a:pt x="18467" y="21444"/>
                    <a:pt x="18501" y="21474"/>
                  </a:cubicBezTo>
                  <a:cubicBezTo>
                    <a:pt x="18538" y="21495"/>
                    <a:pt x="18568" y="21537"/>
                    <a:pt x="18595" y="21588"/>
                  </a:cubicBezTo>
                  <a:lnTo>
                    <a:pt x="18822" y="21588"/>
                  </a:lnTo>
                  <a:cubicBezTo>
                    <a:pt x="18841" y="21537"/>
                    <a:pt x="18863" y="21492"/>
                    <a:pt x="18886" y="21453"/>
                  </a:cubicBezTo>
                  <a:cubicBezTo>
                    <a:pt x="18935" y="21399"/>
                    <a:pt x="18992" y="21438"/>
                    <a:pt x="19038" y="21471"/>
                  </a:cubicBezTo>
                  <a:cubicBezTo>
                    <a:pt x="19021" y="21390"/>
                    <a:pt x="18986" y="21303"/>
                    <a:pt x="18997" y="21210"/>
                  </a:cubicBezTo>
                  <a:cubicBezTo>
                    <a:pt x="18992" y="21162"/>
                    <a:pt x="19019" y="21123"/>
                    <a:pt x="19028" y="21090"/>
                  </a:cubicBezTo>
                  <a:cubicBezTo>
                    <a:pt x="19055" y="21039"/>
                    <a:pt x="19090" y="21000"/>
                    <a:pt x="19131" y="20991"/>
                  </a:cubicBezTo>
                  <a:cubicBezTo>
                    <a:pt x="19168" y="20982"/>
                    <a:pt x="19203" y="20976"/>
                    <a:pt x="19240" y="20988"/>
                  </a:cubicBezTo>
                  <a:cubicBezTo>
                    <a:pt x="19272" y="20994"/>
                    <a:pt x="19299" y="21012"/>
                    <a:pt x="19331" y="21027"/>
                  </a:cubicBezTo>
                  <a:cubicBezTo>
                    <a:pt x="19368" y="21024"/>
                    <a:pt x="19272" y="20868"/>
                    <a:pt x="19294" y="20796"/>
                  </a:cubicBezTo>
                  <a:cubicBezTo>
                    <a:pt x="19292" y="20730"/>
                    <a:pt x="19328" y="20688"/>
                    <a:pt x="19350" y="20640"/>
                  </a:cubicBezTo>
                  <a:cubicBezTo>
                    <a:pt x="19398" y="20580"/>
                    <a:pt x="19457" y="20559"/>
                    <a:pt x="19515" y="20544"/>
                  </a:cubicBezTo>
                  <a:cubicBezTo>
                    <a:pt x="19545" y="20532"/>
                    <a:pt x="19580" y="20550"/>
                    <a:pt x="19611" y="20559"/>
                  </a:cubicBezTo>
                  <a:cubicBezTo>
                    <a:pt x="19641" y="20571"/>
                    <a:pt x="19665" y="20574"/>
                    <a:pt x="19691" y="20583"/>
                  </a:cubicBezTo>
                  <a:cubicBezTo>
                    <a:pt x="19675" y="20493"/>
                    <a:pt x="19636" y="20424"/>
                    <a:pt x="19607" y="20347"/>
                  </a:cubicBezTo>
                  <a:cubicBezTo>
                    <a:pt x="19585" y="20293"/>
                    <a:pt x="19557" y="20245"/>
                    <a:pt x="19535" y="20188"/>
                  </a:cubicBezTo>
                  <a:cubicBezTo>
                    <a:pt x="19508" y="20149"/>
                    <a:pt x="19486" y="20101"/>
                    <a:pt x="19462" y="20062"/>
                  </a:cubicBezTo>
                  <a:cubicBezTo>
                    <a:pt x="19452" y="20047"/>
                    <a:pt x="19444" y="20035"/>
                    <a:pt x="19435" y="20020"/>
                  </a:cubicBezTo>
                  <a:cubicBezTo>
                    <a:pt x="19462" y="19996"/>
                    <a:pt x="19491" y="19981"/>
                    <a:pt x="19521" y="19972"/>
                  </a:cubicBezTo>
                  <a:cubicBezTo>
                    <a:pt x="19575" y="19957"/>
                    <a:pt x="19639" y="19999"/>
                    <a:pt x="19675" y="20080"/>
                  </a:cubicBezTo>
                  <a:cubicBezTo>
                    <a:pt x="19755" y="20200"/>
                    <a:pt x="19781" y="20392"/>
                    <a:pt x="19801" y="20562"/>
                  </a:cubicBezTo>
                  <a:cubicBezTo>
                    <a:pt x="19833" y="20832"/>
                    <a:pt x="19806" y="21111"/>
                    <a:pt x="19779" y="21375"/>
                  </a:cubicBezTo>
                  <a:lnTo>
                    <a:pt x="19782" y="21393"/>
                  </a:lnTo>
                  <a:lnTo>
                    <a:pt x="19786" y="21375"/>
                  </a:lnTo>
                  <a:cubicBezTo>
                    <a:pt x="19808" y="21294"/>
                    <a:pt x="19831" y="21183"/>
                    <a:pt x="19860" y="21102"/>
                  </a:cubicBezTo>
                  <a:cubicBezTo>
                    <a:pt x="19890" y="20988"/>
                    <a:pt x="19936" y="20868"/>
                    <a:pt x="19983" y="20778"/>
                  </a:cubicBezTo>
                  <a:cubicBezTo>
                    <a:pt x="20047" y="20634"/>
                    <a:pt x="20138" y="20529"/>
                    <a:pt x="20234" y="20469"/>
                  </a:cubicBezTo>
                  <a:cubicBezTo>
                    <a:pt x="20321" y="20445"/>
                    <a:pt x="20391" y="20562"/>
                    <a:pt x="20444" y="20664"/>
                  </a:cubicBezTo>
                  <a:cubicBezTo>
                    <a:pt x="20449" y="20529"/>
                    <a:pt x="20428" y="20365"/>
                    <a:pt x="20478" y="20248"/>
                  </a:cubicBezTo>
                  <a:cubicBezTo>
                    <a:pt x="20487" y="20173"/>
                    <a:pt x="20539" y="20146"/>
                    <a:pt x="20564" y="20107"/>
                  </a:cubicBezTo>
                  <a:cubicBezTo>
                    <a:pt x="20621" y="20062"/>
                    <a:pt x="20684" y="20047"/>
                    <a:pt x="20746" y="20080"/>
                  </a:cubicBezTo>
                  <a:cubicBezTo>
                    <a:pt x="20802" y="20107"/>
                    <a:pt x="20854" y="20140"/>
                    <a:pt x="20903" y="20197"/>
                  </a:cubicBezTo>
                  <a:cubicBezTo>
                    <a:pt x="20946" y="20242"/>
                    <a:pt x="20978" y="20296"/>
                    <a:pt x="21021" y="20353"/>
                  </a:cubicBezTo>
                  <a:cubicBezTo>
                    <a:pt x="21074" y="20386"/>
                    <a:pt x="20992" y="20062"/>
                    <a:pt x="21046" y="19981"/>
                  </a:cubicBezTo>
                  <a:cubicBezTo>
                    <a:pt x="21066" y="19882"/>
                    <a:pt x="21132" y="19864"/>
                    <a:pt x="21179" y="19819"/>
                  </a:cubicBezTo>
                  <a:cubicBezTo>
                    <a:pt x="21270" y="19786"/>
                    <a:pt x="21361" y="19822"/>
                    <a:pt x="21448" y="19864"/>
                  </a:cubicBezTo>
                  <a:cubicBezTo>
                    <a:pt x="21496" y="19882"/>
                    <a:pt x="21538" y="19942"/>
                    <a:pt x="21576" y="19987"/>
                  </a:cubicBezTo>
                  <a:lnTo>
                    <a:pt x="21576" y="19282"/>
                  </a:lnTo>
                  <a:close/>
                  <a:moveTo>
                    <a:pt x="20064" y="16943"/>
                  </a:moveTo>
                  <a:cubicBezTo>
                    <a:pt x="20057" y="16946"/>
                    <a:pt x="20054" y="16925"/>
                    <a:pt x="20054" y="16922"/>
                  </a:cubicBezTo>
                  <a:cubicBezTo>
                    <a:pt x="20074" y="16838"/>
                    <a:pt x="20128" y="16958"/>
                    <a:pt x="20064" y="16943"/>
                  </a:cubicBezTo>
                  <a:close/>
                  <a:moveTo>
                    <a:pt x="20033" y="16883"/>
                  </a:moveTo>
                  <a:cubicBezTo>
                    <a:pt x="20038" y="16922"/>
                    <a:pt x="20013" y="16898"/>
                    <a:pt x="20006" y="16889"/>
                  </a:cubicBezTo>
                  <a:cubicBezTo>
                    <a:pt x="19986" y="16793"/>
                    <a:pt x="20023" y="16832"/>
                    <a:pt x="20033" y="16883"/>
                  </a:cubicBezTo>
                  <a:close/>
                  <a:moveTo>
                    <a:pt x="16808" y="20233"/>
                  </a:moveTo>
                  <a:cubicBezTo>
                    <a:pt x="16757" y="20185"/>
                    <a:pt x="16801" y="20170"/>
                    <a:pt x="16826" y="20200"/>
                  </a:cubicBezTo>
                  <a:cubicBezTo>
                    <a:pt x="16843" y="20224"/>
                    <a:pt x="16816" y="20233"/>
                    <a:pt x="16808" y="20233"/>
                  </a:cubicBezTo>
                  <a:close/>
                  <a:moveTo>
                    <a:pt x="16872" y="20212"/>
                  </a:moveTo>
                  <a:cubicBezTo>
                    <a:pt x="16867" y="20221"/>
                    <a:pt x="16858" y="20209"/>
                    <a:pt x="16855" y="20206"/>
                  </a:cubicBezTo>
                  <a:cubicBezTo>
                    <a:pt x="16841" y="20122"/>
                    <a:pt x="16926" y="20155"/>
                    <a:pt x="16872" y="20212"/>
                  </a:cubicBezTo>
                  <a:close/>
                  <a:moveTo>
                    <a:pt x="18118" y="17861"/>
                  </a:moveTo>
                  <a:cubicBezTo>
                    <a:pt x="18031" y="17840"/>
                    <a:pt x="18088" y="17777"/>
                    <a:pt x="18135" y="17795"/>
                  </a:cubicBezTo>
                  <a:cubicBezTo>
                    <a:pt x="18167" y="17816"/>
                    <a:pt x="18130" y="17852"/>
                    <a:pt x="18118" y="17861"/>
                  </a:cubicBezTo>
                  <a:close/>
                  <a:moveTo>
                    <a:pt x="18204" y="17771"/>
                  </a:moveTo>
                  <a:cubicBezTo>
                    <a:pt x="18199" y="17789"/>
                    <a:pt x="18184" y="17780"/>
                    <a:pt x="18179" y="17780"/>
                  </a:cubicBezTo>
                  <a:cubicBezTo>
                    <a:pt x="18133" y="17666"/>
                    <a:pt x="18266" y="17630"/>
                    <a:pt x="18204" y="17771"/>
                  </a:cubicBezTo>
                  <a:close/>
                  <a:moveTo>
                    <a:pt x="18634" y="20988"/>
                  </a:moveTo>
                  <a:cubicBezTo>
                    <a:pt x="18583" y="20940"/>
                    <a:pt x="18627" y="20925"/>
                    <a:pt x="18652" y="20955"/>
                  </a:cubicBezTo>
                  <a:cubicBezTo>
                    <a:pt x="18671" y="20982"/>
                    <a:pt x="18642" y="20988"/>
                    <a:pt x="18634" y="20988"/>
                  </a:cubicBezTo>
                  <a:close/>
                  <a:moveTo>
                    <a:pt x="18698" y="20970"/>
                  </a:moveTo>
                  <a:cubicBezTo>
                    <a:pt x="18693" y="20979"/>
                    <a:pt x="18684" y="20967"/>
                    <a:pt x="18681" y="20964"/>
                  </a:cubicBezTo>
                  <a:cubicBezTo>
                    <a:pt x="18669" y="20877"/>
                    <a:pt x="18753" y="20910"/>
                    <a:pt x="18698" y="20970"/>
                  </a:cubicBezTo>
                  <a:close/>
                  <a:moveTo>
                    <a:pt x="20032" y="19525"/>
                  </a:moveTo>
                  <a:cubicBezTo>
                    <a:pt x="19978" y="19399"/>
                    <a:pt x="20044" y="19426"/>
                    <a:pt x="20070" y="19498"/>
                  </a:cubicBezTo>
                  <a:cubicBezTo>
                    <a:pt x="20086" y="19552"/>
                    <a:pt x="20045" y="19534"/>
                    <a:pt x="20032" y="19525"/>
                  </a:cubicBezTo>
                  <a:close/>
                  <a:moveTo>
                    <a:pt x="20131" y="19567"/>
                  </a:moveTo>
                  <a:cubicBezTo>
                    <a:pt x="20121" y="19576"/>
                    <a:pt x="20113" y="19549"/>
                    <a:pt x="20111" y="19543"/>
                  </a:cubicBezTo>
                  <a:cubicBezTo>
                    <a:pt x="20119" y="19402"/>
                    <a:pt x="20229" y="19543"/>
                    <a:pt x="20131" y="19567"/>
                  </a:cubicBezTo>
                  <a:close/>
                  <a:moveTo>
                    <a:pt x="15381" y="21504"/>
                  </a:moveTo>
                  <a:cubicBezTo>
                    <a:pt x="15364" y="21459"/>
                    <a:pt x="15334" y="21417"/>
                    <a:pt x="15334" y="21357"/>
                  </a:cubicBezTo>
                  <a:cubicBezTo>
                    <a:pt x="15325" y="21330"/>
                    <a:pt x="15339" y="21297"/>
                    <a:pt x="15342" y="21276"/>
                  </a:cubicBezTo>
                  <a:cubicBezTo>
                    <a:pt x="15354" y="21237"/>
                    <a:pt x="15373" y="21204"/>
                    <a:pt x="15396" y="21189"/>
                  </a:cubicBezTo>
                  <a:cubicBezTo>
                    <a:pt x="15418" y="21174"/>
                    <a:pt x="15438" y="21162"/>
                    <a:pt x="15462" y="21156"/>
                  </a:cubicBezTo>
                  <a:cubicBezTo>
                    <a:pt x="15482" y="21150"/>
                    <a:pt x="15499" y="21153"/>
                    <a:pt x="15521" y="21153"/>
                  </a:cubicBezTo>
                  <a:cubicBezTo>
                    <a:pt x="15543" y="21141"/>
                    <a:pt x="15472" y="21075"/>
                    <a:pt x="15477" y="21024"/>
                  </a:cubicBezTo>
                  <a:cubicBezTo>
                    <a:pt x="15470" y="20985"/>
                    <a:pt x="15489" y="20949"/>
                    <a:pt x="15497" y="20916"/>
                  </a:cubicBezTo>
                  <a:cubicBezTo>
                    <a:pt x="15522" y="20865"/>
                    <a:pt x="15554" y="20838"/>
                    <a:pt x="15588" y="20814"/>
                  </a:cubicBezTo>
                  <a:cubicBezTo>
                    <a:pt x="15605" y="20799"/>
                    <a:pt x="15629" y="20799"/>
                    <a:pt x="15647" y="20796"/>
                  </a:cubicBezTo>
                  <a:cubicBezTo>
                    <a:pt x="15666" y="20793"/>
                    <a:pt x="15681" y="20790"/>
                    <a:pt x="15698" y="20787"/>
                  </a:cubicBezTo>
                  <a:cubicBezTo>
                    <a:pt x="15679" y="20736"/>
                    <a:pt x="15650" y="20709"/>
                    <a:pt x="15625" y="20667"/>
                  </a:cubicBezTo>
                  <a:cubicBezTo>
                    <a:pt x="15607" y="20640"/>
                    <a:pt x="15585" y="20619"/>
                    <a:pt x="15568" y="20592"/>
                  </a:cubicBezTo>
                  <a:cubicBezTo>
                    <a:pt x="15549" y="20577"/>
                    <a:pt x="15531" y="20553"/>
                    <a:pt x="15514" y="20535"/>
                  </a:cubicBezTo>
                  <a:cubicBezTo>
                    <a:pt x="15489" y="20514"/>
                    <a:pt x="15465" y="20493"/>
                    <a:pt x="15440" y="20472"/>
                  </a:cubicBezTo>
                  <a:cubicBezTo>
                    <a:pt x="15423" y="20463"/>
                    <a:pt x="15401" y="20448"/>
                    <a:pt x="15384" y="20439"/>
                  </a:cubicBezTo>
                  <a:cubicBezTo>
                    <a:pt x="15367" y="20433"/>
                    <a:pt x="15351" y="20424"/>
                    <a:pt x="15332" y="20421"/>
                  </a:cubicBezTo>
                  <a:cubicBezTo>
                    <a:pt x="15310" y="20415"/>
                    <a:pt x="15288" y="20409"/>
                    <a:pt x="15266" y="20412"/>
                  </a:cubicBezTo>
                  <a:cubicBezTo>
                    <a:pt x="15246" y="20415"/>
                    <a:pt x="15295" y="20466"/>
                    <a:pt x="15302" y="20487"/>
                  </a:cubicBezTo>
                  <a:cubicBezTo>
                    <a:pt x="15312" y="20526"/>
                    <a:pt x="15327" y="20565"/>
                    <a:pt x="15330" y="20607"/>
                  </a:cubicBezTo>
                  <a:cubicBezTo>
                    <a:pt x="15332" y="20637"/>
                    <a:pt x="15332" y="20667"/>
                    <a:pt x="15330" y="20697"/>
                  </a:cubicBezTo>
                  <a:cubicBezTo>
                    <a:pt x="15329" y="20769"/>
                    <a:pt x="15317" y="20835"/>
                    <a:pt x="15300" y="20901"/>
                  </a:cubicBezTo>
                  <a:cubicBezTo>
                    <a:pt x="15290" y="20937"/>
                    <a:pt x="15278" y="20970"/>
                    <a:pt x="15266" y="21003"/>
                  </a:cubicBezTo>
                  <a:cubicBezTo>
                    <a:pt x="15244" y="21051"/>
                    <a:pt x="15224" y="21099"/>
                    <a:pt x="15196" y="21141"/>
                  </a:cubicBezTo>
                  <a:cubicBezTo>
                    <a:pt x="15177" y="21186"/>
                    <a:pt x="15150" y="21216"/>
                    <a:pt x="15140" y="21141"/>
                  </a:cubicBezTo>
                  <a:cubicBezTo>
                    <a:pt x="15125" y="21072"/>
                    <a:pt x="15105" y="21018"/>
                    <a:pt x="15105" y="21105"/>
                  </a:cubicBezTo>
                  <a:cubicBezTo>
                    <a:pt x="15106" y="21156"/>
                    <a:pt x="15054" y="21204"/>
                    <a:pt x="15032" y="21162"/>
                  </a:cubicBezTo>
                  <a:cubicBezTo>
                    <a:pt x="15014" y="21129"/>
                    <a:pt x="14985" y="21057"/>
                    <a:pt x="15015" y="21216"/>
                  </a:cubicBezTo>
                  <a:cubicBezTo>
                    <a:pt x="15025" y="21240"/>
                    <a:pt x="15027" y="21276"/>
                    <a:pt x="14993" y="21297"/>
                  </a:cubicBezTo>
                  <a:cubicBezTo>
                    <a:pt x="14973" y="21306"/>
                    <a:pt x="14965" y="21315"/>
                    <a:pt x="14943" y="21318"/>
                  </a:cubicBezTo>
                  <a:cubicBezTo>
                    <a:pt x="14924" y="21318"/>
                    <a:pt x="14906" y="21318"/>
                    <a:pt x="14889" y="21315"/>
                  </a:cubicBezTo>
                  <a:cubicBezTo>
                    <a:pt x="14857" y="21309"/>
                    <a:pt x="14822" y="21297"/>
                    <a:pt x="14790" y="21276"/>
                  </a:cubicBezTo>
                  <a:cubicBezTo>
                    <a:pt x="14761" y="21252"/>
                    <a:pt x="14727" y="21228"/>
                    <a:pt x="14705" y="21186"/>
                  </a:cubicBezTo>
                  <a:cubicBezTo>
                    <a:pt x="14677" y="21147"/>
                    <a:pt x="14660" y="21084"/>
                    <a:pt x="14652" y="21024"/>
                  </a:cubicBezTo>
                  <a:cubicBezTo>
                    <a:pt x="14648" y="20937"/>
                    <a:pt x="14618" y="21036"/>
                    <a:pt x="14603" y="21060"/>
                  </a:cubicBezTo>
                  <a:cubicBezTo>
                    <a:pt x="14584" y="21096"/>
                    <a:pt x="14567" y="21135"/>
                    <a:pt x="14554" y="21180"/>
                  </a:cubicBezTo>
                  <a:cubicBezTo>
                    <a:pt x="14542" y="21213"/>
                    <a:pt x="14530" y="21246"/>
                    <a:pt x="14522" y="21282"/>
                  </a:cubicBezTo>
                  <a:cubicBezTo>
                    <a:pt x="14510" y="21318"/>
                    <a:pt x="14503" y="21363"/>
                    <a:pt x="14493" y="21405"/>
                  </a:cubicBezTo>
                  <a:cubicBezTo>
                    <a:pt x="14488" y="21435"/>
                    <a:pt x="14483" y="21465"/>
                    <a:pt x="14478" y="21498"/>
                  </a:cubicBezTo>
                  <a:cubicBezTo>
                    <a:pt x="14473" y="21531"/>
                    <a:pt x="14470" y="21561"/>
                    <a:pt x="14466" y="21594"/>
                  </a:cubicBezTo>
                  <a:lnTo>
                    <a:pt x="15270" y="21594"/>
                  </a:lnTo>
                  <a:cubicBezTo>
                    <a:pt x="15275" y="21573"/>
                    <a:pt x="15282" y="21552"/>
                    <a:pt x="15288" y="21531"/>
                  </a:cubicBezTo>
                  <a:cubicBezTo>
                    <a:pt x="15312" y="21489"/>
                    <a:pt x="15349" y="21495"/>
                    <a:pt x="15381" y="21504"/>
                  </a:cubicBezTo>
                  <a:close/>
                  <a:moveTo>
                    <a:pt x="15093" y="21321"/>
                  </a:moveTo>
                  <a:cubicBezTo>
                    <a:pt x="15059" y="21306"/>
                    <a:pt x="15083" y="21285"/>
                    <a:pt x="15101" y="21297"/>
                  </a:cubicBezTo>
                  <a:cubicBezTo>
                    <a:pt x="15115" y="21306"/>
                    <a:pt x="15098" y="21318"/>
                    <a:pt x="15093" y="21321"/>
                  </a:cubicBezTo>
                  <a:close/>
                  <a:moveTo>
                    <a:pt x="15130" y="21291"/>
                  </a:moveTo>
                  <a:cubicBezTo>
                    <a:pt x="15128" y="21297"/>
                    <a:pt x="15122" y="21294"/>
                    <a:pt x="15120" y="21291"/>
                  </a:cubicBezTo>
                  <a:cubicBezTo>
                    <a:pt x="15105" y="21243"/>
                    <a:pt x="15157" y="21240"/>
                    <a:pt x="15130" y="21291"/>
                  </a:cubicBezTo>
                  <a:close/>
                  <a:moveTo>
                    <a:pt x="19356" y="12808"/>
                  </a:moveTo>
                  <a:cubicBezTo>
                    <a:pt x="19366" y="12769"/>
                    <a:pt x="19393" y="12766"/>
                    <a:pt x="19412" y="12751"/>
                  </a:cubicBezTo>
                  <a:cubicBezTo>
                    <a:pt x="19449" y="12742"/>
                    <a:pt x="19484" y="12760"/>
                    <a:pt x="19518" y="12781"/>
                  </a:cubicBezTo>
                  <a:cubicBezTo>
                    <a:pt x="19537" y="12790"/>
                    <a:pt x="19553" y="12817"/>
                    <a:pt x="19569" y="12838"/>
                  </a:cubicBezTo>
                  <a:cubicBezTo>
                    <a:pt x="19584" y="12859"/>
                    <a:pt x="19595" y="12874"/>
                    <a:pt x="19609" y="12892"/>
                  </a:cubicBezTo>
                  <a:cubicBezTo>
                    <a:pt x="19614" y="12832"/>
                    <a:pt x="19604" y="12775"/>
                    <a:pt x="19601" y="12718"/>
                  </a:cubicBezTo>
                  <a:cubicBezTo>
                    <a:pt x="19597" y="12676"/>
                    <a:pt x="19589" y="12634"/>
                    <a:pt x="19585" y="12592"/>
                  </a:cubicBezTo>
                  <a:cubicBezTo>
                    <a:pt x="19577" y="12556"/>
                    <a:pt x="19572" y="12520"/>
                    <a:pt x="19565" y="12487"/>
                  </a:cubicBezTo>
                  <a:cubicBezTo>
                    <a:pt x="19555" y="12442"/>
                    <a:pt x="19545" y="12397"/>
                    <a:pt x="19533" y="12352"/>
                  </a:cubicBezTo>
                  <a:cubicBezTo>
                    <a:pt x="19525" y="12325"/>
                    <a:pt x="19513" y="12289"/>
                    <a:pt x="19505" y="12259"/>
                  </a:cubicBezTo>
                  <a:cubicBezTo>
                    <a:pt x="19494" y="12235"/>
                    <a:pt x="19486" y="12208"/>
                    <a:pt x="19473" y="12184"/>
                  </a:cubicBezTo>
                  <a:cubicBezTo>
                    <a:pt x="19457" y="12154"/>
                    <a:pt x="19444" y="12124"/>
                    <a:pt x="19427" y="12100"/>
                  </a:cubicBezTo>
                  <a:cubicBezTo>
                    <a:pt x="19410" y="12076"/>
                    <a:pt x="19429" y="12175"/>
                    <a:pt x="19425" y="12199"/>
                  </a:cubicBezTo>
                  <a:cubicBezTo>
                    <a:pt x="19419" y="12241"/>
                    <a:pt x="19415" y="12286"/>
                    <a:pt x="19402" y="12322"/>
                  </a:cubicBezTo>
                  <a:cubicBezTo>
                    <a:pt x="19392" y="12346"/>
                    <a:pt x="19382" y="12367"/>
                    <a:pt x="19368" y="12391"/>
                  </a:cubicBezTo>
                  <a:cubicBezTo>
                    <a:pt x="19339" y="12442"/>
                    <a:pt x="19306" y="12478"/>
                    <a:pt x="19269" y="12505"/>
                  </a:cubicBezTo>
                  <a:cubicBezTo>
                    <a:pt x="19248" y="12520"/>
                    <a:pt x="19227" y="12532"/>
                    <a:pt x="19205" y="12541"/>
                  </a:cubicBezTo>
                  <a:cubicBezTo>
                    <a:pt x="19171" y="12550"/>
                    <a:pt x="19136" y="12562"/>
                    <a:pt x="19100" y="12559"/>
                  </a:cubicBezTo>
                  <a:cubicBezTo>
                    <a:pt x="19068" y="12571"/>
                    <a:pt x="19038" y="12562"/>
                    <a:pt x="19060" y="12493"/>
                  </a:cubicBezTo>
                  <a:cubicBezTo>
                    <a:pt x="19075" y="12424"/>
                    <a:pt x="19080" y="12358"/>
                    <a:pt x="19046" y="12427"/>
                  </a:cubicBezTo>
                  <a:cubicBezTo>
                    <a:pt x="19028" y="12469"/>
                    <a:pt x="18972" y="12442"/>
                    <a:pt x="18972" y="12382"/>
                  </a:cubicBezTo>
                  <a:cubicBezTo>
                    <a:pt x="18971" y="12337"/>
                    <a:pt x="18976" y="12247"/>
                    <a:pt x="18940" y="12403"/>
                  </a:cubicBezTo>
                  <a:cubicBezTo>
                    <a:pt x="18940" y="12433"/>
                    <a:pt x="18927" y="12463"/>
                    <a:pt x="18895" y="12436"/>
                  </a:cubicBezTo>
                  <a:cubicBezTo>
                    <a:pt x="18876" y="12418"/>
                    <a:pt x="18868" y="12415"/>
                    <a:pt x="18849" y="12394"/>
                  </a:cubicBezTo>
                  <a:cubicBezTo>
                    <a:pt x="18836" y="12373"/>
                    <a:pt x="18822" y="12349"/>
                    <a:pt x="18811" y="12328"/>
                  </a:cubicBezTo>
                  <a:cubicBezTo>
                    <a:pt x="18789" y="12283"/>
                    <a:pt x="18767" y="12235"/>
                    <a:pt x="18750" y="12181"/>
                  </a:cubicBezTo>
                  <a:cubicBezTo>
                    <a:pt x="18736" y="12130"/>
                    <a:pt x="18721" y="12073"/>
                    <a:pt x="18721" y="12013"/>
                  </a:cubicBezTo>
                  <a:cubicBezTo>
                    <a:pt x="18714" y="11950"/>
                    <a:pt x="18726" y="11884"/>
                    <a:pt x="18741" y="11830"/>
                  </a:cubicBezTo>
                  <a:cubicBezTo>
                    <a:pt x="18772" y="11764"/>
                    <a:pt x="18711" y="11800"/>
                    <a:pt x="18691" y="11797"/>
                  </a:cubicBezTo>
                  <a:cubicBezTo>
                    <a:pt x="18662" y="11803"/>
                    <a:pt x="18635" y="11809"/>
                    <a:pt x="18610" y="11827"/>
                  </a:cubicBezTo>
                  <a:cubicBezTo>
                    <a:pt x="18590" y="11836"/>
                    <a:pt x="18568" y="11851"/>
                    <a:pt x="18548" y="11866"/>
                  </a:cubicBezTo>
                  <a:cubicBezTo>
                    <a:pt x="18526" y="11878"/>
                    <a:pt x="18502" y="11905"/>
                    <a:pt x="18480" y="11923"/>
                  </a:cubicBezTo>
                  <a:cubicBezTo>
                    <a:pt x="18465" y="11938"/>
                    <a:pt x="18450" y="11956"/>
                    <a:pt x="18433" y="11974"/>
                  </a:cubicBezTo>
                  <a:cubicBezTo>
                    <a:pt x="18415" y="11995"/>
                    <a:pt x="18396" y="12019"/>
                    <a:pt x="18379" y="12046"/>
                  </a:cubicBezTo>
                  <a:cubicBezTo>
                    <a:pt x="18364" y="12058"/>
                    <a:pt x="18354" y="12082"/>
                    <a:pt x="18341" y="12100"/>
                  </a:cubicBezTo>
                  <a:cubicBezTo>
                    <a:pt x="18325" y="12127"/>
                    <a:pt x="18310" y="12154"/>
                    <a:pt x="18295" y="12181"/>
                  </a:cubicBezTo>
                  <a:cubicBezTo>
                    <a:pt x="18309" y="12190"/>
                    <a:pt x="18347" y="12157"/>
                    <a:pt x="18371" y="12154"/>
                  </a:cubicBezTo>
                  <a:cubicBezTo>
                    <a:pt x="18406" y="12154"/>
                    <a:pt x="18443" y="12151"/>
                    <a:pt x="18474" y="12187"/>
                  </a:cubicBezTo>
                  <a:cubicBezTo>
                    <a:pt x="18501" y="12205"/>
                    <a:pt x="18521" y="12253"/>
                    <a:pt x="18522" y="12304"/>
                  </a:cubicBezTo>
                  <a:cubicBezTo>
                    <a:pt x="18531" y="12367"/>
                    <a:pt x="18512" y="12418"/>
                    <a:pt x="18502" y="12472"/>
                  </a:cubicBezTo>
                  <a:cubicBezTo>
                    <a:pt x="18490" y="12502"/>
                    <a:pt x="18480" y="12535"/>
                    <a:pt x="18470" y="12565"/>
                  </a:cubicBezTo>
                  <a:cubicBezTo>
                    <a:pt x="18482" y="12568"/>
                    <a:pt x="18507" y="12538"/>
                    <a:pt x="18524" y="12535"/>
                  </a:cubicBezTo>
                  <a:cubicBezTo>
                    <a:pt x="18551" y="12517"/>
                    <a:pt x="18583" y="12508"/>
                    <a:pt x="18613" y="12520"/>
                  </a:cubicBezTo>
                  <a:cubicBezTo>
                    <a:pt x="18635" y="12529"/>
                    <a:pt x="18652" y="12553"/>
                    <a:pt x="18666" y="12589"/>
                  </a:cubicBezTo>
                  <a:cubicBezTo>
                    <a:pt x="18677" y="12634"/>
                    <a:pt x="18688" y="12697"/>
                    <a:pt x="18674" y="12745"/>
                  </a:cubicBezTo>
                  <a:cubicBezTo>
                    <a:pt x="18662" y="12802"/>
                    <a:pt x="18666" y="12811"/>
                    <a:pt x="18689" y="12769"/>
                  </a:cubicBezTo>
                  <a:cubicBezTo>
                    <a:pt x="18706" y="12742"/>
                    <a:pt x="18726" y="12730"/>
                    <a:pt x="18748" y="12727"/>
                  </a:cubicBezTo>
                  <a:cubicBezTo>
                    <a:pt x="18770" y="12724"/>
                    <a:pt x="18795" y="12745"/>
                    <a:pt x="18807" y="12778"/>
                  </a:cubicBezTo>
                  <a:cubicBezTo>
                    <a:pt x="18837" y="12829"/>
                    <a:pt x="18844" y="12907"/>
                    <a:pt x="18849" y="12976"/>
                  </a:cubicBezTo>
                  <a:cubicBezTo>
                    <a:pt x="18858" y="13084"/>
                    <a:pt x="18843" y="13194"/>
                    <a:pt x="18827" y="13299"/>
                  </a:cubicBezTo>
                  <a:lnTo>
                    <a:pt x="18829" y="13308"/>
                  </a:lnTo>
                  <a:lnTo>
                    <a:pt x="18831" y="13302"/>
                  </a:lnTo>
                  <a:cubicBezTo>
                    <a:pt x="18841" y="13272"/>
                    <a:pt x="18853" y="13227"/>
                    <a:pt x="18864" y="13197"/>
                  </a:cubicBezTo>
                  <a:cubicBezTo>
                    <a:pt x="18878" y="13153"/>
                    <a:pt x="18898" y="13108"/>
                    <a:pt x="18918" y="13075"/>
                  </a:cubicBezTo>
                  <a:cubicBezTo>
                    <a:pt x="18945" y="13021"/>
                    <a:pt x="18984" y="12982"/>
                    <a:pt x="19023" y="12964"/>
                  </a:cubicBezTo>
                  <a:cubicBezTo>
                    <a:pt x="19058" y="12958"/>
                    <a:pt x="19083" y="13009"/>
                    <a:pt x="19104" y="13051"/>
                  </a:cubicBezTo>
                  <a:cubicBezTo>
                    <a:pt x="19107" y="12997"/>
                    <a:pt x="19102" y="12931"/>
                    <a:pt x="19124" y="12886"/>
                  </a:cubicBezTo>
                  <a:cubicBezTo>
                    <a:pt x="19129" y="12856"/>
                    <a:pt x="19149" y="12850"/>
                    <a:pt x="19161" y="12835"/>
                  </a:cubicBezTo>
                  <a:cubicBezTo>
                    <a:pt x="19184" y="12820"/>
                    <a:pt x="19210" y="12817"/>
                    <a:pt x="19233" y="12832"/>
                  </a:cubicBezTo>
                  <a:cubicBezTo>
                    <a:pt x="19255" y="12844"/>
                    <a:pt x="19275" y="12862"/>
                    <a:pt x="19294" y="12886"/>
                  </a:cubicBezTo>
                  <a:cubicBezTo>
                    <a:pt x="19311" y="12907"/>
                    <a:pt x="19323" y="12928"/>
                    <a:pt x="19338" y="12955"/>
                  </a:cubicBezTo>
                  <a:cubicBezTo>
                    <a:pt x="19360" y="12973"/>
                    <a:pt x="19333" y="12838"/>
                    <a:pt x="19356" y="12808"/>
                  </a:cubicBezTo>
                  <a:close/>
                  <a:moveTo>
                    <a:pt x="18960" y="12574"/>
                  </a:moveTo>
                  <a:cubicBezTo>
                    <a:pt x="18940" y="12520"/>
                    <a:pt x="18967" y="12535"/>
                    <a:pt x="18976" y="12565"/>
                  </a:cubicBezTo>
                  <a:cubicBezTo>
                    <a:pt x="18981" y="12589"/>
                    <a:pt x="18964" y="12580"/>
                    <a:pt x="18960" y="12574"/>
                  </a:cubicBezTo>
                  <a:close/>
                  <a:moveTo>
                    <a:pt x="18997" y="12595"/>
                  </a:moveTo>
                  <a:cubicBezTo>
                    <a:pt x="18992" y="12598"/>
                    <a:pt x="18991" y="12586"/>
                    <a:pt x="18989" y="12583"/>
                  </a:cubicBezTo>
                  <a:cubicBezTo>
                    <a:pt x="18996" y="12532"/>
                    <a:pt x="19038" y="12592"/>
                    <a:pt x="18997" y="12595"/>
                  </a:cubicBezTo>
                  <a:close/>
                  <a:moveTo>
                    <a:pt x="1588" y="14505"/>
                  </a:moveTo>
                  <a:cubicBezTo>
                    <a:pt x="1619" y="14469"/>
                    <a:pt x="1656" y="14472"/>
                    <a:pt x="1691" y="14472"/>
                  </a:cubicBezTo>
                  <a:cubicBezTo>
                    <a:pt x="1715" y="14475"/>
                    <a:pt x="1754" y="14508"/>
                    <a:pt x="1767" y="14499"/>
                  </a:cubicBezTo>
                  <a:cubicBezTo>
                    <a:pt x="1752" y="14472"/>
                    <a:pt x="1737" y="14445"/>
                    <a:pt x="1722" y="14418"/>
                  </a:cubicBezTo>
                  <a:cubicBezTo>
                    <a:pt x="1708" y="14400"/>
                    <a:pt x="1698" y="14373"/>
                    <a:pt x="1683" y="14364"/>
                  </a:cubicBezTo>
                  <a:cubicBezTo>
                    <a:pt x="1666" y="14337"/>
                    <a:pt x="1647" y="14313"/>
                    <a:pt x="1629" y="14292"/>
                  </a:cubicBezTo>
                  <a:cubicBezTo>
                    <a:pt x="1612" y="14274"/>
                    <a:pt x="1597" y="14256"/>
                    <a:pt x="1582" y="14241"/>
                  </a:cubicBezTo>
                  <a:cubicBezTo>
                    <a:pt x="1560" y="14223"/>
                    <a:pt x="1536" y="14196"/>
                    <a:pt x="1514" y="14184"/>
                  </a:cubicBezTo>
                  <a:cubicBezTo>
                    <a:pt x="1494" y="14169"/>
                    <a:pt x="1474" y="14154"/>
                    <a:pt x="1452" y="14145"/>
                  </a:cubicBezTo>
                  <a:cubicBezTo>
                    <a:pt x="1425" y="14127"/>
                    <a:pt x="1398" y="14121"/>
                    <a:pt x="1371" y="14115"/>
                  </a:cubicBezTo>
                  <a:cubicBezTo>
                    <a:pt x="1351" y="14118"/>
                    <a:pt x="1290" y="14079"/>
                    <a:pt x="1321" y="14148"/>
                  </a:cubicBezTo>
                  <a:cubicBezTo>
                    <a:pt x="1336" y="14202"/>
                    <a:pt x="1348" y="14268"/>
                    <a:pt x="1341" y="14331"/>
                  </a:cubicBezTo>
                  <a:cubicBezTo>
                    <a:pt x="1341" y="14391"/>
                    <a:pt x="1324" y="14448"/>
                    <a:pt x="1312" y="14499"/>
                  </a:cubicBezTo>
                  <a:cubicBezTo>
                    <a:pt x="1295" y="14553"/>
                    <a:pt x="1273" y="14601"/>
                    <a:pt x="1252" y="14646"/>
                  </a:cubicBezTo>
                  <a:cubicBezTo>
                    <a:pt x="1240" y="14667"/>
                    <a:pt x="1226" y="14691"/>
                    <a:pt x="1213" y="14712"/>
                  </a:cubicBezTo>
                  <a:cubicBezTo>
                    <a:pt x="1194" y="14736"/>
                    <a:pt x="1186" y="14739"/>
                    <a:pt x="1167" y="14754"/>
                  </a:cubicBezTo>
                  <a:cubicBezTo>
                    <a:pt x="1135" y="14778"/>
                    <a:pt x="1122" y="14748"/>
                    <a:pt x="1122" y="14721"/>
                  </a:cubicBezTo>
                  <a:cubicBezTo>
                    <a:pt x="1085" y="14565"/>
                    <a:pt x="1092" y="14655"/>
                    <a:pt x="1090" y="14700"/>
                  </a:cubicBezTo>
                  <a:cubicBezTo>
                    <a:pt x="1090" y="14757"/>
                    <a:pt x="1033" y="14784"/>
                    <a:pt x="1016" y="14745"/>
                  </a:cubicBezTo>
                  <a:cubicBezTo>
                    <a:pt x="982" y="14679"/>
                    <a:pt x="987" y="14742"/>
                    <a:pt x="1002" y="14811"/>
                  </a:cubicBezTo>
                  <a:cubicBezTo>
                    <a:pt x="1024" y="14877"/>
                    <a:pt x="992" y="14886"/>
                    <a:pt x="962" y="14877"/>
                  </a:cubicBezTo>
                  <a:cubicBezTo>
                    <a:pt x="926" y="14880"/>
                    <a:pt x="891" y="14868"/>
                    <a:pt x="857" y="14859"/>
                  </a:cubicBezTo>
                  <a:cubicBezTo>
                    <a:pt x="835" y="14850"/>
                    <a:pt x="814" y="14841"/>
                    <a:pt x="793" y="14823"/>
                  </a:cubicBezTo>
                  <a:cubicBezTo>
                    <a:pt x="756" y="14796"/>
                    <a:pt x="723" y="14757"/>
                    <a:pt x="694" y="14709"/>
                  </a:cubicBezTo>
                  <a:cubicBezTo>
                    <a:pt x="681" y="14688"/>
                    <a:pt x="670" y="14667"/>
                    <a:pt x="660" y="14640"/>
                  </a:cubicBezTo>
                  <a:cubicBezTo>
                    <a:pt x="645" y="14604"/>
                    <a:pt x="642" y="14559"/>
                    <a:pt x="637" y="14517"/>
                  </a:cubicBezTo>
                  <a:cubicBezTo>
                    <a:pt x="633" y="14493"/>
                    <a:pt x="650" y="14394"/>
                    <a:pt x="635" y="14418"/>
                  </a:cubicBezTo>
                  <a:cubicBezTo>
                    <a:pt x="618" y="14442"/>
                    <a:pt x="603" y="14472"/>
                    <a:pt x="590" y="14502"/>
                  </a:cubicBezTo>
                  <a:cubicBezTo>
                    <a:pt x="578" y="14526"/>
                    <a:pt x="569" y="14553"/>
                    <a:pt x="558" y="14577"/>
                  </a:cubicBezTo>
                  <a:cubicBezTo>
                    <a:pt x="547" y="14607"/>
                    <a:pt x="537" y="14643"/>
                    <a:pt x="529" y="14670"/>
                  </a:cubicBezTo>
                  <a:cubicBezTo>
                    <a:pt x="519" y="14715"/>
                    <a:pt x="509" y="14760"/>
                    <a:pt x="497" y="14805"/>
                  </a:cubicBezTo>
                  <a:cubicBezTo>
                    <a:pt x="490" y="14838"/>
                    <a:pt x="485" y="14877"/>
                    <a:pt x="477" y="14910"/>
                  </a:cubicBezTo>
                  <a:cubicBezTo>
                    <a:pt x="473" y="14952"/>
                    <a:pt x="465" y="14994"/>
                    <a:pt x="462" y="15036"/>
                  </a:cubicBezTo>
                  <a:cubicBezTo>
                    <a:pt x="458" y="15096"/>
                    <a:pt x="446" y="15150"/>
                    <a:pt x="453" y="15210"/>
                  </a:cubicBezTo>
                  <a:cubicBezTo>
                    <a:pt x="467" y="15192"/>
                    <a:pt x="480" y="15177"/>
                    <a:pt x="494" y="15156"/>
                  </a:cubicBezTo>
                  <a:cubicBezTo>
                    <a:pt x="509" y="15138"/>
                    <a:pt x="526" y="15108"/>
                    <a:pt x="544" y="15099"/>
                  </a:cubicBezTo>
                  <a:cubicBezTo>
                    <a:pt x="578" y="15078"/>
                    <a:pt x="613" y="15060"/>
                    <a:pt x="650" y="15069"/>
                  </a:cubicBezTo>
                  <a:cubicBezTo>
                    <a:pt x="669" y="15084"/>
                    <a:pt x="696" y="15090"/>
                    <a:pt x="706" y="15126"/>
                  </a:cubicBezTo>
                  <a:cubicBezTo>
                    <a:pt x="729" y="15156"/>
                    <a:pt x="701" y="15288"/>
                    <a:pt x="723" y="15273"/>
                  </a:cubicBezTo>
                  <a:cubicBezTo>
                    <a:pt x="738" y="15249"/>
                    <a:pt x="750" y="15225"/>
                    <a:pt x="766" y="15204"/>
                  </a:cubicBezTo>
                  <a:cubicBezTo>
                    <a:pt x="785" y="15177"/>
                    <a:pt x="805" y="15162"/>
                    <a:pt x="827" y="15150"/>
                  </a:cubicBezTo>
                  <a:cubicBezTo>
                    <a:pt x="851" y="15135"/>
                    <a:pt x="876" y="15138"/>
                    <a:pt x="900" y="15153"/>
                  </a:cubicBezTo>
                  <a:cubicBezTo>
                    <a:pt x="910" y="15168"/>
                    <a:pt x="932" y="15174"/>
                    <a:pt x="937" y="15204"/>
                  </a:cubicBezTo>
                  <a:cubicBezTo>
                    <a:pt x="958" y="15249"/>
                    <a:pt x="953" y="15315"/>
                    <a:pt x="957" y="15369"/>
                  </a:cubicBezTo>
                  <a:cubicBezTo>
                    <a:pt x="977" y="15327"/>
                    <a:pt x="1002" y="15276"/>
                    <a:pt x="1038" y="15282"/>
                  </a:cubicBezTo>
                  <a:cubicBezTo>
                    <a:pt x="1076" y="15300"/>
                    <a:pt x="1115" y="15339"/>
                    <a:pt x="1142" y="15393"/>
                  </a:cubicBezTo>
                  <a:cubicBezTo>
                    <a:pt x="1162" y="15426"/>
                    <a:pt x="1183" y="15471"/>
                    <a:pt x="1196" y="15516"/>
                  </a:cubicBezTo>
                  <a:cubicBezTo>
                    <a:pt x="1208" y="15546"/>
                    <a:pt x="1220" y="15591"/>
                    <a:pt x="1230" y="15620"/>
                  </a:cubicBezTo>
                  <a:lnTo>
                    <a:pt x="1231" y="15626"/>
                  </a:lnTo>
                  <a:lnTo>
                    <a:pt x="1233" y="15617"/>
                  </a:lnTo>
                  <a:cubicBezTo>
                    <a:pt x="1218" y="15513"/>
                    <a:pt x="1203" y="15405"/>
                    <a:pt x="1211" y="15294"/>
                  </a:cubicBezTo>
                  <a:cubicBezTo>
                    <a:pt x="1216" y="15225"/>
                    <a:pt x="1225" y="15147"/>
                    <a:pt x="1253" y="15096"/>
                  </a:cubicBezTo>
                  <a:cubicBezTo>
                    <a:pt x="1267" y="15060"/>
                    <a:pt x="1290" y="15042"/>
                    <a:pt x="1312" y="15045"/>
                  </a:cubicBezTo>
                  <a:cubicBezTo>
                    <a:pt x="1334" y="15048"/>
                    <a:pt x="1354" y="15060"/>
                    <a:pt x="1371" y="15087"/>
                  </a:cubicBezTo>
                  <a:cubicBezTo>
                    <a:pt x="1395" y="15132"/>
                    <a:pt x="1398" y="15120"/>
                    <a:pt x="1386" y="15063"/>
                  </a:cubicBezTo>
                  <a:cubicBezTo>
                    <a:pt x="1375" y="15012"/>
                    <a:pt x="1383" y="14952"/>
                    <a:pt x="1395" y="14907"/>
                  </a:cubicBezTo>
                  <a:cubicBezTo>
                    <a:pt x="1408" y="14871"/>
                    <a:pt x="1425" y="14847"/>
                    <a:pt x="1447" y="14838"/>
                  </a:cubicBezTo>
                  <a:cubicBezTo>
                    <a:pt x="1477" y="14823"/>
                    <a:pt x="1509" y="14835"/>
                    <a:pt x="1536" y="14853"/>
                  </a:cubicBezTo>
                  <a:cubicBezTo>
                    <a:pt x="1555" y="14856"/>
                    <a:pt x="1578" y="14886"/>
                    <a:pt x="1590" y="14883"/>
                  </a:cubicBezTo>
                  <a:cubicBezTo>
                    <a:pt x="1580" y="14853"/>
                    <a:pt x="1572" y="14820"/>
                    <a:pt x="1558" y="14790"/>
                  </a:cubicBezTo>
                  <a:cubicBezTo>
                    <a:pt x="1548" y="14736"/>
                    <a:pt x="1528" y="14682"/>
                    <a:pt x="1538" y="14622"/>
                  </a:cubicBezTo>
                  <a:cubicBezTo>
                    <a:pt x="1540" y="14571"/>
                    <a:pt x="1562" y="14523"/>
                    <a:pt x="1588" y="14505"/>
                  </a:cubicBezTo>
                  <a:close/>
                  <a:moveTo>
                    <a:pt x="1065" y="14913"/>
                  </a:moveTo>
                  <a:cubicBezTo>
                    <a:pt x="1024" y="14910"/>
                    <a:pt x="1066" y="14847"/>
                    <a:pt x="1073" y="14901"/>
                  </a:cubicBezTo>
                  <a:cubicBezTo>
                    <a:pt x="1071" y="14904"/>
                    <a:pt x="1068" y="14916"/>
                    <a:pt x="1065" y="14913"/>
                  </a:cubicBezTo>
                  <a:close/>
                  <a:moveTo>
                    <a:pt x="1103" y="14892"/>
                  </a:moveTo>
                  <a:cubicBezTo>
                    <a:pt x="1098" y="14895"/>
                    <a:pt x="1081" y="14907"/>
                    <a:pt x="1088" y="14883"/>
                  </a:cubicBezTo>
                  <a:cubicBezTo>
                    <a:pt x="1097" y="14853"/>
                    <a:pt x="1122" y="14838"/>
                    <a:pt x="1103" y="14892"/>
                  </a:cubicBezTo>
                  <a:close/>
                  <a:moveTo>
                    <a:pt x="2183" y="12955"/>
                  </a:moveTo>
                  <a:cubicBezTo>
                    <a:pt x="2198" y="12931"/>
                    <a:pt x="2210" y="12907"/>
                    <a:pt x="2227" y="12886"/>
                  </a:cubicBezTo>
                  <a:cubicBezTo>
                    <a:pt x="2245" y="12859"/>
                    <a:pt x="2266" y="12844"/>
                    <a:pt x="2288" y="12832"/>
                  </a:cubicBezTo>
                  <a:cubicBezTo>
                    <a:pt x="2311" y="12817"/>
                    <a:pt x="2336" y="12820"/>
                    <a:pt x="2360" y="12835"/>
                  </a:cubicBezTo>
                  <a:cubicBezTo>
                    <a:pt x="2370" y="12850"/>
                    <a:pt x="2392" y="12856"/>
                    <a:pt x="2397" y="12886"/>
                  </a:cubicBezTo>
                  <a:cubicBezTo>
                    <a:pt x="2419" y="12931"/>
                    <a:pt x="2414" y="12997"/>
                    <a:pt x="2417" y="13051"/>
                  </a:cubicBezTo>
                  <a:cubicBezTo>
                    <a:pt x="2437" y="13009"/>
                    <a:pt x="2463" y="12958"/>
                    <a:pt x="2498" y="12964"/>
                  </a:cubicBezTo>
                  <a:cubicBezTo>
                    <a:pt x="2537" y="12982"/>
                    <a:pt x="2576" y="13021"/>
                    <a:pt x="2603" y="13075"/>
                  </a:cubicBezTo>
                  <a:cubicBezTo>
                    <a:pt x="2623" y="13108"/>
                    <a:pt x="2643" y="13153"/>
                    <a:pt x="2656" y="13198"/>
                  </a:cubicBezTo>
                  <a:cubicBezTo>
                    <a:pt x="2668" y="13227"/>
                    <a:pt x="2680" y="13272"/>
                    <a:pt x="2690" y="13302"/>
                  </a:cubicBezTo>
                  <a:lnTo>
                    <a:pt x="2692" y="13308"/>
                  </a:lnTo>
                  <a:lnTo>
                    <a:pt x="2693" y="13299"/>
                  </a:lnTo>
                  <a:cubicBezTo>
                    <a:pt x="2678" y="13195"/>
                    <a:pt x="2663" y="13087"/>
                    <a:pt x="2672" y="12976"/>
                  </a:cubicBezTo>
                  <a:cubicBezTo>
                    <a:pt x="2677" y="12907"/>
                    <a:pt x="2685" y="12829"/>
                    <a:pt x="2714" y="12778"/>
                  </a:cubicBezTo>
                  <a:cubicBezTo>
                    <a:pt x="2727" y="12742"/>
                    <a:pt x="2751" y="12724"/>
                    <a:pt x="2773" y="12727"/>
                  </a:cubicBezTo>
                  <a:cubicBezTo>
                    <a:pt x="2795" y="12730"/>
                    <a:pt x="2815" y="12742"/>
                    <a:pt x="2832" y="12769"/>
                  </a:cubicBezTo>
                  <a:cubicBezTo>
                    <a:pt x="2855" y="12814"/>
                    <a:pt x="2859" y="12802"/>
                    <a:pt x="2847" y="12745"/>
                  </a:cubicBezTo>
                  <a:cubicBezTo>
                    <a:pt x="2835" y="12694"/>
                    <a:pt x="2843" y="12634"/>
                    <a:pt x="2855" y="12589"/>
                  </a:cubicBezTo>
                  <a:cubicBezTo>
                    <a:pt x="2869" y="12553"/>
                    <a:pt x="2886" y="12529"/>
                    <a:pt x="2907" y="12520"/>
                  </a:cubicBezTo>
                  <a:cubicBezTo>
                    <a:pt x="2938" y="12505"/>
                    <a:pt x="2970" y="12517"/>
                    <a:pt x="2997" y="12535"/>
                  </a:cubicBezTo>
                  <a:cubicBezTo>
                    <a:pt x="3015" y="12538"/>
                    <a:pt x="3039" y="12568"/>
                    <a:pt x="3051" y="12565"/>
                  </a:cubicBezTo>
                  <a:cubicBezTo>
                    <a:pt x="3040" y="12535"/>
                    <a:pt x="3032" y="12502"/>
                    <a:pt x="3019" y="12472"/>
                  </a:cubicBezTo>
                  <a:cubicBezTo>
                    <a:pt x="3008" y="12418"/>
                    <a:pt x="2988" y="12364"/>
                    <a:pt x="2998" y="12304"/>
                  </a:cubicBezTo>
                  <a:cubicBezTo>
                    <a:pt x="2998" y="12253"/>
                    <a:pt x="3020" y="12205"/>
                    <a:pt x="3047" y="12187"/>
                  </a:cubicBezTo>
                  <a:cubicBezTo>
                    <a:pt x="3078" y="12151"/>
                    <a:pt x="3115" y="12154"/>
                    <a:pt x="3150" y="12154"/>
                  </a:cubicBezTo>
                  <a:cubicBezTo>
                    <a:pt x="3174" y="12157"/>
                    <a:pt x="3212" y="12190"/>
                    <a:pt x="3226" y="12181"/>
                  </a:cubicBezTo>
                  <a:cubicBezTo>
                    <a:pt x="3211" y="12154"/>
                    <a:pt x="3195" y="12127"/>
                    <a:pt x="3180" y="12100"/>
                  </a:cubicBezTo>
                  <a:cubicBezTo>
                    <a:pt x="3167" y="12082"/>
                    <a:pt x="3157" y="12055"/>
                    <a:pt x="3142" y="12046"/>
                  </a:cubicBezTo>
                  <a:cubicBezTo>
                    <a:pt x="3125" y="12019"/>
                    <a:pt x="3106" y="11995"/>
                    <a:pt x="3088" y="11974"/>
                  </a:cubicBezTo>
                  <a:cubicBezTo>
                    <a:pt x="3071" y="11956"/>
                    <a:pt x="3056" y="11938"/>
                    <a:pt x="3040" y="11923"/>
                  </a:cubicBezTo>
                  <a:cubicBezTo>
                    <a:pt x="3019" y="11905"/>
                    <a:pt x="2995" y="11878"/>
                    <a:pt x="2973" y="11866"/>
                  </a:cubicBezTo>
                  <a:cubicBezTo>
                    <a:pt x="2953" y="11851"/>
                    <a:pt x="2933" y="11836"/>
                    <a:pt x="2911" y="11827"/>
                  </a:cubicBezTo>
                  <a:cubicBezTo>
                    <a:pt x="2884" y="11809"/>
                    <a:pt x="2857" y="11803"/>
                    <a:pt x="2830" y="11797"/>
                  </a:cubicBezTo>
                  <a:cubicBezTo>
                    <a:pt x="2810" y="11800"/>
                    <a:pt x="2749" y="11761"/>
                    <a:pt x="2779" y="11830"/>
                  </a:cubicBezTo>
                  <a:cubicBezTo>
                    <a:pt x="2795" y="11884"/>
                    <a:pt x="2806" y="11950"/>
                    <a:pt x="2800" y="12013"/>
                  </a:cubicBezTo>
                  <a:cubicBezTo>
                    <a:pt x="2800" y="12073"/>
                    <a:pt x="2783" y="12130"/>
                    <a:pt x="2771" y="12181"/>
                  </a:cubicBezTo>
                  <a:cubicBezTo>
                    <a:pt x="2754" y="12235"/>
                    <a:pt x="2732" y="12283"/>
                    <a:pt x="2710" y="12328"/>
                  </a:cubicBezTo>
                  <a:cubicBezTo>
                    <a:pt x="2699" y="12349"/>
                    <a:pt x="2685" y="12373"/>
                    <a:pt x="2672" y="12394"/>
                  </a:cubicBezTo>
                  <a:cubicBezTo>
                    <a:pt x="2653" y="12418"/>
                    <a:pt x="2645" y="12421"/>
                    <a:pt x="2626" y="12436"/>
                  </a:cubicBezTo>
                  <a:cubicBezTo>
                    <a:pt x="2594" y="12460"/>
                    <a:pt x="2581" y="12430"/>
                    <a:pt x="2581" y="12403"/>
                  </a:cubicBezTo>
                  <a:cubicBezTo>
                    <a:pt x="2544" y="12247"/>
                    <a:pt x="2550" y="12337"/>
                    <a:pt x="2549" y="12382"/>
                  </a:cubicBezTo>
                  <a:cubicBezTo>
                    <a:pt x="2549" y="12439"/>
                    <a:pt x="2491" y="12466"/>
                    <a:pt x="2474" y="12427"/>
                  </a:cubicBezTo>
                  <a:cubicBezTo>
                    <a:pt x="2441" y="12361"/>
                    <a:pt x="2446" y="12424"/>
                    <a:pt x="2461" y="12493"/>
                  </a:cubicBezTo>
                  <a:cubicBezTo>
                    <a:pt x="2483" y="12559"/>
                    <a:pt x="2451" y="12568"/>
                    <a:pt x="2421" y="12559"/>
                  </a:cubicBezTo>
                  <a:cubicBezTo>
                    <a:pt x="2385" y="12562"/>
                    <a:pt x="2350" y="12550"/>
                    <a:pt x="2316" y="12541"/>
                  </a:cubicBezTo>
                  <a:cubicBezTo>
                    <a:pt x="2294" y="12532"/>
                    <a:pt x="2272" y="12523"/>
                    <a:pt x="2252" y="12505"/>
                  </a:cubicBezTo>
                  <a:cubicBezTo>
                    <a:pt x="2215" y="12478"/>
                    <a:pt x="2181" y="12439"/>
                    <a:pt x="2153" y="12391"/>
                  </a:cubicBezTo>
                  <a:cubicBezTo>
                    <a:pt x="2139" y="12370"/>
                    <a:pt x="2129" y="12349"/>
                    <a:pt x="2119" y="12322"/>
                  </a:cubicBezTo>
                  <a:cubicBezTo>
                    <a:pt x="2104" y="12286"/>
                    <a:pt x="2101" y="12241"/>
                    <a:pt x="2095" y="12199"/>
                  </a:cubicBezTo>
                  <a:cubicBezTo>
                    <a:pt x="2092" y="12175"/>
                    <a:pt x="2109" y="12076"/>
                    <a:pt x="2094" y="12100"/>
                  </a:cubicBezTo>
                  <a:cubicBezTo>
                    <a:pt x="2077" y="12124"/>
                    <a:pt x="2062" y="12154"/>
                    <a:pt x="2048" y="12184"/>
                  </a:cubicBezTo>
                  <a:cubicBezTo>
                    <a:pt x="2037" y="12208"/>
                    <a:pt x="2028" y="12235"/>
                    <a:pt x="2016" y="12259"/>
                  </a:cubicBezTo>
                  <a:cubicBezTo>
                    <a:pt x="2006" y="12289"/>
                    <a:pt x="1996" y="12325"/>
                    <a:pt x="1988" y="12352"/>
                  </a:cubicBezTo>
                  <a:cubicBezTo>
                    <a:pt x="1978" y="12397"/>
                    <a:pt x="1967" y="12442"/>
                    <a:pt x="1956" y="12487"/>
                  </a:cubicBezTo>
                  <a:cubicBezTo>
                    <a:pt x="1949" y="12520"/>
                    <a:pt x="1944" y="12559"/>
                    <a:pt x="1935" y="12592"/>
                  </a:cubicBezTo>
                  <a:cubicBezTo>
                    <a:pt x="1932" y="12634"/>
                    <a:pt x="1924" y="12676"/>
                    <a:pt x="1920" y="12718"/>
                  </a:cubicBezTo>
                  <a:cubicBezTo>
                    <a:pt x="1917" y="12778"/>
                    <a:pt x="1905" y="12832"/>
                    <a:pt x="1912" y="12892"/>
                  </a:cubicBezTo>
                  <a:cubicBezTo>
                    <a:pt x="1925" y="12874"/>
                    <a:pt x="1939" y="12859"/>
                    <a:pt x="1952" y="12838"/>
                  </a:cubicBezTo>
                  <a:cubicBezTo>
                    <a:pt x="1967" y="12820"/>
                    <a:pt x="1984" y="12790"/>
                    <a:pt x="2003" y="12781"/>
                  </a:cubicBezTo>
                  <a:cubicBezTo>
                    <a:pt x="2037" y="12760"/>
                    <a:pt x="2072" y="12742"/>
                    <a:pt x="2109" y="12751"/>
                  </a:cubicBezTo>
                  <a:cubicBezTo>
                    <a:pt x="2127" y="12766"/>
                    <a:pt x="2154" y="12772"/>
                    <a:pt x="2165" y="12808"/>
                  </a:cubicBezTo>
                  <a:cubicBezTo>
                    <a:pt x="2190" y="12838"/>
                    <a:pt x="2163" y="12973"/>
                    <a:pt x="2183" y="12955"/>
                  </a:cubicBezTo>
                  <a:close/>
                  <a:moveTo>
                    <a:pt x="2547" y="12565"/>
                  </a:moveTo>
                  <a:cubicBezTo>
                    <a:pt x="2557" y="12535"/>
                    <a:pt x="2582" y="12520"/>
                    <a:pt x="2562" y="12574"/>
                  </a:cubicBezTo>
                  <a:cubicBezTo>
                    <a:pt x="2559" y="12580"/>
                    <a:pt x="2542" y="12589"/>
                    <a:pt x="2547" y="12565"/>
                  </a:cubicBezTo>
                  <a:close/>
                  <a:moveTo>
                    <a:pt x="2532" y="12586"/>
                  </a:moveTo>
                  <a:cubicBezTo>
                    <a:pt x="2530" y="12589"/>
                    <a:pt x="2528" y="12601"/>
                    <a:pt x="2523" y="12598"/>
                  </a:cubicBezTo>
                  <a:cubicBezTo>
                    <a:pt x="2485" y="12592"/>
                    <a:pt x="2527" y="12532"/>
                    <a:pt x="2532" y="12586"/>
                  </a:cubicBezTo>
                  <a:close/>
                  <a:moveTo>
                    <a:pt x="104" y="45"/>
                  </a:moveTo>
                  <a:cubicBezTo>
                    <a:pt x="111" y="123"/>
                    <a:pt x="40" y="210"/>
                    <a:pt x="0" y="273"/>
                  </a:cubicBezTo>
                  <a:lnTo>
                    <a:pt x="0" y="354"/>
                  </a:lnTo>
                  <a:cubicBezTo>
                    <a:pt x="45" y="360"/>
                    <a:pt x="84" y="360"/>
                    <a:pt x="128" y="378"/>
                  </a:cubicBezTo>
                  <a:cubicBezTo>
                    <a:pt x="187" y="396"/>
                    <a:pt x="238" y="432"/>
                    <a:pt x="288" y="480"/>
                  </a:cubicBezTo>
                  <a:cubicBezTo>
                    <a:pt x="345" y="528"/>
                    <a:pt x="387" y="615"/>
                    <a:pt x="413" y="717"/>
                  </a:cubicBezTo>
                  <a:cubicBezTo>
                    <a:pt x="416" y="774"/>
                    <a:pt x="445" y="858"/>
                    <a:pt x="423" y="924"/>
                  </a:cubicBezTo>
                  <a:cubicBezTo>
                    <a:pt x="416" y="1074"/>
                    <a:pt x="339" y="1170"/>
                    <a:pt x="291" y="1274"/>
                  </a:cubicBezTo>
                  <a:cubicBezTo>
                    <a:pt x="371" y="1265"/>
                    <a:pt x="465" y="1262"/>
                    <a:pt x="521" y="1382"/>
                  </a:cubicBezTo>
                  <a:cubicBezTo>
                    <a:pt x="569" y="1541"/>
                    <a:pt x="598" y="1730"/>
                    <a:pt x="591" y="1913"/>
                  </a:cubicBezTo>
                  <a:cubicBezTo>
                    <a:pt x="593" y="2033"/>
                    <a:pt x="579" y="2177"/>
                    <a:pt x="561" y="2300"/>
                  </a:cubicBezTo>
                  <a:cubicBezTo>
                    <a:pt x="551" y="2393"/>
                    <a:pt x="527" y="2504"/>
                    <a:pt x="512" y="2588"/>
                  </a:cubicBezTo>
                  <a:lnTo>
                    <a:pt x="507" y="2606"/>
                  </a:lnTo>
                  <a:lnTo>
                    <a:pt x="517" y="2597"/>
                  </a:lnTo>
                  <a:cubicBezTo>
                    <a:pt x="596" y="2369"/>
                    <a:pt x="681" y="2129"/>
                    <a:pt x="807" y="1967"/>
                  </a:cubicBezTo>
                  <a:cubicBezTo>
                    <a:pt x="886" y="1865"/>
                    <a:pt x="977" y="1754"/>
                    <a:pt x="1081" y="1760"/>
                  </a:cubicBezTo>
                  <a:cubicBezTo>
                    <a:pt x="1139" y="1742"/>
                    <a:pt x="1201" y="1787"/>
                    <a:pt x="1236" y="1862"/>
                  </a:cubicBezTo>
                  <a:cubicBezTo>
                    <a:pt x="1270" y="1940"/>
                    <a:pt x="1295" y="2024"/>
                    <a:pt x="1295" y="2126"/>
                  </a:cubicBezTo>
                  <a:cubicBezTo>
                    <a:pt x="1292" y="2276"/>
                    <a:pt x="1307" y="2273"/>
                    <a:pt x="1344" y="2132"/>
                  </a:cubicBezTo>
                  <a:cubicBezTo>
                    <a:pt x="1373" y="2006"/>
                    <a:pt x="1452" y="1928"/>
                    <a:pt x="1518" y="1889"/>
                  </a:cubicBezTo>
                  <a:cubicBezTo>
                    <a:pt x="1575" y="1871"/>
                    <a:pt x="1631" y="1883"/>
                    <a:pt x="1678" y="1937"/>
                  </a:cubicBezTo>
                  <a:cubicBezTo>
                    <a:pt x="1745" y="2009"/>
                    <a:pt x="1789" y="2132"/>
                    <a:pt x="1819" y="2249"/>
                  </a:cubicBezTo>
                  <a:cubicBezTo>
                    <a:pt x="1848" y="2309"/>
                    <a:pt x="1860" y="2444"/>
                    <a:pt x="1883" y="2474"/>
                  </a:cubicBezTo>
                  <a:cubicBezTo>
                    <a:pt x="1897" y="2390"/>
                    <a:pt x="1914" y="2303"/>
                    <a:pt x="1922" y="2213"/>
                  </a:cubicBezTo>
                  <a:cubicBezTo>
                    <a:pt x="1959" y="2087"/>
                    <a:pt x="1979" y="1931"/>
                    <a:pt x="2057" y="1853"/>
                  </a:cubicBezTo>
                  <a:cubicBezTo>
                    <a:pt x="2111" y="1766"/>
                    <a:pt x="2195" y="1754"/>
                    <a:pt x="2259" y="1808"/>
                  </a:cubicBezTo>
                  <a:cubicBezTo>
                    <a:pt x="2350" y="1841"/>
                    <a:pt x="2410" y="1967"/>
                    <a:pt x="2471" y="2081"/>
                  </a:cubicBezTo>
                  <a:cubicBezTo>
                    <a:pt x="2506" y="2162"/>
                    <a:pt x="2544" y="2342"/>
                    <a:pt x="2576" y="2372"/>
                  </a:cubicBezTo>
                  <a:cubicBezTo>
                    <a:pt x="2577" y="2279"/>
                    <a:pt x="2579" y="2183"/>
                    <a:pt x="2581" y="2087"/>
                  </a:cubicBezTo>
                  <a:cubicBezTo>
                    <a:pt x="2577" y="2015"/>
                    <a:pt x="2584" y="1934"/>
                    <a:pt x="2569" y="1868"/>
                  </a:cubicBezTo>
                  <a:cubicBezTo>
                    <a:pt x="2569" y="1856"/>
                    <a:pt x="2569" y="1844"/>
                    <a:pt x="2567" y="1832"/>
                  </a:cubicBezTo>
                  <a:cubicBezTo>
                    <a:pt x="2594" y="1823"/>
                    <a:pt x="2619" y="1820"/>
                    <a:pt x="2648" y="1808"/>
                  </a:cubicBezTo>
                  <a:cubicBezTo>
                    <a:pt x="2678" y="1802"/>
                    <a:pt x="2712" y="1784"/>
                    <a:pt x="2744" y="1793"/>
                  </a:cubicBezTo>
                  <a:cubicBezTo>
                    <a:pt x="2801" y="1808"/>
                    <a:pt x="2860" y="1829"/>
                    <a:pt x="2909" y="1889"/>
                  </a:cubicBezTo>
                  <a:cubicBezTo>
                    <a:pt x="2929" y="1937"/>
                    <a:pt x="2966" y="1979"/>
                    <a:pt x="2965" y="2045"/>
                  </a:cubicBezTo>
                  <a:cubicBezTo>
                    <a:pt x="2985" y="2117"/>
                    <a:pt x="2891" y="2273"/>
                    <a:pt x="2928" y="2276"/>
                  </a:cubicBezTo>
                  <a:cubicBezTo>
                    <a:pt x="2960" y="2261"/>
                    <a:pt x="2987" y="2243"/>
                    <a:pt x="3019" y="2237"/>
                  </a:cubicBezTo>
                  <a:cubicBezTo>
                    <a:pt x="3056" y="2225"/>
                    <a:pt x="3091" y="2231"/>
                    <a:pt x="3128" y="2240"/>
                  </a:cubicBezTo>
                  <a:cubicBezTo>
                    <a:pt x="3168" y="2249"/>
                    <a:pt x="3204" y="2285"/>
                    <a:pt x="3231" y="2339"/>
                  </a:cubicBezTo>
                  <a:cubicBezTo>
                    <a:pt x="3239" y="2372"/>
                    <a:pt x="3266" y="2414"/>
                    <a:pt x="3261" y="2459"/>
                  </a:cubicBezTo>
                  <a:cubicBezTo>
                    <a:pt x="3268" y="2504"/>
                    <a:pt x="3263" y="2549"/>
                    <a:pt x="3253" y="2591"/>
                  </a:cubicBezTo>
                  <a:cubicBezTo>
                    <a:pt x="3209" y="2564"/>
                    <a:pt x="3163" y="2549"/>
                    <a:pt x="3116" y="2534"/>
                  </a:cubicBezTo>
                  <a:cubicBezTo>
                    <a:pt x="3066" y="2534"/>
                    <a:pt x="2919" y="2420"/>
                    <a:pt x="2988" y="2600"/>
                  </a:cubicBezTo>
                  <a:cubicBezTo>
                    <a:pt x="3022" y="2741"/>
                    <a:pt x="3046" y="2912"/>
                    <a:pt x="3020" y="3068"/>
                  </a:cubicBezTo>
                  <a:cubicBezTo>
                    <a:pt x="3012" y="3218"/>
                    <a:pt x="2968" y="3353"/>
                    <a:pt x="2931" y="3479"/>
                  </a:cubicBezTo>
                  <a:cubicBezTo>
                    <a:pt x="2884" y="3604"/>
                    <a:pt x="2823" y="3724"/>
                    <a:pt x="2766" y="3826"/>
                  </a:cubicBezTo>
                  <a:cubicBezTo>
                    <a:pt x="2734" y="3874"/>
                    <a:pt x="2699" y="3931"/>
                    <a:pt x="2661" y="3979"/>
                  </a:cubicBezTo>
                  <a:cubicBezTo>
                    <a:pt x="2614" y="4030"/>
                    <a:pt x="2594" y="4036"/>
                    <a:pt x="2544" y="4072"/>
                  </a:cubicBezTo>
                  <a:cubicBezTo>
                    <a:pt x="2461" y="4123"/>
                    <a:pt x="2432" y="4045"/>
                    <a:pt x="2432" y="3973"/>
                  </a:cubicBezTo>
                  <a:cubicBezTo>
                    <a:pt x="2357" y="3575"/>
                    <a:pt x="2363" y="3796"/>
                    <a:pt x="2355" y="3910"/>
                  </a:cubicBezTo>
                  <a:cubicBezTo>
                    <a:pt x="2348" y="4054"/>
                    <a:pt x="2205" y="4105"/>
                    <a:pt x="2163" y="3997"/>
                  </a:cubicBezTo>
                  <a:cubicBezTo>
                    <a:pt x="2087" y="3820"/>
                    <a:pt x="2092" y="3985"/>
                    <a:pt x="2124" y="4162"/>
                  </a:cubicBezTo>
                  <a:cubicBezTo>
                    <a:pt x="2171" y="4336"/>
                    <a:pt x="2092" y="4351"/>
                    <a:pt x="2015" y="4312"/>
                  </a:cubicBezTo>
                  <a:cubicBezTo>
                    <a:pt x="1925" y="4309"/>
                    <a:pt x="1839" y="4267"/>
                    <a:pt x="1757" y="4234"/>
                  </a:cubicBezTo>
                  <a:cubicBezTo>
                    <a:pt x="1703" y="4204"/>
                    <a:pt x="1651" y="4171"/>
                    <a:pt x="1602" y="4126"/>
                  </a:cubicBezTo>
                  <a:cubicBezTo>
                    <a:pt x="1513" y="4045"/>
                    <a:pt x="1432" y="3940"/>
                    <a:pt x="1366" y="3808"/>
                  </a:cubicBezTo>
                  <a:cubicBezTo>
                    <a:pt x="1336" y="3751"/>
                    <a:pt x="1314" y="3694"/>
                    <a:pt x="1289" y="3628"/>
                  </a:cubicBezTo>
                  <a:cubicBezTo>
                    <a:pt x="1255" y="3536"/>
                    <a:pt x="1253" y="3419"/>
                    <a:pt x="1241" y="3314"/>
                  </a:cubicBezTo>
                  <a:cubicBezTo>
                    <a:pt x="1235" y="3254"/>
                    <a:pt x="1287" y="3014"/>
                    <a:pt x="1245" y="3068"/>
                  </a:cubicBezTo>
                  <a:cubicBezTo>
                    <a:pt x="1199" y="3119"/>
                    <a:pt x="1161" y="3194"/>
                    <a:pt x="1122" y="3263"/>
                  </a:cubicBezTo>
                  <a:cubicBezTo>
                    <a:pt x="1088" y="3320"/>
                    <a:pt x="1065" y="3383"/>
                    <a:pt x="1036" y="3443"/>
                  </a:cubicBezTo>
                  <a:cubicBezTo>
                    <a:pt x="1009" y="3512"/>
                    <a:pt x="979" y="3599"/>
                    <a:pt x="953" y="3661"/>
                  </a:cubicBezTo>
                  <a:cubicBezTo>
                    <a:pt x="923" y="3769"/>
                    <a:pt x="893" y="3877"/>
                    <a:pt x="862" y="3988"/>
                  </a:cubicBezTo>
                  <a:cubicBezTo>
                    <a:pt x="842" y="4072"/>
                    <a:pt x="827" y="4162"/>
                    <a:pt x="802" y="4246"/>
                  </a:cubicBezTo>
                  <a:cubicBezTo>
                    <a:pt x="790" y="4351"/>
                    <a:pt x="766" y="4450"/>
                    <a:pt x="753" y="4555"/>
                  </a:cubicBezTo>
                  <a:cubicBezTo>
                    <a:pt x="739" y="4699"/>
                    <a:pt x="706" y="4840"/>
                    <a:pt x="714" y="4987"/>
                  </a:cubicBezTo>
                  <a:cubicBezTo>
                    <a:pt x="751" y="4945"/>
                    <a:pt x="783" y="4912"/>
                    <a:pt x="822" y="4864"/>
                  </a:cubicBezTo>
                  <a:cubicBezTo>
                    <a:pt x="862" y="4822"/>
                    <a:pt x="906" y="4759"/>
                    <a:pt x="953" y="4738"/>
                  </a:cubicBezTo>
                  <a:cubicBezTo>
                    <a:pt x="1039" y="4696"/>
                    <a:pt x="1130" y="4660"/>
                    <a:pt x="1223" y="4693"/>
                  </a:cubicBezTo>
                  <a:cubicBezTo>
                    <a:pt x="1268" y="4738"/>
                    <a:pt x="1336" y="4756"/>
                    <a:pt x="1356" y="4855"/>
                  </a:cubicBezTo>
                  <a:cubicBezTo>
                    <a:pt x="1412" y="4936"/>
                    <a:pt x="1329" y="5263"/>
                    <a:pt x="1381" y="5227"/>
                  </a:cubicBezTo>
                  <a:cubicBezTo>
                    <a:pt x="1423" y="5170"/>
                    <a:pt x="1455" y="5116"/>
                    <a:pt x="1499" y="5071"/>
                  </a:cubicBezTo>
                  <a:cubicBezTo>
                    <a:pt x="1550" y="5014"/>
                    <a:pt x="1600" y="4981"/>
                    <a:pt x="1656" y="4954"/>
                  </a:cubicBezTo>
                  <a:cubicBezTo>
                    <a:pt x="1718" y="4921"/>
                    <a:pt x="1780" y="4936"/>
                    <a:pt x="1838" y="4981"/>
                  </a:cubicBezTo>
                  <a:cubicBezTo>
                    <a:pt x="1861" y="5020"/>
                    <a:pt x="1915" y="5047"/>
                    <a:pt x="1924" y="5122"/>
                  </a:cubicBezTo>
                  <a:cubicBezTo>
                    <a:pt x="1974" y="5242"/>
                    <a:pt x="1952" y="5404"/>
                    <a:pt x="1957" y="5539"/>
                  </a:cubicBezTo>
                  <a:cubicBezTo>
                    <a:pt x="2013" y="5437"/>
                    <a:pt x="2082" y="5320"/>
                    <a:pt x="2168" y="5344"/>
                  </a:cubicBezTo>
                  <a:cubicBezTo>
                    <a:pt x="2264" y="5404"/>
                    <a:pt x="2357" y="5509"/>
                    <a:pt x="2419" y="5653"/>
                  </a:cubicBezTo>
                  <a:cubicBezTo>
                    <a:pt x="2466" y="5740"/>
                    <a:pt x="2510" y="5863"/>
                    <a:pt x="2542" y="5977"/>
                  </a:cubicBezTo>
                  <a:cubicBezTo>
                    <a:pt x="2545" y="5986"/>
                    <a:pt x="2547" y="5992"/>
                    <a:pt x="2550" y="6000"/>
                  </a:cubicBezTo>
                  <a:cubicBezTo>
                    <a:pt x="2544" y="6015"/>
                    <a:pt x="2538" y="6033"/>
                    <a:pt x="2533" y="6045"/>
                  </a:cubicBezTo>
                  <a:cubicBezTo>
                    <a:pt x="2522" y="6087"/>
                    <a:pt x="2510" y="6132"/>
                    <a:pt x="2496" y="6174"/>
                  </a:cubicBezTo>
                  <a:cubicBezTo>
                    <a:pt x="2488" y="6207"/>
                    <a:pt x="2481" y="6243"/>
                    <a:pt x="2473" y="6276"/>
                  </a:cubicBezTo>
                  <a:cubicBezTo>
                    <a:pt x="2468" y="6318"/>
                    <a:pt x="2459" y="6357"/>
                    <a:pt x="2453" y="6399"/>
                  </a:cubicBezTo>
                  <a:cubicBezTo>
                    <a:pt x="2448" y="6456"/>
                    <a:pt x="2434" y="6513"/>
                    <a:pt x="2437" y="6573"/>
                  </a:cubicBezTo>
                  <a:cubicBezTo>
                    <a:pt x="2453" y="6555"/>
                    <a:pt x="2464" y="6543"/>
                    <a:pt x="2481" y="6525"/>
                  </a:cubicBezTo>
                  <a:cubicBezTo>
                    <a:pt x="2498" y="6507"/>
                    <a:pt x="2515" y="6483"/>
                    <a:pt x="2533" y="6474"/>
                  </a:cubicBezTo>
                  <a:cubicBezTo>
                    <a:pt x="2569" y="6456"/>
                    <a:pt x="2604" y="6444"/>
                    <a:pt x="2641" y="6456"/>
                  </a:cubicBezTo>
                  <a:cubicBezTo>
                    <a:pt x="2660" y="6474"/>
                    <a:pt x="2687" y="6483"/>
                    <a:pt x="2693" y="6522"/>
                  </a:cubicBezTo>
                  <a:cubicBezTo>
                    <a:pt x="2715" y="6555"/>
                    <a:pt x="2683" y="6684"/>
                    <a:pt x="2704" y="6672"/>
                  </a:cubicBezTo>
                  <a:cubicBezTo>
                    <a:pt x="2720" y="6648"/>
                    <a:pt x="2732" y="6627"/>
                    <a:pt x="2751" y="6609"/>
                  </a:cubicBezTo>
                  <a:cubicBezTo>
                    <a:pt x="2771" y="6585"/>
                    <a:pt x="2791" y="6573"/>
                    <a:pt x="2813" y="6561"/>
                  </a:cubicBezTo>
                  <a:cubicBezTo>
                    <a:pt x="2838" y="6549"/>
                    <a:pt x="2864" y="6555"/>
                    <a:pt x="2886" y="6573"/>
                  </a:cubicBezTo>
                  <a:cubicBezTo>
                    <a:pt x="2896" y="6588"/>
                    <a:pt x="2916" y="6600"/>
                    <a:pt x="2919" y="6630"/>
                  </a:cubicBezTo>
                  <a:cubicBezTo>
                    <a:pt x="2939" y="6678"/>
                    <a:pt x="2931" y="6744"/>
                    <a:pt x="2933" y="6798"/>
                  </a:cubicBezTo>
                  <a:cubicBezTo>
                    <a:pt x="2955" y="6759"/>
                    <a:pt x="2982" y="6711"/>
                    <a:pt x="3017" y="6720"/>
                  </a:cubicBezTo>
                  <a:cubicBezTo>
                    <a:pt x="3056" y="6744"/>
                    <a:pt x="3093" y="6786"/>
                    <a:pt x="3118" y="6843"/>
                  </a:cubicBezTo>
                  <a:cubicBezTo>
                    <a:pt x="3136" y="6879"/>
                    <a:pt x="3155" y="6927"/>
                    <a:pt x="3167" y="6972"/>
                  </a:cubicBezTo>
                  <a:cubicBezTo>
                    <a:pt x="3177" y="7005"/>
                    <a:pt x="3187" y="7050"/>
                    <a:pt x="3195" y="7080"/>
                  </a:cubicBezTo>
                  <a:lnTo>
                    <a:pt x="3197" y="7089"/>
                  </a:lnTo>
                  <a:lnTo>
                    <a:pt x="3199" y="7080"/>
                  </a:lnTo>
                  <a:cubicBezTo>
                    <a:pt x="3189" y="6975"/>
                    <a:pt x="3177" y="6864"/>
                    <a:pt x="3190" y="6756"/>
                  </a:cubicBezTo>
                  <a:cubicBezTo>
                    <a:pt x="3199" y="6687"/>
                    <a:pt x="3209" y="6612"/>
                    <a:pt x="3241" y="6564"/>
                  </a:cubicBezTo>
                  <a:cubicBezTo>
                    <a:pt x="3254" y="6531"/>
                    <a:pt x="3281" y="6513"/>
                    <a:pt x="3302" y="6522"/>
                  </a:cubicBezTo>
                  <a:cubicBezTo>
                    <a:pt x="3323" y="6528"/>
                    <a:pt x="3344" y="6543"/>
                    <a:pt x="3359" y="6573"/>
                  </a:cubicBezTo>
                  <a:cubicBezTo>
                    <a:pt x="3381" y="6618"/>
                    <a:pt x="3384" y="6612"/>
                    <a:pt x="3374" y="6552"/>
                  </a:cubicBezTo>
                  <a:cubicBezTo>
                    <a:pt x="3364" y="6501"/>
                    <a:pt x="3376" y="6441"/>
                    <a:pt x="3389" y="6396"/>
                  </a:cubicBezTo>
                  <a:cubicBezTo>
                    <a:pt x="3404" y="6363"/>
                    <a:pt x="3421" y="6342"/>
                    <a:pt x="3445" y="6333"/>
                  </a:cubicBezTo>
                  <a:cubicBezTo>
                    <a:pt x="3475" y="6324"/>
                    <a:pt x="3507" y="6339"/>
                    <a:pt x="3534" y="6357"/>
                  </a:cubicBezTo>
                  <a:cubicBezTo>
                    <a:pt x="3551" y="6360"/>
                    <a:pt x="3574" y="6396"/>
                    <a:pt x="3586" y="6393"/>
                  </a:cubicBezTo>
                  <a:cubicBezTo>
                    <a:pt x="3578" y="6363"/>
                    <a:pt x="3569" y="6327"/>
                    <a:pt x="3559" y="6297"/>
                  </a:cubicBezTo>
                  <a:cubicBezTo>
                    <a:pt x="3551" y="6243"/>
                    <a:pt x="3534" y="6186"/>
                    <a:pt x="3546" y="6126"/>
                  </a:cubicBezTo>
                  <a:cubicBezTo>
                    <a:pt x="3549" y="6075"/>
                    <a:pt x="3573" y="6030"/>
                    <a:pt x="3600" y="6018"/>
                  </a:cubicBezTo>
                  <a:cubicBezTo>
                    <a:pt x="3632" y="5986"/>
                    <a:pt x="3669" y="5994"/>
                    <a:pt x="3704" y="5997"/>
                  </a:cubicBezTo>
                  <a:cubicBezTo>
                    <a:pt x="3726" y="6003"/>
                    <a:pt x="3765" y="6039"/>
                    <a:pt x="3778" y="6033"/>
                  </a:cubicBezTo>
                  <a:cubicBezTo>
                    <a:pt x="3765" y="6003"/>
                    <a:pt x="3751" y="5977"/>
                    <a:pt x="3736" y="5947"/>
                  </a:cubicBezTo>
                  <a:cubicBezTo>
                    <a:pt x="3724" y="5926"/>
                    <a:pt x="3714" y="5899"/>
                    <a:pt x="3701" y="5887"/>
                  </a:cubicBezTo>
                  <a:cubicBezTo>
                    <a:pt x="3686" y="5857"/>
                    <a:pt x="3669" y="5833"/>
                    <a:pt x="3650" y="5809"/>
                  </a:cubicBezTo>
                  <a:cubicBezTo>
                    <a:pt x="3635" y="5788"/>
                    <a:pt x="3620" y="5770"/>
                    <a:pt x="3606" y="5752"/>
                  </a:cubicBezTo>
                  <a:cubicBezTo>
                    <a:pt x="3585" y="5731"/>
                    <a:pt x="3564" y="5701"/>
                    <a:pt x="3542" y="5686"/>
                  </a:cubicBezTo>
                  <a:cubicBezTo>
                    <a:pt x="3524" y="5668"/>
                    <a:pt x="3502" y="5650"/>
                    <a:pt x="3482" y="5638"/>
                  </a:cubicBezTo>
                  <a:cubicBezTo>
                    <a:pt x="3457" y="5617"/>
                    <a:pt x="3430" y="5605"/>
                    <a:pt x="3403" y="5599"/>
                  </a:cubicBezTo>
                  <a:cubicBezTo>
                    <a:pt x="3382" y="5599"/>
                    <a:pt x="3323" y="5554"/>
                    <a:pt x="3352" y="5626"/>
                  </a:cubicBezTo>
                  <a:cubicBezTo>
                    <a:pt x="3366" y="5683"/>
                    <a:pt x="3376" y="5749"/>
                    <a:pt x="3366" y="5812"/>
                  </a:cubicBezTo>
                  <a:cubicBezTo>
                    <a:pt x="3362" y="5872"/>
                    <a:pt x="3345" y="5926"/>
                    <a:pt x="3330" y="5977"/>
                  </a:cubicBezTo>
                  <a:cubicBezTo>
                    <a:pt x="3312" y="6027"/>
                    <a:pt x="3288" y="6075"/>
                    <a:pt x="3265" y="6114"/>
                  </a:cubicBezTo>
                  <a:cubicBezTo>
                    <a:pt x="3253" y="6132"/>
                    <a:pt x="3238" y="6156"/>
                    <a:pt x="3222" y="6174"/>
                  </a:cubicBezTo>
                  <a:cubicBezTo>
                    <a:pt x="3204" y="6195"/>
                    <a:pt x="3195" y="6198"/>
                    <a:pt x="3175" y="6213"/>
                  </a:cubicBezTo>
                  <a:cubicBezTo>
                    <a:pt x="3142" y="6234"/>
                    <a:pt x="3130" y="6204"/>
                    <a:pt x="3131" y="6174"/>
                  </a:cubicBezTo>
                  <a:cubicBezTo>
                    <a:pt x="3101" y="6015"/>
                    <a:pt x="3104" y="6105"/>
                    <a:pt x="3099" y="6150"/>
                  </a:cubicBezTo>
                  <a:cubicBezTo>
                    <a:pt x="3096" y="6207"/>
                    <a:pt x="3039" y="6228"/>
                    <a:pt x="3024" y="6183"/>
                  </a:cubicBezTo>
                  <a:cubicBezTo>
                    <a:pt x="2993" y="6114"/>
                    <a:pt x="2995" y="6177"/>
                    <a:pt x="3008" y="6249"/>
                  </a:cubicBezTo>
                  <a:cubicBezTo>
                    <a:pt x="3027" y="6318"/>
                    <a:pt x="2997" y="6324"/>
                    <a:pt x="2965" y="6309"/>
                  </a:cubicBezTo>
                  <a:cubicBezTo>
                    <a:pt x="2929" y="6309"/>
                    <a:pt x="2896" y="6291"/>
                    <a:pt x="2862" y="6276"/>
                  </a:cubicBezTo>
                  <a:cubicBezTo>
                    <a:pt x="2840" y="6264"/>
                    <a:pt x="2820" y="6252"/>
                    <a:pt x="2800" y="6234"/>
                  </a:cubicBezTo>
                  <a:cubicBezTo>
                    <a:pt x="2764" y="6201"/>
                    <a:pt x="2732" y="6159"/>
                    <a:pt x="2705" y="6108"/>
                  </a:cubicBezTo>
                  <a:cubicBezTo>
                    <a:pt x="2693" y="6084"/>
                    <a:pt x="2683" y="6063"/>
                    <a:pt x="2675" y="6036"/>
                  </a:cubicBezTo>
                  <a:cubicBezTo>
                    <a:pt x="2661" y="6000"/>
                    <a:pt x="2660" y="5953"/>
                    <a:pt x="2656" y="5911"/>
                  </a:cubicBezTo>
                  <a:cubicBezTo>
                    <a:pt x="2653" y="5887"/>
                    <a:pt x="2675" y="5791"/>
                    <a:pt x="2658" y="5812"/>
                  </a:cubicBezTo>
                  <a:cubicBezTo>
                    <a:pt x="2640" y="5833"/>
                    <a:pt x="2624" y="5863"/>
                    <a:pt x="2609" y="5890"/>
                  </a:cubicBezTo>
                  <a:cubicBezTo>
                    <a:pt x="2606" y="5896"/>
                    <a:pt x="2603" y="5902"/>
                    <a:pt x="2601" y="5905"/>
                  </a:cubicBezTo>
                  <a:cubicBezTo>
                    <a:pt x="2591" y="5749"/>
                    <a:pt x="2591" y="5590"/>
                    <a:pt x="2609" y="5437"/>
                  </a:cubicBezTo>
                  <a:cubicBezTo>
                    <a:pt x="2629" y="5266"/>
                    <a:pt x="2655" y="5077"/>
                    <a:pt x="2736" y="4954"/>
                  </a:cubicBezTo>
                  <a:cubicBezTo>
                    <a:pt x="2771" y="4873"/>
                    <a:pt x="2835" y="4831"/>
                    <a:pt x="2889" y="4846"/>
                  </a:cubicBezTo>
                  <a:cubicBezTo>
                    <a:pt x="2943" y="4861"/>
                    <a:pt x="2993" y="4897"/>
                    <a:pt x="3032" y="4972"/>
                  </a:cubicBezTo>
                  <a:cubicBezTo>
                    <a:pt x="3086" y="5089"/>
                    <a:pt x="3096" y="5065"/>
                    <a:pt x="3071" y="4918"/>
                  </a:cubicBezTo>
                  <a:cubicBezTo>
                    <a:pt x="3046" y="4789"/>
                    <a:pt x="3074" y="4639"/>
                    <a:pt x="3108" y="4528"/>
                  </a:cubicBezTo>
                  <a:cubicBezTo>
                    <a:pt x="3143" y="4444"/>
                    <a:pt x="3189" y="4390"/>
                    <a:pt x="3246" y="4372"/>
                  </a:cubicBezTo>
                  <a:cubicBezTo>
                    <a:pt x="3323" y="4345"/>
                    <a:pt x="3403" y="4384"/>
                    <a:pt x="3468" y="4435"/>
                  </a:cubicBezTo>
                  <a:cubicBezTo>
                    <a:pt x="3512" y="4444"/>
                    <a:pt x="3571" y="4531"/>
                    <a:pt x="3600" y="4528"/>
                  </a:cubicBezTo>
                  <a:cubicBezTo>
                    <a:pt x="3578" y="4450"/>
                    <a:pt x="3558" y="4363"/>
                    <a:pt x="3531" y="4288"/>
                  </a:cubicBezTo>
                  <a:cubicBezTo>
                    <a:pt x="3510" y="4150"/>
                    <a:pt x="3467" y="4009"/>
                    <a:pt x="3495" y="3859"/>
                  </a:cubicBezTo>
                  <a:cubicBezTo>
                    <a:pt x="3502" y="3733"/>
                    <a:pt x="3561" y="3619"/>
                    <a:pt x="3628" y="3587"/>
                  </a:cubicBezTo>
                  <a:cubicBezTo>
                    <a:pt x="3708" y="3503"/>
                    <a:pt x="3800" y="3524"/>
                    <a:pt x="3888" y="3536"/>
                  </a:cubicBezTo>
                  <a:cubicBezTo>
                    <a:pt x="3945" y="3554"/>
                    <a:pt x="4039" y="3643"/>
                    <a:pt x="4075" y="3625"/>
                  </a:cubicBezTo>
                  <a:cubicBezTo>
                    <a:pt x="4041" y="3554"/>
                    <a:pt x="4006" y="3482"/>
                    <a:pt x="3970" y="3407"/>
                  </a:cubicBezTo>
                  <a:cubicBezTo>
                    <a:pt x="3940" y="3356"/>
                    <a:pt x="3915" y="3290"/>
                    <a:pt x="3879" y="3257"/>
                  </a:cubicBezTo>
                  <a:cubicBezTo>
                    <a:pt x="3841" y="3182"/>
                    <a:pt x="3797" y="3122"/>
                    <a:pt x="3751" y="3059"/>
                  </a:cubicBezTo>
                  <a:cubicBezTo>
                    <a:pt x="3713" y="3008"/>
                    <a:pt x="3677" y="2960"/>
                    <a:pt x="3640" y="2915"/>
                  </a:cubicBezTo>
                  <a:cubicBezTo>
                    <a:pt x="3674" y="2834"/>
                    <a:pt x="3713" y="2753"/>
                    <a:pt x="3770" y="2723"/>
                  </a:cubicBezTo>
                  <a:cubicBezTo>
                    <a:pt x="3802" y="2690"/>
                    <a:pt x="3846" y="2696"/>
                    <a:pt x="3876" y="2729"/>
                  </a:cubicBezTo>
                  <a:cubicBezTo>
                    <a:pt x="3906" y="2762"/>
                    <a:pt x="3930" y="2807"/>
                    <a:pt x="3943" y="2867"/>
                  </a:cubicBezTo>
                  <a:cubicBezTo>
                    <a:pt x="3959" y="2960"/>
                    <a:pt x="3969" y="2951"/>
                    <a:pt x="3974" y="2852"/>
                  </a:cubicBezTo>
                  <a:cubicBezTo>
                    <a:pt x="3977" y="2765"/>
                    <a:pt x="4016" y="2690"/>
                    <a:pt x="4051" y="2639"/>
                  </a:cubicBezTo>
                  <a:cubicBezTo>
                    <a:pt x="4085" y="2606"/>
                    <a:pt x="4119" y="2594"/>
                    <a:pt x="4154" y="2609"/>
                  </a:cubicBezTo>
                  <a:cubicBezTo>
                    <a:pt x="4203" y="2630"/>
                    <a:pt x="4245" y="2687"/>
                    <a:pt x="4275" y="2747"/>
                  </a:cubicBezTo>
                  <a:cubicBezTo>
                    <a:pt x="4300" y="2774"/>
                    <a:pt x="4322" y="2852"/>
                    <a:pt x="4339" y="2861"/>
                  </a:cubicBezTo>
                  <a:cubicBezTo>
                    <a:pt x="4338" y="2807"/>
                    <a:pt x="4338" y="2747"/>
                    <a:pt x="4332" y="2687"/>
                  </a:cubicBezTo>
                  <a:cubicBezTo>
                    <a:pt x="4339" y="2597"/>
                    <a:pt x="4334" y="2495"/>
                    <a:pt x="4373" y="2417"/>
                  </a:cubicBezTo>
                  <a:cubicBezTo>
                    <a:pt x="4395" y="2345"/>
                    <a:pt x="4445" y="2306"/>
                    <a:pt x="4491" y="2315"/>
                  </a:cubicBezTo>
                  <a:cubicBezTo>
                    <a:pt x="4550" y="2303"/>
                    <a:pt x="4600" y="2357"/>
                    <a:pt x="4651" y="2402"/>
                  </a:cubicBezTo>
                  <a:cubicBezTo>
                    <a:pt x="4681" y="2438"/>
                    <a:pt x="4725" y="2534"/>
                    <a:pt x="4749" y="2540"/>
                  </a:cubicBezTo>
                  <a:cubicBezTo>
                    <a:pt x="4738" y="2483"/>
                    <a:pt x="4728" y="2426"/>
                    <a:pt x="4718" y="2363"/>
                  </a:cubicBezTo>
                  <a:cubicBezTo>
                    <a:pt x="4708" y="2321"/>
                    <a:pt x="4703" y="2270"/>
                    <a:pt x="4686" y="2234"/>
                  </a:cubicBezTo>
                  <a:cubicBezTo>
                    <a:pt x="4674" y="2174"/>
                    <a:pt x="4658" y="2117"/>
                    <a:pt x="4639" y="2060"/>
                  </a:cubicBezTo>
                  <a:cubicBezTo>
                    <a:pt x="4624" y="2012"/>
                    <a:pt x="4609" y="1967"/>
                    <a:pt x="4594" y="1925"/>
                  </a:cubicBezTo>
                  <a:cubicBezTo>
                    <a:pt x="4570" y="1871"/>
                    <a:pt x="4548" y="1802"/>
                    <a:pt x="4521" y="1754"/>
                  </a:cubicBezTo>
                  <a:cubicBezTo>
                    <a:pt x="4499" y="1706"/>
                    <a:pt x="4474" y="1658"/>
                    <a:pt x="4449" y="1616"/>
                  </a:cubicBezTo>
                  <a:cubicBezTo>
                    <a:pt x="4418" y="1556"/>
                    <a:pt x="4383" y="1511"/>
                    <a:pt x="4344" y="1466"/>
                  </a:cubicBezTo>
                  <a:cubicBezTo>
                    <a:pt x="4314" y="1442"/>
                    <a:pt x="4245" y="1310"/>
                    <a:pt x="4260" y="1445"/>
                  </a:cubicBezTo>
                  <a:cubicBezTo>
                    <a:pt x="4260" y="1544"/>
                    <a:pt x="4250" y="1655"/>
                    <a:pt x="4213" y="1736"/>
                  </a:cubicBezTo>
                  <a:cubicBezTo>
                    <a:pt x="4188" y="1820"/>
                    <a:pt x="4140" y="1880"/>
                    <a:pt x="4102" y="1937"/>
                  </a:cubicBezTo>
                  <a:cubicBezTo>
                    <a:pt x="4056" y="1991"/>
                    <a:pt x="4004" y="2033"/>
                    <a:pt x="3955" y="2069"/>
                  </a:cubicBezTo>
                  <a:cubicBezTo>
                    <a:pt x="3930" y="2084"/>
                    <a:pt x="3901" y="2099"/>
                    <a:pt x="3873" y="2111"/>
                  </a:cubicBezTo>
                  <a:cubicBezTo>
                    <a:pt x="3837" y="2120"/>
                    <a:pt x="3824" y="2114"/>
                    <a:pt x="3790" y="2114"/>
                  </a:cubicBezTo>
                  <a:cubicBezTo>
                    <a:pt x="3734" y="2108"/>
                    <a:pt x="3728" y="2048"/>
                    <a:pt x="3740" y="2006"/>
                  </a:cubicBezTo>
                  <a:cubicBezTo>
                    <a:pt x="3751" y="1736"/>
                    <a:pt x="3724" y="1871"/>
                    <a:pt x="3702" y="1934"/>
                  </a:cubicBezTo>
                  <a:cubicBezTo>
                    <a:pt x="3677" y="2015"/>
                    <a:pt x="3586" y="1979"/>
                    <a:pt x="3578" y="1898"/>
                  </a:cubicBezTo>
                  <a:cubicBezTo>
                    <a:pt x="3558" y="1760"/>
                    <a:pt x="3537" y="1859"/>
                    <a:pt x="3531" y="1976"/>
                  </a:cubicBezTo>
                  <a:cubicBezTo>
                    <a:pt x="3532" y="2099"/>
                    <a:pt x="3485" y="2072"/>
                    <a:pt x="3445" y="2015"/>
                  </a:cubicBezTo>
                  <a:cubicBezTo>
                    <a:pt x="3393" y="1973"/>
                    <a:pt x="3349" y="1910"/>
                    <a:pt x="3303" y="1853"/>
                  </a:cubicBezTo>
                  <a:cubicBezTo>
                    <a:pt x="3276" y="1811"/>
                    <a:pt x="3249" y="1769"/>
                    <a:pt x="3227" y="1718"/>
                  </a:cubicBezTo>
                  <a:cubicBezTo>
                    <a:pt x="3185" y="1631"/>
                    <a:pt x="3153" y="1532"/>
                    <a:pt x="3133" y="1424"/>
                  </a:cubicBezTo>
                  <a:cubicBezTo>
                    <a:pt x="3123" y="1376"/>
                    <a:pt x="3118" y="1331"/>
                    <a:pt x="3113" y="1283"/>
                  </a:cubicBezTo>
                  <a:cubicBezTo>
                    <a:pt x="3106" y="1214"/>
                    <a:pt x="3121" y="1143"/>
                    <a:pt x="3130" y="1077"/>
                  </a:cubicBezTo>
                  <a:cubicBezTo>
                    <a:pt x="3135" y="1038"/>
                    <a:pt x="3199" y="921"/>
                    <a:pt x="3167" y="933"/>
                  </a:cubicBezTo>
                  <a:cubicBezTo>
                    <a:pt x="3131" y="942"/>
                    <a:pt x="3099" y="969"/>
                    <a:pt x="3066" y="993"/>
                  </a:cubicBezTo>
                  <a:cubicBezTo>
                    <a:pt x="3039" y="1011"/>
                    <a:pt x="3015" y="1038"/>
                    <a:pt x="2990" y="1059"/>
                  </a:cubicBezTo>
                  <a:cubicBezTo>
                    <a:pt x="2965" y="1089"/>
                    <a:pt x="2934" y="1125"/>
                    <a:pt x="2909" y="1152"/>
                  </a:cubicBezTo>
                  <a:cubicBezTo>
                    <a:pt x="2875" y="1202"/>
                    <a:pt x="2842" y="1250"/>
                    <a:pt x="2808" y="1301"/>
                  </a:cubicBezTo>
                  <a:cubicBezTo>
                    <a:pt x="2784" y="1340"/>
                    <a:pt x="2763" y="1388"/>
                    <a:pt x="2736" y="1427"/>
                  </a:cubicBezTo>
                  <a:cubicBezTo>
                    <a:pt x="2714" y="1484"/>
                    <a:pt x="2685" y="1532"/>
                    <a:pt x="2663" y="1586"/>
                  </a:cubicBezTo>
                  <a:cubicBezTo>
                    <a:pt x="2635" y="1664"/>
                    <a:pt x="2596" y="1730"/>
                    <a:pt x="2579" y="1823"/>
                  </a:cubicBezTo>
                  <a:cubicBezTo>
                    <a:pt x="2577" y="1736"/>
                    <a:pt x="2569" y="1652"/>
                    <a:pt x="2559" y="1565"/>
                  </a:cubicBezTo>
                  <a:cubicBezTo>
                    <a:pt x="2549" y="1481"/>
                    <a:pt x="2540" y="1400"/>
                    <a:pt x="2530" y="1325"/>
                  </a:cubicBezTo>
                  <a:cubicBezTo>
                    <a:pt x="2510" y="1223"/>
                    <a:pt x="2498" y="1107"/>
                    <a:pt x="2471" y="1011"/>
                  </a:cubicBezTo>
                  <a:cubicBezTo>
                    <a:pt x="2454" y="921"/>
                    <a:pt x="2431" y="828"/>
                    <a:pt x="2402" y="744"/>
                  </a:cubicBezTo>
                  <a:cubicBezTo>
                    <a:pt x="2373" y="630"/>
                    <a:pt x="2335" y="528"/>
                    <a:pt x="2293" y="429"/>
                  </a:cubicBezTo>
                  <a:cubicBezTo>
                    <a:pt x="2256" y="369"/>
                    <a:pt x="2190" y="111"/>
                    <a:pt x="2173" y="324"/>
                  </a:cubicBezTo>
                  <a:cubicBezTo>
                    <a:pt x="2144" y="468"/>
                    <a:pt x="2099" y="624"/>
                    <a:pt x="2021" y="708"/>
                  </a:cubicBezTo>
                  <a:cubicBezTo>
                    <a:pt x="1959" y="810"/>
                    <a:pt x="1875" y="858"/>
                    <a:pt x="1801" y="906"/>
                  </a:cubicBezTo>
                  <a:cubicBezTo>
                    <a:pt x="1718" y="945"/>
                    <a:pt x="1629" y="960"/>
                    <a:pt x="1548" y="966"/>
                  </a:cubicBezTo>
                  <a:cubicBezTo>
                    <a:pt x="1508" y="963"/>
                    <a:pt x="1459" y="963"/>
                    <a:pt x="1413" y="954"/>
                  </a:cubicBezTo>
                  <a:cubicBezTo>
                    <a:pt x="1359" y="936"/>
                    <a:pt x="1341" y="915"/>
                    <a:pt x="1290" y="882"/>
                  </a:cubicBezTo>
                  <a:cubicBezTo>
                    <a:pt x="1209" y="822"/>
                    <a:pt x="1218" y="729"/>
                    <a:pt x="1247" y="675"/>
                  </a:cubicBezTo>
                  <a:cubicBezTo>
                    <a:pt x="1341" y="291"/>
                    <a:pt x="1262" y="462"/>
                    <a:pt x="1211" y="537"/>
                  </a:cubicBezTo>
                  <a:cubicBezTo>
                    <a:pt x="1150" y="636"/>
                    <a:pt x="1026" y="501"/>
                    <a:pt x="1036" y="372"/>
                  </a:cubicBezTo>
                  <a:cubicBezTo>
                    <a:pt x="1046" y="150"/>
                    <a:pt x="989" y="279"/>
                    <a:pt x="945" y="447"/>
                  </a:cubicBezTo>
                  <a:cubicBezTo>
                    <a:pt x="913" y="633"/>
                    <a:pt x="851" y="549"/>
                    <a:pt x="809" y="426"/>
                  </a:cubicBezTo>
                  <a:cubicBezTo>
                    <a:pt x="743" y="318"/>
                    <a:pt x="696" y="183"/>
                    <a:pt x="647" y="60"/>
                  </a:cubicBezTo>
                  <a:cubicBezTo>
                    <a:pt x="640" y="39"/>
                    <a:pt x="633" y="21"/>
                    <a:pt x="628" y="0"/>
                  </a:cubicBezTo>
                  <a:lnTo>
                    <a:pt x="118" y="0"/>
                  </a:lnTo>
                  <a:cubicBezTo>
                    <a:pt x="109" y="18"/>
                    <a:pt x="108" y="30"/>
                    <a:pt x="104" y="45"/>
                  </a:cubicBezTo>
                  <a:close/>
                  <a:moveTo>
                    <a:pt x="2271" y="4423"/>
                  </a:moveTo>
                  <a:cubicBezTo>
                    <a:pt x="2171" y="4399"/>
                    <a:pt x="2281" y="4261"/>
                    <a:pt x="2291" y="4399"/>
                  </a:cubicBezTo>
                  <a:cubicBezTo>
                    <a:pt x="2289" y="4408"/>
                    <a:pt x="2281" y="4432"/>
                    <a:pt x="2271" y="4423"/>
                  </a:cubicBezTo>
                  <a:close/>
                  <a:moveTo>
                    <a:pt x="2368" y="4384"/>
                  </a:moveTo>
                  <a:cubicBezTo>
                    <a:pt x="2357" y="4393"/>
                    <a:pt x="2314" y="4411"/>
                    <a:pt x="2330" y="4357"/>
                  </a:cubicBezTo>
                  <a:cubicBezTo>
                    <a:pt x="2357" y="4285"/>
                    <a:pt x="2422" y="4258"/>
                    <a:pt x="2368" y="4384"/>
                  </a:cubicBezTo>
                  <a:close/>
                  <a:moveTo>
                    <a:pt x="3083" y="6321"/>
                  </a:moveTo>
                  <a:cubicBezTo>
                    <a:pt x="3093" y="6294"/>
                    <a:pt x="3120" y="6282"/>
                    <a:pt x="3098" y="6333"/>
                  </a:cubicBezTo>
                  <a:cubicBezTo>
                    <a:pt x="3093" y="6333"/>
                    <a:pt x="3076" y="6342"/>
                    <a:pt x="3083" y="6321"/>
                  </a:cubicBezTo>
                  <a:close/>
                  <a:moveTo>
                    <a:pt x="3067" y="6336"/>
                  </a:moveTo>
                  <a:cubicBezTo>
                    <a:pt x="3066" y="6339"/>
                    <a:pt x="3062" y="6348"/>
                    <a:pt x="3059" y="6345"/>
                  </a:cubicBezTo>
                  <a:cubicBezTo>
                    <a:pt x="3020" y="6339"/>
                    <a:pt x="3064" y="6282"/>
                    <a:pt x="3067" y="6336"/>
                  </a:cubicBezTo>
                  <a:close/>
                  <a:moveTo>
                    <a:pt x="3612" y="2189"/>
                  </a:moveTo>
                  <a:cubicBezTo>
                    <a:pt x="3637" y="2159"/>
                    <a:pt x="3681" y="2174"/>
                    <a:pt x="3630" y="2222"/>
                  </a:cubicBezTo>
                  <a:cubicBezTo>
                    <a:pt x="3622" y="2222"/>
                    <a:pt x="3593" y="2216"/>
                    <a:pt x="3612" y="2189"/>
                  </a:cubicBezTo>
                  <a:close/>
                  <a:moveTo>
                    <a:pt x="3581" y="2198"/>
                  </a:moveTo>
                  <a:cubicBezTo>
                    <a:pt x="3578" y="2201"/>
                    <a:pt x="3569" y="2213"/>
                    <a:pt x="3564" y="2204"/>
                  </a:cubicBezTo>
                  <a:cubicBezTo>
                    <a:pt x="3510" y="2144"/>
                    <a:pt x="3595" y="2111"/>
                    <a:pt x="3581" y="2198"/>
                  </a:cubicBezTo>
                  <a:close/>
                  <a:moveTo>
                    <a:pt x="1011" y="846"/>
                  </a:moveTo>
                  <a:cubicBezTo>
                    <a:pt x="1056" y="825"/>
                    <a:pt x="1117" y="885"/>
                    <a:pt x="1029" y="912"/>
                  </a:cubicBezTo>
                  <a:cubicBezTo>
                    <a:pt x="1016" y="903"/>
                    <a:pt x="979" y="867"/>
                    <a:pt x="1011" y="846"/>
                  </a:cubicBezTo>
                  <a:close/>
                  <a:moveTo>
                    <a:pt x="965" y="831"/>
                  </a:moveTo>
                  <a:cubicBezTo>
                    <a:pt x="960" y="834"/>
                    <a:pt x="945" y="843"/>
                    <a:pt x="940" y="825"/>
                  </a:cubicBezTo>
                  <a:cubicBezTo>
                    <a:pt x="876" y="690"/>
                    <a:pt x="1009" y="717"/>
                    <a:pt x="965" y="831"/>
                  </a:cubicBezTo>
                  <a:close/>
                  <a:moveTo>
                    <a:pt x="1914" y="11434"/>
                  </a:moveTo>
                  <a:cubicBezTo>
                    <a:pt x="1893" y="11386"/>
                    <a:pt x="1871" y="11338"/>
                    <a:pt x="1850" y="11290"/>
                  </a:cubicBezTo>
                  <a:cubicBezTo>
                    <a:pt x="1831" y="11257"/>
                    <a:pt x="1816" y="11212"/>
                    <a:pt x="1794" y="11191"/>
                  </a:cubicBezTo>
                  <a:cubicBezTo>
                    <a:pt x="1770" y="11140"/>
                    <a:pt x="1743" y="11101"/>
                    <a:pt x="1715" y="11059"/>
                  </a:cubicBezTo>
                  <a:cubicBezTo>
                    <a:pt x="1691" y="11023"/>
                    <a:pt x="1668" y="10990"/>
                    <a:pt x="1646" y="10960"/>
                  </a:cubicBezTo>
                  <a:cubicBezTo>
                    <a:pt x="1612" y="10924"/>
                    <a:pt x="1578" y="10876"/>
                    <a:pt x="1545" y="10846"/>
                  </a:cubicBezTo>
                  <a:cubicBezTo>
                    <a:pt x="1514" y="10813"/>
                    <a:pt x="1482" y="10787"/>
                    <a:pt x="1449" y="10766"/>
                  </a:cubicBezTo>
                  <a:cubicBezTo>
                    <a:pt x="1408" y="10730"/>
                    <a:pt x="1366" y="10709"/>
                    <a:pt x="1322" y="10691"/>
                  </a:cubicBezTo>
                  <a:cubicBezTo>
                    <a:pt x="1290" y="10688"/>
                    <a:pt x="1198" y="10610"/>
                    <a:pt x="1240" y="10727"/>
                  </a:cubicBezTo>
                  <a:cubicBezTo>
                    <a:pt x="1258" y="10819"/>
                    <a:pt x="1272" y="10930"/>
                    <a:pt x="1253" y="11026"/>
                  </a:cubicBezTo>
                  <a:cubicBezTo>
                    <a:pt x="1247" y="11122"/>
                    <a:pt x="1215" y="11206"/>
                    <a:pt x="1189" y="11284"/>
                  </a:cubicBezTo>
                  <a:cubicBezTo>
                    <a:pt x="1157" y="11362"/>
                    <a:pt x="1117" y="11437"/>
                    <a:pt x="1078" y="11500"/>
                  </a:cubicBezTo>
                  <a:cubicBezTo>
                    <a:pt x="1058" y="11530"/>
                    <a:pt x="1033" y="11563"/>
                    <a:pt x="1009" y="11593"/>
                  </a:cubicBezTo>
                  <a:cubicBezTo>
                    <a:pt x="979" y="11623"/>
                    <a:pt x="965" y="11626"/>
                    <a:pt x="932" y="11647"/>
                  </a:cubicBezTo>
                  <a:cubicBezTo>
                    <a:pt x="878" y="11677"/>
                    <a:pt x="861" y="11626"/>
                    <a:pt x="862" y="11578"/>
                  </a:cubicBezTo>
                  <a:cubicBezTo>
                    <a:pt x="820" y="11317"/>
                    <a:pt x="820" y="11461"/>
                    <a:pt x="814" y="11536"/>
                  </a:cubicBezTo>
                  <a:cubicBezTo>
                    <a:pt x="807" y="11629"/>
                    <a:pt x="714" y="11653"/>
                    <a:pt x="689" y="11581"/>
                  </a:cubicBezTo>
                  <a:cubicBezTo>
                    <a:pt x="643" y="11464"/>
                    <a:pt x="643" y="11569"/>
                    <a:pt x="662" y="11686"/>
                  </a:cubicBezTo>
                  <a:cubicBezTo>
                    <a:pt x="689" y="11800"/>
                    <a:pt x="638" y="11806"/>
                    <a:pt x="590" y="11776"/>
                  </a:cubicBezTo>
                  <a:cubicBezTo>
                    <a:pt x="532" y="11770"/>
                    <a:pt x="478" y="11737"/>
                    <a:pt x="424" y="11713"/>
                  </a:cubicBezTo>
                  <a:cubicBezTo>
                    <a:pt x="391" y="11689"/>
                    <a:pt x="357" y="11668"/>
                    <a:pt x="327" y="11635"/>
                  </a:cubicBezTo>
                  <a:cubicBezTo>
                    <a:pt x="270" y="11578"/>
                    <a:pt x="221" y="11509"/>
                    <a:pt x="180" y="11419"/>
                  </a:cubicBezTo>
                  <a:cubicBezTo>
                    <a:pt x="162" y="11380"/>
                    <a:pt x="148" y="11341"/>
                    <a:pt x="133" y="11299"/>
                  </a:cubicBezTo>
                  <a:cubicBezTo>
                    <a:pt x="113" y="11239"/>
                    <a:pt x="113" y="11161"/>
                    <a:pt x="108" y="11095"/>
                  </a:cubicBezTo>
                  <a:cubicBezTo>
                    <a:pt x="104" y="11056"/>
                    <a:pt x="141" y="10906"/>
                    <a:pt x="115" y="10936"/>
                  </a:cubicBezTo>
                  <a:cubicBezTo>
                    <a:pt x="84" y="10966"/>
                    <a:pt x="59" y="11011"/>
                    <a:pt x="32" y="11056"/>
                  </a:cubicBezTo>
                  <a:cubicBezTo>
                    <a:pt x="20" y="11074"/>
                    <a:pt x="12" y="11092"/>
                    <a:pt x="2" y="11110"/>
                  </a:cubicBezTo>
                  <a:lnTo>
                    <a:pt x="2" y="11968"/>
                  </a:lnTo>
                  <a:cubicBezTo>
                    <a:pt x="25" y="11965"/>
                    <a:pt x="51" y="11968"/>
                    <a:pt x="74" y="11980"/>
                  </a:cubicBezTo>
                  <a:cubicBezTo>
                    <a:pt x="103" y="12010"/>
                    <a:pt x="147" y="12028"/>
                    <a:pt x="157" y="12091"/>
                  </a:cubicBezTo>
                  <a:cubicBezTo>
                    <a:pt x="190" y="12145"/>
                    <a:pt x="133" y="12352"/>
                    <a:pt x="168" y="12331"/>
                  </a:cubicBezTo>
                  <a:cubicBezTo>
                    <a:pt x="195" y="12298"/>
                    <a:pt x="217" y="12262"/>
                    <a:pt x="246" y="12238"/>
                  </a:cubicBezTo>
                  <a:cubicBezTo>
                    <a:pt x="280" y="12202"/>
                    <a:pt x="313" y="12184"/>
                    <a:pt x="349" y="12172"/>
                  </a:cubicBezTo>
                  <a:cubicBezTo>
                    <a:pt x="389" y="12154"/>
                    <a:pt x="430" y="12166"/>
                    <a:pt x="465" y="12199"/>
                  </a:cubicBezTo>
                  <a:cubicBezTo>
                    <a:pt x="480" y="12226"/>
                    <a:pt x="514" y="12244"/>
                    <a:pt x="517" y="12292"/>
                  </a:cubicBezTo>
                  <a:cubicBezTo>
                    <a:pt x="547" y="12370"/>
                    <a:pt x="532" y="12475"/>
                    <a:pt x="532" y="12562"/>
                  </a:cubicBezTo>
                  <a:cubicBezTo>
                    <a:pt x="569" y="12499"/>
                    <a:pt x="615" y="12427"/>
                    <a:pt x="670" y="12448"/>
                  </a:cubicBezTo>
                  <a:cubicBezTo>
                    <a:pt x="731" y="12490"/>
                    <a:pt x="788" y="12565"/>
                    <a:pt x="827" y="12658"/>
                  </a:cubicBezTo>
                  <a:cubicBezTo>
                    <a:pt x="856" y="12718"/>
                    <a:pt x="883" y="12796"/>
                    <a:pt x="901" y="12871"/>
                  </a:cubicBezTo>
                  <a:cubicBezTo>
                    <a:pt x="918" y="12925"/>
                    <a:pt x="932" y="12997"/>
                    <a:pt x="943" y="13048"/>
                  </a:cubicBezTo>
                  <a:lnTo>
                    <a:pt x="945" y="13060"/>
                  </a:lnTo>
                  <a:lnTo>
                    <a:pt x="947" y="13048"/>
                  </a:lnTo>
                  <a:cubicBezTo>
                    <a:pt x="933" y="12877"/>
                    <a:pt x="920" y="12697"/>
                    <a:pt x="945" y="12523"/>
                  </a:cubicBezTo>
                  <a:cubicBezTo>
                    <a:pt x="960" y="12415"/>
                    <a:pt x="980" y="12295"/>
                    <a:pt x="1034" y="12220"/>
                  </a:cubicBezTo>
                  <a:cubicBezTo>
                    <a:pt x="1058" y="12169"/>
                    <a:pt x="1100" y="12145"/>
                    <a:pt x="1134" y="12157"/>
                  </a:cubicBezTo>
                  <a:cubicBezTo>
                    <a:pt x="1169" y="12169"/>
                    <a:pt x="1199" y="12196"/>
                    <a:pt x="1225" y="12244"/>
                  </a:cubicBezTo>
                  <a:cubicBezTo>
                    <a:pt x="1257" y="12322"/>
                    <a:pt x="1265" y="12307"/>
                    <a:pt x="1250" y="12211"/>
                  </a:cubicBezTo>
                  <a:cubicBezTo>
                    <a:pt x="1235" y="12127"/>
                    <a:pt x="1257" y="12031"/>
                    <a:pt x="1280" y="11962"/>
                  </a:cubicBezTo>
                  <a:cubicBezTo>
                    <a:pt x="1304" y="11911"/>
                    <a:pt x="1334" y="11878"/>
                    <a:pt x="1371" y="11869"/>
                  </a:cubicBezTo>
                  <a:cubicBezTo>
                    <a:pt x="1422" y="11857"/>
                    <a:pt x="1471" y="11884"/>
                    <a:pt x="1513" y="11920"/>
                  </a:cubicBezTo>
                  <a:cubicBezTo>
                    <a:pt x="1541" y="11929"/>
                    <a:pt x="1577" y="11986"/>
                    <a:pt x="1597" y="11986"/>
                  </a:cubicBezTo>
                  <a:cubicBezTo>
                    <a:pt x="1583" y="11935"/>
                    <a:pt x="1573" y="11878"/>
                    <a:pt x="1556" y="11827"/>
                  </a:cubicBezTo>
                  <a:cubicBezTo>
                    <a:pt x="1545" y="11737"/>
                    <a:pt x="1519" y="11644"/>
                    <a:pt x="1540" y="11551"/>
                  </a:cubicBezTo>
                  <a:cubicBezTo>
                    <a:pt x="1546" y="11470"/>
                    <a:pt x="1585" y="11401"/>
                    <a:pt x="1629" y="11383"/>
                  </a:cubicBezTo>
                  <a:cubicBezTo>
                    <a:pt x="1681" y="11335"/>
                    <a:pt x="1740" y="11350"/>
                    <a:pt x="1797" y="11362"/>
                  </a:cubicBezTo>
                  <a:cubicBezTo>
                    <a:pt x="1833" y="11380"/>
                    <a:pt x="1892" y="11440"/>
                    <a:pt x="1914" y="11434"/>
                  </a:cubicBezTo>
                  <a:close/>
                  <a:moveTo>
                    <a:pt x="750" y="11866"/>
                  </a:moveTo>
                  <a:cubicBezTo>
                    <a:pt x="687" y="11845"/>
                    <a:pt x="758" y="11761"/>
                    <a:pt x="763" y="11851"/>
                  </a:cubicBezTo>
                  <a:cubicBezTo>
                    <a:pt x="761" y="11854"/>
                    <a:pt x="756" y="11872"/>
                    <a:pt x="750" y="11866"/>
                  </a:cubicBezTo>
                  <a:close/>
                  <a:moveTo>
                    <a:pt x="814" y="11845"/>
                  </a:moveTo>
                  <a:cubicBezTo>
                    <a:pt x="805" y="11851"/>
                    <a:pt x="778" y="11860"/>
                    <a:pt x="790" y="11827"/>
                  </a:cubicBezTo>
                  <a:cubicBezTo>
                    <a:pt x="807" y="11779"/>
                    <a:pt x="851" y="11767"/>
                    <a:pt x="814" y="11845"/>
                  </a:cubicBezTo>
                  <a:close/>
                  <a:moveTo>
                    <a:pt x="2717" y="15315"/>
                  </a:moveTo>
                  <a:lnTo>
                    <a:pt x="2715" y="15321"/>
                  </a:lnTo>
                  <a:lnTo>
                    <a:pt x="2719" y="15315"/>
                  </a:lnTo>
                  <a:cubicBezTo>
                    <a:pt x="2747" y="15219"/>
                    <a:pt x="2776" y="15120"/>
                    <a:pt x="2823" y="15048"/>
                  </a:cubicBezTo>
                  <a:cubicBezTo>
                    <a:pt x="2853" y="15003"/>
                    <a:pt x="2887" y="14955"/>
                    <a:pt x="2929" y="14952"/>
                  </a:cubicBezTo>
                  <a:cubicBezTo>
                    <a:pt x="2951" y="14940"/>
                    <a:pt x="2978" y="14955"/>
                    <a:pt x="2992" y="14985"/>
                  </a:cubicBezTo>
                  <a:cubicBezTo>
                    <a:pt x="3007" y="15015"/>
                    <a:pt x="3017" y="15048"/>
                    <a:pt x="3020" y="15087"/>
                  </a:cubicBezTo>
                  <a:cubicBezTo>
                    <a:pt x="3022" y="15147"/>
                    <a:pt x="3027" y="15144"/>
                    <a:pt x="3040" y="15087"/>
                  </a:cubicBezTo>
                  <a:cubicBezTo>
                    <a:pt x="3051" y="15036"/>
                    <a:pt x="3081" y="15000"/>
                    <a:pt x="3106" y="14982"/>
                  </a:cubicBezTo>
                  <a:cubicBezTo>
                    <a:pt x="3130" y="14970"/>
                    <a:pt x="3152" y="14973"/>
                    <a:pt x="3170" y="14994"/>
                  </a:cubicBezTo>
                  <a:cubicBezTo>
                    <a:pt x="3199" y="15018"/>
                    <a:pt x="3217" y="15066"/>
                    <a:pt x="3231" y="15111"/>
                  </a:cubicBezTo>
                  <a:cubicBezTo>
                    <a:pt x="3243" y="15132"/>
                    <a:pt x="3249" y="15186"/>
                    <a:pt x="3259" y="15198"/>
                  </a:cubicBezTo>
                  <a:cubicBezTo>
                    <a:pt x="3263" y="15165"/>
                    <a:pt x="3270" y="15129"/>
                    <a:pt x="3271" y="15093"/>
                  </a:cubicBezTo>
                  <a:cubicBezTo>
                    <a:pt x="3283" y="15039"/>
                    <a:pt x="3290" y="14976"/>
                    <a:pt x="3318" y="14943"/>
                  </a:cubicBezTo>
                  <a:cubicBezTo>
                    <a:pt x="3339" y="14907"/>
                    <a:pt x="3372" y="14895"/>
                    <a:pt x="3398" y="14913"/>
                  </a:cubicBezTo>
                  <a:cubicBezTo>
                    <a:pt x="3435" y="14922"/>
                    <a:pt x="3460" y="14967"/>
                    <a:pt x="3487" y="15009"/>
                  </a:cubicBezTo>
                  <a:cubicBezTo>
                    <a:pt x="3502" y="15039"/>
                    <a:pt x="3521" y="15108"/>
                    <a:pt x="3534" y="15120"/>
                  </a:cubicBezTo>
                  <a:cubicBezTo>
                    <a:pt x="3534" y="15084"/>
                    <a:pt x="3532" y="15045"/>
                    <a:pt x="3531" y="15006"/>
                  </a:cubicBezTo>
                  <a:cubicBezTo>
                    <a:pt x="3527" y="14976"/>
                    <a:pt x="3529" y="14946"/>
                    <a:pt x="3522" y="14919"/>
                  </a:cubicBezTo>
                  <a:cubicBezTo>
                    <a:pt x="3521" y="14880"/>
                    <a:pt x="3515" y="14841"/>
                    <a:pt x="3509" y="14802"/>
                  </a:cubicBezTo>
                  <a:cubicBezTo>
                    <a:pt x="3504" y="14769"/>
                    <a:pt x="3499" y="14739"/>
                    <a:pt x="3494" y="14709"/>
                  </a:cubicBezTo>
                  <a:cubicBezTo>
                    <a:pt x="3483" y="14670"/>
                    <a:pt x="3477" y="14622"/>
                    <a:pt x="3465" y="14586"/>
                  </a:cubicBezTo>
                  <a:cubicBezTo>
                    <a:pt x="3457" y="14550"/>
                    <a:pt x="3445" y="14514"/>
                    <a:pt x="3433" y="14484"/>
                  </a:cubicBezTo>
                  <a:cubicBezTo>
                    <a:pt x="3419" y="14439"/>
                    <a:pt x="3403" y="14403"/>
                    <a:pt x="3384" y="14364"/>
                  </a:cubicBezTo>
                  <a:cubicBezTo>
                    <a:pt x="3369" y="14343"/>
                    <a:pt x="3337" y="14244"/>
                    <a:pt x="3335" y="14328"/>
                  </a:cubicBezTo>
                  <a:cubicBezTo>
                    <a:pt x="3327" y="14388"/>
                    <a:pt x="3310" y="14451"/>
                    <a:pt x="3281" y="14490"/>
                  </a:cubicBezTo>
                  <a:cubicBezTo>
                    <a:pt x="3258" y="14535"/>
                    <a:pt x="3226" y="14556"/>
                    <a:pt x="3197" y="14580"/>
                  </a:cubicBezTo>
                  <a:cubicBezTo>
                    <a:pt x="3165" y="14601"/>
                    <a:pt x="3130" y="14610"/>
                    <a:pt x="3098" y="14619"/>
                  </a:cubicBezTo>
                  <a:cubicBezTo>
                    <a:pt x="3081" y="14619"/>
                    <a:pt x="3062" y="14622"/>
                    <a:pt x="3044" y="14622"/>
                  </a:cubicBezTo>
                  <a:cubicBezTo>
                    <a:pt x="3022" y="14619"/>
                    <a:pt x="3015" y="14610"/>
                    <a:pt x="2993" y="14601"/>
                  </a:cubicBezTo>
                  <a:cubicBezTo>
                    <a:pt x="2960" y="14580"/>
                    <a:pt x="2961" y="14544"/>
                    <a:pt x="2971" y="14520"/>
                  </a:cubicBezTo>
                  <a:cubicBezTo>
                    <a:pt x="3002" y="14361"/>
                    <a:pt x="2973" y="14436"/>
                    <a:pt x="2955" y="14466"/>
                  </a:cubicBezTo>
                  <a:cubicBezTo>
                    <a:pt x="2933" y="14508"/>
                    <a:pt x="2880" y="14460"/>
                    <a:pt x="2882" y="14409"/>
                  </a:cubicBezTo>
                  <a:cubicBezTo>
                    <a:pt x="2882" y="14319"/>
                    <a:pt x="2862" y="14373"/>
                    <a:pt x="2847" y="14445"/>
                  </a:cubicBezTo>
                  <a:cubicBezTo>
                    <a:pt x="2837" y="14520"/>
                    <a:pt x="2811" y="14490"/>
                    <a:pt x="2791" y="14445"/>
                  </a:cubicBezTo>
                  <a:cubicBezTo>
                    <a:pt x="2764" y="14406"/>
                    <a:pt x="2742" y="14355"/>
                    <a:pt x="2720" y="14307"/>
                  </a:cubicBezTo>
                  <a:cubicBezTo>
                    <a:pt x="2709" y="14274"/>
                    <a:pt x="2695" y="14241"/>
                    <a:pt x="2687" y="14205"/>
                  </a:cubicBezTo>
                  <a:cubicBezTo>
                    <a:pt x="2670" y="14142"/>
                    <a:pt x="2658" y="14073"/>
                    <a:pt x="2656" y="14001"/>
                  </a:cubicBezTo>
                  <a:cubicBezTo>
                    <a:pt x="2655" y="13968"/>
                    <a:pt x="2655" y="13941"/>
                    <a:pt x="2656" y="13911"/>
                  </a:cubicBezTo>
                  <a:cubicBezTo>
                    <a:pt x="2658" y="13869"/>
                    <a:pt x="2673" y="13830"/>
                    <a:pt x="2685" y="13791"/>
                  </a:cubicBezTo>
                  <a:cubicBezTo>
                    <a:pt x="2692" y="13770"/>
                    <a:pt x="2741" y="13716"/>
                    <a:pt x="2720" y="13716"/>
                  </a:cubicBezTo>
                  <a:cubicBezTo>
                    <a:pt x="2699" y="13713"/>
                    <a:pt x="2677" y="13719"/>
                    <a:pt x="2655" y="13725"/>
                  </a:cubicBezTo>
                  <a:cubicBezTo>
                    <a:pt x="2636" y="13728"/>
                    <a:pt x="2619" y="13737"/>
                    <a:pt x="2603" y="13743"/>
                  </a:cubicBezTo>
                  <a:cubicBezTo>
                    <a:pt x="2584" y="13752"/>
                    <a:pt x="2562" y="13767"/>
                    <a:pt x="2547" y="13776"/>
                  </a:cubicBezTo>
                  <a:cubicBezTo>
                    <a:pt x="2522" y="13797"/>
                    <a:pt x="2498" y="13818"/>
                    <a:pt x="2473" y="13839"/>
                  </a:cubicBezTo>
                  <a:cubicBezTo>
                    <a:pt x="2454" y="13857"/>
                    <a:pt x="2437" y="13878"/>
                    <a:pt x="2419" y="13896"/>
                  </a:cubicBezTo>
                  <a:cubicBezTo>
                    <a:pt x="2400" y="13923"/>
                    <a:pt x="2380" y="13944"/>
                    <a:pt x="2362" y="13971"/>
                  </a:cubicBezTo>
                  <a:cubicBezTo>
                    <a:pt x="2338" y="14010"/>
                    <a:pt x="2308" y="14040"/>
                    <a:pt x="2289" y="14091"/>
                  </a:cubicBezTo>
                  <a:cubicBezTo>
                    <a:pt x="2306" y="14094"/>
                    <a:pt x="2321" y="14097"/>
                    <a:pt x="2340" y="14100"/>
                  </a:cubicBezTo>
                  <a:cubicBezTo>
                    <a:pt x="2358" y="14103"/>
                    <a:pt x="2380" y="14103"/>
                    <a:pt x="2399" y="14118"/>
                  </a:cubicBezTo>
                  <a:cubicBezTo>
                    <a:pt x="2432" y="14142"/>
                    <a:pt x="2464" y="14172"/>
                    <a:pt x="2490" y="14220"/>
                  </a:cubicBezTo>
                  <a:cubicBezTo>
                    <a:pt x="2498" y="14253"/>
                    <a:pt x="2517" y="14289"/>
                    <a:pt x="2510" y="14328"/>
                  </a:cubicBezTo>
                  <a:cubicBezTo>
                    <a:pt x="2517" y="14379"/>
                    <a:pt x="2446" y="14445"/>
                    <a:pt x="2466" y="14457"/>
                  </a:cubicBezTo>
                  <a:cubicBezTo>
                    <a:pt x="2486" y="14457"/>
                    <a:pt x="2505" y="14454"/>
                    <a:pt x="2525" y="14460"/>
                  </a:cubicBezTo>
                  <a:cubicBezTo>
                    <a:pt x="2549" y="14463"/>
                    <a:pt x="2569" y="14475"/>
                    <a:pt x="2591" y="14493"/>
                  </a:cubicBezTo>
                  <a:cubicBezTo>
                    <a:pt x="2614" y="14511"/>
                    <a:pt x="2633" y="14541"/>
                    <a:pt x="2645" y="14580"/>
                  </a:cubicBezTo>
                  <a:cubicBezTo>
                    <a:pt x="2646" y="14604"/>
                    <a:pt x="2660" y="14634"/>
                    <a:pt x="2653" y="14661"/>
                  </a:cubicBezTo>
                  <a:cubicBezTo>
                    <a:pt x="2653" y="14721"/>
                    <a:pt x="2623" y="14763"/>
                    <a:pt x="2606" y="14808"/>
                  </a:cubicBezTo>
                  <a:cubicBezTo>
                    <a:pt x="2638" y="14799"/>
                    <a:pt x="2675" y="14793"/>
                    <a:pt x="2699" y="14838"/>
                  </a:cubicBezTo>
                  <a:cubicBezTo>
                    <a:pt x="2720" y="14898"/>
                    <a:pt x="2736" y="14973"/>
                    <a:pt x="2736" y="15045"/>
                  </a:cubicBezTo>
                  <a:cubicBezTo>
                    <a:pt x="2739" y="15093"/>
                    <a:pt x="2736" y="15150"/>
                    <a:pt x="2731" y="15201"/>
                  </a:cubicBezTo>
                  <a:cubicBezTo>
                    <a:pt x="2729" y="15234"/>
                    <a:pt x="2722" y="15279"/>
                    <a:pt x="2717" y="15315"/>
                  </a:cubicBezTo>
                  <a:close/>
                  <a:moveTo>
                    <a:pt x="2886" y="14595"/>
                  </a:moveTo>
                  <a:cubicBezTo>
                    <a:pt x="2904" y="14583"/>
                    <a:pt x="2928" y="14604"/>
                    <a:pt x="2894" y="14619"/>
                  </a:cubicBezTo>
                  <a:cubicBezTo>
                    <a:pt x="2889" y="14619"/>
                    <a:pt x="2874" y="14607"/>
                    <a:pt x="2886" y="14595"/>
                  </a:cubicBezTo>
                  <a:close/>
                  <a:moveTo>
                    <a:pt x="2869" y="14592"/>
                  </a:moveTo>
                  <a:cubicBezTo>
                    <a:pt x="2867" y="14592"/>
                    <a:pt x="2860" y="14598"/>
                    <a:pt x="2859" y="14592"/>
                  </a:cubicBezTo>
                  <a:cubicBezTo>
                    <a:pt x="2830" y="14541"/>
                    <a:pt x="2884" y="14544"/>
                    <a:pt x="2869" y="14592"/>
                  </a:cubicBezTo>
                  <a:close/>
                  <a:moveTo>
                    <a:pt x="98" y="4393"/>
                  </a:moveTo>
                  <a:cubicBezTo>
                    <a:pt x="113" y="4288"/>
                    <a:pt x="160" y="4204"/>
                    <a:pt x="195" y="4117"/>
                  </a:cubicBezTo>
                  <a:cubicBezTo>
                    <a:pt x="216" y="4066"/>
                    <a:pt x="350" y="3976"/>
                    <a:pt x="300" y="3955"/>
                  </a:cubicBezTo>
                  <a:cubicBezTo>
                    <a:pt x="248" y="3931"/>
                    <a:pt x="192" y="3928"/>
                    <a:pt x="135" y="3925"/>
                  </a:cubicBezTo>
                  <a:cubicBezTo>
                    <a:pt x="89" y="3919"/>
                    <a:pt x="47" y="3931"/>
                    <a:pt x="3" y="3934"/>
                  </a:cubicBezTo>
                  <a:cubicBezTo>
                    <a:pt x="2" y="3934"/>
                    <a:pt x="2" y="3934"/>
                    <a:pt x="0" y="3934"/>
                  </a:cubicBezTo>
                  <a:lnTo>
                    <a:pt x="0" y="6810"/>
                  </a:lnTo>
                  <a:cubicBezTo>
                    <a:pt x="24" y="6951"/>
                    <a:pt x="34" y="7101"/>
                    <a:pt x="20" y="7245"/>
                  </a:cubicBezTo>
                  <a:cubicBezTo>
                    <a:pt x="17" y="7311"/>
                    <a:pt x="10" y="7386"/>
                    <a:pt x="0" y="7455"/>
                  </a:cubicBezTo>
                  <a:lnTo>
                    <a:pt x="0" y="7707"/>
                  </a:lnTo>
                  <a:cubicBezTo>
                    <a:pt x="67" y="7563"/>
                    <a:pt x="141" y="7428"/>
                    <a:pt x="232" y="7332"/>
                  </a:cubicBezTo>
                  <a:cubicBezTo>
                    <a:pt x="317" y="7245"/>
                    <a:pt x="413" y="7149"/>
                    <a:pt x="517" y="7173"/>
                  </a:cubicBezTo>
                  <a:cubicBezTo>
                    <a:pt x="574" y="7164"/>
                    <a:pt x="635" y="7221"/>
                    <a:pt x="665" y="7299"/>
                  </a:cubicBezTo>
                  <a:cubicBezTo>
                    <a:pt x="696" y="7380"/>
                    <a:pt x="714" y="7470"/>
                    <a:pt x="711" y="7572"/>
                  </a:cubicBezTo>
                  <a:cubicBezTo>
                    <a:pt x="699" y="7722"/>
                    <a:pt x="716" y="7719"/>
                    <a:pt x="760" y="7587"/>
                  </a:cubicBezTo>
                  <a:cubicBezTo>
                    <a:pt x="795" y="7467"/>
                    <a:pt x="878" y="7404"/>
                    <a:pt x="947" y="7374"/>
                  </a:cubicBezTo>
                  <a:cubicBezTo>
                    <a:pt x="1006" y="7365"/>
                    <a:pt x="1060" y="7389"/>
                    <a:pt x="1103" y="7449"/>
                  </a:cubicBezTo>
                  <a:cubicBezTo>
                    <a:pt x="1166" y="7533"/>
                    <a:pt x="1203" y="7662"/>
                    <a:pt x="1228" y="7782"/>
                  </a:cubicBezTo>
                  <a:cubicBezTo>
                    <a:pt x="1253" y="7848"/>
                    <a:pt x="1258" y="7983"/>
                    <a:pt x="1279" y="8019"/>
                  </a:cubicBezTo>
                  <a:cubicBezTo>
                    <a:pt x="1295" y="7938"/>
                    <a:pt x="1317" y="7854"/>
                    <a:pt x="1331" y="7767"/>
                  </a:cubicBezTo>
                  <a:cubicBezTo>
                    <a:pt x="1373" y="7647"/>
                    <a:pt x="1403" y="7494"/>
                    <a:pt x="1484" y="7431"/>
                  </a:cubicBezTo>
                  <a:cubicBezTo>
                    <a:pt x="1541" y="7353"/>
                    <a:pt x="1627" y="7356"/>
                    <a:pt x="1688" y="7419"/>
                  </a:cubicBezTo>
                  <a:cubicBezTo>
                    <a:pt x="1775" y="7467"/>
                    <a:pt x="1829" y="7602"/>
                    <a:pt x="1885" y="7725"/>
                  </a:cubicBezTo>
                  <a:cubicBezTo>
                    <a:pt x="1915" y="7812"/>
                    <a:pt x="1944" y="7995"/>
                    <a:pt x="1973" y="8031"/>
                  </a:cubicBezTo>
                  <a:cubicBezTo>
                    <a:pt x="1979" y="7938"/>
                    <a:pt x="1986" y="7845"/>
                    <a:pt x="1993" y="7749"/>
                  </a:cubicBezTo>
                  <a:cubicBezTo>
                    <a:pt x="1993" y="7677"/>
                    <a:pt x="2005" y="7599"/>
                    <a:pt x="1993" y="7530"/>
                  </a:cubicBezTo>
                  <a:cubicBezTo>
                    <a:pt x="1998" y="7428"/>
                    <a:pt x="1993" y="7332"/>
                    <a:pt x="1988" y="7230"/>
                  </a:cubicBezTo>
                  <a:cubicBezTo>
                    <a:pt x="1983" y="7146"/>
                    <a:pt x="1979" y="7065"/>
                    <a:pt x="1973" y="6987"/>
                  </a:cubicBezTo>
                  <a:cubicBezTo>
                    <a:pt x="1959" y="6882"/>
                    <a:pt x="1952" y="6762"/>
                    <a:pt x="1930" y="6663"/>
                  </a:cubicBezTo>
                  <a:cubicBezTo>
                    <a:pt x="1919" y="6570"/>
                    <a:pt x="1898" y="6474"/>
                    <a:pt x="1877" y="6387"/>
                  </a:cubicBezTo>
                  <a:cubicBezTo>
                    <a:pt x="1855" y="6267"/>
                    <a:pt x="1821" y="6162"/>
                    <a:pt x="1784" y="6057"/>
                  </a:cubicBezTo>
                  <a:cubicBezTo>
                    <a:pt x="1750" y="5992"/>
                    <a:pt x="1698" y="5722"/>
                    <a:pt x="1671" y="5935"/>
                  </a:cubicBezTo>
                  <a:cubicBezTo>
                    <a:pt x="1634" y="6072"/>
                    <a:pt x="1580" y="6219"/>
                    <a:pt x="1499" y="6291"/>
                  </a:cubicBezTo>
                  <a:cubicBezTo>
                    <a:pt x="1432" y="6381"/>
                    <a:pt x="1346" y="6414"/>
                    <a:pt x="1268" y="6450"/>
                  </a:cubicBezTo>
                  <a:cubicBezTo>
                    <a:pt x="1184" y="6474"/>
                    <a:pt x="1095" y="6474"/>
                    <a:pt x="1012" y="6468"/>
                  </a:cubicBezTo>
                  <a:cubicBezTo>
                    <a:pt x="972" y="6459"/>
                    <a:pt x="923" y="6450"/>
                    <a:pt x="879" y="6435"/>
                  </a:cubicBezTo>
                  <a:cubicBezTo>
                    <a:pt x="825" y="6408"/>
                    <a:pt x="810" y="6384"/>
                    <a:pt x="761" y="6345"/>
                  </a:cubicBezTo>
                  <a:cubicBezTo>
                    <a:pt x="684" y="6273"/>
                    <a:pt x="697" y="6180"/>
                    <a:pt x="728" y="6132"/>
                  </a:cubicBezTo>
                  <a:cubicBezTo>
                    <a:pt x="842" y="5764"/>
                    <a:pt x="755" y="5923"/>
                    <a:pt x="701" y="5989"/>
                  </a:cubicBezTo>
                  <a:cubicBezTo>
                    <a:pt x="635" y="6075"/>
                    <a:pt x="519" y="5923"/>
                    <a:pt x="536" y="5797"/>
                  </a:cubicBezTo>
                  <a:cubicBezTo>
                    <a:pt x="558" y="5578"/>
                    <a:pt x="494" y="5695"/>
                    <a:pt x="441" y="5857"/>
                  </a:cubicBezTo>
                  <a:cubicBezTo>
                    <a:pt x="401" y="6036"/>
                    <a:pt x="342" y="5941"/>
                    <a:pt x="307" y="5815"/>
                  </a:cubicBezTo>
                  <a:cubicBezTo>
                    <a:pt x="248" y="5695"/>
                    <a:pt x="207" y="5554"/>
                    <a:pt x="165" y="5422"/>
                  </a:cubicBezTo>
                  <a:cubicBezTo>
                    <a:pt x="141" y="5332"/>
                    <a:pt x="120" y="5242"/>
                    <a:pt x="104" y="5143"/>
                  </a:cubicBezTo>
                  <a:cubicBezTo>
                    <a:pt x="77" y="4972"/>
                    <a:pt x="66" y="4795"/>
                    <a:pt x="76" y="4618"/>
                  </a:cubicBezTo>
                  <a:cubicBezTo>
                    <a:pt x="79" y="4537"/>
                    <a:pt x="88" y="4468"/>
                    <a:pt x="98" y="4393"/>
                  </a:cubicBezTo>
                  <a:close/>
                  <a:moveTo>
                    <a:pt x="494" y="6258"/>
                  </a:moveTo>
                  <a:cubicBezTo>
                    <a:pt x="541" y="6243"/>
                    <a:pt x="596" y="6312"/>
                    <a:pt x="509" y="6327"/>
                  </a:cubicBezTo>
                  <a:cubicBezTo>
                    <a:pt x="495" y="6315"/>
                    <a:pt x="460" y="6276"/>
                    <a:pt x="494" y="6258"/>
                  </a:cubicBezTo>
                  <a:close/>
                  <a:moveTo>
                    <a:pt x="450" y="6237"/>
                  </a:moveTo>
                  <a:cubicBezTo>
                    <a:pt x="445" y="6237"/>
                    <a:pt x="430" y="6246"/>
                    <a:pt x="424" y="6225"/>
                  </a:cubicBezTo>
                  <a:cubicBezTo>
                    <a:pt x="367" y="6081"/>
                    <a:pt x="499" y="6129"/>
                    <a:pt x="450" y="6237"/>
                  </a:cubicBezTo>
                  <a:close/>
                  <a:moveTo>
                    <a:pt x="901" y="8274"/>
                  </a:moveTo>
                  <a:cubicBezTo>
                    <a:pt x="933" y="8241"/>
                    <a:pt x="970" y="8250"/>
                    <a:pt x="1006" y="8253"/>
                  </a:cubicBezTo>
                  <a:cubicBezTo>
                    <a:pt x="1028" y="8259"/>
                    <a:pt x="1066" y="8295"/>
                    <a:pt x="1080" y="8289"/>
                  </a:cubicBezTo>
                  <a:cubicBezTo>
                    <a:pt x="1066" y="8259"/>
                    <a:pt x="1053" y="8232"/>
                    <a:pt x="1038" y="8202"/>
                  </a:cubicBezTo>
                  <a:cubicBezTo>
                    <a:pt x="1026" y="8181"/>
                    <a:pt x="1016" y="8154"/>
                    <a:pt x="1002" y="8142"/>
                  </a:cubicBezTo>
                  <a:cubicBezTo>
                    <a:pt x="987" y="8112"/>
                    <a:pt x="970" y="8088"/>
                    <a:pt x="952" y="8064"/>
                  </a:cubicBezTo>
                  <a:cubicBezTo>
                    <a:pt x="937" y="8043"/>
                    <a:pt x="921" y="8025"/>
                    <a:pt x="908" y="8007"/>
                  </a:cubicBezTo>
                  <a:cubicBezTo>
                    <a:pt x="886" y="7986"/>
                    <a:pt x="866" y="7956"/>
                    <a:pt x="844" y="7941"/>
                  </a:cubicBezTo>
                  <a:cubicBezTo>
                    <a:pt x="825" y="7923"/>
                    <a:pt x="803" y="7905"/>
                    <a:pt x="783" y="7893"/>
                  </a:cubicBezTo>
                  <a:cubicBezTo>
                    <a:pt x="758" y="7872"/>
                    <a:pt x="731" y="7860"/>
                    <a:pt x="704" y="7854"/>
                  </a:cubicBezTo>
                  <a:cubicBezTo>
                    <a:pt x="684" y="7854"/>
                    <a:pt x="625" y="7809"/>
                    <a:pt x="654" y="7881"/>
                  </a:cubicBezTo>
                  <a:cubicBezTo>
                    <a:pt x="667" y="7938"/>
                    <a:pt x="677" y="8004"/>
                    <a:pt x="667" y="8067"/>
                  </a:cubicBezTo>
                  <a:cubicBezTo>
                    <a:pt x="664" y="8127"/>
                    <a:pt x="647" y="8181"/>
                    <a:pt x="632" y="8232"/>
                  </a:cubicBezTo>
                  <a:cubicBezTo>
                    <a:pt x="613" y="8283"/>
                    <a:pt x="590" y="8331"/>
                    <a:pt x="566" y="8370"/>
                  </a:cubicBezTo>
                  <a:cubicBezTo>
                    <a:pt x="554" y="8388"/>
                    <a:pt x="539" y="8411"/>
                    <a:pt x="524" y="8429"/>
                  </a:cubicBezTo>
                  <a:cubicBezTo>
                    <a:pt x="505" y="8450"/>
                    <a:pt x="497" y="8453"/>
                    <a:pt x="477" y="8468"/>
                  </a:cubicBezTo>
                  <a:cubicBezTo>
                    <a:pt x="443" y="8489"/>
                    <a:pt x="431" y="8459"/>
                    <a:pt x="433" y="8429"/>
                  </a:cubicBezTo>
                  <a:cubicBezTo>
                    <a:pt x="403" y="8271"/>
                    <a:pt x="406" y="8361"/>
                    <a:pt x="401" y="8405"/>
                  </a:cubicBezTo>
                  <a:cubicBezTo>
                    <a:pt x="398" y="8462"/>
                    <a:pt x="340" y="8483"/>
                    <a:pt x="325" y="8438"/>
                  </a:cubicBezTo>
                  <a:cubicBezTo>
                    <a:pt x="295" y="8370"/>
                    <a:pt x="296" y="8432"/>
                    <a:pt x="310" y="8504"/>
                  </a:cubicBezTo>
                  <a:cubicBezTo>
                    <a:pt x="328" y="8573"/>
                    <a:pt x="298" y="8579"/>
                    <a:pt x="266" y="8564"/>
                  </a:cubicBezTo>
                  <a:cubicBezTo>
                    <a:pt x="231" y="8564"/>
                    <a:pt x="197" y="8546"/>
                    <a:pt x="163" y="8531"/>
                  </a:cubicBezTo>
                  <a:cubicBezTo>
                    <a:pt x="141" y="8519"/>
                    <a:pt x="121" y="8507"/>
                    <a:pt x="101" y="8489"/>
                  </a:cubicBezTo>
                  <a:cubicBezTo>
                    <a:pt x="66" y="8456"/>
                    <a:pt x="34" y="8414"/>
                    <a:pt x="7" y="8364"/>
                  </a:cubicBezTo>
                  <a:cubicBezTo>
                    <a:pt x="7" y="8364"/>
                    <a:pt x="5" y="8361"/>
                    <a:pt x="5" y="8361"/>
                  </a:cubicBezTo>
                  <a:lnTo>
                    <a:pt x="5" y="8789"/>
                  </a:lnTo>
                  <a:cubicBezTo>
                    <a:pt x="15" y="8816"/>
                    <a:pt x="7" y="8873"/>
                    <a:pt x="5" y="8909"/>
                  </a:cubicBezTo>
                  <a:lnTo>
                    <a:pt x="5" y="8924"/>
                  </a:lnTo>
                  <a:cubicBezTo>
                    <a:pt x="5" y="8933"/>
                    <a:pt x="7" y="8936"/>
                    <a:pt x="12" y="8933"/>
                  </a:cubicBezTo>
                  <a:cubicBezTo>
                    <a:pt x="29" y="8909"/>
                    <a:pt x="40" y="8888"/>
                    <a:pt x="59" y="8870"/>
                  </a:cubicBezTo>
                  <a:cubicBezTo>
                    <a:pt x="79" y="8846"/>
                    <a:pt x="99" y="8834"/>
                    <a:pt x="121" y="8822"/>
                  </a:cubicBezTo>
                  <a:cubicBezTo>
                    <a:pt x="147" y="8810"/>
                    <a:pt x="172" y="8816"/>
                    <a:pt x="194" y="8834"/>
                  </a:cubicBezTo>
                  <a:cubicBezTo>
                    <a:pt x="204" y="8849"/>
                    <a:pt x="224" y="8861"/>
                    <a:pt x="227" y="8891"/>
                  </a:cubicBezTo>
                  <a:cubicBezTo>
                    <a:pt x="248" y="8939"/>
                    <a:pt x="239" y="9005"/>
                    <a:pt x="241" y="9059"/>
                  </a:cubicBezTo>
                  <a:cubicBezTo>
                    <a:pt x="263" y="9020"/>
                    <a:pt x="290" y="8972"/>
                    <a:pt x="325" y="8981"/>
                  </a:cubicBezTo>
                  <a:cubicBezTo>
                    <a:pt x="364" y="9005"/>
                    <a:pt x="401" y="9047"/>
                    <a:pt x="426" y="9104"/>
                  </a:cubicBezTo>
                  <a:cubicBezTo>
                    <a:pt x="445" y="9140"/>
                    <a:pt x="463" y="9188"/>
                    <a:pt x="475" y="9233"/>
                  </a:cubicBezTo>
                  <a:cubicBezTo>
                    <a:pt x="485" y="9266"/>
                    <a:pt x="495" y="9311"/>
                    <a:pt x="504" y="9341"/>
                  </a:cubicBezTo>
                  <a:lnTo>
                    <a:pt x="505" y="9350"/>
                  </a:lnTo>
                  <a:lnTo>
                    <a:pt x="507" y="9341"/>
                  </a:lnTo>
                  <a:cubicBezTo>
                    <a:pt x="497" y="9236"/>
                    <a:pt x="485" y="9125"/>
                    <a:pt x="499" y="9017"/>
                  </a:cubicBezTo>
                  <a:cubicBezTo>
                    <a:pt x="507" y="8948"/>
                    <a:pt x="517" y="8873"/>
                    <a:pt x="549" y="8825"/>
                  </a:cubicBezTo>
                  <a:cubicBezTo>
                    <a:pt x="563" y="8792"/>
                    <a:pt x="590" y="8774"/>
                    <a:pt x="610" y="8783"/>
                  </a:cubicBezTo>
                  <a:cubicBezTo>
                    <a:pt x="632" y="8789"/>
                    <a:pt x="652" y="8804"/>
                    <a:pt x="667" y="8834"/>
                  </a:cubicBezTo>
                  <a:cubicBezTo>
                    <a:pt x="689" y="8879"/>
                    <a:pt x="692" y="8873"/>
                    <a:pt x="682" y="8813"/>
                  </a:cubicBezTo>
                  <a:cubicBezTo>
                    <a:pt x="672" y="8762"/>
                    <a:pt x="684" y="8702"/>
                    <a:pt x="697" y="8657"/>
                  </a:cubicBezTo>
                  <a:cubicBezTo>
                    <a:pt x="713" y="8624"/>
                    <a:pt x="729" y="8603"/>
                    <a:pt x="753" y="8594"/>
                  </a:cubicBezTo>
                  <a:cubicBezTo>
                    <a:pt x="783" y="8585"/>
                    <a:pt x="815" y="8600"/>
                    <a:pt x="842" y="8618"/>
                  </a:cubicBezTo>
                  <a:cubicBezTo>
                    <a:pt x="859" y="8621"/>
                    <a:pt x="883" y="8657"/>
                    <a:pt x="894" y="8654"/>
                  </a:cubicBezTo>
                  <a:cubicBezTo>
                    <a:pt x="886" y="8624"/>
                    <a:pt x="878" y="8588"/>
                    <a:pt x="868" y="8558"/>
                  </a:cubicBezTo>
                  <a:cubicBezTo>
                    <a:pt x="859" y="8504"/>
                    <a:pt x="842" y="8447"/>
                    <a:pt x="854" y="8388"/>
                  </a:cubicBezTo>
                  <a:cubicBezTo>
                    <a:pt x="851" y="8334"/>
                    <a:pt x="874" y="8289"/>
                    <a:pt x="901" y="8274"/>
                  </a:cubicBezTo>
                  <a:close/>
                  <a:moveTo>
                    <a:pt x="362" y="8615"/>
                  </a:moveTo>
                  <a:cubicBezTo>
                    <a:pt x="323" y="8606"/>
                    <a:pt x="366" y="8549"/>
                    <a:pt x="371" y="8606"/>
                  </a:cubicBezTo>
                  <a:cubicBezTo>
                    <a:pt x="371" y="8606"/>
                    <a:pt x="367" y="8618"/>
                    <a:pt x="362" y="8615"/>
                  </a:cubicBezTo>
                  <a:close/>
                  <a:moveTo>
                    <a:pt x="403" y="8597"/>
                  </a:moveTo>
                  <a:cubicBezTo>
                    <a:pt x="398" y="8600"/>
                    <a:pt x="381" y="8609"/>
                    <a:pt x="387" y="8585"/>
                  </a:cubicBezTo>
                  <a:cubicBezTo>
                    <a:pt x="398" y="8558"/>
                    <a:pt x="424" y="8546"/>
                    <a:pt x="403" y="8597"/>
                  </a:cubicBezTo>
                  <a:close/>
                  <a:moveTo>
                    <a:pt x="7046" y="21498"/>
                  </a:moveTo>
                  <a:cubicBezTo>
                    <a:pt x="7041" y="21465"/>
                    <a:pt x="7036" y="21435"/>
                    <a:pt x="7031" y="21405"/>
                  </a:cubicBezTo>
                  <a:cubicBezTo>
                    <a:pt x="7021" y="21366"/>
                    <a:pt x="7014" y="21318"/>
                    <a:pt x="7002" y="21282"/>
                  </a:cubicBezTo>
                  <a:cubicBezTo>
                    <a:pt x="6994" y="21246"/>
                    <a:pt x="6982" y="21210"/>
                    <a:pt x="6970" y="21180"/>
                  </a:cubicBezTo>
                  <a:cubicBezTo>
                    <a:pt x="6957" y="21135"/>
                    <a:pt x="6940" y="21099"/>
                    <a:pt x="6921" y="21060"/>
                  </a:cubicBezTo>
                  <a:cubicBezTo>
                    <a:pt x="6906" y="21039"/>
                    <a:pt x="6874" y="20940"/>
                    <a:pt x="6873" y="21024"/>
                  </a:cubicBezTo>
                  <a:cubicBezTo>
                    <a:pt x="6864" y="21084"/>
                    <a:pt x="6847" y="21147"/>
                    <a:pt x="6819" y="21186"/>
                  </a:cubicBezTo>
                  <a:cubicBezTo>
                    <a:pt x="6795" y="21231"/>
                    <a:pt x="6763" y="21252"/>
                    <a:pt x="6735" y="21276"/>
                  </a:cubicBezTo>
                  <a:cubicBezTo>
                    <a:pt x="6703" y="21297"/>
                    <a:pt x="6667" y="21306"/>
                    <a:pt x="6635" y="21315"/>
                  </a:cubicBezTo>
                  <a:cubicBezTo>
                    <a:pt x="6618" y="21315"/>
                    <a:pt x="6600" y="21318"/>
                    <a:pt x="6581" y="21318"/>
                  </a:cubicBezTo>
                  <a:cubicBezTo>
                    <a:pt x="6559" y="21315"/>
                    <a:pt x="6553" y="21306"/>
                    <a:pt x="6531" y="21297"/>
                  </a:cubicBezTo>
                  <a:cubicBezTo>
                    <a:pt x="6497" y="21276"/>
                    <a:pt x="6499" y="21240"/>
                    <a:pt x="6509" y="21216"/>
                  </a:cubicBezTo>
                  <a:cubicBezTo>
                    <a:pt x="6539" y="21057"/>
                    <a:pt x="6510" y="21132"/>
                    <a:pt x="6492" y="21162"/>
                  </a:cubicBezTo>
                  <a:cubicBezTo>
                    <a:pt x="6470" y="21204"/>
                    <a:pt x="6418" y="21156"/>
                    <a:pt x="6420" y="21105"/>
                  </a:cubicBezTo>
                  <a:cubicBezTo>
                    <a:pt x="6420" y="21015"/>
                    <a:pt x="6399" y="21069"/>
                    <a:pt x="6384" y="21141"/>
                  </a:cubicBezTo>
                  <a:cubicBezTo>
                    <a:pt x="6374" y="21216"/>
                    <a:pt x="6349" y="21186"/>
                    <a:pt x="6329" y="21141"/>
                  </a:cubicBezTo>
                  <a:cubicBezTo>
                    <a:pt x="6302" y="21102"/>
                    <a:pt x="6280" y="21051"/>
                    <a:pt x="6258" y="21003"/>
                  </a:cubicBezTo>
                  <a:cubicBezTo>
                    <a:pt x="6246" y="20970"/>
                    <a:pt x="6233" y="20937"/>
                    <a:pt x="6224" y="20901"/>
                  </a:cubicBezTo>
                  <a:cubicBezTo>
                    <a:pt x="6207" y="20838"/>
                    <a:pt x="6195" y="20769"/>
                    <a:pt x="6194" y="20697"/>
                  </a:cubicBezTo>
                  <a:cubicBezTo>
                    <a:pt x="6192" y="20664"/>
                    <a:pt x="6192" y="20637"/>
                    <a:pt x="6194" y="20607"/>
                  </a:cubicBezTo>
                  <a:cubicBezTo>
                    <a:pt x="6195" y="20565"/>
                    <a:pt x="6211" y="20526"/>
                    <a:pt x="6222" y="20487"/>
                  </a:cubicBezTo>
                  <a:cubicBezTo>
                    <a:pt x="6229" y="20466"/>
                    <a:pt x="6278" y="20412"/>
                    <a:pt x="6258" y="20412"/>
                  </a:cubicBezTo>
                  <a:cubicBezTo>
                    <a:pt x="6236" y="20409"/>
                    <a:pt x="6214" y="20415"/>
                    <a:pt x="6192" y="20421"/>
                  </a:cubicBezTo>
                  <a:cubicBezTo>
                    <a:pt x="6174" y="20424"/>
                    <a:pt x="6157" y="20433"/>
                    <a:pt x="6140" y="20439"/>
                  </a:cubicBezTo>
                  <a:cubicBezTo>
                    <a:pt x="6121" y="20448"/>
                    <a:pt x="6099" y="20463"/>
                    <a:pt x="6084" y="20472"/>
                  </a:cubicBezTo>
                  <a:cubicBezTo>
                    <a:pt x="6059" y="20493"/>
                    <a:pt x="6035" y="20514"/>
                    <a:pt x="6010" y="20535"/>
                  </a:cubicBezTo>
                  <a:cubicBezTo>
                    <a:pt x="5992" y="20553"/>
                    <a:pt x="5975" y="20574"/>
                    <a:pt x="5956" y="20592"/>
                  </a:cubicBezTo>
                  <a:cubicBezTo>
                    <a:pt x="5938" y="20619"/>
                    <a:pt x="5918" y="20640"/>
                    <a:pt x="5899" y="20667"/>
                  </a:cubicBezTo>
                  <a:cubicBezTo>
                    <a:pt x="5875" y="20706"/>
                    <a:pt x="5845" y="20736"/>
                    <a:pt x="5827" y="20787"/>
                  </a:cubicBezTo>
                  <a:cubicBezTo>
                    <a:pt x="5843" y="20790"/>
                    <a:pt x="5859" y="20793"/>
                    <a:pt x="5877" y="20796"/>
                  </a:cubicBezTo>
                  <a:cubicBezTo>
                    <a:pt x="5896" y="20799"/>
                    <a:pt x="5918" y="20799"/>
                    <a:pt x="5936" y="20814"/>
                  </a:cubicBezTo>
                  <a:cubicBezTo>
                    <a:pt x="5970" y="20838"/>
                    <a:pt x="6002" y="20868"/>
                    <a:pt x="6027" y="20916"/>
                  </a:cubicBezTo>
                  <a:cubicBezTo>
                    <a:pt x="6035" y="20949"/>
                    <a:pt x="6054" y="20985"/>
                    <a:pt x="6047" y="21024"/>
                  </a:cubicBezTo>
                  <a:cubicBezTo>
                    <a:pt x="6054" y="21075"/>
                    <a:pt x="5983" y="21141"/>
                    <a:pt x="6003" y="21153"/>
                  </a:cubicBezTo>
                  <a:cubicBezTo>
                    <a:pt x="6024" y="21153"/>
                    <a:pt x="6042" y="21150"/>
                    <a:pt x="6062" y="21156"/>
                  </a:cubicBezTo>
                  <a:cubicBezTo>
                    <a:pt x="6086" y="21159"/>
                    <a:pt x="6106" y="21171"/>
                    <a:pt x="6128" y="21189"/>
                  </a:cubicBezTo>
                  <a:cubicBezTo>
                    <a:pt x="6152" y="21207"/>
                    <a:pt x="6170" y="21237"/>
                    <a:pt x="6182" y="21276"/>
                  </a:cubicBezTo>
                  <a:cubicBezTo>
                    <a:pt x="6184" y="21300"/>
                    <a:pt x="6197" y="21330"/>
                    <a:pt x="6190" y="21357"/>
                  </a:cubicBezTo>
                  <a:cubicBezTo>
                    <a:pt x="6190" y="21417"/>
                    <a:pt x="6160" y="21459"/>
                    <a:pt x="6143" y="21504"/>
                  </a:cubicBezTo>
                  <a:cubicBezTo>
                    <a:pt x="6175" y="21495"/>
                    <a:pt x="6212" y="21489"/>
                    <a:pt x="6236" y="21534"/>
                  </a:cubicBezTo>
                  <a:cubicBezTo>
                    <a:pt x="6243" y="21552"/>
                    <a:pt x="6249" y="21573"/>
                    <a:pt x="6254" y="21597"/>
                  </a:cubicBezTo>
                  <a:lnTo>
                    <a:pt x="7058" y="21597"/>
                  </a:lnTo>
                  <a:cubicBezTo>
                    <a:pt x="7056" y="21564"/>
                    <a:pt x="7051" y="21531"/>
                    <a:pt x="7046" y="21498"/>
                  </a:cubicBezTo>
                  <a:close/>
                  <a:moveTo>
                    <a:pt x="6403" y="21291"/>
                  </a:moveTo>
                  <a:cubicBezTo>
                    <a:pt x="6401" y="21291"/>
                    <a:pt x="6394" y="21297"/>
                    <a:pt x="6393" y="21291"/>
                  </a:cubicBezTo>
                  <a:cubicBezTo>
                    <a:pt x="6366" y="21240"/>
                    <a:pt x="6418" y="21243"/>
                    <a:pt x="6403" y="21291"/>
                  </a:cubicBezTo>
                  <a:close/>
                  <a:moveTo>
                    <a:pt x="6430" y="21321"/>
                  </a:moveTo>
                  <a:cubicBezTo>
                    <a:pt x="6425" y="21318"/>
                    <a:pt x="6409" y="21306"/>
                    <a:pt x="6421" y="21297"/>
                  </a:cubicBezTo>
                  <a:cubicBezTo>
                    <a:pt x="6440" y="21285"/>
                    <a:pt x="6463" y="21306"/>
                    <a:pt x="6430" y="21321"/>
                  </a:cubicBezTo>
                  <a:close/>
                  <a:moveTo>
                    <a:pt x="2052" y="9317"/>
                  </a:moveTo>
                  <a:cubicBezTo>
                    <a:pt x="2016" y="9317"/>
                    <a:pt x="1983" y="9299"/>
                    <a:pt x="1949" y="9284"/>
                  </a:cubicBezTo>
                  <a:cubicBezTo>
                    <a:pt x="1927" y="9272"/>
                    <a:pt x="1907" y="9260"/>
                    <a:pt x="1887" y="9242"/>
                  </a:cubicBezTo>
                  <a:cubicBezTo>
                    <a:pt x="1851" y="9209"/>
                    <a:pt x="1819" y="9167"/>
                    <a:pt x="1792" y="9116"/>
                  </a:cubicBezTo>
                  <a:cubicBezTo>
                    <a:pt x="1780" y="9092"/>
                    <a:pt x="1770" y="9071"/>
                    <a:pt x="1762" y="9044"/>
                  </a:cubicBezTo>
                  <a:cubicBezTo>
                    <a:pt x="1748" y="9008"/>
                    <a:pt x="1747" y="8960"/>
                    <a:pt x="1743" y="8918"/>
                  </a:cubicBezTo>
                  <a:cubicBezTo>
                    <a:pt x="1740" y="8894"/>
                    <a:pt x="1762" y="8798"/>
                    <a:pt x="1745" y="8819"/>
                  </a:cubicBezTo>
                  <a:cubicBezTo>
                    <a:pt x="1727" y="8840"/>
                    <a:pt x="1711" y="8870"/>
                    <a:pt x="1696" y="8897"/>
                  </a:cubicBezTo>
                  <a:cubicBezTo>
                    <a:pt x="1683" y="8921"/>
                    <a:pt x="1673" y="8945"/>
                    <a:pt x="1663" y="8969"/>
                  </a:cubicBezTo>
                  <a:cubicBezTo>
                    <a:pt x="1652" y="8996"/>
                    <a:pt x="1639" y="9032"/>
                    <a:pt x="1629" y="9056"/>
                  </a:cubicBezTo>
                  <a:cubicBezTo>
                    <a:pt x="1617" y="9098"/>
                    <a:pt x="1605" y="9143"/>
                    <a:pt x="1592" y="9185"/>
                  </a:cubicBezTo>
                  <a:cubicBezTo>
                    <a:pt x="1583" y="9218"/>
                    <a:pt x="1577" y="9254"/>
                    <a:pt x="1568" y="9287"/>
                  </a:cubicBezTo>
                  <a:cubicBezTo>
                    <a:pt x="1563" y="9329"/>
                    <a:pt x="1555" y="9368"/>
                    <a:pt x="1548" y="9410"/>
                  </a:cubicBezTo>
                  <a:cubicBezTo>
                    <a:pt x="1543" y="9467"/>
                    <a:pt x="1530" y="9524"/>
                    <a:pt x="1533" y="9584"/>
                  </a:cubicBezTo>
                  <a:cubicBezTo>
                    <a:pt x="1548" y="9566"/>
                    <a:pt x="1560" y="9554"/>
                    <a:pt x="1577" y="9536"/>
                  </a:cubicBezTo>
                  <a:cubicBezTo>
                    <a:pt x="1594" y="9518"/>
                    <a:pt x="1610" y="9494"/>
                    <a:pt x="1629" y="9485"/>
                  </a:cubicBezTo>
                  <a:cubicBezTo>
                    <a:pt x="1664" y="9467"/>
                    <a:pt x="1700" y="9455"/>
                    <a:pt x="1737" y="9467"/>
                  </a:cubicBezTo>
                  <a:cubicBezTo>
                    <a:pt x="1755" y="9485"/>
                    <a:pt x="1782" y="9494"/>
                    <a:pt x="1789" y="9533"/>
                  </a:cubicBezTo>
                  <a:cubicBezTo>
                    <a:pt x="1811" y="9566"/>
                    <a:pt x="1779" y="9695"/>
                    <a:pt x="1799" y="9683"/>
                  </a:cubicBezTo>
                  <a:cubicBezTo>
                    <a:pt x="1816" y="9659"/>
                    <a:pt x="1828" y="9638"/>
                    <a:pt x="1846" y="9620"/>
                  </a:cubicBezTo>
                  <a:cubicBezTo>
                    <a:pt x="1866" y="9596"/>
                    <a:pt x="1887" y="9584"/>
                    <a:pt x="1909" y="9572"/>
                  </a:cubicBezTo>
                  <a:cubicBezTo>
                    <a:pt x="1934" y="9560"/>
                    <a:pt x="1959" y="9566"/>
                    <a:pt x="1981" y="9584"/>
                  </a:cubicBezTo>
                  <a:cubicBezTo>
                    <a:pt x="1991" y="9599"/>
                    <a:pt x="2011" y="9611"/>
                    <a:pt x="2015" y="9641"/>
                  </a:cubicBezTo>
                  <a:cubicBezTo>
                    <a:pt x="2035" y="9689"/>
                    <a:pt x="2026" y="9755"/>
                    <a:pt x="2028" y="9809"/>
                  </a:cubicBezTo>
                  <a:cubicBezTo>
                    <a:pt x="2050" y="9770"/>
                    <a:pt x="2077" y="9722"/>
                    <a:pt x="2112" y="9731"/>
                  </a:cubicBezTo>
                  <a:cubicBezTo>
                    <a:pt x="2151" y="9755"/>
                    <a:pt x="2188" y="9797"/>
                    <a:pt x="2213" y="9854"/>
                  </a:cubicBezTo>
                  <a:cubicBezTo>
                    <a:pt x="2232" y="9890"/>
                    <a:pt x="2250" y="9938"/>
                    <a:pt x="2262" y="9983"/>
                  </a:cubicBezTo>
                  <a:cubicBezTo>
                    <a:pt x="2272" y="10016"/>
                    <a:pt x="2282" y="10061"/>
                    <a:pt x="2291" y="10091"/>
                  </a:cubicBezTo>
                  <a:lnTo>
                    <a:pt x="2293" y="10100"/>
                  </a:lnTo>
                  <a:lnTo>
                    <a:pt x="2294" y="10091"/>
                  </a:lnTo>
                  <a:cubicBezTo>
                    <a:pt x="2284" y="9986"/>
                    <a:pt x="2272" y="9875"/>
                    <a:pt x="2286" y="9767"/>
                  </a:cubicBezTo>
                  <a:cubicBezTo>
                    <a:pt x="2294" y="9698"/>
                    <a:pt x="2304" y="9623"/>
                    <a:pt x="2336" y="9575"/>
                  </a:cubicBezTo>
                  <a:cubicBezTo>
                    <a:pt x="2350" y="9542"/>
                    <a:pt x="2377" y="9524"/>
                    <a:pt x="2397" y="9533"/>
                  </a:cubicBezTo>
                  <a:cubicBezTo>
                    <a:pt x="2419" y="9539"/>
                    <a:pt x="2439" y="9554"/>
                    <a:pt x="2454" y="9584"/>
                  </a:cubicBezTo>
                  <a:cubicBezTo>
                    <a:pt x="2476" y="9629"/>
                    <a:pt x="2480" y="9623"/>
                    <a:pt x="2469" y="9563"/>
                  </a:cubicBezTo>
                  <a:cubicBezTo>
                    <a:pt x="2459" y="9512"/>
                    <a:pt x="2471" y="9452"/>
                    <a:pt x="2485" y="9407"/>
                  </a:cubicBezTo>
                  <a:cubicBezTo>
                    <a:pt x="2500" y="9374"/>
                    <a:pt x="2517" y="9353"/>
                    <a:pt x="2540" y="9344"/>
                  </a:cubicBezTo>
                  <a:cubicBezTo>
                    <a:pt x="2571" y="9335"/>
                    <a:pt x="2603" y="9350"/>
                    <a:pt x="2629" y="9368"/>
                  </a:cubicBezTo>
                  <a:cubicBezTo>
                    <a:pt x="2646" y="9371"/>
                    <a:pt x="2670" y="9407"/>
                    <a:pt x="2682" y="9404"/>
                  </a:cubicBezTo>
                  <a:cubicBezTo>
                    <a:pt x="2673" y="9374"/>
                    <a:pt x="2665" y="9338"/>
                    <a:pt x="2655" y="9308"/>
                  </a:cubicBezTo>
                  <a:cubicBezTo>
                    <a:pt x="2646" y="9254"/>
                    <a:pt x="2629" y="9197"/>
                    <a:pt x="2641" y="9137"/>
                  </a:cubicBezTo>
                  <a:cubicBezTo>
                    <a:pt x="2645" y="9086"/>
                    <a:pt x="2668" y="9041"/>
                    <a:pt x="2695" y="9029"/>
                  </a:cubicBezTo>
                  <a:cubicBezTo>
                    <a:pt x="2727" y="8996"/>
                    <a:pt x="2764" y="9005"/>
                    <a:pt x="2800" y="9008"/>
                  </a:cubicBezTo>
                  <a:cubicBezTo>
                    <a:pt x="2821" y="9014"/>
                    <a:pt x="2860" y="9050"/>
                    <a:pt x="2874" y="9044"/>
                  </a:cubicBezTo>
                  <a:cubicBezTo>
                    <a:pt x="2860" y="9014"/>
                    <a:pt x="2847" y="8987"/>
                    <a:pt x="2832" y="8957"/>
                  </a:cubicBezTo>
                  <a:cubicBezTo>
                    <a:pt x="2820" y="8936"/>
                    <a:pt x="2810" y="8909"/>
                    <a:pt x="2796" y="8897"/>
                  </a:cubicBezTo>
                  <a:cubicBezTo>
                    <a:pt x="2781" y="8867"/>
                    <a:pt x="2764" y="8843"/>
                    <a:pt x="2746" y="8819"/>
                  </a:cubicBezTo>
                  <a:cubicBezTo>
                    <a:pt x="2731" y="8798"/>
                    <a:pt x="2715" y="8780"/>
                    <a:pt x="2702" y="8762"/>
                  </a:cubicBezTo>
                  <a:cubicBezTo>
                    <a:pt x="2680" y="8741"/>
                    <a:pt x="2660" y="8711"/>
                    <a:pt x="2638" y="8696"/>
                  </a:cubicBezTo>
                  <a:cubicBezTo>
                    <a:pt x="2619" y="8678"/>
                    <a:pt x="2597" y="8660"/>
                    <a:pt x="2577" y="8648"/>
                  </a:cubicBezTo>
                  <a:cubicBezTo>
                    <a:pt x="2552" y="8627"/>
                    <a:pt x="2525" y="8615"/>
                    <a:pt x="2498" y="8609"/>
                  </a:cubicBezTo>
                  <a:cubicBezTo>
                    <a:pt x="2478" y="8609"/>
                    <a:pt x="2419" y="8564"/>
                    <a:pt x="2448" y="8636"/>
                  </a:cubicBezTo>
                  <a:cubicBezTo>
                    <a:pt x="2461" y="8693"/>
                    <a:pt x="2471" y="8759"/>
                    <a:pt x="2461" y="8822"/>
                  </a:cubicBezTo>
                  <a:cubicBezTo>
                    <a:pt x="2458" y="8882"/>
                    <a:pt x="2441" y="8936"/>
                    <a:pt x="2426" y="8987"/>
                  </a:cubicBezTo>
                  <a:cubicBezTo>
                    <a:pt x="2407" y="9038"/>
                    <a:pt x="2384" y="9086"/>
                    <a:pt x="2360" y="9125"/>
                  </a:cubicBezTo>
                  <a:cubicBezTo>
                    <a:pt x="2348" y="9143"/>
                    <a:pt x="2333" y="9167"/>
                    <a:pt x="2318" y="9185"/>
                  </a:cubicBezTo>
                  <a:cubicBezTo>
                    <a:pt x="2299" y="9206"/>
                    <a:pt x="2291" y="9209"/>
                    <a:pt x="2271" y="9224"/>
                  </a:cubicBezTo>
                  <a:cubicBezTo>
                    <a:pt x="2237" y="9245"/>
                    <a:pt x="2225" y="9215"/>
                    <a:pt x="2227" y="9185"/>
                  </a:cubicBezTo>
                  <a:cubicBezTo>
                    <a:pt x="2197" y="9026"/>
                    <a:pt x="2200" y="9116"/>
                    <a:pt x="2195" y="9161"/>
                  </a:cubicBezTo>
                  <a:cubicBezTo>
                    <a:pt x="2191" y="9218"/>
                    <a:pt x="2134" y="9239"/>
                    <a:pt x="2119" y="9194"/>
                  </a:cubicBezTo>
                  <a:cubicBezTo>
                    <a:pt x="2089" y="9125"/>
                    <a:pt x="2090" y="9188"/>
                    <a:pt x="2104" y="9260"/>
                  </a:cubicBezTo>
                  <a:cubicBezTo>
                    <a:pt x="2114" y="9326"/>
                    <a:pt x="2082" y="9332"/>
                    <a:pt x="2052" y="9317"/>
                  </a:cubicBezTo>
                  <a:close/>
                  <a:moveTo>
                    <a:pt x="2176" y="9341"/>
                  </a:moveTo>
                  <a:cubicBezTo>
                    <a:pt x="2186" y="9314"/>
                    <a:pt x="2213" y="9302"/>
                    <a:pt x="2191" y="9353"/>
                  </a:cubicBezTo>
                  <a:cubicBezTo>
                    <a:pt x="2186" y="9353"/>
                    <a:pt x="2170" y="9362"/>
                    <a:pt x="2176" y="9341"/>
                  </a:cubicBezTo>
                  <a:close/>
                  <a:moveTo>
                    <a:pt x="2161" y="9356"/>
                  </a:moveTo>
                  <a:cubicBezTo>
                    <a:pt x="2159" y="9359"/>
                    <a:pt x="2156" y="9368"/>
                    <a:pt x="2153" y="9365"/>
                  </a:cubicBezTo>
                  <a:cubicBezTo>
                    <a:pt x="2112" y="9356"/>
                    <a:pt x="2156" y="9302"/>
                    <a:pt x="2161" y="9356"/>
                  </a:cubicBezTo>
                  <a:close/>
                  <a:moveTo>
                    <a:pt x="4297" y="54"/>
                  </a:moveTo>
                  <a:cubicBezTo>
                    <a:pt x="4297" y="114"/>
                    <a:pt x="4280" y="171"/>
                    <a:pt x="4268" y="222"/>
                  </a:cubicBezTo>
                  <a:cubicBezTo>
                    <a:pt x="4252" y="276"/>
                    <a:pt x="4230" y="324"/>
                    <a:pt x="4208" y="369"/>
                  </a:cubicBezTo>
                  <a:cubicBezTo>
                    <a:pt x="4196" y="390"/>
                    <a:pt x="4183" y="414"/>
                    <a:pt x="4169" y="435"/>
                  </a:cubicBezTo>
                  <a:cubicBezTo>
                    <a:pt x="4151" y="459"/>
                    <a:pt x="4142" y="462"/>
                    <a:pt x="4124" y="477"/>
                  </a:cubicBezTo>
                  <a:cubicBezTo>
                    <a:pt x="4092" y="501"/>
                    <a:pt x="4078" y="471"/>
                    <a:pt x="4078" y="444"/>
                  </a:cubicBezTo>
                  <a:cubicBezTo>
                    <a:pt x="4041" y="288"/>
                    <a:pt x="4048" y="378"/>
                    <a:pt x="4046" y="423"/>
                  </a:cubicBezTo>
                  <a:cubicBezTo>
                    <a:pt x="4046" y="480"/>
                    <a:pt x="3989" y="507"/>
                    <a:pt x="3972" y="468"/>
                  </a:cubicBezTo>
                  <a:cubicBezTo>
                    <a:pt x="3938" y="402"/>
                    <a:pt x="3943" y="465"/>
                    <a:pt x="3959" y="534"/>
                  </a:cubicBezTo>
                  <a:cubicBezTo>
                    <a:pt x="3980" y="600"/>
                    <a:pt x="3948" y="609"/>
                    <a:pt x="3918" y="600"/>
                  </a:cubicBezTo>
                  <a:cubicBezTo>
                    <a:pt x="3883" y="603"/>
                    <a:pt x="3847" y="591"/>
                    <a:pt x="3814" y="582"/>
                  </a:cubicBezTo>
                  <a:cubicBezTo>
                    <a:pt x="3792" y="573"/>
                    <a:pt x="3770" y="564"/>
                    <a:pt x="3750" y="546"/>
                  </a:cubicBezTo>
                  <a:cubicBezTo>
                    <a:pt x="3713" y="519"/>
                    <a:pt x="3679" y="480"/>
                    <a:pt x="3650" y="432"/>
                  </a:cubicBezTo>
                  <a:cubicBezTo>
                    <a:pt x="3637" y="411"/>
                    <a:pt x="3627" y="390"/>
                    <a:pt x="3617" y="363"/>
                  </a:cubicBezTo>
                  <a:cubicBezTo>
                    <a:pt x="3601" y="327"/>
                    <a:pt x="3598" y="282"/>
                    <a:pt x="3593" y="240"/>
                  </a:cubicBezTo>
                  <a:cubicBezTo>
                    <a:pt x="3590" y="216"/>
                    <a:pt x="3606" y="117"/>
                    <a:pt x="3591" y="141"/>
                  </a:cubicBezTo>
                  <a:cubicBezTo>
                    <a:pt x="3574" y="165"/>
                    <a:pt x="3559" y="195"/>
                    <a:pt x="3546" y="225"/>
                  </a:cubicBezTo>
                  <a:cubicBezTo>
                    <a:pt x="3534" y="249"/>
                    <a:pt x="3526" y="276"/>
                    <a:pt x="3514" y="300"/>
                  </a:cubicBezTo>
                  <a:cubicBezTo>
                    <a:pt x="3504" y="330"/>
                    <a:pt x="3494" y="366"/>
                    <a:pt x="3485" y="393"/>
                  </a:cubicBezTo>
                  <a:cubicBezTo>
                    <a:pt x="3475" y="438"/>
                    <a:pt x="3465" y="483"/>
                    <a:pt x="3453" y="528"/>
                  </a:cubicBezTo>
                  <a:cubicBezTo>
                    <a:pt x="3446" y="561"/>
                    <a:pt x="3441" y="600"/>
                    <a:pt x="3433" y="633"/>
                  </a:cubicBezTo>
                  <a:cubicBezTo>
                    <a:pt x="3430" y="675"/>
                    <a:pt x="3421" y="717"/>
                    <a:pt x="3418" y="759"/>
                  </a:cubicBezTo>
                  <a:cubicBezTo>
                    <a:pt x="3414" y="819"/>
                    <a:pt x="3403" y="873"/>
                    <a:pt x="3409" y="933"/>
                  </a:cubicBezTo>
                  <a:cubicBezTo>
                    <a:pt x="3423" y="915"/>
                    <a:pt x="3436" y="900"/>
                    <a:pt x="3450" y="879"/>
                  </a:cubicBezTo>
                  <a:cubicBezTo>
                    <a:pt x="3465" y="861"/>
                    <a:pt x="3482" y="831"/>
                    <a:pt x="3500" y="822"/>
                  </a:cubicBezTo>
                  <a:cubicBezTo>
                    <a:pt x="3534" y="801"/>
                    <a:pt x="3569" y="783"/>
                    <a:pt x="3606" y="792"/>
                  </a:cubicBezTo>
                  <a:cubicBezTo>
                    <a:pt x="3625" y="807"/>
                    <a:pt x="3652" y="813"/>
                    <a:pt x="3662" y="849"/>
                  </a:cubicBezTo>
                  <a:cubicBezTo>
                    <a:pt x="3686" y="879"/>
                    <a:pt x="3657" y="1011"/>
                    <a:pt x="3679" y="996"/>
                  </a:cubicBezTo>
                  <a:cubicBezTo>
                    <a:pt x="3694" y="972"/>
                    <a:pt x="3706" y="948"/>
                    <a:pt x="3723" y="927"/>
                  </a:cubicBezTo>
                  <a:cubicBezTo>
                    <a:pt x="3741" y="900"/>
                    <a:pt x="3761" y="885"/>
                    <a:pt x="3783" y="873"/>
                  </a:cubicBezTo>
                  <a:cubicBezTo>
                    <a:pt x="3807" y="858"/>
                    <a:pt x="3832" y="861"/>
                    <a:pt x="3856" y="876"/>
                  </a:cubicBezTo>
                  <a:cubicBezTo>
                    <a:pt x="3866" y="891"/>
                    <a:pt x="3888" y="897"/>
                    <a:pt x="3893" y="927"/>
                  </a:cubicBezTo>
                  <a:cubicBezTo>
                    <a:pt x="3915" y="972"/>
                    <a:pt x="3910" y="1038"/>
                    <a:pt x="3913" y="1092"/>
                  </a:cubicBezTo>
                  <a:cubicBezTo>
                    <a:pt x="3933" y="1050"/>
                    <a:pt x="3959" y="999"/>
                    <a:pt x="3994" y="1005"/>
                  </a:cubicBezTo>
                  <a:cubicBezTo>
                    <a:pt x="4033" y="1023"/>
                    <a:pt x="4071" y="1062"/>
                    <a:pt x="4098" y="1116"/>
                  </a:cubicBezTo>
                  <a:cubicBezTo>
                    <a:pt x="4119" y="1149"/>
                    <a:pt x="4139" y="1194"/>
                    <a:pt x="4152" y="1238"/>
                  </a:cubicBezTo>
                  <a:cubicBezTo>
                    <a:pt x="4164" y="1268"/>
                    <a:pt x="4176" y="1313"/>
                    <a:pt x="4186" y="1343"/>
                  </a:cubicBezTo>
                  <a:lnTo>
                    <a:pt x="4188" y="1349"/>
                  </a:lnTo>
                  <a:lnTo>
                    <a:pt x="4189" y="1340"/>
                  </a:lnTo>
                  <a:cubicBezTo>
                    <a:pt x="4174" y="1235"/>
                    <a:pt x="4159" y="1128"/>
                    <a:pt x="4167" y="1017"/>
                  </a:cubicBezTo>
                  <a:cubicBezTo>
                    <a:pt x="4172" y="948"/>
                    <a:pt x="4181" y="870"/>
                    <a:pt x="4209" y="819"/>
                  </a:cubicBezTo>
                  <a:cubicBezTo>
                    <a:pt x="4223" y="783"/>
                    <a:pt x="4247" y="765"/>
                    <a:pt x="4268" y="768"/>
                  </a:cubicBezTo>
                  <a:cubicBezTo>
                    <a:pt x="4290" y="771"/>
                    <a:pt x="4311" y="783"/>
                    <a:pt x="4327" y="810"/>
                  </a:cubicBezTo>
                  <a:cubicBezTo>
                    <a:pt x="4351" y="855"/>
                    <a:pt x="4354" y="843"/>
                    <a:pt x="4343" y="786"/>
                  </a:cubicBezTo>
                  <a:cubicBezTo>
                    <a:pt x="4331" y="735"/>
                    <a:pt x="4339" y="675"/>
                    <a:pt x="4351" y="630"/>
                  </a:cubicBezTo>
                  <a:cubicBezTo>
                    <a:pt x="4364" y="594"/>
                    <a:pt x="4381" y="570"/>
                    <a:pt x="4403" y="561"/>
                  </a:cubicBezTo>
                  <a:cubicBezTo>
                    <a:pt x="4434" y="546"/>
                    <a:pt x="4466" y="558"/>
                    <a:pt x="4492" y="576"/>
                  </a:cubicBezTo>
                  <a:cubicBezTo>
                    <a:pt x="4511" y="579"/>
                    <a:pt x="4535" y="609"/>
                    <a:pt x="4546" y="606"/>
                  </a:cubicBezTo>
                  <a:cubicBezTo>
                    <a:pt x="4536" y="576"/>
                    <a:pt x="4528" y="543"/>
                    <a:pt x="4514" y="513"/>
                  </a:cubicBezTo>
                  <a:cubicBezTo>
                    <a:pt x="4504" y="459"/>
                    <a:pt x="4484" y="405"/>
                    <a:pt x="4494" y="345"/>
                  </a:cubicBezTo>
                  <a:cubicBezTo>
                    <a:pt x="4494" y="294"/>
                    <a:pt x="4516" y="246"/>
                    <a:pt x="4543" y="228"/>
                  </a:cubicBezTo>
                  <a:cubicBezTo>
                    <a:pt x="4573" y="192"/>
                    <a:pt x="4610" y="195"/>
                    <a:pt x="4646" y="195"/>
                  </a:cubicBezTo>
                  <a:cubicBezTo>
                    <a:pt x="4669" y="198"/>
                    <a:pt x="4708" y="231"/>
                    <a:pt x="4722" y="222"/>
                  </a:cubicBezTo>
                  <a:cubicBezTo>
                    <a:pt x="4706" y="195"/>
                    <a:pt x="4691" y="168"/>
                    <a:pt x="4676" y="141"/>
                  </a:cubicBezTo>
                  <a:cubicBezTo>
                    <a:pt x="4663" y="123"/>
                    <a:pt x="4653" y="96"/>
                    <a:pt x="4637" y="87"/>
                  </a:cubicBezTo>
                  <a:cubicBezTo>
                    <a:pt x="4621" y="60"/>
                    <a:pt x="4602" y="36"/>
                    <a:pt x="4583" y="15"/>
                  </a:cubicBezTo>
                  <a:cubicBezTo>
                    <a:pt x="4580" y="12"/>
                    <a:pt x="4578" y="9"/>
                    <a:pt x="4575" y="6"/>
                  </a:cubicBezTo>
                  <a:lnTo>
                    <a:pt x="4299" y="6"/>
                  </a:lnTo>
                  <a:cubicBezTo>
                    <a:pt x="4300" y="21"/>
                    <a:pt x="4300" y="36"/>
                    <a:pt x="4297" y="54"/>
                  </a:cubicBezTo>
                  <a:close/>
                  <a:moveTo>
                    <a:pt x="4019" y="636"/>
                  </a:moveTo>
                  <a:cubicBezTo>
                    <a:pt x="3979" y="633"/>
                    <a:pt x="4021" y="570"/>
                    <a:pt x="4028" y="624"/>
                  </a:cubicBezTo>
                  <a:cubicBezTo>
                    <a:pt x="4026" y="627"/>
                    <a:pt x="4024" y="639"/>
                    <a:pt x="4019" y="636"/>
                  </a:cubicBezTo>
                  <a:close/>
                  <a:moveTo>
                    <a:pt x="4058" y="615"/>
                  </a:moveTo>
                  <a:cubicBezTo>
                    <a:pt x="4053" y="618"/>
                    <a:pt x="4036" y="630"/>
                    <a:pt x="4043" y="606"/>
                  </a:cubicBezTo>
                  <a:cubicBezTo>
                    <a:pt x="4051" y="576"/>
                    <a:pt x="4078" y="561"/>
                    <a:pt x="4058" y="615"/>
                  </a:cubicBezTo>
                  <a:close/>
                  <a:moveTo>
                    <a:pt x="21575" y="6648"/>
                  </a:moveTo>
                  <a:lnTo>
                    <a:pt x="21575" y="3949"/>
                  </a:lnTo>
                  <a:cubicBezTo>
                    <a:pt x="21556" y="3943"/>
                    <a:pt x="21536" y="3940"/>
                    <a:pt x="21519" y="3934"/>
                  </a:cubicBezTo>
                  <a:cubicBezTo>
                    <a:pt x="21475" y="3931"/>
                    <a:pt x="21433" y="3919"/>
                    <a:pt x="21388" y="3925"/>
                  </a:cubicBezTo>
                  <a:cubicBezTo>
                    <a:pt x="21332" y="3928"/>
                    <a:pt x="21277" y="3931"/>
                    <a:pt x="21223" y="3955"/>
                  </a:cubicBezTo>
                  <a:cubicBezTo>
                    <a:pt x="21172" y="3976"/>
                    <a:pt x="21305" y="4066"/>
                    <a:pt x="21327" y="4117"/>
                  </a:cubicBezTo>
                  <a:cubicBezTo>
                    <a:pt x="21362" y="4204"/>
                    <a:pt x="21410" y="4288"/>
                    <a:pt x="21425" y="4393"/>
                  </a:cubicBezTo>
                  <a:cubicBezTo>
                    <a:pt x="21435" y="4468"/>
                    <a:pt x="21443" y="4537"/>
                    <a:pt x="21447" y="4618"/>
                  </a:cubicBezTo>
                  <a:cubicBezTo>
                    <a:pt x="21457" y="4795"/>
                    <a:pt x="21447" y="4972"/>
                    <a:pt x="21418" y="5143"/>
                  </a:cubicBezTo>
                  <a:cubicBezTo>
                    <a:pt x="21403" y="5239"/>
                    <a:pt x="21381" y="5329"/>
                    <a:pt x="21357" y="5422"/>
                  </a:cubicBezTo>
                  <a:cubicBezTo>
                    <a:pt x="21315" y="5554"/>
                    <a:pt x="21275" y="5695"/>
                    <a:pt x="21216" y="5815"/>
                  </a:cubicBezTo>
                  <a:cubicBezTo>
                    <a:pt x="21179" y="5944"/>
                    <a:pt x="21122" y="6036"/>
                    <a:pt x="21081" y="5857"/>
                  </a:cubicBezTo>
                  <a:cubicBezTo>
                    <a:pt x="21029" y="5695"/>
                    <a:pt x="20967" y="5578"/>
                    <a:pt x="20987" y="5797"/>
                  </a:cubicBezTo>
                  <a:cubicBezTo>
                    <a:pt x="21004" y="5923"/>
                    <a:pt x="20887" y="6078"/>
                    <a:pt x="20822" y="5989"/>
                  </a:cubicBezTo>
                  <a:cubicBezTo>
                    <a:pt x="20768" y="5923"/>
                    <a:pt x="20680" y="5764"/>
                    <a:pt x="20795" y="6132"/>
                  </a:cubicBezTo>
                  <a:cubicBezTo>
                    <a:pt x="20825" y="6180"/>
                    <a:pt x="20839" y="6270"/>
                    <a:pt x="20761" y="6345"/>
                  </a:cubicBezTo>
                  <a:cubicBezTo>
                    <a:pt x="20712" y="6384"/>
                    <a:pt x="20695" y="6408"/>
                    <a:pt x="20643" y="6435"/>
                  </a:cubicBezTo>
                  <a:cubicBezTo>
                    <a:pt x="20598" y="6450"/>
                    <a:pt x="20551" y="6459"/>
                    <a:pt x="20510" y="6468"/>
                  </a:cubicBezTo>
                  <a:cubicBezTo>
                    <a:pt x="20429" y="6474"/>
                    <a:pt x="20338" y="6474"/>
                    <a:pt x="20254" y="6450"/>
                  </a:cubicBezTo>
                  <a:cubicBezTo>
                    <a:pt x="20177" y="6414"/>
                    <a:pt x="20091" y="6381"/>
                    <a:pt x="20023" y="6291"/>
                  </a:cubicBezTo>
                  <a:cubicBezTo>
                    <a:pt x="19942" y="6219"/>
                    <a:pt x="19889" y="6072"/>
                    <a:pt x="19852" y="5935"/>
                  </a:cubicBezTo>
                  <a:cubicBezTo>
                    <a:pt x="19825" y="5725"/>
                    <a:pt x="19772" y="5992"/>
                    <a:pt x="19739" y="6057"/>
                  </a:cubicBezTo>
                  <a:cubicBezTo>
                    <a:pt x="19702" y="6162"/>
                    <a:pt x="19666" y="6270"/>
                    <a:pt x="19646" y="6387"/>
                  </a:cubicBezTo>
                  <a:cubicBezTo>
                    <a:pt x="19624" y="6474"/>
                    <a:pt x="19604" y="6570"/>
                    <a:pt x="19592" y="6663"/>
                  </a:cubicBezTo>
                  <a:cubicBezTo>
                    <a:pt x="19572" y="6762"/>
                    <a:pt x="19565" y="6879"/>
                    <a:pt x="19550" y="6987"/>
                  </a:cubicBezTo>
                  <a:cubicBezTo>
                    <a:pt x="19543" y="7065"/>
                    <a:pt x="19540" y="7146"/>
                    <a:pt x="19535" y="7230"/>
                  </a:cubicBezTo>
                  <a:cubicBezTo>
                    <a:pt x="19530" y="7332"/>
                    <a:pt x="19526" y="7428"/>
                    <a:pt x="19530" y="7530"/>
                  </a:cubicBezTo>
                  <a:cubicBezTo>
                    <a:pt x="19520" y="7599"/>
                    <a:pt x="19530" y="7677"/>
                    <a:pt x="19530" y="7749"/>
                  </a:cubicBezTo>
                  <a:cubicBezTo>
                    <a:pt x="19537" y="7845"/>
                    <a:pt x="19542" y="7941"/>
                    <a:pt x="19550" y="8031"/>
                  </a:cubicBezTo>
                  <a:cubicBezTo>
                    <a:pt x="19580" y="7995"/>
                    <a:pt x="19607" y="7812"/>
                    <a:pt x="19638" y="7725"/>
                  </a:cubicBezTo>
                  <a:cubicBezTo>
                    <a:pt x="19693" y="7602"/>
                    <a:pt x="19745" y="7467"/>
                    <a:pt x="19835" y="7419"/>
                  </a:cubicBezTo>
                  <a:cubicBezTo>
                    <a:pt x="19895" y="7353"/>
                    <a:pt x="19981" y="7353"/>
                    <a:pt x="20038" y="7431"/>
                  </a:cubicBezTo>
                  <a:cubicBezTo>
                    <a:pt x="20119" y="7497"/>
                    <a:pt x="20150" y="7647"/>
                    <a:pt x="20192" y="7767"/>
                  </a:cubicBezTo>
                  <a:cubicBezTo>
                    <a:pt x="20205" y="7854"/>
                    <a:pt x="20227" y="7941"/>
                    <a:pt x="20244" y="8019"/>
                  </a:cubicBezTo>
                  <a:cubicBezTo>
                    <a:pt x="20266" y="7983"/>
                    <a:pt x="20269" y="7848"/>
                    <a:pt x="20295" y="7782"/>
                  </a:cubicBezTo>
                  <a:cubicBezTo>
                    <a:pt x="20318" y="7662"/>
                    <a:pt x="20355" y="7530"/>
                    <a:pt x="20419" y="7449"/>
                  </a:cubicBezTo>
                  <a:cubicBezTo>
                    <a:pt x="20465" y="7389"/>
                    <a:pt x="20519" y="7365"/>
                    <a:pt x="20576" y="7374"/>
                  </a:cubicBezTo>
                  <a:cubicBezTo>
                    <a:pt x="20643" y="7404"/>
                    <a:pt x="20726" y="7467"/>
                    <a:pt x="20763" y="7587"/>
                  </a:cubicBezTo>
                  <a:cubicBezTo>
                    <a:pt x="20807" y="7722"/>
                    <a:pt x="20823" y="7722"/>
                    <a:pt x="20812" y="7572"/>
                  </a:cubicBezTo>
                  <a:cubicBezTo>
                    <a:pt x="20808" y="7470"/>
                    <a:pt x="20827" y="7380"/>
                    <a:pt x="20857" y="7299"/>
                  </a:cubicBezTo>
                  <a:cubicBezTo>
                    <a:pt x="20887" y="7218"/>
                    <a:pt x="20948" y="7164"/>
                    <a:pt x="21005" y="7173"/>
                  </a:cubicBezTo>
                  <a:cubicBezTo>
                    <a:pt x="21110" y="7149"/>
                    <a:pt x="21206" y="7245"/>
                    <a:pt x="21290" y="7332"/>
                  </a:cubicBezTo>
                  <a:cubicBezTo>
                    <a:pt x="21406" y="7452"/>
                    <a:pt x="21494" y="7638"/>
                    <a:pt x="21575" y="7824"/>
                  </a:cubicBezTo>
                  <a:lnTo>
                    <a:pt x="21575" y="7731"/>
                  </a:lnTo>
                  <a:cubicBezTo>
                    <a:pt x="21566" y="7695"/>
                    <a:pt x="21558" y="7656"/>
                    <a:pt x="21553" y="7623"/>
                  </a:cubicBezTo>
                  <a:cubicBezTo>
                    <a:pt x="21526" y="7506"/>
                    <a:pt x="21506" y="7365"/>
                    <a:pt x="21502" y="7245"/>
                  </a:cubicBezTo>
                  <a:cubicBezTo>
                    <a:pt x="21485" y="7065"/>
                    <a:pt x="21504" y="6873"/>
                    <a:pt x="21544" y="6705"/>
                  </a:cubicBezTo>
                  <a:cubicBezTo>
                    <a:pt x="21553" y="6684"/>
                    <a:pt x="21563" y="6663"/>
                    <a:pt x="21575" y="6648"/>
                  </a:cubicBezTo>
                  <a:close/>
                  <a:moveTo>
                    <a:pt x="21015" y="6327"/>
                  </a:moveTo>
                  <a:cubicBezTo>
                    <a:pt x="20926" y="6315"/>
                    <a:pt x="20983" y="6246"/>
                    <a:pt x="21031" y="6258"/>
                  </a:cubicBezTo>
                  <a:cubicBezTo>
                    <a:pt x="21063" y="6276"/>
                    <a:pt x="21027" y="6315"/>
                    <a:pt x="21015" y="6327"/>
                  </a:cubicBezTo>
                  <a:close/>
                  <a:moveTo>
                    <a:pt x="21098" y="6225"/>
                  </a:moveTo>
                  <a:cubicBezTo>
                    <a:pt x="21095" y="6243"/>
                    <a:pt x="21078" y="6237"/>
                    <a:pt x="21073" y="6237"/>
                  </a:cubicBezTo>
                  <a:cubicBezTo>
                    <a:pt x="21024" y="6129"/>
                    <a:pt x="21155" y="6081"/>
                    <a:pt x="21098" y="6225"/>
                  </a:cubicBezTo>
                  <a:close/>
                  <a:moveTo>
                    <a:pt x="20815" y="15126"/>
                  </a:moveTo>
                  <a:cubicBezTo>
                    <a:pt x="20825" y="15087"/>
                    <a:pt x="20852" y="15084"/>
                    <a:pt x="20871" y="15069"/>
                  </a:cubicBezTo>
                  <a:cubicBezTo>
                    <a:pt x="20908" y="15060"/>
                    <a:pt x="20943" y="15078"/>
                    <a:pt x="20977" y="15099"/>
                  </a:cubicBezTo>
                  <a:cubicBezTo>
                    <a:pt x="20995" y="15108"/>
                    <a:pt x="21012" y="15135"/>
                    <a:pt x="21027" y="15156"/>
                  </a:cubicBezTo>
                  <a:cubicBezTo>
                    <a:pt x="21042" y="15177"/>
                    <a:pt x="21054" y="15192"/>
                    <a:pt x="21068" y="15210"/>
                  </a:cubicBezTo>
                  <a:cubicBezTo>
                    <a:pt x="21073" y="15150"/>
                    <a:pt x="21063" y="15093"/>
                    <a:pt x="21059" y="15036"/>
                  </a:cubicBezTo>
                  <a:cubicBezTo>
                    <a:pt x="21056" y="14994"/>
                    <a:pt x="21047" y="14952"/>
                    <a:pt x="21044" y="14910"/>
                  </a:cubicBezTo>
                  <a:cubicBezTo>
                    <a:pt x="21036" y="14874"/>
                    <a:pt x="21031" y="14838"/>
                    <a:pt x="21024" y="14805"/>
                  </a:cubicBezTo>
                  <a:cubicBezTo>
                    <a:pt x="21014" y="14760"/>
                    <a:pt x="21004" y="14715"/>
                    <a:pt x="20992" y="14670"/>
                  </a:cubicBezTo>
                  <a:cubicBezTo>
                    <a:pt x="20983" y="14643"/>
                    <a:pt x="20972" y="14607"/>
                    <a:pt x="20963" y="14577"/>
                  </a:cubicBezTo>
                  <a:cubicBezTo>
                    <a:pt x="20953" y="14553"/>
                    <a:pt x="20945" y="14526"/>
                    <a:pt x="20931" y="14502"/>
                  </a:cubicBezTo>
                  <a:cubicBezTo>
                    <a:pt x="20916" y="14472"/>
                    <a:pt x="20903" y="14442"/>
                    <a:pt x="20886" y="14418"/>
                  </a:cubicBezTo>
                  <a:cubicBezTo>
                    <a:pt x="20869" y="14394"/>
                    <a:pt x="20887" y="14493"/>
                    <a:pt x="20884" y="14517"/>
                  </a:cubicBezTo>
                  <a:cubicBezTo>
                    <a:pt x="20877" y="14559"/>
                    <a:pt x="20874" y="14604"/>
                    <a:pt x="20861" y="14640"/>
                  </a:cubicBezTo>
                  <a:cubicBezTo>
                    <a:pt x="20850" y="14664"/>
                    <a:pt x="20840" y="14685"/>
                    <a:pt x="20827" y="14709"/>
                  </a:cubicBezTo>
                  <a:cubicBezTo>
                    <a:pt x="20798" y="14760"/>
                    <a:pt x="20765" y="14796"/>
                    <a:pt x="20727" y="14823"/>
                  </a:cubicBezTo>
                  <a:cubicBezTo>
                    <a:pt x="20707" y="14838"/>
                    <a:pt x="20685" y="14850"/>
                    <a:pt x="20663" y="14859"/>
                  </a:cubicBezTo>
                  <a:cubicBezTo>
                    <a:pt x="20630" y="14868"/>
                    <a:pt x="20594" y="14880"/>
                    <a:pt x="20559" y="14877"/>
                  </a:cubicBezTo>
                  <a:cubicBezTo>
                    <a:pt x="20527" y="14889"/>
                    <a:pt x="20497" y="14880"/>
                    <a:pt x="20519" y="14811"/>
                  </a:cubicBezTo>
                  <a:cubicBezTo>
                    <a:pt x="20534" y="14742"/>
                    <a:pt x="20539" y="14676"/>
                    <a:pt x="20505" y="14745"/>
                  </a:cubicBezTo>
                  <a:cubicBezTo>
                    <a:pt x="20487" y="14787"/>
                    <a:pt x="20431" y="14760"/>
                    <a:pt x="20431" y="14700"/>
                  </a:cubicBezTo>
                  <a:cubicBezTo>
                    <a:pt x="20429" y="14655"/>
                    <a:pt x="20434" y="14565"/>
                    <a:pt x="20399" y="14721"/>
                  </a:cubicBezTo>
                  <a:cubicBezTo>
                    <a:pt x="20399" y="14751"/>
                    <a:pt x="20385" y="14781"/>
                    <a:pt x="20353" y="14754"/>
                  </a:cubicBezTo>
                  <a:cubicBezTo>
                    <a:pt x="20335" y="14736"/>
                    <a:pt x="20327" y="14733"/>
                    <a:pt x="20308" y="14712"/>
                  </a:cubicBezTo>
                  <a:cubicBezTo>
                    <a:pt x="20295" y="14691"/>
                    <a:pt x="20281" y="14667"/>
                    <a:pt x="20269" y="14646"/>
                  </a:cubicBezTo>
                  <a:cubicBezTo>
                    <a:pt x="20247" y="14601"/>
                    <a:pt x="20225" y="14553"/>
                    <a:pt x="20209" y="14499"/>
                  </a:cubicBezTo>
                  <a:cubicBezTo>
                    <a:pt x="20195" y="14448"/>
                    <a:pt x="20180" y="14391"/>
                    <a:pt x="20180" y="14331"/>
                  </a:cubicBezTo>
                  <a:cubicBezTo>
                    <a:pt x="20173" y="14268"/>
                    <a:pt x="20185" y="14202"/>
                    <a:pt x="20200" y="14148"/>
                  </a:cubicBezTo>
                  <a:cubicBezTo>
                    <a:pt x="20231" y="14082"/>
                    <a:pt x="20170" y="14118"/>
                    <a:pt x="20150" y="14115"/>
                  </a:cubicBezTo>
                  <a:cubicBezTo>
                    <a:pt x="20121" y="14121"/>
                    <a:pt x="20094" y="14127"/>
                    <a:pt x="20069" y="14145"/>
                  </a:cubicBezTo>
                  <a:cubicBezTo>
                    <a:pt x="20049" y="14154"/>
                    <a:pt x="20027" y="14169"/>
                    <a:pt x="20006" y="14184"/>
                  </a:cubicBezTo>
                  <a:cubicBezTo>
                    <a:pt x="19985" y="14196"/>
                    <a:pt x="19961" y="14223"/>
                    <a:pt x="19939" y="14241"/>
                  </a:cubicBezTo>
                  <a:cubicBezTo>
                    <a:pt x="19924" y="14256"/>
                    <a:pt x="19909" y="14274"/>
                    <a:pt x="19892" y="14292"/>
                  </a:cubicBezTo>
                  <a:cubicBezTo>
                    <a:pt x="19873" y="14313"/>
                    <a:pt x="19855" y="14337"/>
                    <a:pt x="19838" y="14364"/>
                  </a:cubicBezTo>
                  <a:cubicBezTo>
                    <a:pt x="19823" y="14376"/>
                    <a:pt x="19813" y="14400"/>
                    <a:pt x="19799" y="14418"/>
                  </a:cubicBezTo>
                  <a:cubicBezTo>
                    <a:pt x="19784" y="14445"/>
                    <a:pt x="19769" y="14472"/>
                    <a:pt x="19754" y="14499"/>
                  </a:cubicBezTo>
                  <a:cubicBezTo>
                    <a:pt x="19767" y="14508"/>
                    <a:pt x="19806" y="14475"/>
                    <a:pt x="19830" y="14472"/>
                  </a:cubicBezTo>
                  <a:cubicBezTo>
                    <a:pt x="19865" y="14472"/>
                    <a:pt x="19902" y="14469"/>
                    <a:pt x="19932" y="14505"/>
                  </a:cubicBezTo>
                  <a:cubicBezTo>
                    <a:pt x="19959" y="14523"/>
                    <a:pt x="19980" y="14571"/>
                    <a:pt x="19981" y="14622"/>
                  </a:cubicBezTo>
                  <a:cubicBezTo>
                    <a:pt x="19990" y="14685"/>
                    <a:pt x="19971" y="14736"/>
                    <a:pt x="19961" y="14790"/>
                  </a:cubicBezTo>
                  <a:cubicBezTo>
                    <a:pt x="19949" y="14820"/>
                    <a:pt x="19939" y="14853"/>
                    <a:pt x="19929" y="14883"/>
                  </a:cubicBezTo>
                  <a:cubicBezTo>
                    <a:pt x="19941" y="14886"/>
                    <a:pt x="19966" y="14856"/>
                    <a:pt x="19983" y="14853"/>
                  </a:cubicBezTo>
                  <a:cubicBezTo>
                    <a:pt x="20010" y="14835"/>
                    <a:pt x="20042" y="14826"/>
                    <a:pt x="20072" y="14838"/>
                  </a:cubicBezTo>
                  <a:cubicBezTo>
                    <a:pt x="20094" y="14847"/>
                    <a:pt x="20111" y="14871"/>
                    <a:pt x="20124" y="14907"/>
                  </a:cubicBezTo>
                  <a:cubicBezTo>
                    <a:pt x="20136" y="14952"/>
                    <a:pt x="20146" y="15015"/>
                    <a:pt x="20133" y="15063"/>
                  </a:cubicBezTo>
                  <a:cubicBezTo>
                    <a:pt x="20121" y="15120"/>
                    <a:pt x="20124" y="15129"/>
                    <a:pt x="20148" y="15087"/>
                  </a:cubicBezTo>
                  <a:cubicBezTo>
                    <a:pt x="20165" y="15060"/>
                    <a:pt x="20185" y="15048"/>
                    <a:pt x="20207" y="15045"/>
                  </a:cubicBezTo>
                  <a:cubicBezTo>
                    <a:pt x="20229" y="15042"/>
                    <a:pt x="20254" y="15063"/>
                    <a:pt x="20266" y="15096"/>
                  </a:cubicBezTo>
                  <a:cubicBezTo>
                    <a:pt x="20296" y="15147"/>
                    <a:pt x="20303" y="15225"/>
                    <a:pt x="20308" y="15294"/>
                  </a:cubicBezTo>
                  <a:cubicBezTo>
                    <a:pt x="20316" y="15402"/>
                    <a:pt x="20301" y="15513"/>
                    <a:pt x="20286" y="15617"/>
                  </a:cubicBezTo>
                  <a:lnTo>
                    <a:pt x="20288" y="15626"/>
                  </a:lnTo>
                  <a:lnTo>
                    <a:pt x="20289" y="15620"/>
                  </a:lnTo>
                  <a:cubicBezTo>
                    <a:pt x="20300" y="15590"/>
                    <a:pt x="20311" y="15546"/>
                    <a:pt x="20323" y="15516"/>
                  </a:cubicBezTo>
                  <a:cubicBezTo>
                    <a:pt x="20337" y="15471"/>
                    <a:pt x="20357" y="15426"/>
                    <a:pt x="20377" y="15393"/>
                  </a:cubicBezTo>
                  <a:cubicBezTo>
                    <a:pt x="20404" y="15339"/>
                    <a:pt x="20443" y="15300"/>
                    <a:pt x="20482" y="15282"/>
                  </a:cubicBezTo>
                  <a:cubicBezTo>
                    <a:pt x="20517" y="15276"/>
                    <a:pt x="20542" y="15327"/>
                    <a:pt x="20562" y="15369"/>
                  </a:cubicBezTo>
                  <a:cubicBezTo>
                    <a:pt x="20566" y="15315"/>
                    <a:pt x="20561" y="15249"/>
                    <a:pt x="20583" y="15204"/>
                  </a:cubicBezTo>
                  <a:cubicBezTo>
                    <a:pt x="20588" y="15174"/>
                    <a:pt x="20608" y="15168"/>
                    <a:pt x="20620" y="15153"/>
                  </a:cubicBezTo>
                  <a:cubicBezTo>
                    <a:pt x="20643" y="15138"/>
                    <a:pt x="20668" y="15135"/>
                    <a:pt x="20692" y="15150"/>
                  </a:cubicBezTo>
                  <a:cubicBezTo>
                    <a:pt x="20714" y="15162"/>
                    <a:pt x="20734" y="15180"/>
                    <a:pt x="20753" y="15204"/>
                  </a:cubicBezTo>
                  <a:cubicBezTo>
                    <a:pt x="20770" y="15225"/>
                    <a:pt x="20781" y="15246"/>
                    <a:pt x="20797" y="15273"/>
                  </a:cubicBezTo>
                  <a:cubicBezTo>
                    <a:pt x="20820" y="15288"/>
                    <a:pt x="20793" y="15156"/>
                    <a:pt x="20815" y="15126"/>
                  </a:cubicBezTo>
                  <a:close/>
                  <a:moveTo>
                    <a:pt x="20419" y="14892"/>
                  </a:moveTo>
                  <a:cubicBezTo>
                    <a:pt x="20399" y="14838"/>
                    <a:pt x="20426" y="14853"/>
                    <a:pt x="20434" y="14883"/>
                  </a:cubicBezTo>
                  <a:cubicBezTo>
                    <a:pt x="20441" y="14904"/>
                    <a:pt x="20424" y="14895"/>
                    <a:pt x="20419" y="14892"/>
                  </a:cubicBezTo>
                  <a:close/>
                  <a:moveTo>
                    <a:pt x="20458" y="14913"/>
                  </a:moveTo>
                  <a:cubicBezTo>
                    <a:pt x="20453" y="14916"/>
                    <a:pt x="20451" y="14904"/>
                    <a:pt x="20450" y="14901"/>
                  </a:cubicBezTo>
                  <a:cubicBezTo>
                    <a:pt x="20456" y="14847"/>
                    <a:pt x="20498" y="14907"/>
                    <a:pt x="20458" y="14913"/>
                  </a:cubicBezTo>
                  <a:close/>
                  <a:moveTo>
                    <a:pt x="20722" y="432"/>
                  </a:moveTo>
                  <a:cubicBezTo>
                    <a:pt x="20679" y="555"/>
                    <a:pt x="20616" y="639"/>
                    <a:pt x="20586" y="453"/>
                  </a:cubicBezTo>
                  <a:cubicBezTo>
                    <a:pt x="20542" y="282"/>
                    <a:pt x="20487" y="156"/>
                    <a:pt x="20495" y="378"/>
                  </a:cubicBezTo>
                  <a:cubicBezTo>
                    <a:pt x="20505" y="507"/>
                    <a:pt x="20380" y="642"/>
                    <a:pt x="20320" y="543"/>
                  </a:cubicBezTo>
                  <a:cubicBezTo>
                    <a:pt x="20269" y="468"/>
                    <a:pt x="20190" y="297"/>
                    <a:pt x="20284" y="681"/>
                  </a:cubicBezTo>
                  <a:cubicBezTo>
                    <a:pt x="20313" y="735"/>
                    <a:pt x="20320" y="828"/>
                    <a:pt x="20241" y="888"/>
                  </a:cubicBezTo>
                  <a:cubicBezTo>
                    <a:pt x="20190" y="921"/>
                    <a:pt x="20173" y="942"/>
                    <a:pt x="20118" y="960"/>
                  </a:cubicBezTo>
                  <a:cubicBezTo>
                    <a:pt x="20072" y="966"/>
                    <a:pt x="20025" y="969"/>
                    <a:pt x="19983" y="972"/>
                  </a:cubicBezTo>
                  <a:cubicBezTo>
                    <a:pt x="19902" y="966"/>
                    <a:pt x="19813" y="948"/>
                    <a:pt x="19730" y="912"/>
                  </a:cubicBezTo>
                  <a:cubicBezTo>
                    <a:pt x="19656" y="864"/>
                    <a:pt x="19572" y="816"/>
                    <a:pt x="19510" y="714"/>
                  </a:cubicBezTo>
                  <a:cubicBezTo>
                    <a:pt x="19432" y="627"/>
                    <a:pt x="19387" y="474"/>
                    <a:pt x="19358" y="330"/>
                  </a:cubicBezTo>
                  <a:cubicBezTo>
                    <a:pt x="19343" y="117"/>
                    <a:pt x="19277" y="375"/>
                    <a:pt x="19238" y="435"/>
                  </a:cubicBezTo>
                  <a:cubicBezTo>
                    <a:pt x="19195" y="534"/>
                    <a:pt x="19156" y="633"/>
                    <a:pt x="19129" y="750"/>
                  </a:cubicBezTo>
                  <a:cubicBezTo>
                    <a:pt x="19102" y="834"/>
                    <a:pt x="19078" y="927"/>
                    <a:pt x="19060" y="1017"/>
                  </a:cubicBezTo>
                  <a:cubicBezTo>
                    <a:pt x="19035" y="1110"/>
                    <a:pt x="19021" y="1229"/>
                    <a:pt x="19001" y="1331"/>
                  </a:cubicBezTo>
                  <a:cubicBezTo>
                    <a:pt x="18991" y="1409"/>
                    <a:pt x="18982" y="1487"/>
                    <a:pt x="18972" y="1571"/>
                  </a:cubicBezTo>
                  <a:cubicBezTo>
                    <a:pt x="18962" y="1658"/>
                    <a:pt x="18955" y="1742"/>
                    <a:pt x="18952" y="1829"/>
                  </a:cubicBezTo>
                  <a:cubicBezTo>
                    <a:pt x="18935" y="1739"/>
                    <a:pt x="18896" y="1673"/>
                    <a:pt x="18868" y="1592"/>
                  </a:cubicBezTo>
                  <a:cubicBezTo>
                    <a:pt x="18846" y="1538"/>
                    <a:pt x="18817" y="1490"/>
                    <a:pt x="18795" y="1433"/>
                  </a:cubicBezTo>
                  <a:cubicBezTo>
                    <a:pt x="18768" y="1394"/>
                    <a:pt x="18747" y="1346"/>
                    <a:pt x="18723" y="1307"/>
                  </a:cubicBezTo>
                  <a:cubicBezTo>
                    <a:pt x="18689" y="1256"/>
                    <a:pt x="18656" y="1205"/>
                    <a:pt x="18622" y="1158"/>
                  </a:cubicBezTo>
                  <a:cubicBezTo>
                    <a:pt x="18598" y="1131"/>
                    <a:pt x="18568" y="1095"/>
                    <a:pt x="18541" y="1065"/>
                  </a:cubicBezTo>
                  <a:cubicBezTo>
                    <a:pt x="18516" y="1044"/>
                    <a:pt x="18492" y="1017"/>
                    <a:pt x="18465" y="999"/>
                  </a:cubicBezTo>
                  <a:cubicBezTo>
                    <a:pt x="18432" y="975"/>
                    <a:pt x="18399" y="948"/>
                    <a:pt x="18364" y="939"/>
                  </a:cubicBezTo>
                  <a:cubicBezTo>
                    <a:pt x="18332" y="927"/>
                    <a:pt x="18396" y="1044"/>
                    <a:pt x="18401" y="1083"/>
                  </a:cubicBezTo>
                  <a:cubicBezTo>
                    <a:pt x="18410" y="1149"/>
                    <a:pt x="18425" y="1220"/>
                    <a:pt x="18418" y="1289"/>
                  </a:cubicBezTo>
                  <a:cubicBezTo>
                    <a:pt x="18413" y="1337"/>
                    <a:pt x="18408" y="1382"/>
                    <a:pt x="18398" y="1430"/>
                  </a:cubicBezTo>
                  <a:cubicBezTo>
                    <a:pt x="18378" y="1538"/>
                    <a:pt x="18346" y="1637"/>
                    <a:pt x="18303" y="1724"/>
                  </a:cubicBezTo>
                  <a:cubicBezTo>
                    <a:pt x="18280" y="1775"/>
                    <a:pt x="18255" y="1817"/>
                    <a:pt x="18228" y="1859"/>
                  </a:cubicBezTo>
                  <a:cubicBezTo>
                    <a:pt x="18184" y="1916"/>
                    <a:pt x="18138" y="1979"/>
                    <a:pt x="18086" y="2021"/>
                  </a:cubicBezTo>
                  <a:cubicBezTo>
                    <a:pt x="18046" y="2078"/>
                    <a:pt x="17999" y="2108"/>
                    <a:pt x="18000" y="1982"/>
                  </a:cubicBezTo>
                  <a:cubicBezTo>
                    <a:pt x="17994" y="1862"/>
                    <a:pt x="17973" y="1763"/>
                    <a:pt x="17953" y="1904"/>
                  </a:cubicBezTo>
                  <a:cubicBezTo>
                    <a:pt x="17945" y="1985"/>
                    <a:pt x="17852" y="2021"/>
                    <a:pt x="17828" y="1940"/>
                  </a:cubicBezTo>
                  <a:cubicBezTo>
                    <a:pt x="17807" y="1877"/>
                    <a:pt x="17778" y="1742"/>
                    <a:pt x="17791" y="2012"/>
                  </a:cubicBezTo>
                  <a:cubicBezTo>
                    <a:pt x="17803" y="2054"/>
                    <a:pt x="17796" y="2114"/>
                    <a:pt x="17741" y="2120"/>
                  </a:cubicBezTo>
                  <a:cubicBezTo>
                    <a:pt x="17705" y="2120"/>
                    <a:pt x="17694" y="2126"/>
                    <a:pt x="17658" y="2117"/>
                  </a:cubicBezTo>
                  <a:cubicBezTo>
                    <a:pt x="17630" y="2105"/>
                    <a:pt x="17601" y="2087"/>
                    <a:pt x="17576" y="2075"/>
                  </a:cubicBezTo>
                  <a:cubicBezTo>
                    <a:pt x="17527" y="2042"/>
                    <a:pt x="17475" y="1997"/>
                    <a:pt x="17429" y="1943"/>
                  </a:cubicBezTo>
                  <a:cubicBezTo>
                    <a:pt x="17389" y="1886"/>
                    <a:pt x="17343" y="1826"/>
                    <a:pt x="17318" y="1742"/>
                  </a:cubicBezTo>
                  <a:cubicBezTo>
                    <a:pt x="17281" y="1661"/>
                    <a:pt x="17271" y="1550"/>
                    <a:pt x="17271" y="1451"/>
                  </a:cubicBezTo>
                  <a:cubicBezTo>
                    <a:pt x="17286" y="1316"/>
                    <a:pt x="17215" y="1448"/>
                    <a:pt x="17187" y="1472"/>
                  </a:cubicBezTo>
                  <a:cubicBezTo>
                    <a:pt x="17150" y="1517"/>
                    <a:pt x="17113" y="1562"/>
                    <a:pt x="17082" y="1622"/>
                  </a:cubicBezTo>
                  <a:cubicBezTo>
                    <a:pt x="17055" y="1661"/>
                    <a:pt x="17030" y="1709"/>
                    <a:pt x="17010" y="1760"/>
                  </a:cubicBezTo>
                  <a:cubicBezTo>
                    <a:pt x="16983" y="1808"/>
                    <a:pt x="16961" y="1874"/>
                    <a:pt x="16937" y="1931"/>
                  </a:cubicBezTo>
                  <a:cubicBezTo>
                    <a:pt x="16922" y="1973"/>
                    <a:pt x="16907" y="2018"/>
                    <a:pt x="16892" y="2066"/>
                  </a:cubicBezTo>
                  <a:cubicBezTo>
                    <a:pt x="16873" y="2123"/>
                    <a:pt x="16857" y="2177"/>
                    <a:pt x="16845" y="2240"/>
                  </a:cubicBezTo>
                  <a:cubicBezTo>
                    <a:pt x="16828" y="2276"/>
                    <a:pt x="16823" y="2327"/>
                    <a:pt x="16813" y="2369"/>
                  </a:cubicBezTo>
                  <a:cubicBezTo>
                    <a:pt x="16803" y="2429"/>
                    <a:pt x="16793" y="2486"/>
                    <a:pt x="16782" y="2546"/>
                  </a:cubicBezTo>
                  <a:cubicBezTo>
                    <a:pt x="16806" y="2540"/>
                    <a:pt x="16848" y="2444"/>
                    <a:pt x="16880" y="2408"/>
                  </a:cubicBezTo>
                  <a:cubicBezTo>
                    <a:pt x="16931" y="2360"/>
                    <a:pt x="16981" y="2309"/>
                    <a:pt x="17040" y="2321"/>
                  </a:cubicBezTo>
                  <a:cubicBezTo>
                    <a:pt x="17086" y="2312"/>
                    <a:pt x="17136" y="2351"/>
                    <a:pt x="17158" y="2423"/>
                  </a:cubicBezTo>
                  <a:cubicBezTo>
                    <a:pt x="17197" y="2498"/>
                    <a:pt x="17192" y="2603"/>
                    <a:pt x="17198" y="2693"/>
                  </a:cubicBezTo>
                  <a:cubicBezTo>
                    <a:pt x="17193" y="2750"/>
                    <a:pt x="17193" y="2810"/>
                    <a:pt x="17192" y="2867"/>
                  </a:cubicBezTo>
                  <a:cubicBezTo>
                    <a:pt x="17209" y="2855"/>
                    <a:pt x="17232" y="2780"/>
                    <a:pt x="17256" y="2753"/>
                  </a:cubicBezTo>
                  <a:cubicBezTo>
                    <a:pt x="17288" y="2693"/>
                    <a:pt x="17328" y="2636"/>
                    <a:pt x="17377" y="2615"/>
                  </a:cubicBezTo>
                  <a:cubicBezTo>
                    <a:pt x="17412" y="2600"/>
                    <a:pt x="17448" y="2612"/>
                    <a:pt x="17480" y="2645"/>
                  </a:cubicBezTo>
                  <a:cubicBezTo>
                    <a:pt x="17515" y="2693"/>
                    <a:pt x="17554" y="2771"/>
                    <a:pt x="17557" y="2858"/>
                  </a:cubicBezTo>
                  <a:cubicBezTo>
                    <a:pt x="17564" y="2957"/>
                    <a:pt x="17572" y="2966"/>
                    <a:pt x="17588" y="2873"/>
                  </a:cubicBezTo>
                  <a:cubicBezTo>
                    <a:pt x="17599" y="2813"/>
                    <a:pt x="17625" y="2768"/>
                    <a:pt x="17655" y="2735"/>
                  </a:cubicBezTo>
                  <a:cubicBezTo>
                    <a:pt x="17684" y="2702"/>
                    <a:pt x="17727" y="2699"/>
                    <a:pt x="17761" y="2729"/>
                  </a:cubicBezTo>
                  <a:cubicBezTo>
                    <a:pt x="17817" y="2759"/>
                    <a:pt x="17857" y="2840"/>
                    <a:pt x="17891" y="2921"/>
                  </a:cubicBezTo>
                  <a:cubicBezTo>
                    <a:pt x="17854" y="2966"/>
                    <a:pt x="17818" y="3014"/>
                    <a:pt x="17780" y="3065"/>
                  </a:cubicBezTo>
                  <a:cubicBezTo>
                    <a:pt x="17734" y="3125"/>
                    <a:pt x="17690" y="3188"/>
                    <a:pt x="17652" y="3263"/>
                  </a:cubicBezTo>
                  <a:cubicBezTo>
                    <a:pt x="17616" y="3296"/>
                    <a:pt x="17591" y="3362"/>
                    <a:pt x="17561" y="3413"/>
                  </a:cubicBezTo>
                  <a:cubicBezTo>
                    <a:pt x="17525" y="3488"/>
                    <a:pt x="17490" y="3557"/>
                    <a:pt x="17456" y="3631"/>
                  </a:cubicBezTo>
                  <a:cubicBezTo>
                    <a:pt x="17492" y="3646"/>
                    <a:pt x="17586" y="3560"/>
                    <a:pt x="17643" y="3542"/>
                  </a:cubicBezTo>
                  <a:cubicBezTo>
                    <a:pt x="17732" y="3530"/>
                    <a:pt x="17823" y="3509"/>
                    <a:pt x="17903" y="3593"/>
                  </a:cubicBezTo>
                  <a:cubicBezTo>
                    <a:pt x="17970" y="3625"/>
                    <a:pt x="18029" y="3739"/>
                    <a:pt x="18036" y="3865"/>
                  </a:cubicBezTo>
                  <a:cubicBezTo>
                    <a:pt x="18064" y="4015"/>
                    <a:pt x="18020" y="4156"/>
                    <a:pt x="18000" y="4294"/>
                  </a:cubicBezTo>
                  <a:cubicBezTo>
                    <a:pt x="17973" y="4372"/>
                    <a:pt x="17953" y="4459"/>
                    <a:pt x="17931" y="4534"/>
                  </a:cubicBezTo>
                  <a:cubicBezTo>
                    <a:pt x="17960" y="4537"/>
                    <a:pt x="18019" y="4453"/>
                    <a:pt x="18063" y="4441"/>
                  </a:cubicBezTo>
                  <a:cubicBezTo>
                    <a:pt x="18128" y="4390"/>
                    <a:pt x="18207" y="4351"/>
                    <a:pt x="18285" y="4378"/>
                  </a:cubicBezTo>
                  <a:cubicBezTo>
                    <a:pt x="18341" y="4396"/>
                    <a:pt x="18386" y="4450"/>
                    <a:pt x="18423" y="4534"/>
                  </a:cubicBezTo>
                  <a:cubicBezTo>
                    <a:pt x="18457" y="4642"/>
                    <a:pt x="18487" y="4795"/>
                    <a:pt x="18460" y="4924"/>
                  </a:cubicBezTo>
                  <a:cubicBezTo>
                    <a:pt x="18435" y="5074"/>
                    <a:pt x="18445" y="5095"/>
                    <a:pt x="18499" y="4978"/>
                  </a:cubicBezTo>
                  <a:cubicBezTo>
                    <a:pt x="18538" y="4903"/>
                    <a:pt x="18588" y="4870"/>
                    <a:pt x="18642" y="4852"/>
                  </a:cubicBezTo>
                  <a:cubicBezTo>
                    <a:pt x="18696" y="4837"/>
                    <a:pt x="18760" y="4879"/>
                    <a:pt x="18795" y="4960"/>
                  </a:cubicBezTo>
                  <a:cubicBezTo>
                    <a:pt x="18876" y="5080"/>
                    <a:pt x="18901" y="5272"/>
                    <a:pt x="18922" y="5443"/>
                  </a:cubicBezTo>
                  <a:cubicBezTo>
                    <a:pt x="18940" y="5599"/>
                    <a:pt x="18939" y="5755"/>
                    <a:pt x="18930" y="5911"/>
                  </a:cubicBezTo>
                  <a:cubicBezTo>
                    <a:pt x="18927" y="5905"/>
                    <a:pt x="18925" y="5899"/>
                    <a:pt x="18922" y="5896"/>
                  </a:cubicBezTo>
                  <a:cubicBezTo>
                    <a:pt x="18907" y="5869"/>
                    <a:pt x="18891" y="5839"/>
                    <a:pt x="18873" y="5818"/>
                  </a:cubicBezTo>
                  <a:cubicBezTo>
                    <a:pt x="18856" y="5797"/>
                    <a:pt x="18876" y="5893"/>
                    <a:pt x="18875" y="5917"/>
                  </a:cubicBezTo>
                  <a:cubicBezTo>
                    <a:pt x="18869" y="5959"/>
                    <a:pt x="18869" y="6006"/>
                    <a:pt x="18856" y="6042"/>
                  </a:cubicBezTo>
                  <a:cubicBezTo>
                    <a:pt x="18846" y="6069"/>
                    <a:pt x="18837" y="6090"/>
                    <a:pt x="18826" y="6114"/>
                  </a:cubicBezTo>
                  <a:cubicBezTo>
                    <a:pt x="18799" y="6168"/>
                    <a:pt x="18767" y="6210"/>
                    <a:pt x="18731" y="6240"/>
                  </a:cubicBezTo>
                  <a:cubicBezTo>
                    <a:pt x="18711" y="6258"/>
                    <a:pt x="18691" y="6270"/>
                    <a:pt x="18669" y="6282"/>
                  </a:cubicBezTo>
                  <a:cubicBezTo>
                    <a:pt x="18635" y="6294"/>
                    <a:pt x="18602" y="6312"/>
                    <a:pt x="18566" y="6315"/>
                  </a:cubicBezTo>
                  <a:cubicBezTo>
                    <a:pt x="18536" y="6330"/>
                    <a:pt x="18504" y="6327"/>
                    <a:pt x="18522" y="6255"/>
                  </a:cubicBezTo>
                  <a:cubicBezTo>
                    <a:pt x="18536" y="6183"/>
                    <a:pt x="18538" y="6120"/>
                    <a:pt x="18507" y="6189"/>
                  </a:cubicBezTo>
                  <a:cubicBezTo>
                    <a:pt x="18490" y="6231"/>
                    <a:pt x="18433" y="6213"/>
                    <a:pt x="18432" y="6156"/>
                  </a:cubicBezTo>
                  <a:cubicBezTo>
                    <a:pt x="18428" y="6111"/>
                    <a:pt x="18430" y="6021"/>
                    <a:pt x="18399" y="6180"/>
                  </a:cubicBezTo>
                  <a:cubicBezTo>
                    <a:pt x="18399" y="6210"/>
                    <a:pt x="18388" y="6240"/>
                    <a:pt x="18356" y="6219"/>
                  </a:cubicBezTo>
                  <a:cubicBezTo>
                    <a:pt x="18335" y="6204"/>
                    <a:pt x="18327" y="6201"/>
                    <a:pt x="18309" y="6180"/>
                  </a:cubicBezTo>
                  <a:cubicBezTo>
                    <a:pt x="18293" y="6162"/>
                    <a:pt x="18280" y="6138"/>
                    <a:pt x="18266" y="6120"/>
                  </a:cubicBezTo>
                  <a:cubicBezTo>
                    <a:pt x="18243" y="6078"/>
                    <a:pt x="18219" y="6033"/>
                    <a:pt x="18201" y="5983"/>
                  </a:cubicBezTo>
                  <a:cubicBezTo>
                    <a:pt x="18186" y="5932"/>
                    <a:pt x="18169" y="5878"/>
                    <a:pt x="18165" y="5818"/>
                  </a:cubicBezTo>
                  <a:cubicBezTo>
                    <a:pt x="18155" y="5755"/>
                    <a:pt x="18165" y="5689"/>
                    <a:pt x="18179" y="5632"/>
                  </a:cubicBezTo>
                  <a:cubicBezTo>
                    <a:pt x="18206" y="5560"/>
                    <a:pt x="18149" y="5605"/>
                    <a:pt x="18128" y="5605"/>
                  </a:cubicBezTo>
                  <a:cubicBezTo>
                    <a:pt x="18101" y="5614"/>
                    <a:pt x="18074" y="5626"/>
                    <a:pt x="18049" y="5644"/>
                  </a:cubicBezTo>
                  <a:cubicBezTo>
                    <a:pt x="18029" y="5656"/>
                    <a:pt x="18007" y="5671"/>
                    <a:pt x="17988" y="5692"/>
                  </a:cubicBezTo>
                  <a:cubicBezTo>
                    <a:pt x="17967" y="5707"/>
                    <a:pt x="17945" y="5737"/>
                    <a:pt x="17924" y="5758"/>
                  </a:cubicBezTo>
                  <a:cubicBezTo>
                    <a:pt x="17909" y="5776"/>
                    <a:pt x="17896" y="5794"/>
                    <a:pt x="17881" y="5815"/>
                  </a:cubicBezTo>
                  <a:cubicBezTo>
                    <a:pt x="17862" y="5839"/>
                    <a:pt x="17845" y="5863"/>
                    <a:pt x="17830" y="5893"/>
                  </a:cubicBezTo>
                  <a:cubicBezTo>
                    <a:pt x="17817" y="5905"/>
                    <a:pt x="17807" y="5932"/>
                    <a:pt x="17795" y="5953"/>
                  </a:cubicBezTo>
                  <a:cubicBezTo>
                    <a:pt x="17781" y="5983"/>
                    <a:pt x="17766" y="6009"/>
                    <a:pt x="17753" y="6039"/>
                  </a:cubicBezTo>
                  <a:cubicBezTo>
                    <a:pt x="17766" y="6045"/>
                    <a:pt x="17805" y="6009"/>
                    <a:pt x="17827" y="6003"/>
                  </a:cubicBezTo>
                  <a:cubicBezTo>
                    <a:pt x="17862" y="5997"/>
                    <a:pt x="17899" y="5992"/>
                    <a:pt x="17931" y="6024"/>
                  </a:cubicBezTo>
                  <a:cubicBezTo>
                    <a:pt x="17958" y="6039"/>
                    <a:pt x="17982" y="6084"/>
                    <a:pt x="17985" y="6132"/>
                  </a:cubicBezTo>
                  <a:cubicBezTo>
                    <a:pt x="17997" y="6192"/>
                    <a:pt x="17978" y="6249"/>
                    <a:pt x="17972" y="6303"/>
                  </a:cubicBezTo>
                  <a:cubicBezTo>
                    <a:pt x="17960" y="6333"/>
                    <a:pt x="17953" y="6369"/>
                    <a:pt x="17945" y="6399"/>
                  </a:cubicBezTo>
                  <a:cubicBezTo>
                    <a:pt x="17956" y="6402"/>
                    <a:pt x="17980" y="6366"/>
                    <a:pt x="17997" y="6363"/>
                  </a:cubicBezTo>
                  <a:cubicBezTo>
                    <a:pt x="18024" y="6342"/>
                    <a:pt x="18054" y="6327"/>
                    <a:pt x="18086" y="6339"/>
                  </a:cubicBezTo>
                  <a:cubicBezTo>
                    <a:pt x="18108" y="6345"/>
                    <a:pt x="18127" y="6369"/>
                    <a:pt x="18142" y="6402"/>
                  </a:cubicBezTo>
                  <a:cubicBezTo>
                    <a:pt x="18155" y="6447"/>
                    <a:pt x="18167" y="6507"/>
                    <a:pt x="18157" y="6558"/>
                  </a:cubicBezTo>
                  <a:cubicBezTo>
                    <a:pt x="18147" y="6618"/>
                    <a:pt x="18150" y="6627"/>
                    <a:pt x="18172" y="6579"/>
                  </a:cubicBezTo>
                  <a:cubicBezTo>
                    <a:pt x="18187" y="6549"/>
                    <a:pt x="18207" y="6534"/>
                    <a:pt x="18229" y="6528"/>
                  </a:cubicBezTo>
                  <a:cubicBezTo>
                    <a:pt x="18251" y="6522"/>
                    <a:pt x="18277" y="6540"/>
                    <a:pt x="18290" y="6570"/>
                  </a:cubicBezTo>
                  <a:cubicBezTo>
                    <a:pt x="18322" y="6618"/>
                    <a:pt x="18332" y="6693"/>
                    <a:pt x="18341" y="6762"/>
                  </a:cubicBezTo>
                  <a:cubicBezTo>
                    <a:pt x="18354" y="6870"/>
                    <a:pt x="18342" y="6981"/>
                    <a:pt x="18332" y="7086"/>
                  </a:cubicBezTo>
                  <a:lnTo>
                    <a:pt x="18334" y="7095"/>
                  </a:lnTo>
                  <a:lnTo>
                    <a:pt x="18335" y="7086"/>
                  </a:lnTo>
                  <a:cubicBezTo>
                    <a:pt x="18344" y="7053"/>
                    <a:pt x="18354" y="7008"/>
                    <a:pt x="18364" y="6978"/>
                  </a:cubicBezTo>
                  <a:cubicBezTo>
                    <a:pt x="18376" y="6933"/>
                    <a:pt x="18394" y="6885"/>
                    <a:pt x="18413" y="6849"/>
                  </a:cubicBezTo>
                  <a:cubicBezTo>
                    <a:pt x="18438" y="6792"/>
                    <a:pt x="18475" y="6750"/>
                    <a:pt x="18514" y="6726"/>
                  </a:cubicBezTo>
                  <a:cubicBezTo>
                    <a:pt x="18549" y="6717"/>
                    <a:pt x="18576" y="6762"/>
                    <a:pt x="18598" y="6804"/>
                  </a:cubicBezTo>
                  <a:cubicBezTo>
                    <a:pt x="18600" y="6750"/>
                    <a:pt x="18592" y="6684"/>
                    <a:pt x="18612" y="6636"/>
                  </a:cubicBezTo>
                  <a:cubicBezTo>
                    <a:pt x="18615" y="6606"/>
                    <a:pt x="18635" y="6594"/>
                    <a:pt x="18645" y="6579"/>
                  </a:cubicBezTo>
                  <a:cubicBezTo>
                    <a:pt x="18667" y="6561"/>
                    <a:pt x="18693" y="6555"/>
                    <a:pt x="18718" y="6567"/>
                  </a:cubicBezTo>
                  <a:cubicBezTo>
                    <a:pt x="18740" y="6579"/>
                    <a:pt x="18760" y="6591"/>
                    <a:pt x="18780" y="6615"/>
                  </a:cubicBezTo>
                  <a:cubicBezTo>
                    <a:pt x="18797" y="6633"/>
                    <a:pt x="18811" y="6654"/>
                    <a:pt x="18827" y="6678"/>
                  </a:cubicBezTo>
                  <a:cubicBezTo>
                    <a:pt x="18849" y="6693"/>
                    <a:pt x="18816" y="6561"/>
                    <a:pt x="18837" y="6528"/>
                  </a:cubicBezTo>
                  <a:cubicBezTo>
                    <a:pt x="18846" y="6489"/>
                    <a:pt x="18873" y="6480"/>
                    <a:pt x="18890" y="6462"/>
                  </a:cubicBezTo>
                  <a:cubicBezTo>
                    <a:pt x="18927" y="6450"/>
                    <a:pt x="18962" y="6462"/>
                    <a:pt x="18997" y="6480"/>
                  </a:cubicBezTo>
                  <a:cubicBezTo>
                    <a:pt x="19016" y="6486"/>
                    <a:pt x="19033" y="6513"/>
                    <a:pt x="19050" y="6531"/>
                  </a:cubicBezTo>
                  <a:cubicBezTo>
                    <a:pt x="19065" y="6549"/>
                    <a:pt x="19078" y="6564"/>
                    <a:pt x="19094" y="6579"/>
                  </a:cubicBezTo>
                  <a:cubicBezTo>
                    <a:pt x="19097" y="6519"/>
                    <a:pt x="19083" y="6465"/>
                    <a:pt x="19078" y="6405"/>
                  </a:cubicBezTo>
                  <a:cubicBezTo>
                    <a:pt x="19073" y="6363"/>
                    <a:pt x="19063" y="6324"/>
                    <a:pt x="19058" y="6282"/>
                  </a:cubicBezTo>
                  <a:cubicBezTo>
                    <a:pt x="19048" y="6249"/>
                    <a:pt x="19043" y="6213"/>
                    <a:pt x="19035" y="6180"/>
                  </a:cubicBezTo>
                  <a:cubicBezTo>
                    <a:pt x="19023" y="6135"/>
                    <a:pt x="19011" y="6093"/>
                    <a:pt x="18997" y="6051"/>
                  </a:cubicBezTo>
                  <a:cubicBezTo>
                    <a:pt x="18992" y="6036"/>
                    <a:pt x="18986" y="6021"/>
                    <a:pt x="18981" y="6006"/>
                  </a:cubicBezTo>
                  <a:cubicBezTo>
                    <a:pt x="18984" y="5998"/>
                    <a:pt x="18986" y="5989"/>
                    <a:pt x="18989" y="5983"/>
                  </a:cubicBezTo>
                  <a:cubicBezTo>
                    <a:pt x="19019" y="5869"/>
                    <a:pt x="19065" y="5749"/>
                    <a:pt x="19112" y="5659"/>
                  </a:cubicBezTo>
                  <a:cubicBezTo>
                    <a:pt x="19176" y="5515"/>
                    <a:pt x="19267" y="5410"/>
                    <a:pt x="19363" y="5350"/>
                  </a:cubicBezTo>
                  <a:cubicBezTo>
                    <a:pt x="19451" y="5326"/>
                    <a:pt x="19520" y="5443"/>
                    <a:pt x="19574" y="5545"/>
                  </a:cubicBezTo>
                  <a:cubicBezTo>
                    <a:pt x="19579" y="5410"/>
                    <a:pt x="19557" y="5245"/>
                    <a:pt x="19607" y="5128"/>
                  </a:cubicBezTo>
                  <a:cubicBezTo>
                    <a:pt x="19616" y="5053"/>
                    <a:pt x="19668" y="5026"/>
                    <a:pt x="19693" y="4987"/>
                  </a:cubicBezTo>
                  <a:cubicBezTo>
                    <a:pt x="19750" y="4942"/>
                    <a:pt x="19813" y="4927"/>
                    <a:pt x="19875" y="4960"/>
                  </a:cubicBezTo>
                  <a:cubicBezTo>
                    <a:pt x="19931" y="4987"/>
                    <a:pt x="19983" y="5020"/>
                    <a:pt x="20032" y="5077"/>
                  </a:cubicBezTo>
                  <a:cubicBezTo>
                    <a:pt x="20076" y="5122"/>
                    <a:pt x="20108" y="5176"/>
                    <a:pt x="20150" y="5233"/>
                  </a:cubicBezTo>
                  <a:cubicBezTo>
                    <a:pt x="20204" y="5266"/>
                    <a:pt x="20121" y="4942"/>
                    <a:pt x="20175" y="4861"/>
                  </a:cubicBezTo>
                  <a:cubicBezTo>
                    <a:pt x="20195" y="4762"/>
                    <a:pt x="20261" y="4744"/>
                    <a:pt x="20308" y="4699"/>
                  </a:cubicBezTo>
                  <a:cubicBezTo>
                    <a:pt x="20399" y="4666"/>
                    <a:pt x="20490" y="4702"/>
                    <a:pt x="20578" y="4744"/>
                  </a:cubicBezTo>
                  <a:cubicBezTo>
                    <a:pt x="20625" y="4762"/>
                    <a:pt x="20668" y="4825"/>
                    <a:pt x="20709" y="4870"/>
                  </a:cubicBezTo>
                  <a:cubicBezTo>
                    <a:pt x="20748" y="4918"/>
                    <a:pt x="20780" y="4951"/>
                    <a:pt x="20817" y="4993"/>
                  </a:cubicBezTo>
                  <a:cubicBezTo>
                    <a:pt x="20825" y="4846"/>
                    <a:pt x="20791" y="4705"/>
                    <a:pt x="20778" y="4561"/>
                  </a:cubicBezTo>
                  <a:cubicBezTo>
                    <a:pt x="20765" y="4459"/>
                    <a:pt x="20741" y="4357"/>
                    <a:pt x="20729" y="4252"/>
                  </a:cubicBezTo>
                  <a:cubicBezTo>
                    <a:pt x="20706" y="4168"/>
                    <a:pt x="20689" y="4078"/>
                    <a:pt x="20668" y="3994"/>
                  </a:cubicBezTo>
                  <a:cubicBezTo>
                    <a:pt x="20638" y="3883"/>
                    <a:pt x="20608" y="3775"/>
                    <a:pt x="20578" y="3667"/>
                  </a:cubicBezTo>
                  <a:cubicBezTo>
                    <a:pt x="20552" y="3602"/>
                    <a:pt x="20522" y="3518"/>
                    <a:pt x="20495" y="3449"/>
                  </a:cubicBezTo>
                  <a:cubicBezTo>
                    <a:pt x="20466" y="3389"/>
                    <a:pt x="20443" y="3326"/>
                    <a:pt x="20409" y="3269"/>
                  </a:cubicBezTo>
                  <a:cubicBezTo>
                    <a:pt x="20369" y="3197"/>
                    <a:pt x="20332" y="3125"/>
                    <a:pt x="20286" y="3074"/>
                  </a:cubicBezTo>
                  <a:cubicBezTo>
                    <a:pt x="20244" y="3020"/>
                    <a:pt x="20296" y="3260"/>
                    <a:pt x="20289" y="3320"/>
                  </a:cubicBezTo>
                  <a:cubicBezTo>
                    <a:pt x="20278" y="3425"/>
                    <a:pt x="20274" y="3542"/>
                    <a:pt x="20242" y="3634"/>
                  </a:cubicBezTo>
                  <a:cubicBezTo>
                    <a:pt x="20217" y="3697"/>
                    <a:pt x="20195" y="3757"/>
                    <a:pt x="20165" y="3814"/>
                  </a:cubicBezTo>
                  <a:cubicBezTo>
                    <a:pt x="20099" y="3949"/>
                    <a:pt x="20018" y="4054"/>
                    <a:pt x="19929" y="4132"/>
                  </a:cubicBezTo>
                  <a:cubicBezTo>
                    <a:pt x="19878" y="4177"/>
                    <a:pt x="19826" y="4210"/>
                    <a:pt x="19774" y="4240"/>
                  </a:cubicBezTo>
                  <a:cubicBezTo>
                    <a:pt x="19690" y="4273"/>
                    <a:pt x="19606" y="4315"/>
                    <a:pt x="19516" y="4318"/>
                  </a:cubicBezTo>
                  <a:cubicBezTo>
                    <a:pt x="19439" y="4357"/>
                    <a:pt x="19360" y="4345"/>
                    <a:pt x="19407" y="4168"/>
                  </a:cubicBezTo>
                  <a:cubicBezTo>
                    <a:pt x="19439" y="3991"/>
                    <a:pt x="19444" y="3829"/>
                    <a:pt x="19368" y="4003"/>
                  </a:cubicBezTo>
                  <a:cubicBezTo>
                    <a:pt x="19328" y="4111"/>
                    <a:pt x="19184" y="4060"/>
                    <a:pt x="19176" y="3916"/>
                  </a:cubicBezTo>
                  <a:cubicBezTo>
                    <a:pt x="19168" y="3802"/>
                    <a:pt x="19173" y="3581"/>
                    <a:pt x="19099" y="3979"/>
                  </a:cubicBezTo>
                  <a:cubicBezTo>
                    <a:pt x="19100" y="4051"/>
                    <a:pt x="19070" y="4129"/>
                    <a:pt x="18987" y="4078"/>
                  </a:cubicBezTo>
                  <a:cubicBezTo>
                    <a:pt x="18939" y="4042"/>
                    <a:pt x="18917" y="4036"/>
                    <a:pt x="18869" y="3985"/>
                  </a:cubicBezTo>
                  <a:cubicBezTo>
                    <a:pt x="18832" y="3937"/>
                    <a:pt x="18797" y="3880"/>
                    <a:pt x="18765" y="3832"/>
                  </a:cubicBezTo>
                  <a:cubicBezTo>
                    <a:pt x="18708" y="3730"/>
                    <a:pt x="18647" y="3610"/>
                    <a:pt x="18600" y="3485"/>
                  </a:cubicBezTo>
                  <a:cubicBezTo>
                    <a:pt x="18563" y="3359"/>
                    <a:pt x="18517" y="3224"/>
                    <a:pt x="18511" y="3074"/>
                  </a:cubicBezTo>
                  <a:cubicBezTo>
                    <a:pt x="18485" y="2918"/>
                    <a:pt x="18511" y="2750"/>
                    <a:pt x="18543" y="2606"/>
                  </a:cubicBezTo>
                  <a:cubicBezTo>
                    <a:pt x="18612" y="2429"/>
                    <a:pt x="18465" y="2543"/>
                    <a:pt x="18415" y="2540"/>
                  </a:cubicBezTo>
                  <a:cubicBezTo>
                    <a:pt x="18367" y="2555"/>
                    <a:pt x="18322" y="2573"/>
                    <a:pt x="18278" y="2597"/>
                  </a:cubicBezTo>
                  <a:cubicBezTo>
                    <a:pt x="18270" y="2555"/>
                    <a:pt x="18263" y="2510"/>
                    <a:pt x="18270" y="2465"/>
                  </a:cubicBezTo>
                  <a:cubicBezTo>
                    <a:pt x="18265" y="2417"/>
                    <a:pt x="18292" y="2378"/>
                    <a:pt x="18300" y="2345"/>
                  </a:cubicBezTo>
                  <a:cubicBezTo>
                    <a:pt x="18327" y="2294"/>
                    <a:pt x="18362" y="2255"/>
                    <a:pt x="18403" y="2246"/>
                  </a:cubicBezTo>
                  <a:cubicBezTo>
                    <a:pt x="18440" y="2237"/>
                    <a:pt x="18475" y="2231"/>
                    <a:pt x="18512" y="2243"/>
                  </a:cubicBezTo>
                  <a:cubicBezTo>
                    <a:pt x="18544" y="2249"/>
                    <a:pt x="18571" y="2267"/>
                    <a:pt x="18603" y="2282"/>
                  </a:cubicBezTo>
                  <a:cubicBezTo>
                    <a:pt x="18640" y="2279"/>
                    <a:pt x="18544" y="2123"/>
                    <a:pt x="18566" y="2051"/>
                  </a:cubicBezTo>
                  <a:cubicBezTo>
                    <a:pt x="18565" y="1985"/>
                    <a:pt x="18600" y="1943"/>
                    <a:pt x="18622" y="1895"/>
                  </a:cubicBezTo>
                  <a:cubicBezTo>
                    <a:pt x="18671" y="1835"/>
                    <a:pt x="18730" y="1814"/>
                    <a:pt x="18787" y="1799"/>
                  </a:cubicBezTo>
                  <a:cubicBezTo>
                    <a:pt x="18817" y="1787"/>
                    <a:pt x="18853" y="1805"/>
                    <a:pt x="18883" y="1814"/>
                  </a:cubicBezTo>
                  <a:cubicBezTo>
                    <a:pt x="18913" y="1826"/>
                    <a:pt x="18937" y="1829"/>
                    <a:pt x="18964" y="1838"/>
                  </a:cubicBezTo>
                  <a:cubicBezTo>
                    <a:pt x="18964" y="1850"/>
                    <a:pt x="18962" y="1862"/>
                    <a:pt x="18962" y="1874"/>
                  </a:cubicBezTo>
                  <a:cubicBezTo>
                    <a:pt x="18947" y="1940"/>
                    <a:pt x="18954" y="2021"/>
                    <a:pt x="18950" y="2093"/>
                  </a:cubicBezTo>
                  <a:cubicBezTo>
                    <a:pt x="18952" y="2192"/>
                    <a:pt x="18952" y="2285"/>
                    <a:pt x="18955" y="2378"/>
                  </a:cubicBezTo>
                  <a:cubicBezTo>
                    <a:pt x="18987" y="2348"/>
                    <a:pt x="19024" y="2168"/>
                    <a:pt x="19060" y="2087"/>
                  </a:cubicBezTo>
                  <a:cubicBezTo>
                    <a:pt x="19120" y="1973"/>
                    <a:pt x="19181" y="1847"/>
                    <a:pt x="19272" y="1814"/>
                  </a:cubicBezTo>
                  <a:cubicBezTo>
                    <a:pt x="19334" y="1760"/>
                    <a:pt x="19420" y="1772"/>
                    <a:pt x="19474" y="1859"/>
                  </a:cubicBezTo>
                  <a:cubicBezTo>
                    <a:pt x="19552" y="1937"/>
                    <a:pt x="19574" y="2093"/>
                    <a:pt x="19609" y="2219"/>
                  </a:cubicBezTo>
                  <a:cubicBezTo>
                    <a:pt x="19617" y="2309"/>
                    <a:pt x="19636" y="2396"/>
                    <a:pt x="19648" y="2480"/>
                  </a:cubicBezTo>
                  <a:cubicBezTo>
                    <a:pt x="19671" y="2450"/>
                    <a:pt x="19681" y="2315"/>
                    <a:pt x="19712" y="2255"/>
                  </a:cubicBezTo>
                  <a:cubicBezTo>
                    <a:pt x="19742" y="2138"/>
                    <a:pt x="19786" y="2015"/>
                    <a:pt x="19853" y="1943"/>
                  </a:cubicBezTo>
                  <a:cubicBezTo>
                    <a:pt x="19902" y="1889"/>
                    <a:pt x="19956" y="1877"/>
                    <a:pt x="20013" y="1895"/>
                  </a:cubicBezTo>
                  <a:cubicBezTo>
                    <a:pt x="20079" y="1937"/>
                    <a:pt x="20158" y="2012"/>
                    <a:pt x="20187" y="2138"/>
                  </a:cubicBezTo>
                  <a:cubicBezTo>
                    <a:pt x="20224" y="2279"/>
                    <a:pt x="20241" y="2282"/>
                    <a:pt x="20236" y="2132"/>
                  </a:cubicBezTo>
                  <a:cubicBezTo>
                    <a:pt x="20237" y="2030"/>
                    <a:pt x="20261" y="1943"/>
                    <a:pt x="20295" y="1868"/>
                  </a:cubicBezTo>
                  <a:cubicBezTo>
                    <a:pt x="20328" y="1793"/>
                    <a:pt x="20392" y="1748"/>
                    <a:pt x="20450" y="1766"/>
                  </a:cubicBezTo>
                  <a:cubicBezTo>
                    <a:pt x="20554" y="1760"/>
                    <a:pt x="20645" y="1871"/>
                    <a:pt x="20724" y="1973"/>
                  </a:cubicBezTo>
                  <a:cubicBezTo>
                    <a:pt x="20850" y="2135"/>
                    <a:pt x="20935" y="2375"/>
                    <a:pt x="21014" y="2603"/>
                  </a:cubicBezTo>
                  <a:lnTo>
                    <a:pt x="21024" y="2612"/>
                  </a:lnTo>
                  <a:lnTo>
                    <a:pt x="21019" y="2594"/>
                  </a:lnTo>
                  <a:cubicBezTo>
                    <a:pt x="21005" y="2510"/>
                    <a:pt x="20980" y="2396"/>
                    <a:pt x="20970" y="2306"/>
                  </a:cubicBezTo>
                  <a:cubicBezTo>
                    <a:pt x="20950" y="2186"/>
                    <a:pt x="20938" y="2042"/>
                    <a:pt x="20940" y="1919"/>
                  </a:cubicBezTo>
                  <a:cubicBezTo>
                    <a:pt x="20933" y="1736"/>
                    <a:pt x="20962" y="1547"/>
                    <a:pt x="21010" y="1388"/>
                  </a:cubicBezTo>
                  <a:cubicBezTo>
                    <a:pt x="21066" y="1268"/>
                    <a:pt x="21162" y="1271"/>
                    <a:pt x="21240" y="1280"/>
                  </a:cubicBezTo>
                  <a:cubicBezTo>
                    <a:pt x="21192" y="1176"/>
                    <a:pt x="21115" y="1080"/>
                    <a:pt x="21108" y="930"/>
                  </a:cubicBezTo>
                  <a:cubicBezTo>
                    <a:pt x="21086" y="864"/>
                    <a:pt x="21115" y="783"/>
                    <a:pt x="21118" y="723"/>
                  </a:cubicBezTo>
                  <a:cubicBezTo>
                    <a:pt x="21144" y="621"/>
                    <a:pt x="21184" y="537"/>
                    <a:pt x="21243" y="486"/>
                  </a:cubicBezTo>
                  <a:cubicBezTo>
                    <a:pt x="21293" y="438"/>
                    <a:pt x="21344" y="402"/>
                    <a:pt x="21403" y="384"/>
                  </a:cubicBezTo>
                  <a:cubicBezTo>
                    <a:pt x="21452" y="363"/>
                    <a:pt x="21496" y="366"/>
                    <a:pt x="21548" y="360"/>
                  </a:cubicBezTo>
                  <a:cubicBezTo>
                    <a:pt x="21600" y="321"/>
                    <a:pt x="21416" y="177"/>
                    <a:pt x="21427" y="51"/>
                  </a:cubicBezTo>
                  <a:cubicBezTo>
                    <a:pt x="21423" y="39"/>
                    <a:pt x="21421" y="24"/>
                    <a:pt x="21421" y="12"/>
                  </a:cubicBezTo>
                  <a:lnTo>
                    <a:pt x="20911" y="12"/>
                  </a:lnTo>
                  <a:cubicBezTo>
                    <a:pt x="20904" y="33"/>
                    <a:pt x="20898" y="51"/>
                    <a:pt x="20893" y="72"/>
                  </a:cubicBezTo>
                  <a:cubicBezTo>
                    <a:pt x="20834" y="189"/>
                    <a:pt x="20786" y="321"/>
                    <a:pt x="20722" y="432"/>
                  </a:cubicBezTo>
                  <a:close/>
                  <a:moveTo>
                    <a:pt x="17892" y="2222"/>
                  </a:moveTo>
                  <a:cubicBezTo>
                    <a:pt x="17842" y="2174"/>
                    <a:pt x="17886" y="2159"/>
                    <a:pt x="17911" y="2189"/>
                  </a:cubicBezTo>
                  <a:cubicBezTo>
                    <a:pt x="17930" y="2216"/>
                    <a:pt x="17901" y="2222"/>
                    <a:pt x="17892" y="2222"/>
                  </a:cubicBezTo>
                  <a:close/>
                  <a:moveTo>
                    <a:pt x="17956" y="2204"/>
                  </a:moveTo>
                  <a:cubicBezTo>
                    <a:pt x="17951" y="2213"/>
                    <a:pt x="17943" y="2201"/>
                    <a:pt x="17940" y="2198"/>
                  </a:cubicBezTo>
                  <a:cubicBezTo>
                    <a:pt x="17928" y="2111"/>
                    <a:pt x="18012" y="2144"/>
                    <a:pt x="17956" y="2204"/>
                  </a:cubicBezTo>
                  <a:close/>
                  <a:moveTo>
                    <a:pt x="18425" y="6330"/>
                  </a:moveTo>
                  <a:cubicBezTo>
                    <a:pt x="18403" y="6279"/>
                    <a:pt x="18430" y="6291"/>
                    <a:pt x="18440" y="6318"/>
                  </a:cubicBezTo>
                  <a:cubicBezTo>
                    <a:pt x="18447" y="6342"/>
                    <a:pt x="18430" y="6333"/>
                    <a:pt x="18425" y="6330"/>
                  </a:cubicBezTo>
                  <a:close/>
                  <a:moveTo>
                    <a:pt x="18464" y="6348"/>
                  </a:moveTo>
                  <a:cubicBezTo>
                    <a:pt x="18460" y="6351"/>
                    <a:pt x="18457" y="6342"/>
                    <a:pt x="18455" y="6339"/>
                  </a:cubicBezTo>
                  <a:cubicBezTo>
                    <a:pt x="18458" y="6282"/>
                    <a:pt x="18502" y="6339"/>
                    <a:pt x="18464" y="6348"/>
                  </a:cubicBezTo>
                  <a:close/>
                  <a:moveTo>
                    <a:pt x="19252" y="4423"/>
                  </a:moveTo>
                  <a:cubicBezTo>
                    <a:pt x="19242" y="4432"/>
                    <a:pt x="19233" y="4405"/>
                    <a:pt x="19232" y="4399"/>
                  </a:cubicBezTo>
                  <a:cubicBezTo>
                    <a:pt x="19242" y="4261"/>
                    <a:pt x="19351" y="4402"/>
                    <a:pt x="19252" y="4423"/>
                  </a:cubicBezTo>
                  <a:close/>
                  <a:moveTo>
                    <a:pt x="19193" y="4357"/>
                  </a:moveTo>
                  <a:cubicBezTo>
                    <a:pt x="19208" y="4411"/>
                    <a:pt x="19168" y="4393"/>
                    <a:pt x="19154" y="4384"/>
                  </a:cubicBezTo>
                  <a:cubicBezTo>
                    <a:pt x="19100" y="4258"/>
                    <a:pt x="19166" y="4285"/>
                    <a:pt x="19193" y="4357"/>
                  </a:cubicBezTo>
                  <a:close/>
                  <a:moveTo>
                    <a:pt x="20493" y="912"/>
                  </a:moveTo>
                  <a:cubicBezTo>
                    <a:pt x="20406" y="885"/>
                    <a:pt x="20465" y="825"/>
                    <a:pt x="20512" y="846"/>
                  </a:cubicBezTo>
                  <a:cubicBezTo>
                    <a:pt x="20544" y="867"/>
                    <a:pt x="20507" y="903"/>
                    <a:pt x="20493" y="912"/>
                  </a:cubicBezTo>
                  <a:close/>
                  <a:moveTo>
                    <a:pt x="20583" y="825"/>
                  </a:moveTo>
                  <a:cubicBezTo>
                    <a:pt x="20578" y="843"/>
                    <a:pt x="20562" y="834"/>
                    <a:pt x="20557" y="831"/>
                  </a:cubicBezTo>
                  <a:cubicBezTo>
                    <a:pt x="20514" y="717"/>
                    <a:pt x="20647" y="690"/>
                    <a:pt x="20583" y="825"/>
                  </a:cubicBezTo>
                  <a:close/>
                  <a:moveTo>
                    <a:pt x="21450" y="11980"/>
                  </a:moveTo>
                  <a:cubicBezTo>
                    <a:pt x="21492" y="11962"/>
                    <a:pt x="21534" y="11965"/>
                    <a:pt x="21575" y="11977"/>
                  </a:cubicBezTo>
                  <a:lnTo>
                    <a:pt x="21575" y="11224"/>
                  </a:lnTo>
                  <a:cubicBezTo>
                    <a:pt x="21566" y="11203"/>
                    <a:pt x="21558" y="11182"/>
                    <a:pt x="21549" y="11164"/>
                  </a:cubicBezTo>
                  <a:cubicBezTo>
                    <a:pt x="21531" y="11128"/>
                    <a:pt x="21514" y="11086"/>
                    <a:pt x="21492" y="11053"/>
                  </a:cubicBezTo>
                  <a:cubicBezTo>
                    <a:pt x="21465" y="11008"/>
                    <a:pt x="21440" y="10966"/>
                    <a:pt x="21410" y="10933"/>
                  </a:cubicBezTo>
                  <a:cubicBezTo>
                    <a:pt x="21381" y="10900"/>
                    <a:pt x="21420" y="11050"/>
                    <a:pt x="21416" y="11092"/>
                  </a:cubicBezTo>
                  <a:cubicBezTo>
                    <a:pt x="21411" y="11161"/>
                    <a:pt x="21410" y="11236"/>
                    <a:pt x="21391" y="11296"/>
                  </a:cubicBezTo>
                  <a:cubicBezTo>
                    <a:pt x="21376" y="11338"/>
                    <a:pt x="21362" y="11377"/>
                    <a:pt x="21344" y="11416"/>
                  </a:cubicBezTo>
                  <a:cubicBezTo>
                    <a:pt x="21304" y="11506"/>
                    <a:pt x="21253" y="11575"/>
                    <a:pt x="21197" y="11632"/>
                  </a:cubicBezTo>
                  <a:cubicBezTo>
                    <a:pt x="21165" y="11665"/>
                    <a:pt x="21133" y="11686"/>
                    <a:pt x="21100" y="11710"/>
                  </a:cubicBezTo>
                  <a:cubicBezTo>
                    <a:pt x="21046" y="11737"/>
                    <a:pt x="20992" y="11767"/>
                    <a:pt x="20935" y="11773"/>
                  </a:cubicBezTo>
                  <a:cubicBezTo>
                    <a:pt x="20886" y="11803"/>
                    <a:pt x="20835" y="11797"/>
                    <a:pt x="20862" y="11683"/>
                  </a:cubicBezTo>
                  <a:cubicBezTo>
                    <a:pt x="20879" y="11566"/>
                    <a:pt x="20881" y="11464"/>
                    <a:pt x="20835" y="11578"/>
                  </a:cubicBezTo>
                  <a:cubicBezTo>
                    <a:pt x="20810" y="11650"/>
                    <a:pt x="20717" y="11623"/>
                    <a:pt x="20711" y="11533"/>
                  </a:cubicBezTo>
                  <a:cubicBezTo>
                    <a:pt x="20702" y="11461"/>
                    <a:pt x="20704" y="11317"/>
                    <a:pt x="20662" y="11575"/>
                  </a:cubicBezTo>
                  <a:cubicBezTo>
                    <a:pt x="20663" y="11623"/>
                    <a:pt x="20647" y="11674"/>
                    <a:pt x="20593" y="11644"/>
                  </a:cubicBezTo>
                  <a:cubicBezTo>
                    <a:pt x="20561" y="11623"/>
                    <a:pt x="20547" y="11620"/>
                    <a:pt x="20515" y="11590"/>
                  </a:cubicBezTo>
                  <a:cubicBezTo>
                    <a:pt x="20492" y="11560"/>
                    <a:pt x="20466" y="11527"/>
                    <a:pt x="20446" y="11497"/>
                  </a:cubicBezTo>
                  <a:cubicBezTo>
                    <a:pt x="20407" y="11434"/>
                    <a:pt x="20367" y="11362"/>
                    <a:pt x="20335" y="11281"/>
                  </a:cubicBezTo>
                  <a:cubicBezTo>
                    <a:pt x="20310" y="11203"/>
                    <a:pt x="20278" y="11116"/>
                    <a:pt x="20271" y="11023"/>
                  </a:cubicBezTo>
                  <a:cubicBezTo>
                    <a:pt x="20252" y="10924"/>
                    <a:pt x="20266" y="10813"/>
                    <a:pt x="20284" y="10724"/>
                  </a:cubicBezTo>
                  <a:cubicBezTo>
                    <a:pt x="20327" y="10607"/>
                    <a:pt x="20234" y="10688"/>
                    <a:pt x="20202" y="10688"/>
                  </a:cubicBezTo>
                  <a:cubicBezTo>
                    <a:pt x="20158" y="10706"/>
                    <a:pt x="20116" y="10727"/>
                    <a:pt x="20076" y="10763"/>
                  </a:cubicBezTo>
                  <a:cubicBezTo>
                    <a:pt x="20044" y="10784"/>
                    <a:pt x="20010" y="10813"/>
                    <a:pt x="19980" y="10843"/>
                  </a:cubicBezTo>
                  <a:cubicBezTo>
                    <a:pt x="19946" y="10870"/>
                    <a:pt x="19912" y="10918"/>
                    <a:pt x="19878" y="10957"/>
                  </a:cubicBezTo>
                  <a:cubicBezTo>
                    <a:pt x="19855" y="10987"/>
                    <a:pt x="19833" y="11020"/>
                    <a:pt x="19809" y="11056"/>
                  </a:cubicBezTo>
                  <a:cubicBezTo>
                    <a:pt x="19781" y="11098"/>
                    <a:pt x="19754" y="11140"/>
                    <a:pt x="19730" y="11188"/>
                  </a:cubicBezTo>
                  <a:cubicBezTo>
                    <a:pt x="19708" y="11209"/>
                    <a:pt x="19693" y="11254"/>
                    <a:pt x="19675" y="11287"/>
                  </a:cubicBezTo>
                  <a:cubicBezTo>
                    <a:pt x="19653" y="11338"/>
                    <a:pt x="19631" y="11383"/>
                    <a:pt x="19611" y="11431"/>
                  </a:cubicBezTo>
                  <a:cubicBezTo>
                    <a:pt x="19634" y="11440"/>
                    <a:pt x="19693" y="11377"/>
                    <a:pt x="19729" y="11362"/>
                  </a:cubicBezTo>
                  <a:cubicBezTo>
                    <a:pt x="19786" y="11350"/>
                    <a:pt x="19843" y="11332"/>
                    <a:pt x="19897" y="11383"/>
                  </a:cubicBezTo>
                  <a:cubicBezTo>
                    <a:pt x="19941" y="11401"/>
                    <a:pt x="19980" y="11470"/>
                    <a:pt x="19986" y="11551"/>
                  </a:cubicBezTo>
                  <a:cubicBezTo>
                    <a:pt x="20006" y="11647"/>
                    <a:pt x="19981" y="11740"/>
                    <a:pt x="19969" y="11827"/>
                  </a:cubicBezTo>
                  <a:cubicBezTo>
                    <a:pt x="19953" y="11878"/>
                    <a:pt x="19941" y="11935"/>
                    <a:pt x="19929" y="11986"/>
                  </a:cubicBezTo>
                  <a:cubicBezTo>
                    <a:pt x="19948" y="11986"/>
                    <a:pt x="19985" y="11929"/>
                    <a:pt x="20013" y="11920"/>
                  </a:cubicBezTo>
                  <a:cubicBezTo>
                    <a:pt x="20055" y="11884"/>
                    <a:pt x="20106" y="11857"/>
                    <a:pt x="20155" y="11869"/>
                  </a:cubicBezTo>
                  <a:cubicBezTo>
                    <a:pt x="20190" y="11878"/>
                    <a:pt x="20220" y="11911"/>
                    <a:pt x="20246" y="11962"/>
                  </a:cubicBezTo>
                  <a:cubicBezTo>
                    <a:pt x="20269" y="12031"/>
                    <a:pt x="20291" y="12127"/>
                    <a:pt x="20276" y="12211"/>
                  </a:cubicBezTo>
                  <a:cubicBezTo>
                    <a:pt x="20263" y="12307"/>
                    <a:pt x="20269" y="12322"/>
                    <a:pt x="20301" y="12244"/>
                  </a:cubicBezTo>
                  <a:cubicBezTo>
                    <a:pt x="20325" y="12196"/>
                    <a:pt x="20357" y="12169"/>
                    <a:pt x="20392" y="12157"/>
                  </a:cubicBezTo>
                  <a:cubicBezTo>
                    <a:pt x="20426" y="12145"/>
                    <a:pt x="20468" y="12169"/>
                    <a:pt x="20492" y="12220"/>
                  </a:cubicBezTo>
                  <a:cubicBezTo>
                    <a:pt x="20546" y="12295"/>
                    <a:pt x="20564" y="12415"/>
                    <a:pt x="20581" y="12523"/>
                  </a:cubicBezTo>
                  <a:cubicBezTo>
                    <a:pt x="20606" y="12694"/>
                    <a:pt x="20593" y="12874"/>
                    <a:pt x="20579" y="13048"/>
                  </a:cubicBezTo>
                  <a:lnTo>
                    <a:pt x="20581" y="13060"/>
                  </a:lnTo>
                  <a:lnTo>
                    <a:pt x="20583" y="13048"/>
                  </a:lnTo>
                  <a:cubicBezTo>
                    <a:pt x="20594" y="12994"/>
                    <a:pt x="20610" y="12922"/>
                    <a:pt x="20625" y="12871"/>
                  </a:cubicBezTo>
                  <a:cubicBezTo>
                    <a:pt x="20643" y="12796"/>
                    <a:pt x="20668" y="12715"/>
                    <a:pt x="20699" y="12658"/>
                  </a:cubicBezTo>
                  <a:cubicBezTo>
                    <a:pt x="20738" y="12562"/>
                    <a:pt x="20795" y="12490"/>
                    <a:pt x="20855" y="12448"/>
                  </a:cubicBezTo>
                  <a:cubicBezTo>
                    <a:pt x="20911" y="12430"/>
                    <a:pt x="20957" y="12499"/>
                    <a:pt x="20994" y="12562"/>
                  </a:cubicBezTo>
                  <a:cubicBezTo>
                    <a:pt x="20994" y="12475"/>
                    <a:pt x="20978" y="12370"/>
                    <a:pt x="21009" y="12292"/>
                  </a:cubicBezTo>
                  <a:cubicBezTo>
                    <a:pt x="21012" y="12244"/>
                    <a:pt x="21046" y="12223"/>
                    <a:pt x="21061" y="12199"/>
                  </a:cubicBezTo>
                  <a:cubicBezTo>
                    <a:pt x="21096" y="12166"/>
                    <a:pt x="21137" y="12154"/>
                    <a:pt x="21177" y="12172"/>
                  </a:cubicBezTo>
                  <a:cubicBezTo>
                    <a:pt x="21213" y="12187"/>
                    <a:pt x="21246" y="12205"/>
                    <a:pt x="21280" y="12238"/>
                  </a:cubicBezTo>
                  <a:cubicBezTo>
                    <a:pt x="21309" y="12265"/>
                    <a:pt x="21330" y="12298"/>
                    <a:pt x="21357" y="12331"/>
                  </a:cubicBezTo>
                  <a:cubicBezTo>
                    <a:pt x="21393" y="12349"/>
                    <a:pt x="21334" y="12145"/>
                    <a:pt x="21369" y="12091"/>
                  </a:cubicBezTo>
                  <a:cubicBezTo>
                    <a:pt x="21378" y="12025"/>
                    <a:pt x="21420" y="12010"/>
                    <a:pt x="21450" y="11980"/>
                  </a:cubicBezTo>
                  <a:close/>
                  <a:moveTo>
                    <a:pt x="20709" y="11845"/>
                  </a:moveTo>
                  <a:cubicBezTo>
                    <a:pt x="20672" y="11767"/>
                    <a:pt x="20716" y="11782"/>
                    <a:pt x="20732" y="11827"/>
                  </a:cubicBezTo>
                  <a:cubicBezTo>
                    <a:pt x="20744" y="11860"/>
                    <a:pt x="20717" y="11848"/>
                    <a:pt x="20709" y="11845"/>
                  </a:cubicBezTo>
                  <a:close/>
                  <a:moveTo>
                    <a:pt x="20773" y="11866"/>
                  </a:moveTo>
                  <a:cubicBezTo>
                    <a:pt x="20766" y="11872"/>
                    <a:pt x="20761" y="11857"/>
                    <a:pt x="20759" y="11851"/>
                  </a:cubicBezTo>
                  <a:cubicBezTo>
                    <a:pt x="20764" y="11761"/>
                    <a:pt x="20835" y="11845"/>
                    <a:pt x="20773" y="11866"/>
                  </a:cubicBezTo>
                  <a:close/>
                  <a:moveTo>
                    <a:pt x="5355" y="60"/>
                  </a:moveTo>
                  <a:cubicBezTo>
                    <a:pt x="5375" y="132"/>
                    <a:pt x="5281" y="288"/>
                    <a:pt x="5318" y="291"/>
                  </a:cubicBezTo>
                  <a:cubicBezTo>
                    <a:pt x="5350" y="276"/>
                    <a:pt x="5377" y="258"/>
                    <a:pt x="5409" y="252"/>
                  </a:cubicBezTo>
                  <a:cubicBezTo>
                    <a:pt x="5446" y="240"/>
                    <a:pt x="5481" y="246"/>
                    <a:pt x="5518" y="255"/>
                  </a:cubicBezTo>
                  <a:cubicBezTo>
                    <a:pt x="5559" y="264"/>
                    <a:pt x="5594" y="300"/>
                    <a:pt x="5621" y="354"/>
                  </a:cubicBezTo>
                  <a:cubicBezTo>
                    <a:pt x="5630" y="387"/>
                    <a:pt x="5656" y="429"/>
                    <a:pt x="5651" y="474"/>
                  </a:cubicBezTo>
                  <a:cubicBezTo>
                    <a:pt x="5665" y="567"/>
                    <a:pt x="5628" y="654"/>
                    <a:pt x="5611" y="735"/>
                  </a:cubicBezTo>
                  <a:cubicBezTo>
                    <a:pt x="5658" y="699"/>
                    <a:pt x="5715" y="663"/>
                    <a:pt x="5763" y="717"/>
                  </a:cubicBezTo>
                  <a:cubicBezTo>
                    <a:pt x="5810" y="792"/>
                    <a:pt x="5847" y="894"/>
                    <a:pt x="5865" y="1002"/>
                  </a:cubicBezTo>
                  <a:cubicBezTo>
                    <a:pt x="5859" y="1029"/>
                    <a:pt x="5850" y="1056"/>
                    <a:pt x="5843" y="1083"/>
                  </a:cubicBezTo>
                  <a:cubicBezTo>
                    <a:pt x="5825" y="1134"/>
                    <a:pt x="5801" y="1182"/>
                    <a:pt x="5778" y="1220"/>
                  </a:cubicBezTo>
                  <a:cubicBezTo>
                    <a:pt x="5766" y="1238"/>
                    <a:pt x="5751" y="1262"/>
                    <a:pt x="5736" y="1280"/>
                  </a:cubicBezTo>
                  <a:cubicBezTo>
                    <a:pt x="5717" y="1301"/>
                    <a:pt x="5709" y="1304"/>
                    <a:pt x="5688" y="1319"/>
                  </a:cubicBezTo>
                  <a:cubicBezTo>
                    <a:pt x="5655" y="1340"/>
                    <a:pt x="5643" y="1310"/>
                    <a:pt x="5645" y="1280"/>
                  </a:cubicBezTo>
                  <a:cubicBezTo>
                    <a:pt x="5614" y="1122"/>
                    <a:pt x="5618" y="1211"/>
                    <a:pt x="5613" y="1256"/>
                  </a:cubicBezTo>
                  <a:cubicBezTo>
                    <a:pt x="5609" y="1313"/>
                    <a:pt x="5552" y="1334"/>
                    <a:pt x="5537" y="1289"/>
                  </a:cubicBezTo>
                  <a:cubicBezTo>
                    <a:pt x="5507" y="1220"/>
                    <a:pt x="5508" y="1283"/>
                    <a:pt x="5522" y="1355"/>
                  </a:cubicBezTo>
                  <a:cubicBezTo>
                    <a:pt x="5540" y="1424"/>
                    <a:pt x="5510" y="1430"/>
                    <a:pt x="5478" y="1415"/>
                  </a:cubicBezTo>
                  <a:cubicBezTo>
                    <a:pt x="5443" y="1415"/>
                    <a:pt x="5409" y="1397"/>
                    <a:pt x="5375" y="1382"/>
                  </a:cubicBezTo>
                  <a:cubicBezTo>
                    <a:pt x="5353" y="1370"/>
                    <a:pt x="5333" y="1358"/>
                    <a:pt x="5313" y="1340"/>
                  </a:cubicBezTo>
                  <a:cubicBezTo>
                    <a:pt x="5277" y="1307"/>
                    <a:pt x="5245" y="1265"/>
                    <a:pt x="5218" y="1214"/>
                  </a:cubicBezTo>
                  <a:cubicBezTo>
                    <a:pt x="5207" y="1191"/>
                    <a:pt x="5197" y="1170"/>
                    <a:pt x="5188" y="1143"/>
                  </a:cubicBezTo>
                  <a:cubicBezTo>
                    <a:pt x="5175" y="1107"/>
                    <a:pt x="5173" y="1059"/>
                    <a:pt x="5170" y="1017"/>
                  </a:cubicBezTo>
                  <a:cubicBezTo>
                    <a:pt x="5166" y="993"/>
                    <a:pt x="5188" y="897"/>
                    <a:pt x="5171" y="918"/>
                  </a:cubicBezTo>
                  <a:cubicBezTo>
                    <a:pt x="5153" y="939"/>
                    <a:pt x="5138" y="969"/>
                    <a:pt x="5122" y="996"/>
                  </a:cubicBezTo>
                  <a:cubicBezTo>
                    <a:pt x="5109" y="1020"/>
                    <a:pt x="5099" y="1044"/>
                    <a:pt x="5089" y="1068"/>
                  </a:cubicBezTo>
                  <a:cubicBezTo>
                    <a:pt x="5079" y="1095"/>
                    <a:pt x="5065" y="1131"/>
                    <a:pt x="5055" y="1155"/>
                  </a:cubicBezTo>
                  <a:cubicBezTo>
                    <a:pt x="5043" y="1197"/>
                    <a:pt x="5032" y="1241"/>
                    <a:pt x="5018" y="1283"/>
                  </a:cubicBezTo>
                  <a:cubicBezTo>
                    <a:pt x="5010" y="1316"/>
                    <a:pt x="5003" y="1352"/>
                    <a:pt x="4994" y="1385"/>
                  </a:cubicBezTo>
                  <a:cubicBezTo>
                    <a:pt x="4989" y="1427"/>
                    <a:pt x="4981" y="1466"/>
                    <a:pt x="4974" y="1508"/>
                  </a:cubicBezTo>
                  <a:cubicBezTo>
                    <a:pt x="4969" y="1565"/>
                    <a:pt x="4956" y="1622"/>
                    <a:pt x="4959" y="1682"/>
                  </a:cubicBezTo>
                  <a:cubicBezTo>
                    <a:pt x="4974" y="1664"/>
                    <a:pt x="4986" y="1652"/>
                    <a:pt x="5003" y="1634"/>
                  </a:cubicBezTo>
                  <a:cubicBezTo>
                    <a:pt x="5020" y="1616"/>
                    <a:pt x="5037" y="1592"/>
                    <a:pt x="5055" y="1583"/>
                  </a:cubicBezTo>
                  <a:cubicBezTo>
                    <a:pt x="5090" y="1565"/>
                    <a:pt x="5126" y="1553"/>
                    <a:pt x="5163" y="1565"/>
                  </a:cubicBezTo>
                  <a:cubicBezTo>
                    <a:pt x="5181" y="1583"/>
                    <a:pt x="5208" y="1592"/>
                    <a:pt x="5215" y="1631"/>
                  </a:cubicBezTo>
                  <a:cubicBezTo>
                    <a:pt x="5237" y="1664"/>
                    <a:pt x="5203" y="1793"/>
                    <a:pt x="5225" y="1781"/>
                  </a:cubicBezTo>
                  <a:cubicBezTo>
                    <a:pt x="5242" y="1757"/>
                    <a:pt x="5254" y="1736"/>
                    <a:pt x="5272" y="1718"/>
                  </a:cubicBezTo>
                  <a:cubicBezTo>
                    <a:pt x="5293" y="1694"/>
                    <a:pt x="5313" y="1682"/>
                    <a:pt x="5335" y="1670"/>
                  </a:cubicBezTo>
                  <a:cubicBezTo>
                    <a:pt x="5360" y="1658"/>
                    <a:pt x="5385" y="1664"/>
                    <a:pt x="5407" y="1682"/>
                  </a:cubicBezTo>
                  <a:cubicBezTo>
                    <a:pt x="5417" y="1697"/>
                    <a:pt x="5437" y="1709"/>
                    <a:pt x="5441" y="1739"/>
                  </a:cubicBezTo>
                  <a:cubicBezTo>
                    <a:pt x="5461" y="1787"/>
                    <a:pt x="5453" y="1853"/>
                    <a:pt x="5454" y="1907"/>
                  </a:cubicBezTo>
                  <a:cubicBezTo>
                    <a:pt x="5476" y="1868"/>
                    <a:pt x="5503" y="1820"/>
                    <a:pt x="5539" y="1829"/>
                  </a:cubicBezTo>
                  <a:cubicBezTo>
                    <a:pt x="5577" y="1853"/>
                    <a:pt x="5614" y="1895"/>
                    <a:pt x="5640" y="1952"/>
                  </a:cubicBezTo>
                  <a:cubicBezTo>
                    <a:pt x="5658" y="1988"/>
                    <a:pt x="5677" y="2036"/>
                    <a:pt x="5688" y="2081"/>
                  </a:cubicBezTo>
                  <a:cubicBezTo>
                    <a:pt x="5699" y="2114"/>
                    <a:pt x="5709" y="2159"/>
                    <a:pt x="5717" y="2189"/>
                  </a:cubicBezTo>
                  <a:lnTo>
                    <a:pt x="5719" y="2198"/>
                  </a:lnTo>
                  <a:lnTo>
                    <a:pt x="5720" y="2189"/>
                  </a:lnTo>
                  <a:cubicBezTo>
                    <a:pt x="5710" y="2084"/>
                    <a:pt x="5699" y="1973"/>
                    <a:pt x="5712" y="1865"/>
                  </a:cubicBezTo>
                  <a:cubicBezTo>
                    <a:pt x="5720" y="1796"/>
                    <a:pt x="5731" y="1721"/>
                    <a:pt x="5763" y="1673"/>
                  </a:cubicBezTo>
                  <a:cubicBezTo>
                    <a:pt x="5776" y="1640"/>
                    <a:pt x="5803" y="1622"/>
                    <a:pt x="5823" y="1631"/>
                  </a:cubicBezTo>
                  <a:cubicBezTo>
                    <a:pt x="5845" y="1637"/>
                    <a:pt x="5865" y="1652"/>
                    <a:pt x="5880" y="1682"/>
                  </a:cubicBezTo>
                  <a:cubicBezTo>
                    <a:pt x="5902" y="1727"/>
                    <a:pt x="5906" y="1721"/>
                    <a:pt x="5896" y="1661"/>
                  </a:cubicBezTo>
                  <a:cubicBezTo>
                    <a:pt x="5886" y="1610"/>
                    <a:pt x="5897" y="1550"/>
                    <a:pt x="5911" y="1505"/>
                  </a:cubicBezTo>
                  <a:cubicBezTo>
                    <a:pt x="5926" y="1472"/>
                    <a:pt x="5943" y="1451"/>
                    <a:pt x="5966" y="1442"/>
                  </a:cubicBezTo>
                  <a:cubicBezTo>
                    <a:pt x="5997" y="1433"/>
                    <a:pt x="6029" y="1448"/>
                    <a:pt x="6056" y="1466"/>
                  </a:cubicBezTo>
                  <a:cubicBezTo>
                    <a:pt x="6073" y="1469"/>
                    <a:pt x="6096" y="1505"/>
                    <a:pt x="6108" y="1502"/>
                  </a:cubicBezTo>
                  <a:cubicBezTo>
                    <a:pt x="6099" y="1472"/>
                    <a:pt x="6091" y="1436"/>
                    <a:pt x="6081" y="1406"/>
                  </a:cubicBezTo>
                  <a:cubicBezTo>
                    <a:pt x="6073" y="1352"/>
                    <a:pt x="6056" y="1295"/>
                    <a:pt x="6067" y="1235"/>
                  </a:cubicBezTo>
                  <a:cubicBezTo>
                    <a:pt x="6071" y="1185"/>
                    <a:pt x="6094" y="1140"/>
                    <a:pt x="6121" y="1128"/>
                  </a:cubicBezTo>
                  <a:cubicBezTo>
                    <a:pt x="6153" y="1095"/>
                    <a:pt x="6190" y="1104"/>
                    <a:pt x="6226" y="1107"/>
                  </a:cubicBezTo>
                  <a:cubicBezTo>
                    <a:pt x="6248" y="1113"/>
                    <a:pt x="6286" y="1149"/>
                    <a:pt x="6300" y="1143"/>
                  </a:cubicBezTo>
                  <a:cubicBezTo>
                    <a:pt x="6286" y="1113"/>
                    <a:pt x="6273" y="1086"/>
                    <a:pt x="6258" y="1056"/>
                  </a:cubicBezTo>
                  <a:cubicBezTo>
                    <a:pt x="6246" y="1035"/>
                    <a:pt x="6236" y="1008"/>
                    <a:pt x="6222" y="996"/>
                  </a:cubicBezTo>
                  <a:cubicBezTo>
                    <a:pt x="6207" y="966"/>
                    <a:pt x="6190" y="942"/>
                    <a:pt x="6172" y="918"/>
                  </a:cubicBezTo>
                  <a:cubicBezTo>
                    <a:pt x="6157" y="897"/>
                    <a:pt x="6142" y="879"/>
                    <a:pt x="6128" y="861"/>
                  </a:cubicBezTo>
                  <a:cubicBezTo>
                    <a:pt x="6113" y="846"/>
                    <a:pt x="6099" y="828"/>
                    <a:pt x="6084" y="813"/>
                  </a:cubicBezTo>
                  <a:cubicBezTo>
                    <a:pt x="6105" y="780"/>
                    <a:pt x="6128" y="756"/>
                    <a:pt x="6155" y="741"/>
                  </a:cubicBezTo>
                  <a:cubicBezTo>
                    <a:pt x="6187" y="708"/>
                    <a:pt x="6231" y="714"/>
                    <a:pt x="6261" y="747"/>
                  </a:cubicBezTo>
                  <a:cubicBezTo>
                    <a:pt x="6292" y="780"/>
                    <a:pt x="6315" y="825"/>
                    <a:pt x="6329" y="885"/>
                  </a:cubicBezTo>
                  <a:cubicBezTo>
                    <a:pt x="6344" y="978"/>
                    <a:pt x="6354" y="969"/>
                    <a:pt x="6359" y="870"/>
                  </a:cubicBezTo>
                  <a:cubicBezTo>
                    <a:pt x="6362" y="783"/>
                    <a:pt x="6401" y="708"/>
                    <a:pt x="6436" y="657"/>
                  </a:cubicBezTo>
                  <a:cubicBezTo>
                    <a:pt x="6470" y="624"/>
                    <a:pt x="6504" y="612"/>
                    <a:pt x="6539" y="627"/>
                  </a:cubicBezTo>
                  <a:cubicBezTo>
                    <a:pt x="6588" y="648"/>
                    <a:pt x="6630" y="705"/>
                    <a:pt x="6660" y="765"/>
                  </a:cubicBezTo>
                  <a:cubicBezTo>
                    <a:pt x="6686" y="792"/>
                    <a:pt x="6708" y="870"/>
                    <a:pt x="6724" y="879"/>
                  </a:cubicBezTo>
                  <a:cubicBezTo>
                    <a:pt x="6723" y="825"/>
                    <a:pt x="6723" y="765"/>
                    <a:pt x="6718" y="705"/>
                  </a:cubicBezTo>
                  <a:cubicBezTo>
                    <a:pt x="6724" y="615"/>
                    <a:pt x="6719" y="513"/>
                    <a:pt x="6758" y="435"/>
                  </a:cubicBezTo>
                  <a:cubicBezTo>
                    <a:pt x="6780" y="363"/>
                    <a:pt x="6831" y="324"/>
                    <a:pt x="6876" y="333"/>
                  </a:cubicBezTo>
                  <a:cubicBezTo>
                    <a:pt x="6935" y="321"/>
                    <a:pt x="6986" y="375"/>
                    <a:pt x="7036" y="420"/>
                  </a:cubicBezTo>
                  <a:cubicBezTo>
                    <a:pt x="7066" y="456"/>
                    <a:pt x="7110" y="552"/>
                    <a:pt x="7134" y="558"/>
                  </a:cubicBezTo>
                  <a:cubicBezTo>
                    <a:pt x="7124" y="501"/>
                    <a:pt x="7114" y="444"/>
                    <a:pt x="7103" y="381"/>
                  </a:cubicBezTo>
                  <a:cubicBezTo>
                    <a:pt x="7093" y="339"/>
                    <a:pt x="7088" y="288"/>
                    <a:pt x="7071" y="252"/>
                  </a:cubicBezTo>
                  <a:cubicBezTo>
                    <a:pt x="7060" y="192"/>
                    <a:pt x="7043" y="135"/>
                    <a:pt x="7024" y="78"/>
                  </a:cubicBezTo>
                  <a:cubicBezTo>
                    <a:pt x="7016" y="51"/>
                    <a:pt x="7007" y="24"/>
                    <a:pt x="6999" y="0"/>
                  </a:cubicBezTo>
                  <a:lnTo>
                    <a:pt x="6446" y="0"/>
                  </a:lnTo>
                  <a:cubicBezTo>
                    <a:pt x="6411" y="33"/>
                    <a:pt x="6374" y="63"/>
                    <a:pt x="6340" y="87"/>
                  </a:cubicBezTo>
                  <a:cubicBezTo>
                    <a:pt x="6315" y="102"/>
                    <a:pt x="6286" y="117"/>
                    <a:pt x="6258" y="129"/>
                  </a:cubicBezTo>
                  <a:cubicBezTo>
                    <a:pt x="6222" y="138"/>
                    <a:pt x="6209" y="132"/>
                    <a:pt x="6175" y="132"/>
                  </a:cubicBezTo>
                  <a:cubicBezTo>
                    <a:pt x="6120" y="126"/>
                    <a:pt x="6113" y="66"/>
                    <a:pt x="6125" y="24"/>
                  </a:cubicBezTo>
                  <a:cubicBezTo>
                    <a:pt x="6125" y="15"/>
                    <a:pt x="6125" y="6"/>
                    <a:pt x="6126" y="0"/>
                  </a:cubicBezTo>
                  <a:lnTo>
                    <a:pt x="5916" y="0"/>
                  </a:lnTo>
                  <a:cubicBezTo>
                    <a:pt x="5918" y="120"/>
                    <a:pt x="5870" y="93"/>
                    <a:pt x="5830" y="36"/>
                  </a:cubicBezTo>
                  <a:cubicBezTo>
                    <a:pt x="5816" y="27"/>
                    <a:pt x="5805" y="15"/>
                    <a:pt x="5793" y="0"/>
                  </a:cubicBezTo>
                  <a:lnTo>
                    <a:pt x="5353" y="0"/>
                  </a:lnTo>
                  <a:cubicBezTo>
                    <a:pt x="5353" y="21"/>
                    <a:pt x="5357" y="39"/>
                    <a:pt x="5355" y="60"/>
                  </a:cubicBezTo>
                  <a:close/>
                  <a:moveTo>
                    <a:pt x="5581" y="1466"/>
                  </a:moveTo>
                  <a:cubicBezTo>
                    <a:pt x="5542" y="1457"/>
                    <a:pt x="5584" y="1400"/>
                    <a:pt x="5589" y="1457"/>
                  </a:cubicBezTo>
                  <a:cubicBezTo>
                    <a:pt x="5587" y="1460"/>
                    <a:pt x="5584" y="1469"/>
                    <a:pt x="5581" y="1466"/>
                  </a:cubicBezTo>
                  <a:close/>
                  <a:moveTo>
                    <a:pt x="5619" y="1451"/>
                  </a:moveTo>
                  <a:cubicBezTo>
                    <a:pt x="5614" y="1454"/>
                    <a:pt x="5598" y="1463"/>
                    <a:pt x="5604" y="1439"/>
                  </a:cubicBezTo>
                  <a:cubicBezTo>
                    <a:pt x="5614" y="1412"/>
                    <a:pt x="5641" y="1400"/>
                    <a:pt x="5619" y="1451"/>
                  </a:cubicBezTo>
                  <a:close/>
                  <a:moveTo>
                    <a:pt x="6000" y="213"/>
                  </a:moveTo>
                  <a:cubicBezTo>
                    <a:pt x="6025" y="183"/>
                    <a:pt x="6069" y="198"/>
                    <a:pt x="6019" y="246"/>
                  </a:cubicBezTo>
                  <a:cubicBezTo>
                    <a:pt x="6010" y="246"/>
                    <a:pt x="5983" y="240"/>
                    <a:pt x="6000" y="213"/>
                  </a:cubicBezTo>
                  <a:close/>
                  <a:moveTo>
                    <a:pt x="5971" y="222"/>
                  </a:moveTo>
                  <a:cubicBezTo>
                    <a:pt x="5968" y="225"/>
                    <a:pt x="5960" y="237"/>
                    <a:pt x="5955" y="228"/>
                  </a:cubicBezTo>
                  <a:cubicBezTo>
                    <a:pt x="5901" y="168"/>
                    <a:pt x="5985" y="135"/>
                    <a:pt x="5971" y="222"/>
                  </a:cubicBezTo>
                  <a:close/>
                  <a:moveTo>
                    <a:pt x="14503" y="84"/>
                  </a:moveTo>
                  <a:cubicBezTo>
                    <a:pt x="14485" y="141"/>
                    <a:pt x="14468" y="195"/>
                    <a:pt x="14456" y="258"/>
                  </a:cubicBezTo>
                  <a:cubicBezTo>
                    <a:pt x="14439" y="294"/>
                    <a:pt x="14434" y="345"/>
                    <a:pt x="14424" y="387"/>
                  </a:cubicBezTo>
                  <a:cubicBezTo>
                    <a:pt x="14414" y="447"/>
                    <a:pt x="14404" y="504"/>
                    <a:pt x="14394" y="564"/>
                  </a:cubicBezTo>
                  <a:cubicBezTo>
                    <a:pt x="14417" y="558"/>
                    <a:pt x="14460" y="462"/>
                    <a:pt x="14492" y="426"/>
                  </a:cubicBezTo>
                  <a:cubicBezTo>
                    <a:pt x="14542" y="378"/>
                    <a:pt x="14593" y="327"/>
                    <a:pt x="14652" y="339"/>
                  </a:cubicBezTo>
                  <a:cubicBezTo>
                    <a:pt x="14697" y="330"/>
                    <a:pt x="14748" y="369"/>
                    <a:pt x="14769" y="441"/>
                  </a:cubicBezTo>
                  <a:cubicBezTo>
                    <a:pt x="14808" y="516"/>
                    <a:pt x="14803" y="621"/>
                    <a:pt x="14810" y="711"/>
                  </a:cubicBezTo>
                  <a:cubicBezTo>
                    <a:pt x="14805" y="768"/>
                    <a:pt x="14805" y="828"/>
                    <a:pt x="14803" y="885"/>
                  </a:cubicBezTo>
                  <a:cubicBezTo>
                    <a:pt x="14820" y="873"/>
                    <a:pt x="14844" y="798"/>
                    <a:pt x="14867" y="771"/>
                  </a:cubicBezTo>
                  <a:cubicBezTo>
                    <a:pt x="14899" y="711"/>
                    <a:pt x="14940" y="654"/>
                    <a:pt x="14988" y="633"/>
                  </a:cubicBezTo>
                  <a:cubicBezTo>
                    <a:pt x="15024" y="618"/>
                    <a:pt x="15059" y="630"/>
                    <a:pt x="15091" y="663"/>
                  </a:cubicBezTo>
                  <a:cubicBezTo>
                    <a:pt x="15127" y="711"/>
                    <a:pt x="15165" y="789"/>
                    <a:pt x="15169" y="876"/>
                  </a:cubicBezTo>
                  <a:cubicBezTo>
                    <a:pt x="15175" y="975"/>
                    <a:pt x="15184" y="984"/>
                    <a:pt x="15199" y="891"/>
                  </a:cubicBezTo>
                  <a:cubicBezTo>
                    <a:pt x="15211" y="831"/>
                    <a:pt x="15236" y="786"/>
                    <a:pt x="15266" y="753"/>
                  </a:cubicBezTo>
                  <a:cubicBezTo>
                    <a:pt x="15295" y="720"/>
                    <a:pt x="15339" y="717"/>
                    <a:pt x="15373" y="747"/>
                  </a:cubicBezTo>
                  <a:cubicBezTo>
                    <a:pt x="15399" y="762"/>
                    <a:pt x="15423" y="789"/>
                    <a:pt x="15443" y="819"/>
                  </a:cubicBezTo>
                  <a:cubicBezTo>
                    <a:pt x="15428" y="834"/>
                    <a:pt x="15413" y="852"/>
                    <a:pt x="15399" y="867"/>
                  </a:cubicBezTo>
                  <a:cubicBezTo>
                    <a:pt x="15384" y="885"/>
                    <a:pt x="15371" y="903"/>
                    <a:pt x="15356" y="924"/>
                  </a:cubicBezTo>
                  <a:cubicBezTo>
                    <a:pt x="15337" y="948"/>
                    <a:pt x="15320" y="972"/>
                    <a:pt x="15305" y="1002"/>
                  </a:cubicBezTo>
                  <a:cubicBezTo>
                    <a:pt x="15292" y="1014"/>
                    <a:pt x="15282" y="1041"/>
                    <a:pt x="15270" y="1062"/>
                  </a:cubicBezTo>
                  <a:cubicBezTo>
                    <a:pt x="15256" y="1092"/>
                    <a:pt x="15241" y="1119"/>
                    <a:pt x="15228" y="1149"/>
                  </a:cubicBezTo>
                  <a:cubicBezTo>
                    <a:pt x="15241" y="1155"/>
                    <a:pt x="15280" y="1119"/>
                    <a:pt x="15302" y="1113"/>
                  </a:cubicBezTo>
                  <a:cubicBezTo>
                    <a:pt x="15337" y="1107"/>
                    <a:pt x="15374" y="1101"/>
                    <a:pt x="15406" y="1134"/>
                  </a:cubicBezTo>
                  <a:cubicBezTo>
                    <a:pt x="15433" y="1149"/>
                    <a:pt x="15457" y="1194"/>
                    <a:pt x="15460" y="1241"/>
                  </a:cubicBezTo>
                  <a:cubicBezTo>
                    <a:pt x="15472" y="1301"/>
                    <a:pt x="15453" y="1358"/>
                    <a:pt x="15447" y="1412"/>
                  </a:cubicBezTo>
                  <a:cubicBezTo>
                    <a:pt x="15435" y="1442"/>
                    <a:pt x="15428" y="1478"/>
                    <a:pt x="15420" y="1508"/>
                  </a:cubicBezTo>
                  <a:cubicBezTo>
                    <a:pt x="15431" y="1511"/>
                    <a:pt x="15455" y="1475"/>
                    <a:pt x="15472" y="1472"/>
                  </a:cubicBezTo>
                  <a:cubicBezTo>
                    <a:pt x="15499" y="1451"/>
                    <a:pt x="15529" y="1436"/>
                    <a:pt x="15561" y="1448"/>
                  </a:cubicBezTo>
                  <a:cubicBezTo>
                    <a:pt x="15583" y="1454"/>
                    <a:pt x="15602" y="1478"/>
                    <a:pt x="15617" y="1511"/>
                  </a:cubicBezTo>
                  <a:cubicBezTo>
                    <a:pt x="15630" y="1556"/>
                    <a:pt x="15642" y="1616"/>
                    <a:pt x="15632" y="1667"/>
                  </a:cubicBezTo>
                  <a:cubicBezTo>
                    <a:pt x="15622" y="1727"/>
                    <a:pt x="15625" y="1736"/>
                    <a:pt x="15647" y="1688"/>
                  </a:cubicBezTo>
                  <a:cubicBezTo>
                    <a:pt x="15662" y="1658"/>
                    <a:pt x="15682" y="1643"/>
                    <a:pt x="15704" y="1637"/>
                  </a:cubicBezTo>
                  <a:cubicBezTo>
                    <a:pt x="15726" y="1631"/>
                    <a:pt x="15752" y="1649"/>
                    <a:pt x="15765" y="1679"/>
                  </a:cubicBezTo>
                  <a:cubicBezTo>
                    <a:pt x="15797" y="1727"/>
                    <a:pt x="15807" y="1802"/>
                    <a:pt x="15816" y="1871"/>
                  </a:cubicBezTo>
                  <a:cubicBezTo>
                    <a:pt x="15829" y="1979"/>
                    <a:pt x="15817" y="2090"/>
                    <a:pt x="15807" y="2195"/>
                  </a:cubicBezTo>
                  <a:lnTo>
                    <a:pt x="15809" y="2204"/>
                  </a:lnTo>
                  <a:lnTo>
                    <a:pt x="15810" y="2195"/>
                  </a:lnTo>
                  <a:cubicBezTo>
                    <a:pt x="15819" y="2162"/>
                    <a:pt x="15829" y="2117"/>
                    <a:pt x="15839" y="2087"/>
                  </a:cubicBezTo>
                  <a:cubicBezTo>
                    <a:pt x="15851" y="2042"/>
                    <a:pt x="15869" y="1994"/>
                    <a:pt x="15888" y="1958"/>
                  </a:cubicBezTo>
                  <a:cubicBezTo>
                    <a:pt x="15913" y="1901"/>
                    <a:pt x="15950" y="1859"/>
                    <a:pt x="15989" y="1835"/>
                  </a:cubicBezTo>
                  <a:cubicBezTo>
                    <a:pt x="16024" y="1826"/>
                    <a:pt x="16051" y="1871"/>
                    <a:pt x="16073" y="1913"/>
                  </a:cubicBezTo>
                  <a:cubicBezTo>
                    <a:pt x="16075" y="1859"/>
                    <a:pt x="16067" y="1793"/>
                    <a:pt x="16087" y="1745"/>
                  </a:cubicBezTo>
                  <a:cubicBezTo>
                    <a:pt x="16090" y="1715"/>
                    <a:pt x="16110" y="1703"/>
                    <a:pt x="16120" y="1688"/>
                  </a:cubicBezTo>
                  <a:cubicBezTo>
                    <a:pt x="16142" y="1670"/>
                    <a:pt x="16168" y="1664"/>
                    <a:pt x="16193" y="1676"/>
                  </a:cubicBezTo>
                  <a:cubicBezTo>
                    <a:pt x="16215" y="1688"/>
                    <a:pt x="16235" y="1700"/>
                    <a:pt x="16255" y="1724"/>
                  </a:cubicBezTo>
                  <a:cubicBezTo>
                    <a:pt x="16272" y="1742"/>
                    <a:pt x="16285" y="1763"/>
                    <a:pt x="16302" y="1787"/>
                  </a:cubicBezTo>
                  <a:cubicBezTo>
                    <a:pt x="16324" y="1802"/>
                    <a:pt x="16291" y="1670"/>
                    <a:pt x="16312" y="1637"/>
                  </a:cubicBezTo>
                  <a:cubicBezTo>
                    <a:pt x="16321" y="1598"/>
                    <a:pt x="16348" y="1589"/>
                    <a:pt x="16365" y="1571"/>
                  </a:cubicBezTo>
                  <a:cubicBezTo>
                    <a:pt x="16402" y="1559"/>
                    <a:pt x="16437" y="1571"/>
                    <a:pt x="16472" y="1589"/>
                  </a:cubicBezTo>
                  <a:cubicBezTo>
                    <a:pt x="16491" y="1595"/>
                    <a:pt x="16508" y="1622"/>
                    <a:pt x="16525" y="1640"/>
                  </a:cubicBezTo>
                  <a:cubicBezTo>
                    <a:pt x="16540" y="1658"/>
                    <a:pt x="16553" y="1673"/>
                    <a:pt x="16568" y="1688"/>
                  </a:cubicBezTo>
                  <a:cubicBezTo>
                    <a:pt x="16572" y="1628"/>
                    <a:pt x="16558" y="1574"/>
                    <a:pt x="16553" y="1514"/>
                  </a:cubicBezTo>
                  <a:cubicBezTo>
                    <a:pt x="16548" y="1472"/>
                    <a:pt x="16538" y="1433"/>
                    <a:pt x="16533" y="1391"/>
                  </a:cubicBezTo>
                  <a:cubicBezTo>
                    <a:pt x="16523" y="1358"/>
                    <a:pt x="16518" y="1322"/>
                    <a:pt x="16510" y="1289"/>
                  </a:cubicBezTo>
                  <a:cubicBezTo>
                    <a:pt x="16498" y="1244"/>
                    <a:pt x="16486" y="1203"/>
                    <a:pt x="16472" y="1161"/>
                  </a:cubicBezTo>
                  <a:cubicBezTo>
                    <a:pt x="16462" y="1134"/>
                    <a:pt x="16451" y="1101"/>
                    <a:pt x="16439" y="1074"/>
                  </a:cubicBezTo>
                  <a:cubicBezTo>
                    <a:pt x="16427" y="1050"/>
                    <a:pt x="16419" y="1026"/>
                    <a:pt x="16405" y="1002"/>
                  </a:cubicBezTo>
                  <a:cubicBezTo>
                    <a:pt x="16390" y="975"/>
                    <a:pt x="16375" y="945"/>
                    <a:pt x="16356" y="924"/>
                  </a:cubicBezTo>
                  <a:cubicBezTo>
                    <a:pt x="16339" y="903"/>
                    <a:pt x="16360" y="999"/>
                    <a:pt x="16358" y="1023"/>
                  </a:cubicBezTo>
                  <a:cubicBezTo>
                    <a:pt x="16353" y="1065"/>
                    <a:pt x="16353" y="1113"/>
                    <a:pt x="16339" y="1149"/>
                  </a:cubicBezTo>
                  <a:cubicBezTo>
                    <a:pt x="16329" y="1176"/>
                    <a:pt x="16321" y="1197"/>
                    <a:pt x="16309" y="1220"/>
                  </a:cubicBezTo>
                  <a:cubicBezTo>
                    <a:pt x="16282" y="1274"/>
                    <a:pt x="16250" y="1316"/>
                    <a:pt x="16215" y="1346"/>
                  </a:cubicBezTo>
                  <a:cubicBezTo>
                    <a:pt x="16195" y="1364"/>
                    <a:pt x="16174" y="1376"/>
                    <a:pt x="16152" y="1388"/>
                  </a:cubicBezTo>
                  <a:cubicBezTo>
                    <a:pt x="16119" y="1400"/>
                    <a:pt x="16085" y="1418"/>
                    <a:pt x="16050" y="1421"/>
                  </a:cubicBezTo>
                  <a:cubicBezTo>
                    <a:pt x="16019" y="1436"/>
                    <a:pt x="15987" y="1433"/>
                    <a:pt x="16006" y="1361"/>
                  </a:cubicBezTo>
                  <a:cubicBezTo>
                    <a:pt x="16019" y="1289"/>
                    <a:pt x="16021" y="1226"/>
                    <a:pt x="15991" y="1295"/>
                  </a:cubicBezTo>
                  <a:cubicBezTo>
                    <a:pt x="15974" y="1337"/>
                    <a:pt x="15917" y="1319"/>
                    <a:pt x="15915" y="1262"/>
                  </a:cubicBezTo>
                  <a:cubicBezTo>
                    <a:pt x="15912" y="1217"/>
                    <a:pt x="15913" y="1128"/>
                    <a:pt x="15883" y="1286"/>
                  </a:cubicBezTo>
                  <a:cubicBezTo>
                    <a:pt x="15883" y="1316"/>
                    <a:pt x="15871" y="1346"/>
                    <a:pt x="15839" y="1325"/>
                  </a:cubicBezTo>
                  <a:cubicBezTo>
                    <a:pt x="15819" y="1310"/>
                    <a:pt x="15810" y="1307"/>
                    <a:pt x="15792" y="1286"/>
                  </a:cubicBezTo>
                  <a:cubicBezTo>
                    <a:pt x="15777" y="1268"/>
                    <a:pt x="15763" y="1244"/>
                    <a:pt x="15750" y="1226"/>
                  </a:cubicBezTo>
                  <a:cubicBezTo>
                    <a:pt x="15726" y="1185"/>
                    <a:pt x="15703" y="1140"/>
                    <a:pt x="15684" y="1089"/>
                  </a:cubicBezTo>
                  <a:cubicBezTo>
                    <a:pt x="15677" y="1065"/>
                    <a:pt x="15669" y="1038"/>
                    <a:pt x="15662" y="1008"/>
                  </a:cubicBezTo>
                  <a:cubicBezTo>
                    <a:pt x="15681" y="900"/>
                    <a:pt x="15718" y="798"/>
                    <a:pt x="15765" y="723"/>
                  </a:cubicBezTo>
                  <a:cubicBezTo>
                    <a:pt x="15814" y="669"/>
                    <a:pt x="15871" y="708"/>
                    <a:pt x="15917" y="741"/>
                  </a:cubicBezTo>
                  <a:cubicBezTo>
                    <a:pt x="15900" y="660"/>
                    <a:pt x="15864" y="573"/>
                    <a:pt x="15876" y="480"/>
                  </a:cubicBezTo>
                  <a:cubicBezTo>
                    <a:pt x="15871" y="432"/>
                    <a:pt x="15898" y="393"/>
                    <a:pt x="15906" y="360"/>
                  </a:cubicBezTo>
                  <a:cubicBezTo>
                    <a:pt x="15933" y="309"/>
                    <a:pt x="15969" y="270"/>
                    <a:pt x="16009" y="261"/>
                  </a:cubicBezTo>
                  <a:cubicBezTo>
                    <a:pt x="16046" y="252"/>
                    <a:pt x="16082" y="246"/>
                    <a:pt x="16119" y="258"/>
                  </a:cubicBezTo>
                  <a:cubicBezTo>
                    <a:pt x="16151" y="264"/>
                    <a:pt x="16178" y="282"/>
                    <a:pt x="16210" y="297"/>
                  </a:cubicBezTo>
                  <a:cubicBezTo>
                    <a:pt x="16247" y="294"/>
                    <a:pt x="16151" y="138"/>
                    <a:pt x="16173" y="66"/>
                  </a:cubicBezTo>
                  <a:cubicBezTo>
                    <a:pt x="16173" y="45"/>
                    <a:pt x="16176" y="27"/>
                    <a:pt x="16181" y="9"/>
                  </a:cubicBezTo>
                  <a:lnTo>
                    <a:pt x="15736" y="9"/>
                  </a:lnTo>
                  <a:cubicBezTo>
                    <a:pt x="15725" y="21"/>
                    <a:pt x="15713" y="33"/>
                    <a:pt x="15699" y="45"/>
                  </a:cubicBezTo>
                  <a:cubicBezTo>
                    <a:pt x="15659" y="102"/>
                    <a:pt x="15612" y="129"/>
                    <a:pt x="15613" y="9"/>
                  </a:cubicBezTo>
                  <a:lnTo>
                    <a:pt x="15403" y="9"/>
                  </a:lnTo>
                  <a:cubicBezTo>
                    <a:pt x="15403" y="18"/>
                    <a:pt x="15403" y="24"/>
                    <a:pt x="15405" y="33"/>
                  </a:cubicBezTo>
                  <a:cubicBezTo>
                    <a:pt x="15416" y="75"/>
                    <a:pt x="15410" y="135"/>
                    <a:pt x="15354" y="141"/>
                  </a:cubicBezTo>
                  <a:cubicBezTo>
                    <a:pt x="15319" y="141"/>
                    <a:pt x="15307" y="147"/>
                    <a:pt x="15271" y="138"/>
                  </a:cubicBezTo>
                  <a:cubicBezTo>
                    <a:pt x="15243" y="126"/>
                    <a:pt x="15214" y="108"/>
                    <a:pt x="15189" y="96"/>
                  </a:cubicBezTo>
                  <a:cubicBezTo>
                    <a:pt x="15154" y="72"/>
                    <a:pt x="15116" y="42"/>
                    <a:pt x="15083" y="9"/>
                  </a:cubicBezTo>
                  <a:lnTo>
                    <a:pt x="14530" y="9"/>
                  </a:lnTo>
                  <a:cubicBezTo>
                    <a:pt x="14520" y="30"/>
                    <a:pt x="14512" y="57"/>
                    <a:pt x="14503" y="84"/>
                  </a:cubicBezTo>
                  <a:close/>
                  <a:moveTo>
                    <a:pt x="15944" y="1466"/>
                  </a:moveTo>
                  <a:cubicBezTo>
                    <a:pt x="15940" y="1469"/>
                    <a:pt x="15937" y="1460"/>
                    <a:pt x="15935" y="1457"/>
                  </a:cubicBezTo>
                  <a:cubicBezTo>
                    <a:pt x="15938" y="1400"/>
                    <a:pt x="15982" y="1457"/>
                    <a:pt x="15944" y="1466"/>
                  </a:cubicBezTo>
                  <a:close/>
                  <a:moveTo>
                    <a:pt x="15918" y="1439"/>
                  </a:moveTo>
                  <a:cubicBezTo>
                    <a:pt x="15925" y="1460"/>
                    <a:pt x="15908" y="1454"/>
                    <a:pt x="15903" y="1451"/>
                  </a:cubicBezTo>
                  <a:cubicBezTo>
                    <a:pt x="15881" y="1400"/>
                    <a:pt x="15908" y="1412"/>
                    <a:pt x="15918" y="1439"/>
                  </a:cubicBezTo>
                  <a:close/>
                  <a:moveTo>
                    <a:pt x="15568" y="228"/>
                  </a:moveTo>
                  <a:cubicBezTo>
                    <a:pt x="15563" y="237"/>
                    <a:pt x="15554" y="225"/>
                    <a:pt x="15551" y="222"/>
                  </a:cubicBezTo>
                  <a:cubicBezTo>
                    <a:pt x="15538" y="135"/>
                    <a:pt x="15623" y="168"/>
                    <a:pt x="15568" y="228"/>
                  </a:cubicBezTo>
                  <a:close/>
                  <a:moveTo>
                    <a:pt x="15522" y="213"/>
                  </a:moveTo>
                  <a:cubicBezTo>
                    <a:pt x="15539" y="237"/>
                    <a:pt x="15512" y="246"/>
                    <a:pt x="15504" y="246"/>
                  </a:cubicBezTo>
                  <a:cubicBezTo>
                    <a:pt x="15453" y="198"/>
                    <a:pt x="15497" y="183"/>
                    <a:pt x="15522" y="213"/>
                  </a:cubicBezTo>
                  <a:close/>
                  <a:moveTo>
                    <a:pt x="20822" y="7857"/>
                  </a:moveTo>
                  <a:cubicBezTo>
                    <a:pt x="20795" y="7866"/>
                    <a:pt x="20768" y="7878"/>
                    <a:pt x="20743" y="7896"/>
                  </a:cubicBezTo>
                  <a:cubicBezTo>
                    <a:pt x="20722" y="7908"/>
                    <a:pt x="20700" y="7923"/>
                    <a:pt x="20682" y="7944"/>
                  </a:cubicBezTo>
                  <a:cubicBezTo>
                    <a:pt x="20660" y="7959"/>
                    <a:pt x="20638" y="7989"/>
                    <a:pt x="20618" y="8010"/>
                  </a:cubicBezTo>
                  <a:cubicBezTo>
                    <a:pt x="20603" y="8028"/>
                    <a:pt x="20589" y="8046"/>
                    <a:pt x="20574" y="8067"/>
                  </a:cubicBezTo>
                  <a:cubicBezTo>
                    <a:pt x="20556" y="8091"/>
                    <a:pt x="20539" y="8115"/>
                    <a:pt x="20524" y="8145"/>
                  </a:cubicBezTo>
                  <a:cubicBezTo>
                    <a:pt x="20510" y="8157"/>
                    <a:pt x="20500" y="8184"/>
                    <a:pt x="20488" y="8205"/>
                  </a:cubicBezTo>
                  <a:cubicBezTo>
                    <a:pt x="20475" y="8235"/>
                    <a:pt x="20460" y="8262"/>
                    <a:pt x="20446" y="8292"/>
                  </a:cubicBezTo>
                  <a:cubicBezTo>
                    <a:pt x="20460" y="8298"/>
                    <a:pt x="20498" y="8262"/>
                    <a:pt x="20520" y="8256"/>
                  </a:cubicBezTo>
                  <a:cubicBezTo>
                    <a:pt x="20556" y="8250"/>
                    <a:pt x="20593" y="8244"/>
                    <a:pt x="20625" y="8277"/>
                  </a:cubicBezTo>
                  <a:cubicBezTo>
                    <a:pt x="20652" y="8292"/>
                    <a:pt x="20675" y="8337"/>
                    <a:pt x="20679" y="8385"/>
                  </a:cubicBezTo>
                  <a:cubicBezTo>
                    <a:pt x="20690" y="8444"/>
                    <a:pt x="20672" y="8501"/>
                    <a:pt x="20665" y="8555"/>
                  </a:cubicBezTo>
                  <a:cubicBezTo>
                    <a:pt x="20653" y="8585"/>
                    <a:pt x="20647" y="8621"/>
                    <a:pt x="20638" y="8651"/>
                  </a:cubicBezTo>
                  <a:cubicBezTo>
                    <a:pt x="20650" y="8654"/>
                    <a:pt x="20674" y="8618"/>
                    <a:pt x="20690" y="8615"/>
                  </a:cubicBezTo>
                  <a:cubicBezTo>
                    <a:pt x="20717" y="8594"/>
                    <a:pt x="20748" y="8579"/>
                    <a:pt x="20780" y="8591"/>
                  </a:cubicBezTo>
                  <a:cubicBezTo>
                    <a:pt x="20802" y="8597"/>
                    <a:pt x="20820" y="8621"/>
                    <a:pt x="20835" y="8654"/>
                  </a:cubicBezTo>
                  <a:cubicBezTo>
                    <a:pt x="20849" y="8699"/>
                    <a:pt x="20861" y="8759"/>
                    <a:pt x="20850" y="8810"/>
                  </a:cubicBezTo>
                  <a:cubicBezTo>
                    <a:pt x="20840" y="8870"/>
                    <a:pt x="20844" y="8879"/>
                    <a:pt x="20866" y="8831"/>
                  </a:cubicBezTo>
                  <a:cubicBezTo>
                    <a:pt x="20881" y="8801"/>
                    <a:pt x="20901" y="8786"/>
                    <a:pt x="20923" y="8780"/>
                  </a:cubicBezTo>
                  <a:cubicBezTo>
                    <a:pt x="20945" y="8774"/>
                    <a:pt x="20970" y="8792"/>
                    <a:pt x="20983" y="8822"/>
                  </a:cubicBezTo>
                  <a:cubicBezTo>
                    <a:pt x="21015" y="8870"/>
                    <a:pt x="21026" y="8945"/>
                    <a:pt x="21034" y="9014"/>
                  </a:cubicBezTo>
                  <a:cubicBezTo>
                    <a:pt x="21047" y="9122"/>
                    <a:pt x="21036" y="9233"/>
                    <a:pt x="21026" y="9338"/>
                  </a:cubicBezTo>
                  <a:lnTo>
                    <a:pt x="21027" y="9347"/>
                  </a:lnTo>
                  <a:lnTo>
                    <a:pt x="21029" y="9338"/>
                  </a:lnTo>
                  <a:cubicBezTo>
                    <a:pt x="21037" y="9305"/>
                    <a:pt x="21047" y="9260"/>
                    <a:pt x="21058" y="9230"/>
                  </a:cubicBezTo>
                  <a:cubicBezTo>
                    <a:pt x="21069" y="9185"/>
                    <a:pt x="21088" y="9137"/>
                    <a:pt x="21106" y="9101"/>
                  </a:cubicBezTo>
                  <a:cubicBezTo>
                    <a:pt x="21132" y="9044"/>
                    <a:pt x="21169" y="9002"/>
                    <a:pt x="21208" y="8978"/>
                  </a:cubicBezTo>
                  <a:cubicBezTo>
                    <a:pt x="21243" y="8969"/>
                    <a:pt x="21270" y="9014"/>
                    <a:pt x="21292" y="9056"/>
                  </a:cubicBezTo>
                  <a:cubicBezTo>
                    <a:pt x="21293" y="9002"/>
                    <a:pt x="21285" y="8936"/>
                    <a:pt x="21305" y="8888"/>
                  </a:cubicBezTo>
                  <a:cubicBezTo>
                    <a:pt x="21309" y="8858"/>
                    <a:pt x="21329" y="8846"/>
                    <a:pt x="21339" y="8831"/>
                  </a:cubicBezTo>
                  <a:cubicBezTo>
                    <a:pt x="21361" y="8813"/>
                    <a:pt x="21386" y="8807"/>
                    <a:pt x="21411" y="8819"/>
                  </a:cubicBezTo>
                  <a:cubicBezTo>
                    <a:pt x="21433" y="8831"/>
                    <a:pt x="21453" y="8843"/>
                    <a:pt x="21474" y="8867"/>
                  </a:cubicBezTo>
                  <a:cubicBezTo>
                    <a:pt x="21491" y="8885"/>
                    <a:pt x="21504" y="8906"/>
                    <a:pt x="21521" y="8930"/>
                  </a:cubicBezTo>
                  <a:cubicBezTo>
                    <a:pt x="21543" y="8945"/>
                    <a:pt x="21509" y="8813"/>
                    <a:pt x="21531" y="8780"/>
                  </a:cubicBezTo>
                  <a:cubicBezTo>
                    <a:pt x="21538" y="8744"/>
                    <a:pt x="21563" y="8735"/>
                    <a:pt x="21580" y="8717"/>
                  </a:cubicBezTo>
                  <a:lnTo>
                    <a:pt x="21580" y="8073"/>
                  </a:lnTo>
                  <a:cubicBezTo>
                    <a:pt x="21578" y="8070"/>
                    <a:pt x="21576" y="8067"/>
                    <a:pt x="21575" y="8067"/>
                  </a:cubicBezTo>
                  <a:cubicBezTo>
                    <a:pt x="21558" y="8046"/>
                    <a:pt x="21578" y="8142"/>
                    <a:pt x="21576" y="8166"/>
                  </a:cubicBezTo>
                  <a:cubicBezTo>
                    <a:pt x="21571" y="8208"/>
                    <a:pt x="21571" y="8256"/>
                    <a:pt x="21558" y="8292"/>
                  </a:cubicBezTo>
                  <a:cubicBezTo>
                    <a:pt x="21548" y="8319"/>
                    <a:pt x="21539" y="8340"/>
                    <a:pt x="21528" y="8364"/>
                  </a:cubicBezTo>
                  <a:cubicBezTo>
                    <a:pt x="21501" y="8417"/>
                    <a:pt x="21469" y="8459"/>
                    <a:pt x="21433" y="8489"/>
                  </a:cubicBezTo>
                  <a:cubicBezTo>
                    <a:pt x="21413" y="8507"/>
                    <a:pt x="21393" y="8519"/>
                    <a:pt x="21371" y="8531"/>
                  </a:cubicBezTo>
                  <a:cubicBezTo>
                    <a:pt x="21337" y="8543"/>
                    <a:pt x="21304" y="8561"/>
                    <a:pt x="21268" y="8564"/>
                  </a:cubicBezTo>
                  <a:cubicBezTo>
                    <a:pt x="21238" y="8579"/>
                    <a:pt x="21206" y="8576"/>
                    <a:pt x="21224" y="8504"/>
                  </a:cubicBezTo>
                  <a:cubicBezTo>
                    <a:pt x="21238" y="8432"/>
                    <a:pt x="21240" y="8370"/>
                    <a:pt x="21209" y="8438"/>
                  </a:cubicBezTo>
                  <a:cubicBezTo>
                    <a:pt x="21192" y="8480"/>
                    <a:pt x="21135" y="8462"/>
                    <a:pt x="21133" y="8405"/>
                  </a:cubicBezTo>
                  <a:cubicBezTo>
                    <a:pt x="21130" y="8361"/>
                    <a:pt x="21132" y="8271"/>
                    <a:pt x="21101" y="8429"/>
                  </a:cubicBezTo>
                  <a:cubicBezTo>
                    <a:pt x="21101" y="8459"/>
                    <a:pt x="21090" y="8489"/>
                    <a:pt x="21058" y="8468"/>
                  </a:cubicBezTo>
                  <a:cubicBezTo>
                    <a:pt x="21037" y="8453"/>
                    <a:pt x="21029" y="8450"/>
                    <a:pt x="21010" y="8429"/>
                  </a:cubicBezTo>
                  <a:cubicBezTo>
                    <a:pt x="20995" y="8411"/>
                    <a:pt x="20982" y="8388"/>
                    <a:pt x="20968" y="8370"/>
                  </a:cubicBezTo>
                  <a:cubicBezTo>
                    <a:pt x="20945" y="8328"/>
                    <a:pt x="20921" y="8283"/>
                    <a:pt x="20903" y="8232"/>
                  </a:cubicBezTo>
                  <a:cubicBezTo>
                    <a:pt x="20887" y="8181"/>
                    <a:pt x="20871" y="8127"/>
                    <a:pt x="20867" y="8067"/>
                  </a:cubicBezTo>
                  <a:cubicBezTo>
                    <a:pt x="20857" y="8004"/>
                    <a:pt x="20867" y="7938"/>
                    <a:pt x="20881" y="7881"/>
                  </a:cubicBezTo>
                  <a:cubicBezTo>
                    <a:pt x="20899" y="7812"/>
                    <a:pt x="20842" y="7857"/>
                    <a:pt x="20822" y="7857"/>
                  </a:cubicBezTo>
                  <a:close/>
                  <a:moveTo>
                    <a:pt x="21160" y="8615"/>
                  </a:moveTo>
                  <a:cubicBezTo>
                    <a:pt x="21157" y="8618"/>
                    <a:pt x="21154" y="8609"/>
                    <a:pt x="21152" y="8606"/>
                  </a:cubicBezTo>
                  <a:cubicBezTo>
                    <a:pt x="21155" y="8549"/>
                    <a:pt x="21199" y="8606"/>
                    <a:pt x="21160" y="8615"/>
                  </a:cubicBezTo>
                  <a:close/>
                  <a:moveTo>
                    <a:pt x="21137" y="8588"/>
                  </a:moveTo>
                  <a:cubicBezTo>
                    <a:pt x="21144" y="8609"/>
                    <a:pt x="21127" y="8603"/>
                    <a:pt x="21122" y="8600"/>
                  </a:cubicBezTo>
                  <a:cubicBezTo>
                    <a:pt x="21100" y="8546"/>
                    <a:pt x="21125" y="8558"/>
                    <a:pt x="21137" y="8588"/>
                  </a:cubicBezTo>
                  <a:close/>
                  <a:moveTo>
                    <a:pt x="3583" y="21447"/>
                  </a:moveTo>
                  <a:cubicBezTo>
                    <a:pt x="3590" y="21357"/>
                    <a:pt x="3585" y="21255"/>
                    <a:pt x="3623" y="21177"/>
                  </a:cubicBezTo>
                  <a:cubicBezTo>
                    <a:pt x="3645" y="21105"/>
                    <a:pt x="3696" y="21066"/>
                    <a:pt x="3741" y="21075"/>
                  </a:cubicBezTo>
                  <a:cubicBezTo>
                    <a:pt x="3800" y="21063"/>
                    <a:pt x="3851" y="21117"/>
                    <a:pt x="3901" y="21162"/>
                  </a:cubicBezTo>
                  <a:cubicBezTo>
                    <a:pt x="3932" y="21198"/>
                    <a:pt x="3975" y="21294"/>
                    <a:pt x="3999" y="21300"/>
                  </a:cubicBezTo>
                  <a:cubicBezTo>
                    <a:pt x="3989" y="21243"/>
                    <a:pt x="3979" y="21186"/>
                    <a:pt x="3969" y="21123"/>
                  </a:cubicBezTo>
                  <a:cubicBezTo>
                    <a:pt x="3959" y="21081"/>
                    <a:pt x="3953" y="21030"/>
                    <a:pt x="3937" y="20994"/>
                  </a:cubicBezTo>
                  <a:cubicBezTo>
                    <a:pt x="3925" y="20934"/>
                    <a:pt x="3908" y="20877"/>
                    <a:pt x="3889" y="20820"/>
                  </a:cubicBezTo>
                  <a:cubicBezTo>
                    <a:pt x="3874" y="20772"/>
                    <a:pt x="3859" y="20727"/>
                    <a:pt x="3844" y="20685"/>
                  </a:cubicBezTo>
                  <a:cubicBezTo>
                    <a:pt x="3820" y="20631"/>
                    <a:pt x="3798" y="20562"/>
                    <a:pt x="3772" y="20514"/>
                  </a:cubicBezTo>
                  <a:cubicBezTo>
                    <a:pt x="3750" y="20466"/>
                    <a:pt x="3724" y="20418"/>
                    <a:pt x="3699" y="20377"/>
                  </a:cubicBezTo>
                  <a:cubicBezTo>
                    <a:pt x="3669" y="20317"/>
                    <a:pt x="3633" y="20272"/>
                    <a:pt x="3595" y="20227"/>
                  </a:cubicBezTo>
                  <a:cubicBezTo>
                    <a:pt x="3564" y="20203"/>
                    <a:pt x="3495" y="20071"/>
                    <a:pt x="3510" y="20206"/>
                  </a:cubicBezTo>
                  <a:cubicBezTo>
                    <a:pt x="3510" y="20305"/>
                    <a:pt x="3500" y="20415"/>
                    <a:pt x="3463" y="20496"/>
                  </a:cubicBezTo>
                  <a:cubicBezTo>
                    <a:pt x="3438" y="20580"/>
                    <a:pt x="3391" y="20640"/>
                    <a:pt x="3352" y="20697"/>
                  </a:cubicBezTo>
                  <a:cubicBezTo>
                    <a:pt x="3307" y="20751"/>
                    <a:pt x="3254" y="20793"/>
                    <a:pt x="3206" y="20829"/>
                  </a:cubicBezTo>
                  <a:cubicBezTo>
                    <a:pt x="3180" y="20844"/>
                    <a:pt x="3152" y="20859"/>
                    <a:pt x="3123" y="20871"/>
                  </a:cubicBezTo>
                  <a:cubicBezTo>
                    <a:pt x="3088" y="20880"/>
                    <a:pt x="3074" y="20874"/>
                    <a:pt x="3040" y="20874"/>
                  </a:cubicBezTo>
                  <a:cubicBezTo>
                    <a:pt x="2985" y="20868"/>
                    <a:pt x="2978" y="20808"/>
                    <a:pt x="2990" y="20766"/>
                  </a:cubicBezTo>
                  <a:cubicBezTo>
                    <a:pt x="3002" y="20496"/>
                    <a:pt x="2975" y="20631"/>
                    <a:pt x="2953" y="20694"/>
                  </a:cubicBezTo>
                  <a:cubicBezTo>
                    <a:pt x="2928" y="20775"/>
                    <a:pt x="2837" y="20739"/>
                    <a:pt x="2828" y="20658"/>
                  </a:cubicBezTo>
                  <a:cubicBezTo>
                    <a:pt x="2808" y="20520"/>
                    <a:pt x="2788" y="20619"/>
                    <a:pt x="2781" y="20736"/>
                  </a:cubicBezTo>
                  <a:cubicBezTo>
                    <a:pt x="2783" y="20859"/>
                    <a:pt x="2736" y="20832"/>
                    <a:pt x="2695" y="20775"/>
                  </a:cubicBezTo>
                  <a:cubicBezTo>
                    <a:pt x="2643" y="20733"/>
                    <a:pt x="2599" y="20670"/>
                    <a:pt x="2554" y="20613"/>
                  </a:cubicBezTo>
                  <a:cubicBezTo>
                    <a:pt x="2527" y="20571"/>
                    <a:pt x="2500" y="20529"/>
                    <a:pt x="2478" y="20478"/>
                  </a:cubicBezTo>
                  <a:cubicBezTo>
                    <a:pt x="2436" y="20391"/>
                    <a:pt x="2404" y="20293"/>
                    <a:pt x="2384" y="20185"/>
                  </a:cubicBezTo>
                  <a:cubicBezTo>
                    <a:pt x="2373" y="20137"/>
                    <a:pt x="2368" y="20092"/>
                    <a:pt x="2363" y="20044"/>
                  </a:cubicBezTo>
                  <a:cubicBezTo>
                    <a:pt x="2357" y="19975"/>
                    <a:pt x="2372" y="19903"/>
                    <a:pt x="2380" y="19837"/>
                  </a:cubicBezTo>
                  <a:cubicBezTo>
                    <a:pt x="2385" y="19798"/>
                    <a:pt x="2449" y="19681"/>
                    <a:pt x="2417" y="19693"/>
                  </a:cubicBezTo>
                  <a:cubicBezTo>
                    <a:pt x="2382" y="19702"/>
                    <a:pt x="2350" y="19729"/>
                    <a:pt x="2316" y="19753"/>
                  </a:cubicBezTo>
                  <a:cubicBezTo>
                    <a:pt x="2289" y="19771"/>
                    <a:pt x="2266" y="19798"/>
                    <a:pt x="2240" y="19819"/>
                  </a:cubicBezTo>
                  <a:cubicBezTo>
                    <a:pt x="2220" y="19843"/>
                    <a:pt x="2197" y="19870"/>
                    <a:pt x="2176" y="19894"/>
                  </a:cubicBezTo>
                  <a:cubicBezTo>
                    <a:pt x="2181" y="19807"/>
                    <a:pt x="2202" y="19723"/>
                    <a:pt x="2222" y="19654"/>
                  </a:cubicBezTo>
                  <a:cubicBezTo>
                    <a:pt x="2257" y="19570"/>
                    <a:pt x="2303" y="19516"/>
                    <a:pt x="2360" y="19498"/>
                  </a:cubicBezTo>
                  <a:cubicBezTo>
                    <a:pt x="2437" y="19471"/>
                    <a:pt x="2517" y="19510"/>
                    <a:pt x="2582" y="19561"/>
                  </a:cubicBezTo>
                  <a:cubicBezTo>
                    <a:pt x="2626" y="19570"/>
                    <a:pt x="2685" y="19657"/>
                    <a:pt x="2714" y="19654"/>
                  </a:cubicBezTo>
                  <a:cubicBezTo>
                    <a:pt x="2692" y="19576"/>
                    <a:pt x="2672" y="19489"/>
                    <a:pt x="2645" y="19414"/>
                  </a:cubicBezTo>
                  <a:cubicBezTo>
                    <a:pt x="2624" y="19276"/>
                    <a:pt x="2581" y="19135"/>
                    <a:pt x="2609" y="18985"/>
                  </a:cubicBezTo>
                  <a:cubicBezTo>
                    <a:pt x="2616" y="18859"/>
                    <a:pt x="2675" y="18745"/>
                    <a:pt x="2742" y="18712"/>
                  </a:cubicBezTo>
                  <a:cubicBezTo>
                    <a:pt x="2806" y="18646"/>
                    <a:pt x="2879" y="18646"/>
                    <a:pt x="2950" y="18655"/>
                  </a:cubicBezTo>
                  <a:cubicBezTo>
                    <a:pt x="2953" y="18712"/>
                    <a:pt x="2953" y="18769"/>
                    <a:pt x="2950" y="18826"/>
                  </a:cubicBezTo>
                  <a:cubicBezTo>
                    <a:pt x="2950" y="18946"/>
                    <a:pt x="2933" y="19090"/>
                    <a:pt x="2911" y="19210"/>
                  </a:cubicBezTo>
                  <a:cubicBezTo>
                    <a:pt x="2899" y="19300"/>
                    <a:pt x="2872" y="19411"/>
                    <a:pt x="2857" y="19495"/>
                  </a:cubicBezTo>
                  <a:lnTo>
                    <a:pt x="2852" y="19513"/>
                  </a:lnTo>
                  <a:lnTo>
                    <a:pt x="2862" y="19504"/>
                  </a:lnTo>
                  <a:cubicBezTo>
                    <a:pt x="2946" y="19282"/>
                    <a:pt x="3035" y="19048"/>
                    <a:pt x="3165" y="18892"/>
                  </a:cubicBezTo>
                  <a:cubicBezTo>
                    <a:pt x="3246" y="18796"/>
                    <a:pt x="3339" y="18691"/>
                    <a:pt x="3445" y="18703"/>
                  </a:cubicBezTo>
                  <a:cubicBezTo>
                    <a:pt x="3502" y="18688"/>
                    <a:pt x="3564" y="18736"/>
                    <a:pt x="3596" y="18814"/>
                  </a:cubicBezTo>
                  <a:cubicBezTo>
                    <a:pt x="3628" y="18892"/>
                    <a:pt x="3650" y="18982"/>
                    <a:pt x="3650" y="19081"/>
                  </a:cubicBezTo>
                  <a:cubicBezTo>
                    <a:pt x="3644" y="19231"/>
                    <a:pt x="3659" y="19228"/>
                    <a:pt x="3699" y="19090"/>
                  </a:cubicBezTo>
                  <a:cubicBezTo>
                    <a:pt x="3731" y="18967"/>
                    <a:pt x="3812" y="18895"/>
                    <a:pt x="3878" y="18859"/>
                  </a:cubicBezTo>
                  <a:cubicBezTo>
                    <a:pt x="3937" y="18844"/>
                    <a:pt x="3991" y="18862"/>
                    <a:pt x="4038" y="18919"/>
                  </a:cubicBezTo>
                  <a:cubicBezTo>
                    <a:pt x="4063" y="18949"/>
                    <a:pt x="4085" y="18988"/>
                    <a:pt x="4103" y="19030"/>
                  </a:cubicBezTo>
                  <a:cubicBezTo>
                    <a:pt x="4092" y="19042"/>
                    <a:pt x="4080" y="19054"/>
                    <a:pt x="4068" y="19063"/>
                  </a:cubicBezTo>
                  <a:cubicBezTo>
                    <a:pt x="4043" y="19093"/>
                    <a:pt x="4012" y="19129"/>
                    <a:pt x="3987" y="19156"/>
                  </a:cubicBezTo>
                  <a:cubicBezTo>
                    <a:pt x="3953" y="19207"/>
                    <a:pt x="3920" y="19255"/>
                    <a:pt x="3886" y="19306"/>
                  </a:cubicBezTo>
                  <a:cubicBezTo>
                    <a:pt x="3862" y="19345"/>
                    <a:pt x="3841" y="19393"/>
                    <a:pt x="3814" y="19432"/>
                  </a:cubicBezTo>
                  <a:cubicBezTo>
                    <a:pt x="3792" y="19489"/>
                    <a:pt x="3763" y="19537"/>
                    <a:pt x="3741" y="19591"/>
                  </a:cubicBezTo>
                  <a:cubicBezTo>
                    <a:pt x="3713" y="19672"/>
                    <a:pt x="3672" y="19738"/>
                    <a:pt x="3657" y="19828"/>
                  </a:cubicBezTo>
                  <a:cubicBezTo>
                    <a:pt x="3684" y="19819"/>
                    <a:pt x="3709" y="19816"/>
                    <a:pt x="3738" y="19804"/>
                  </a:cubicBezTo>
                  <a:cubicBezTo>
                    <a:pt x="3768" y="19798"/>
                    <a:pt x="3802" y="19780"/>
                    <a:pt x="3834" y="19789"/>
                  </a:cubicBezTo>
                  <a:cubicBezTo>
                    <a:pt x="3891" y="19804"/>
                    <a:pt x="3950" y="19825"/>
                    <a:pt x="3999" y="19885"/>
                  </a:cubicBezTo>
                  <a:cubicBezTo>
                    <a:pt x="4019" y="19933"/>
                    <a:pt x="4056" y="19975"/>
                    <a:pt x="4055" y="20041"/>
                  </a:cubicBezTo>
                  <a:cubicBezTo>
                    <a:pt x="4075" y="20113"/>
                    <a:pt x="3980" y="20269"/>
                    <a:pt x="4017" y="20272"/>
                  </a:cubicBezTo>
                  <a:cubicBezTo>
                    <a:pt x="4049" y="20257"/>
                    <a:pt x="4076" y="20239"/>
                    <a:pt x="4108" y="20233"/>
                  </a:cubicBezTo>
                  <a:cubicBezTo>
                    <a:pt x="4145" y="20221"/>
                    <a:pt x="4181" y="20227"/>
                    <a:pt x="4218" y="20236"/>
                  </a:cubicBezTo>
                  <a:cubicBezTo>
                    <a:pt x="4258" y="20245"/>
                    <a:pt x="4294" y="20281"/>
                    <a:pt x="4321" y="20335"/>
                  </a:cubicBezTo>
                  <a:cubicBezTo>
                    <a:pt x="4329" y="20368"/>
                    <a:pt x="4356" y="20409"/>
                    <a:pt x="4351" y="20454"/>
                  </a:cubicBezTo>
                  <a:cubicBezTo>
                    <a:pt x="4364" y="20547"/>
                    <a:pt x="4327" y="20634"/>
                    <a:pt x="4311" y="20715"/>
                  </a:cubicBezTo>
                  <a:cubicBezTo>
                    <a:pt x="4358" y="20679"/>
                    <a:pt x="4415" y="20643"/>
                    <a:pt x="4462" y="20697"/>
                  </a:cubicBezTo>
                  <a:cubicBezTo>
                    <a:pt x="4511" y="20775"/>
                    <a:pt x="4550" y="20880"/>
                    <a:pt x="4567" y="20994"/>
                  </a:cubicBezTo>
                  <a:cubicBezTo>
                    <a:pt x="4582" y="21066"/>
                    <a:pt x="4590" y="21159"/>
                    <a:pt x="4592" y="21240"/>
                  </a:cubicBezTo>
                  <a:cubicBezTo>
                    <a:pt x="4597" y="21300"/>
                    <a:pt x="4595" y="21378"/>
                    <a:pt x="4597" y="21435"/>
                  </a:cubicBezTo>
                  <a:lnTo>
                    <a:pt x="4595" y="21447"/>
                  </a:lnTo>
                  <a:lnTo>
                    <a:pt x="4600" y="21438"/>
                  </a:lnTo>
                  <a:cubicBezTo>
                    <a:pt x="4622" y="21270"/>
                    <a:pt x="4646" y="21093"/>
                    <a:pt x="4703" y="20946"/>
                  </a:cubicBezTo>
                  <a:cubicBezTo>
                    <a:pt x="4740" y="20856"/>
                    <a:pt x="4782" y="20754"/>
                    <a:pt x="4846" y="20718"/>
                  </a:cubicBezTo>
                  <a:cubicBezTo>
                    <a:pt x="4878" y="20685"/>
                    <a:pt x="4922" y="20691"/>
                    <a:pt x="4952" y="20724"/>
                  </a:cubicBezTo>
                  <a:cubicBezTo>
                    <a:pt x="4983" y="20757"/>
                    <a:pt x="5006" y="20802"/>
                    <a:pt x="5020" y="20862"/>
                  </a:cubicBezTo>
                  <a:cubicBezTo>
                    <a:pt x="5035" y="20955"/>
                    <a:pt x="5045" y="20946"/>
                    <a:pt x="5050" y="20847"/>
                  </a:cubicBezTo>
                  <a:cubicBezTo>
                    <a:pt x="5053" y="20760"/>
                    <a:pt x="5092" y="20685"/>
                    <a:pt x="5128" y="20634"/>
                  </a:cubicBezTo>
                  <a:cubicBezTo>
                    <a:pt x="5161" y="20601"/>
                    <a:pt x="5195" y="20589"/>
                    <a:pt x="5230" y="20604"/>
                  </a:cubicBezTo>
                  <a:cubicBezTo>
                    <a:pt x="5279" y="20625"/>
                    <a:pt x="5321" y="20682"/>
                    <a:pt x="5352" y="20742"/>
                  </a:cubicBezTo>
                  <a:cubicBezTo>
                    <a:pt x="5377" y="20769"/>
                    <a:pt x="5399" y="20847"/>
                    <a:pt x="5416" y="20856"/>
                  </a:cubicBezTo>
                  <a:cubicBezTo>
                    <a:pt x="5414" y="20802"/>
                    <a:pt x="5414" y="20742"/>
                    <a:pt x="5409" y="20682"/>
                  </a:cubicBezTo>
                  <a:cubicBezTo>
                    <a:pt x="5416" y="20592"/>
                    <a:pt x="5411" y="20490"/>
                    <a:pt x="5449" y="20412"/>
                  </a:cubicBezTo>
                  <a:cubicBezTo>
                    <a:pt x="5471" y="20341"/>
                    <a:pt x="5522" y="20302"/>
                    <a:pt x="5567" y="20311"/>
                  </a:cubicBezTo>
                  <a:cubicBezTo>
                    <a:pt x="5626" y="20299"/>
                    <a:pt x="5677" y="20353"/>
                    <a:pt x="5727" y="20397"/>
                  </a:cubicBezTo>
                  <a:cubicBezTo>
                    <a:pt x="5758" y="20433"/>
                    <a:pt x="5801" y="20529"/>
                    <a:pt x="5825" y="20535"/>
                  </a:cubicBezTo>
                  <a:cubicBezTo>
                    <a:pt x="5815" y="20478"/>
                    <a:pt x="5805" y="20421"/>
                    <a:pt x="5795" y="20359"/>
                  </a:cubicBezTo>
                  <a:cubicBezTo>
                    <a:pt x="5784" y="20317"/>
                    <a:pt x="5779" y="20266"/>
                    <a:pt x="5763" y="20230"/>
                  </a:cubicBezTo>
                  <a:cubicBezTo>
                    <a:pt x="5751" y="20170"/>
                    <a:pt x="5734" y="20113"/>
                    <a:pt x="5715" y="20056"/>
                  </a:cubicBezTo>
                  <a:cubicBezTo>
                    <a:pt x="5700" y="20008"/>
                    <a:pt x="5685" y="19963"/>
                    <a:pt x="5670" y="19921"/>
                  </a:cubicBezTo>
                  <a:cubicBezTo>
                    <a:pt x="5646" y="19867"/>
                    <a:pt x="5624" y="19798"/>
                    <a:pt x="5598" y="19750"/>
                  </a:cubicBezTo>
                  <a:cubicBezTo>
                    <a:pt x="5576" y="19702"/>
                    <a:pt x="5550" y="19654"/>
                    <a:pt x="5525" y="19612"/>
                  </a:cubicBezTo>
                  <a:cubicBezTo>
                    <a:pt x="5495" y="19552"/>
                    <a:pt x="5459" y="19507"/>
                    <a:pt x="5421" y="19462"/>
                  </a:cubicBezTo>
                  <a:cubicBezTo>
                    <a:pt x="5390" y="19438"/>
                    <a:pt x="5321" y="19306"/>
                    <a:pt x="5336" y="19441"/>
                  </a:cubicBezTo>
                  <a:cubicBezTo>
                    <a:pt x="5336" y="19540"/>
                    <a:pt x="5326" y="19651"/>
                    <a:pt x="5289" y="19732"/>
                  </a:cubicBezTo>
                  <a:cubicBezTo>
                    <a:pt x="5264" y="19816"/>
                    <a:pt x="5217" y="19876"/>
                    <a:pt x="5178" y="19933"/>
                  </a:cubicBezTo>
                  <a:cubicBezTo>
                    <a:pt x="5133" y="19987"/>
                    <a:pt x="5080" y="20029"/>
                    <a:pt x="5032" y="20065"/>
                  </a:cubicBezTo>
                  <a:cubicBezTo>
                    <a:pt x="5006" y="20080"/>
                    <a:pt x="4978" y="20095"/>
                    <a:pt x="4949" y="20107"/>
                  </a:cubicBezTo>
                  <a:cubicBezTo>
                    <a:pt x="4914" y="20116"/>
                    <a:pt x="4900" y="20110"/>
                    <a:pt x="4866" y="20110"/>
                  </a:cubicBezTo>
                  <a:cubicBezTo>
                    <a:pt x="4811" y="20104"/>
                    <a:pt x="4804" y="20044"/>
                    <a:pt x="4816" y="20002"/>
                  </a:cubicBezTo>
                  <a:cubicBezTo>
                    <a:pt x="4828" y="19732"/>
                    <a:pt x="4801" y="19867"/>
                    <a:pt x="4779" y="19930"/>
                  </a:cubicBezTo>
                  <a:cubicBezTo>
                    <a:pt x="4754" y="20011"/>
                    <a:pt x="4663" y="19975"/>
                    <a:pt x="4654" y="19894"/>
                  </a:cubicBezTo>
                  <a:cubicBezTo>
                    <a:pt x="4634" y="19756"/>
                    <a:pt x="4614" y="19855"/>
                    <a:pt x="4607" y="19972"/>
                  </a:cubicBezTo>
                  <a:cubicBezTo>
                    <a:pt x="4609" y="20095"/>
                    <a:pt x="4562" y="20068"/>
                    <a:pt x="4521" y="20011"/>
                  </a:cubicBezTo>
                  <a:cubicBezTo>
                    <a:pt x="4469" y="19969"/>
                    <a:pt x="4425" y="19906"/>
                    <a:pt x="4380" y="19849"/>
                  </a:cubicBezTo>
                  <a:cubicBezTo>
                    <a:pt x="4353" y="19807"/>
                    <a:pt x="4326" y="19765"/>
                    <a:pt x="4304" y="19714"/>
                  </a:cubicBezTo>
                  <a:cubicBezTo>
                    <a:pt x="4262" y="19627"/>
                    <a:pt x="4230" y="19528"/>
                    <a:pt x="4209" y="19420"/>
                  </a:cubicBezTo>
                  <a:cubicBezTo>
                    <a:pt x="4203" y="19390"/>
                    <a:pt x="4199" y="19363"/>
                    <a:pt x="4196" y="19333"/>
                  </a:cubicBezTo>
                  <a:cubicBezTo>
                    <a:pt x="4206" y="19387"/>
                    <a:pt x="4215" y="19444"/>
                    <a:pt x="4228" y="19462"/>
                  </a:cubicBezTo>
                  <a:cubicBezTo>
                    <a:pt x="4243" y="19381"/>
                    <a:pt x="4262" y="19294"/>
                    <a:pt x="4272" y="19204"/>
                  </a:cubicBezTo>
                  <a:cubicBezTo>
                    <a:pt x="4311" y="19078"/>
                    <a:pt x="4336" y="18925"/>
                    <a:pt x="4415" y="18853"/>
                  </a:cubicBezTo>
                  <a:cubicBezTo>
                    <a:pt x="4471" y="18772"/>
                    <a:pt x="4556" y="18763"/>
                    <a:pt x="4617" y="18823"/>
                  </a:cubicBezTo>
                  <a:cubicBezTo>
                    <a:pt x="4706" y="18862"/>
                    <a:pt x="4764" y="18991"/>
                    <a:pt x="4823" y="19111"/>
                  </a:cubicBezTo>
                  <a:cubicBezTo>
                    <a:pt x="4856" y="19195"/>
                    <a:pt x="4890" y="19375"/>
                    <a:pt x="4920" y="19408"/>
                  </a:cubicBezTo>
                  <a:cubicBezTo>
                    <a:pt x="4925" y="19315"/>
                    <a:pt x="4927" y="19222"/>
                    <a:pt x="4930" y="19123"/>
                  </a:cubicBezTo>
                  <a:cubicBezTo>
                    <a:pt x="4929" y="19051"/>
                    <a:pt x="4937" y="18970"/>
                    <a:pt x="4924" y="18904"/>
                  </a:cubicBezTo>
                  <a:cubicBezTo>
                    <a:pt x="4925" y="18802"/>
                    <a:pt x="4919" y="18706"/>
                    <a:pt x="4909" y="18604"/>
                  </a:cubicBezTo>
                  <a:cubicBezTo>
                    <a:pt x="4900" y="18520"/>
                    <a:pt x="4893" y="18439"/>
                    <a:pt x="4885" y="18361"/>
                  </a:cubicBezTo>
                  <a:cubicBezTo>
                    <a:pt x="4868" y="18256"/>
                    <a:pt x="4856" y="18139"/>
                    <a:pt x="4833" y="18043"/>
                  </a:cubicBezTo>
                  <a:cubicBezTo>
                    <a:pt x="4818" y="17951"/>
                    <a:pt x="4796" y="17858"/>
                    <a:pt x="4770" y="17774"/>
                  </a:cubicBezTo>
                  <a:cubicBezTo>
                    <a:pt x="4745" y="17657"/>
                    <a:pt x="4708" y="17555"/>
                    <a:pt x="4666" y="17453"/>
                  </a:cubicBezTo>
                  <a:cubicBezTo>
                    <a:pt x="4631" y="17390"/>
                    <a:pt x="4570" y="17129"/>
                    <a:pt x="4550" y="17342"/>
                  </a:cubicBezTo>
                  <a:cubicBezTo>
                    <a:pt x="4518" y="17483"/>
                    <a:pt x="4469" y="17636"/>
                    <a:pt x="4390" y="17717"/>
                  </a:cubicBezTo>
                  <a:cubicBezTo>
                    <a:pt x="4326" y="17813"/>
                    <a:pt x="4240" y="17855"/>
                    <a:pt x="4164" y="17900"/>
                  </a:cubicBezTo>
                  <a:cubicBezTo>
                    <a:pt x="4081" y="17933"/>
                    <a:pt x="3991" y="17942"/>
                    <a:pt x="3910" y="17945"/>
                  </a:cubicBezTo>
                  <a:cubicBezTo>
                    <a:pt x="3869" y="17939"/>
                    <a:pt x="3820" y="17936"/>
                    <a:pt x="3775" y="17924"/>
                  </a:cubicBezTo>
                  <a:cubicBezTo>
                    <a:pt x="3721" y="17903"/>
                    <a:pt x="3704" y="17882"/>
                    <a:pt x="3654" y="17846"/>
                  </a:cubicBezTo>
                  <a:cubicBezTo>
                    <a:pt x="3574" y="17780"/>
                    <a:pt x="3585" y="17687"/>
                    <a:pt x="3613" y="17636"/>
                  </a:cubicBezTo>
                  <a:cubicBezTo>
                    <a:pt x="3716" y="17258"/>
                    <a:pt x="3633" y="17426"/>
                    <a:pt x="3581" y="17495"/>
                  </a:cubicBezTo>
                  <a:cubicBezTo>
                    <a:pt x="3519" y="17588"/>
                    <a:pt x="3398" y="17447"/>
                    <a:pt x="3411" y="17318"/>
                  </a:cubicBezTo>
                  <a:cubicBezTo>
                    <a:pt x="3425" y="17096"/>
                    <a:pt x="3366" y="17222"/>
                    <a:pt x="3318" y="17387"/>
                  </a:cubicBezTo>
                  <a:cubicBezTo>
                    <a:pt x="3283" y="17570"/>
                    <a:pt x="3222" y="17483"/>
                    <a:pt x="3182" y="17357"/>
                  </a:cubicBezTo>
                  <a:cubicBezTo>
                    <a:pt x="3120" y="17243"/>
                    <a:pt x="3074" y="17108"/>
                    <a:pt x="3029" y="16979"/>
                  </a:cubicBezTo>
                  <a:cubicBezTo>
                    <a:pt x="3003" y="16892"/>
                    <a:pt x="2976" y="16802"/>
                    <a:pt x="2960" y="16709"/>
                  </a:cubicBezTo>
                  <a:cubicBezTo>
                    <a:pt x="2926" y="16541"/>
                    <a:pt x="2911" y="16364"/>
                    <a:pt x="2914" y="16187"/>
                  </a:cubicBezTo>
                  <a:cubicBezTo>
                    <a:pt x="2914" y="16109"/>
                    <a:pt x="2921" y="16040"/>
                    <a:pt x="2929" y="15962"/>
                  </a:cubicBezTo>
                  <a:cubicBezTo>
                    <a:pt x="2941" y="15854"/>
                    <a:pt x="2985" y="15767"/>
                    <a:pt x="3019" y="15677"/>
                  </a:cubicBezTo>
                  <a:cubicBezTo>
                    <a:pt x="3037" y="15626"/>
                    <a:pt x="3168" y="15522"/>
                    <a:pt x="3118" y="15507"/>
                  </a:cubicBezTo>
                  <a:cubicBezTo>
                    <a:pt x="3064" y="15486"/>
                    <a:pt x="3008" y="15492"/>
                    <a:pt x="2953" y="15495"/>
                  </a:cubicBezTo>
                  <a:cubicBezTo>
                    <a:pt x="2907" y="15495"/>
                    <a:pt x="2865" y="15510"/>
                    <a:pt x="2821" y="15516"/>
                  </a:cubicBezTo>
                  <a:cubicBezTo>
                    <a:pt x="2774" y="15534"/>
                    <a:pt x="2719" y="15555"/>
                    <a:pt x="2677" y="15573"/>
                  </a:cubicBezTo>
                  <a:cubicBezTo>
                    <a:pt x="2613" y="15611"/>
                    <a:pt x="2549" y="15650"/>
                    <a:pt x="2483" y="15692"/>
                  </a:cubicBezTo>
                  <a:cubicBezTo>
                    <a:pt x="2453" y="15716"/>
                    <a:pt x="2421" y="15740"/>
                    <a:pt x="2390" y="15767"/>
                  </a:cubicBezTo>
                  <a:cubicBezTo>
                    <a:pt x="2372" y="15746"/>
                    <a:pt x="2353" y="15722"/>
                    <a:pt x="2333" y="15716"/>
                  </a:cubicBezTo>
                  <a:cubicBezTo>
                    <a:pt x="2301" y="15683"/>
                    <a:pt x="2269" y="15656"/>
                    <a:pt x="2235" y="15632"/>
                  </a:cubicBezTo>
                  <a:cubicBezTo>
                    <a:pt x="2207" y="15611"/>
                    <a:pt x="2180" y="15594"/>
                    <a:pt x="2153" y="15579"/>
                  </a:cubicBezTo>
                  <a:cubicBezTo>
                    <a:pt x="2114" y="15564"/>
                    <a:pt x="2074" y="15534"/>
                    <a:pt x="2037" y="15528"/>
                  </a:cubicBezTo>
                  <a:cubicBezTo>
                    <a:pt x="2003" y="15513"/>
                    <a:pt x="1966" y="15504"/>
                    <a:pt x="1932" y="15501"/>
                  </a:cubicBezTo>
                  <a:cubicBezTo>
                    <a:pt x="1888" y="15489"/>
                    <a:pt x="1843" y="15492"/>
                    <a:pt x="1799" y="15501"/>
                  </a:cubicBezTo>
                  <a:cubicBezTo>
                    <a:pt x="1767" y="15516"/>
                    <a:pt x="1666" y="15492"/>
                    <a:pt x="1727" y="15579"/>
                  </a:cubicBezTo>
                  <a:cubicBezTo>
                    <a:pt x="1760" y="15656"/>
                    <a:pt x="1792" y="15752"/>
                    <a:pt x="1792" y="15857"/>
                  </a:cubicBezTo>
                  <a:cubicBezTo>
                    <a:pt x="1802" y="15953"/>
                    <a:pt x="1787" y="16049"/>
                    <a:pt x="1777" y="16139"/>
                  </a:cubicBezTo>
                  <a:cubicBezTo>
                    <a:pt x="1760" y="16232"/>
                    <a:pt x="1735" y="16325"/>
                    <a:pt x="1708" y="16406"/>
                  </a:cubicBezTo>
                  <a:cubicBezTo>
                    <a:pt x="1693" y="16445"/>
                    <a:pt x="1676" y="16490"/>
                    <a:pt x="1659" y="16532"/>
                  </a:cubicBezTo>
                  <a:cubicBezTo>
                    <a:pt x="1636" y="16580"/>
                    <a:pt x="1622" y="16589"/>
                    <a:pt x="1595" y="16625"/>
                  </a:cubicBezTo>
                  <a:cubicBezTo>
                    <a:pt x="1550" y="16682"/>
                    <a:pt x="1523" y="16643"/>
                    <a:pt x="1518" y="16598"/>
                  </a:cubicBezTo>
                  <a:cubicBezTo>
                    <a:pt x="1432" y="16373"/>
                    <a:pt x="1459" y="16511"/>
                    <a:pt x="1464" y="16583"/>
                  </a:cubicBezTo>
                  <a:cubicBezTo>
                    <a:pt x="1474" y="16676"/>
                    <a:pt x="1390" y="16748"/>
                    <a:pt x="1354" y="16694"/>
                  </a:cubicBezTo>
                  <a:cubicBezTo>
                    <a:pt x="1290" y="16610"/>
                    <a:pt x="1309" y="16706"/>
                    <a:pt x="1346" y="16808"/>
                  </a:cubicBezTo>
                  <a:cubicBezTo>
                    <a:pt x="1391" y="16901"/>
                    <a:pt x="1344" y="16934"/>
                    <a:pt x="1292" y="16934"/>
                  </a:cubicBezTo>
                  <a:cubicBezTo>
                    <a:pt x="1236" y="16958"/>
                    <a:pt x="1179" y="16958"/>
                    <a:pt x="1125" y="16964"/>
                  </a:cubicBezTo>
                  <a:cubicBezTo>
                    <a:pt x="1090" y="16961"/>
                    <a:pt x="1054" y="16958"/>
                    <a:pt x="1019" y="16946"/>
                  </a:cubicBezTo>
                  <a:cubicBezTo>
                    <a:pt x="955" y="16925"/>
                    <a:pt x="896" y="16883"/>
                    <a:pt x="842" y="16820"/>
                  </a:cubicBezTo>
                  <a:cubicBezTo>
                    <a:pt x="817" y="16793"/>
                    <a:pt x="798" y="16766"/>
                    <a:pt x="777" y="16733"/>
                  </a:cubicBezTo>
                  <a:cubicBezTo>
                    <a:pt x="748" y="16685"/>
                    <a:pt x="734" y="16613"/>
                    <a:pt x="716" y="16553"/>
                  </a:cubicBezTo>
                  <a:cubicBezTo>
                    <a:pt x="706" y="16517"/>
                    <a:pt x="716" y="16355"/>
                    <a:pt x="694" y="16400"/>
                  </a:cubicBezTo>
                  <a:cubicBezTo>
                    <a:pt x="670" y="16448"/>
                    <a:pt x="654" y="16502"/>
                    <a:pt x="637" y="16559"/>
                  </a:cubicBezTo>
                  <a:cubicBezTo>
                    <a:pt x="622" y="16604"/>
                    <a:pt x="613" y="16652"/>
                    <a:pt x="601" y="16697"/>
                  </a:cubicBezTo>
                  <a:cubicBezTo>
                    <a:pt x="591" y="16748"/>
                    <a:pt x="581" y="16811"/>
                    <a:pt x="571" y="16859"/>
                  </a:cubicBezTo>
                  <a:cubicBezTo>
                    <a:pt x="563" y="16937"/>
                    <a:pt x="554" y="17012"/>
                    <a:pt x="546" y="17090"/>
                  </a:cubicBezTo>
                  <a:cubicBezTo>
                    <a:pt x="541" y="17147"/>
                    <a:pt x="541" y="17210"/>
                    <a:pt x="534" y="17270"/>
                  </a:cubicBezTo>
                  <a:cubicBezTo>
                    <a:pt x="537" y="17339"/>
                    <a:pt x="532" y="17408"/>
                    <a:pt x="534" y="17474"/>
                  </a:cubicBezTo>
                  <a:cubicBezTo>
                    <a:pt x="539" y="17567"/>
                    <a:pt x="532" y="17663"/>
                    <a:pt x="551" y="17753"/>
                  </a:cubicBezTo>
                  <a:cubicBezTo>
                    <a:pt x="569" y="17714"/>
                    <a:pt x="586" y="17684"/>
                    <a:pt x="606" y="17645"/>
                  </a:cubicBezTo>
                  <a:cubicBezTo>
                    <a:pt x="628" y="17606"/>
                    <a:pt x="649" y="17555"/>
                    <a:pt x="675" y="17528"/>
                  </a:cubicBezTo>
                  <a:cubicBezTo>
                    <a:pt x="724" y="17474"/>
                    <a:pt x="778" y="17426"/>
                    <a:pt x="837" y="17417"/>
                  </a:cubicBezTo>
                  <a:cubicBezTo>
                    <a:pt x="869" y="17429"/>
                    <a:pt x="913" y="17423"/>
                    <a:pt x="935" y="17477"/>
                  </a:cubicBezTo>
                  <a:cubicBezTo>
                    <a:pt x="977" y="17510"/>
                    <a:pt x="957" y="17738"/>
                    <a:pt x="987" y="17699"/>
                  </a:cubicBezTo>
                  <a:cubicBezTo>
                    <a:pt x="1007" y="17651"/>
                    <a:pt x="1022" y="17606"/>
                    <a:pt x="1044" y="17567"/>
                  </a:cubicBezTo>
                  <a:cubicBezTo>
                    <a:pt x="1070" y="17516"/>
                    <a:pt x="1098" y="17480"/>
                    <a:pt x="1130" y="17447"/>
                  </a:cubicBezTo>
                  <a:cubicBezTo>
                    <a:pt x="1166" y="17408"/>
                    <a:pt x="1206" y="17399"/>
                    <a:pt x="1245" y="17408"/>
                  </a:cubicBezTo>
                  <a:cubicBezTo>
                    <a:pt x="1263" y="17423"/>
                    <a:pt x="1299" y="17426"/>
                    <a:pt x="1311" y="17468"/>
                  </a:cubicBezTo>
                  <a:cubicBezTo>
                    <a:pt x="1353" y="17525"/>
                    <a:pt x="1356" y="17633"/>
                    <a:pt x="1373" y="17717"/>
                  </a:cubicBezTo>
                  <a:cubicBezTo>
                    <a:pt x="1398" y="17639"/>
                    <a:pt x="1428" y="17543"/>
                    <a:pt x="1484" y="17531"/>
                  </a:cubicBezTo>
                  <a:cubicBezTo>
                    <a:pt x="1550" y="17537"/>
                    <a:pt x="1617" y="17576"/>
                    <a:pt x="1669" y="17645"/>
                  </a:cubicBezTo>
                  <a:cubicBezTo>
                    <a:pt x="1706" y="17684"/>
                    <a:pt x="1747" y="17747"/>
                    <a:pt x="1775" y="17807"/>
                  </a:cubicBezTo>
                  <a:cubicBezTo>
                    <a:pt x="1801" y="17849"/>
                    <a:pt x="1826" y="17909"/>
                    <a:pt x="1848" y="17954"/>
                  </a:cubicBezTo>
                  <a:lnTo>
                    <a:pt x="1851" y="17966"/>
                  </a:lnTo>
                  <a:lnTo>
                    <a:pt x="1851" y="17954"/>
                  </a:lnTo>
                  <a:cubicBezTo>
                    <a:pt x="1809" y="17798"/>
                    <a:pt x="1765" y="17633"/>
                    <a:pt x="1759" y="17456"/>
                  </a:cubicBezTo>
                  <a:cubicBezTo>
                    <a:pt x="1755" y="17345"/>
                    <a:pt x="1752" y="17219"/>
                    <a:pt x="1791" y="17120"/>
                  </a:cubicBezTo>
                  <a:cubicBezTo>
                    <a:pt x="1804" y="17057"/>
                    <a:pt x="1839" y="17012"/>
                    <a:pt x="1875" y="17006"/>
                  </a:cubicBezTo>
                  <a:cubicBezTo>
                    <a:pt x="1910" y="17000"/>
                    <a:pt x="1944" y="17006"/>
                    <a:pt x="1976" y="17039"/>
                  </a:cubicBezTo>
                  <a:cubicBezTo>
                    <a:pt x="2020" y="17093"/>
                    <a:pt x="2025" y="17078"/>
                    <a:pt x="1994" y="16994"/>
                  </a:cubicBezTo>
                  <a:cubicBezTo>
                    <a:pt x="1966" y="16922"/>
                    <a:pt x="1969" y="16820"/>
                    <a:pt x="1979" y="16742"/>
                  </a:cubicBezTo>
                  <a:cubicBezTo>
                    <a:pt x="1993" y="16679"/>
                    <a:pt x="2016" y="16631"/>
                    <a:pt x="2050" y="16604"/>
                  </a:cubicBezTo>
                  <a:cubicBezTo>
                    <a:pt x="2095" y="16565"/>
                    <a:pt x="2148" y="16565"/>
                    <a:pt x="2193" y="16574"/>
                  </a:cubicBezTo>
                  <a:cubicBezTo>
                    <a:pt x="2222" y="16568"/>
                    <a:pt x="2266" y="16601"/>
                    <a:pt x="2284" y="16592"/>
                  </a:cubicBezTo>
                  <a:cubicBezTo>
                    <a:pt x="2264" y="16550"/>
                    <a:pt x="2242" y="16505"/>
                    <a:pt x="2218" y="16466"/>
                  </a:cubicBezTo>
                  <a:cubicBezTo>
                    <a:pt x="2200" y="16409"/>
                    <a:pt x="2175" y="16355"/>
                    <a:pt x="2161" y="16292"/>
                  </a:cubicBezTo>
                  <a:cubicBezTo>
                    <a:pt x="2195" y="16304"/>
                    <a:pt x="2229" y="16316"/>
                    <a:pt x="2256" y="16349"/>
                  </a:cubicBezTo>
                  <a:cubicBezTo>
                    <a:pt x="2335" y="16427"/>
                    <a:pt x="2412" y="16514"/>
                    <a:pt x="2466" y="16652"/>
                  </a:cubicBezTo>
                  <a:cubicBezTo>
                    <a:pt x="2481" y="16739"/>
                    <a:pt x="2522" y="16838"/>
                    <a:pt x="2498" y="16934"/>
                  </a:cubicBezTo>
                  <a:cubicBezTo>
                    <a:pt x="2505" y="17060"/>
                    <a:pt x="2320" y="17192"/>
                    <a:pt x="2370" y="17234"/>
                  </a:cubicBezTo>
                  <a:cubicBezTo>
                    <a:pt x="2422" y="17246"/>
                    <a:pt x="2466" y="17246"/>
                    <a:pt x="2515" y="17270"/>
                  </a:cubicBezTo>
                  <a:cubicBezTo>
                    <a:pt x="2574" y="17291"/>
                    <a:pt x="2623" y="17330"/>
                    <a:pt x="2673" y="17381"/>
                  </a:cubicBezTo>
                  <a:cubicBezTo>
                    <a:pt x="2731" y="17435"/>
                    <a:pt x="2769" y="17522"/>
                    <a:pt x="2793" y="17624"/>
                  </a:cubicBezTo>
                  <a:cubicBezTo>
                    <a:pt x="2795" y="17681"/>
                    <a:pt x="2823" y="17768"/>
                    <a:pt x="2800" y="17831"/>
                  </a:cubicBezTo>
                  <a:cubicBezTo>
                    <a:pt x="2795" y="17912"/>
                    <a:pt x="2768" y="17975"/>
                    <a:pt x="2737" y="18034"/>
                  </a:cubicBezTo>
                  <a:cubicBezTo>
                    <a:pt x="2688" y="17984"/>
                    <a:pt x="2640" y="17921"/>
                    <a:pt x="2591" y="17888"/>
                  </a:cubicBezTo>
                  <a:cubicBezTo>
                    <a:pt x="2544" y="17840"/>
                    <a:pt x="2491" y="17801"/>
                    <a:pt x="2439" y="17771"/>
                  </a:cubicBezTo>
                  <a:cubicBezTo>
                    <a:pt x="2375" y="17720"/>
                    <a:pt x="2308" y="17693"/>
                    <a:pt x="2239" y="17669"/>
                  </a:cubicBezTo>
                  <a:cubicBezTo>
                    <a:pt x="2188" y="17669"/>
                    <a:pt x="2042" y="17555"/>
                    <a:pt x="2111" y="17735"/>
                  </a:cubicBezTo>
                  <a:cubicBezTo>
                    <a:pt x="2144" y="17876"/>
                    <a:pt x="2168" y="18046"/>
                    <a:pt x="2143" y="18202"/>
                  </a:cubicBezTo>
                  <a:cubicBezTo>
                    <a:pt x="2134" y="18352"/>
                    <a:pt x="2090" y="18487"/>
                    <a:pt x="2053" y="18613"/>
                  </a:cubicBezTo>
                  <a:cubicBezTo>
                    <a:pt x="2006" y="18739"/>
                    <a:pt x="1946" y="18859"/>
                    <a:pt x="1888" y="18961"/>
                  </a:cubicBezTo>
                  <a:cubicBezTo>
                    <a:pt x="1856" y="19009"/>
                    <a:pt x="1821" y="19066"/>
                    <a:pt x="1784" y="19114"/>
                  </a:cubicBezTo>
                  <a:cubicBezTo>
                    <a:pt x="1737" y="19165"/>
                    <a:pt x="1716" y="19171"/>
                    <a:pt x="1666" y="19207"/>
                  </a:cubicBezTo>
                  <a:cubicBezTo>
                    <a:pt x="1583" y="19258"/>
                    <a:pt x="1555" y="19180"/>
                    <a:pt x="1555" y="19108"/>
                  </a:cubicBezTo>
                  <a:cubicBezTo>
                    <a:pt x="1479" y="18709"/>
                    <a:pt x="1486" y="18931"/>
                    <a:pt x="1477" y="19045"/>
                  </a:cubicBezTo>
                  <a:cubicBezTo>
                    <a:pt x="1471" y="19189"/>
                    <a:pt x="1327" y="19240"/>
                    <a:pt x="1285" y="19132"/>
                  </a:cubicBezTo>
                  <a:cubicBezTo>
                    <a:pt x="1209" y="18955"/>
                    <a:pt x="1215" y="19120"/>
                    <a:pt x="1247" y="19297"/>
                  </a:cubicBezTo>
                  <a:cubicBezTo>
                    <a:pt x="1294" y="19471"/>
                    <a:pt x="1215" y="19486"/>
                    <a:pt x="1137" y="19447"/>
                  </a:cubicBezTo>
                  <a:cubicBezTo>
                    <a:pt x="1048" y="19444"/>
                    <a:pt x="962" y="19402"/>
                    <a:pt x="879" y="19369"/>
                  </a:cubicBezTo>
                  <a:cubicBezTo>
                    <a:pt x="825" y="19339"/>
                    <a:pt x="773" y="19306"/>
                    <a:pt x="724" y="19261"/>
                  </a:cubicBezTo>
                  <a:cubicBezTo>
                    <a:pt x="635" y="19180"/>
                    <a:pt x="554" y="19075"/>
                    <a:pt x="488" y="18943"/>
                  </a:cubicBezTo>
                  <a:cubicBezTo>
                    <a:pt x="458" y="18886"/>
                    <a:pt x="436" y="18829"/>
                    <a:pt x="411" y="18763"/>
                  </a:cubicBezTo>
                  <a:cubicBezTo>
                    <a:pt x="377" y="18670"/>
                    <a:pt x="376" y="18553"/>
                    <a:pt x="364" y="18448"/>
                  </a:cubicBezTo>
                  <a:cubicBezTo>
                    <a:pt x="357" y="18388"/>
                    <a:pt x="409" y="18148"/>
                    <a:pt x="367" y="18202"/>
                  </a:cubicBezTo>
                  <a:cubicBezTo>
                    <a:pt x="322" y="18253"/>
                    <a:pt x="283" y="18328"/>
                    <a:pt x="244" y="18397"/>
                  </a:cubicBezTo>
                  <a:cubicBezTo>
                    <a:pt x="211" y="18454"/>
                    <a:pt x="187" y="18517"/>
                    <a:pt x="158" y="18577"/>
                  </a:cubicBezTo>
                  <a:cubicBezTo>
                    <a:pt x="131" y="18646"/>
                    <a:pt x="101" y="18733"/>
                    <a:pt x="76" y="18796"/>
                  </a:cubicBezTo>
                  <a:cubicBezTo>
                    <a:pt x="51" y="18886"/>
                    <a:pt x="25" y="18976"/>
                    <a:pt x="0" y="19066"/>
                  </a:cubicBezTo>
                  <a:lnTo>
                    <a:pt x="0" y="19936"/>
                  </a:lnTo>
                  <a:cubicBezTo>
                    <a:pt x="24" y="19909"/>
                    <a:pt x="49" y="19885"/>
                    <a:pt x="76" y="19876"/>
                  </a:cubicBezTo>
                  <a:cubicBezTo>
                    <a:pt x="162" y="19834"/>
                    <a:pt x="253" y="19798"/>
                    <a:pt x="345" y="19831"/>
                  </a:cubicBezTo>
                  <a:cubicBezTo>
                    <a:pt x="391" y="19876"/>
                    <a:pt x="458" y="19894"/>
                    <a:pt x="478" y="19993"/>
                  </a:cubicBezTo>
                  <a:cubicBezTo>
                    <a:pt x="534" y="20074"/>
                    <a:pt x="451" y="20400"/>
                    <a:pt x="504" y="20365"/>
                  </a:cubicBezTo>
                  <a:cubicBezTo>
                    <a:pt x="546" y="20308"/>
                    <a:pt x="578" y="20254"/>
                    <a:pt x="622" y="20209"/>
                  </a:cubicBezTo>
                  <a:cubicBezTo>
                    <a:pt x="672" y="20152"/>
                    <a:pt x="723" y="20119"/>
                    <a:pt x="778" y="20092"/>
                  </a:cubicBezTo>
                  <a:cubicBezTo>
                    <a:pt x="841" y="20059"/>
                    <a:pt x="903" y="20074"/>
                    <a:pt x="960" y="20119"/>
                  </a:cubicBezTo>
                  <a:cubicBezTo>
                    <a:pt x="984" y="20158"/>
                    <a:pt x="1038" y="20185"/>
                    <a:pt x="1046" y="20260"/>
                  </a:cubicBezTo>
                  <a:cubicBezTo>
                    <a:pt x="1097" y="20380"/>
                    <a:pt x="1075" y="20541"/>
                    <a:pt x="1080" y="20676"/>
                  </a:cubicBezTo>
                  <a:cubicBezTo>
                    <a:pt x="1135" y="20574"/>
                    <a:pt x="1204" y="20457"/>
                    <a:pt x="1290" y="20481"/>
                  </a:cubicBezTo>
                  <a:cubicBezTo>
                    <a:pt x="1386" y="20541"/>
                    <a:pt x="1479" y="20646"/>
                    <a:pt x="1541" y="20790"/>
                  </a:cubicBezTo>
                  <a:cubicBezTo>
                    <a:pt x="1588" y="20877"/>
                    <a:pt x="1632" y="21000"/>
                    <a:pt x="1664" y="21114"/>
                  </a:cubicBezTo>
                  <a:cubicBezTo>
                    <a:pt x="1691" y="21195"/>
                    <a:pt x="1716" y="21306"/>
                    <a:pt x="1738" y="21387"/>
                  </a:cubicBezTo>
                  <a:lnTo>
                    <a:pt x="1742" y="21405"/>
                  </a:lnTo>
                  <a:lnTo>
                    <a:pt x="1745" y="21387"/>
                  </a:lnTo>
                  <a:cubicBezTo>
                    <a:pt x="1718" y="21123"/>
                    <a:pt x="1691" y="20844"/>
                    <a:pt x="1723" y="20574"/>
                  </a:cubicBezTo>
                  <a:cubicBezTo>
                    <a:pt x="1743" y="20403"/>
                    <a:pt x="1769" y="20215"/>
                    <a:pt x="1850" y="20092"/>
                  </a:cubicBezTo>
                  <a:cubicBezTo>
                    <a:pt x="1885" y="20011"/>
                    <a:pt x="1949" y="19969"/>
                    <a:pt x="2003" y="19984"/>
                  </a:cubicBezTo>
                  <a:cubicBezTo>
                    <a:pt x="2033" y="19993"/>
                    <a:pt x="2062" y="20008"/>
                    <a:pt x="2089" y="20032"/>
                  </a:cubicBezTo>
                  <a:cubicBezTo>
                    <a:pt x="2080" y="20047"/>
                    <a:pt x="2070" y="20059"/>
                    <a:pt x="2062" y="20074"/>
                  </a:cubicBezTo>
                  <a:cubicBezTo>
                    <a:pt x="2038" y="20113"/>
                    <a:pt x="2016" y="20161"/>
                    <a:pt x="1989" y="20200"/>
                  </a:cubicBezTo>
                  <a:cubicBezTo>
                    <a:pt x="1967" y="20257"/>
                    <a:pt x="1939" y="20305"/>
                    <a:pt x="1917" y="20359"/>
                  </a:cubicBezTo>
                  <a:cubicBezTo>
                    <a:pt x="1888" y="20439"/>
                    <a:pt x="1848" y="20505"/>
                    <a:pt x="1833" y="20595"/>
                  </a:cubicBezTo>
                  <a:cubicBezTo>
                    <a:pt x="1860" y="20586"/>
                    <a:pt x="1885" y="20583"/>
                    <a:pt x="1914" y="20571"/>
                  </a:cubicBezTo>
                  <a:cubicBezTo>
                    <a:pt x="1944" y="20565"/>
                    <a:pt x="1978" y="20547"/>
                    <a:pt x="2010" y="20556"/>
                  </a:cubicBezTo>
                  <a:cubicBezTo>
                    <a:pt x="2067" y="20571"/>
                    <a:pt x="2126" y="20592"/>
                    <a:pt x="2175" y="20652"/>
                  </a:cubicBezTo>
                  <a:cubicBezTo>
                    <a:pt x="2195" y="20700"/>
                    <a:pt x="2232" y="20742"/>
                    <a:pt x="2230" y="20808"/>
                  </a:cubicBezTo>
                  <a:cubicBezTo>
                    <a:pt x="2250" y="20880"/>
                    <a:pt x="2156" y="21036"/>
                    <a:pt x="2193" y="21039"/>
                  </a:cubicBezTo>
                  <a:cubicBezTo>
                    <a:pt x="2225" y="21024"/>
                    <a:pt x="2252" y="21006"/>
                    <a:pt x="2284" y="21000"/>
                  </a:cubicBezTo>
                  <a:cubicBezTo>
                    <a:pt x="2321" y="20988"/>
                    <a:pt x="2357" y="20994"/>
                    <a:pt x="2394" y="21003"/>
                  </a:cubicBezTo>
                  <a:cubicBezTo>
                    <a:pt x="2434" y="21012"/>
                    <a:pt x="2469" y="21048"/>
                    <a:pt x="2496" y="21102"/>
                  </a:cubicBezTo>
                  <a:cubicBezTo>
                    <a:pt x="2505" y="21135"/>
                    <a:pt x="2532" y="21177"/>
                    <a:pt x="2527" y="21222"/>
                  </a:cubicBezTo>
                  <a:cubicBezTo>
                    <a:pt x="2540" y="21315"/>
                    <a:pt x="2503" y="21402"/>
                    <a:pt x="2486" y="21483"/>
                  </a:cubicBezTo>
                  <a:cubicBezTo>
                    <a:pt x="2533" y="21447"/>
                    <a:pt x="2591" y="21411"/>
                    <a:pt x="2638" y="21465"/>
                  </a:cubicBezTo>
                  <a:cubicBezTo>
                    <a:pt x="2661" y="21504"/>
                    <a:pt x="2683" y="21549"/>
                    <a:pt x="2702" y="21600"/>
                  </a:cubicBezTo>
                  <a:lnTo>
                    <a:pt x="2929" y="21600"/>
                  </a:lnTo>
                  <a:cubicBezTo>
                    <a:pt x="2955" y="21549"/>
                    <a:pt x="2985" y="21507"/>
                    <a:pt x="3024" y="21486"/>
                  </a:cubicBezTo>
                  <a:cubicBezTo>
                    <a:pt x="3056" y="21453"/>
                    <a:pt x="3099" y="21459"/>
                    <a:pt x="3130" y="21492"/>
                  </a:cubicBezTo>
                  <a:cubicBezTo>
                    <a:pt x="3155" y="21519"/>
                    <a:pt x="3175" y="21555"/>
                    <a:pt x="3189" y="21600"/>
                  </a:cubicBezTo>
                  <a:lnTo>
                    <a:pt x="3227" y="21600"/>
                  </a:lnTo>
                  <a:cubicBezTo>
                    <a:pt x="3234" y="21519"/>
                    <a:pt x="3271" y="21450"/>
                    <a:pt x="3303" y="21402"/>
                  </a:cubicBezTo>
                  <a:cubicBezTo>
                    <a:pt x="3337" y="21369"/>
                    <a:pt x="3371" y="21357"/>
                    <a:pt x="3406" y="21372"/>
                  </a:cubicBezTo>
                  <a:cubicBezTo>
                    <a:pt x="3455" y="21393"/>
                    <a:pt x="3497" y="21450"/>
                    <a:pt x="3527" y="21510"/>
                  </a:cubicBezTo>
                  <a:cubicBezTo>
                    <a:pt x="3544" y="21528"/>
                    <a:pt x="3561" y="21570"/>
                    <a:pt x="3574" y="21600"/>
                  </a:cubicBezTo>
                  <a:lnTo>
                    <a:pt x="3591" y="21600"/>
                  </a:lnTo>
                  <a:cubicBezTo>
                    <a:pt x="3588" y="21549"/>
                    <a:pt x="3588" y="21498"/>
                    <a:pt x="3583" y="21447"/>
                  </a:cubicBezTo>
                  <a:close/>
                  <a:moveTo>
                    <a:pt x="4696" y="20200"/>
                  </a:moveTo>
                  <a:cubicBezTo>
                    <a:pt x="4722" y="20170"/>
                    <a:pt x="4765" y="20185"/>
                    <a:pt x="4715" y="20233"/>
                  </a:cubicBezTo>
                  <a:cubicBezTo>
                    <a:pt x="4706" y="20233"/>
                    <a:pt x="4679" y="20224"/>
                    <a:pt x="4696" y="20200"/>
                  </a:cubicBezTo>
                  <a:close/>
                  <a:moveTo>
                    <a:pt x="4668" y="20206"/>
                  </a:moveTo>
                  <a:cubicBezTo>
                    <a:pt x="4664" y="20209"/>
                    <a:pt x="4656" y="20221"/>
                    <a:pt x="4651" y="20212"/>
                  </a:cubicBezTo>
                  <a:cubicBezTo>
                    <a:pt x="4597" y="20155"/>
                    <a:pt x="4681" y="20122"/>
                    <a:pt x="4668" y="20206"/>
                  </a:cubicBezTo>
                  <a:close/>
                  <a:moveTo>
                    <a:pt x="3387" y="17795"/>
                  </a:moveTo>
                  <a:cubicBezTo>
                    <a:pt x="3435" y="17777"/>
                    <a:pt x="3492" y="17840"/>
                    <a:pt x="3404" y="17861"/>
                  </a:cubicBezTo>
                  <a:cubicBezTo>
                    <a:pt x="3393" y="17852"/>
                    <a:pt x="3355" y="17816"/>
                    <a:pt x="3387" y="17795"/>
                  </a:cubicBezTo>
                  <a:close/>
                  <a:moveTo>
                    <a:pt x="3344" y="17777"/>
                  </a:moveTo>
                  <a:cubicBezTo>
                    <a:pt x="3339" y="17780"/>
                    <a:pt x="3323" y="17789"/>
                    <a:pt x="3318" y="17768"/>
                  </a:cubicBezTo>
                  <a:cubicBezTo>
                    <a:pt x="3256" y="17630"/>
                    <a:pt x="3389" y="17666"/>
                    <a:pt x="3344" y="17777"/>
                  </a:cubicBezTo>
                  <a:close/>
                  <a:moveTo>
                    <a:pt x="1459" y="16943"/>
                  </a:moveTo>
                  <a:cubicBezTo>
                    <a:pt x="1395" y="16958"/>
                    <a:pt x="1449" y="16838"/>
                    <a:pt x="1469" y="16922"/>
                  </a:cubicBezTo>
                  <a:cubicBezTo>
                    <a:pt x="1469" y="16928"/>
                    <a:pt x="1465" y="16946"/>
                    <a:pt x="1459" y="16943"/>
                  </a:cubicBezTo>
                  <a:close/>
                  <a:moveTo>
                    <a:pt x="1516" y="16889"/>
                  </a:moveTo>
                  <a:cubicBezTo>
                    <a:pt x="1509" y="16898"/>
                    <a:pt x="1486" y="16922"/>
                    <a:pt x="1489" y="16883"/>
                  </a:cubicBezTo>
                  <a:cubicBezTo>
                    <a:pt x="1499" y="16832"/>
                    <a:pt x="1536" y="16793"/>
                    <a:pt x="1516" y="16889"/>
                  </a:cubicBezTo>
                  <a:close/>
                  <a:moveTo>
                    <a:pt x="1393" y="19567"/>
                  </a:moveTo>
                  <a:cubicBezTo>
                    <a:pt x="1294" y="19543"/>
                    <a:pt x="1403" y="19405"/>
                    <a:pt x="1413" y="19543"/>
                  </a:cubicBezTo>
                  <a:cubicBezTo>
                    <a:pt x="1410" y="19549"/>
                    <a:pt x="1403" y="19573"/>
                    <a:pt x="1393" y="19567"/>
                  </a:cubicBezTo>
                  <a:close/>
                  <a:moveTo>
                    <a:pt x="1491" y="19525"/>
                  </a:moveTo>
                  <a:cubicBezTo>
                    <a:pt x="1479" y="19534"/>
                    <a:pt x="1437" y="19552"/>
                    <a:pt x="1452" y="19498"/>
                  </a:cubicBezTo>
                  <a:cubicBezTo>
                    <a:pt x="1479" y="19426"/>
                    <a:pt x="1545" y="19399"/>
                    <a:pt x="1491" y="19525"/>
                  </a:cubicBezTo>
                  <a:close/>
                  <a:moveTo>
                    <a:pt x="2840" y="20964"/>
                  </a:moveTo>
                  <a:cubicBezTo>
                    <a:pt x="2837" y="20967"/>
                    <a:pt x="2828" y="20979"/>
                    <a:pt x="2823" y="20970"/>
                  </a:cubicBezTo>
                  <a:cubicBezTo>
                    <a:pt x="2769" y="20910"/>
                    <a:pt x="2853" y="20877"/>
                    <a:pt x="2840" y="20964"/>
                  </a:cubicBezTo>
                  <a:close/>
                  <a:moveTo>
                    <a:pt x="2889" y="20988"/>
                  </a:moveTo>
                  <a:cubicBezTo>
                    <a:pt x="2880" y="20988"/>
                    <a:pt x="2853" y="20979"/>
                    <a:pt x="2870" y="20955"/>
                  </a:cubicBezTo>
                  <a:cubicBezTo>
                    <a:pt x="2896" y="20925"/>
                    <a:pt x="2938" y="20940"/>
                    <a:pt x="2889" y="20988"/>
                  </a:cubicBezTo>
                  <a:close/>
                  <a:moveTo>
                    <a:pt x="16946" y="6"/>
                  </a:moveTo>
                  <a:cubicBezTo>
                    <a:pt x="16942" y="9"/>
                    <a:pt x="16941" y="12"/>
                    <a:pt x="16937" y="15"/>
                  </a:cubicBezTo>
                  <a:cubicBezTo>
                    <a:pt x="16919" y="36"/>
                    <a:pt x="16900" y="60"/>
                    <a:pt x="16883" y="87"/>
                  </a:cubicBezTo>
                  <a:cubicBezTo>
                    <a:pt x="16868" y="99"/>
                    <a:pt x="16858" y="123"/>
                    <a:pt x="16845" y="141"/>
                  </a:cubicBezTo>
                  <a:cubicBezTo>
                    <a:pt x="16830" y="168"/>
                    <a:pt x="16814" y="195"/>
                    <a:pt x="16799" y="222"/>
                  </a:cubicBezTo>
                  <a:cubicBezTo>
                    <a:pt x="16813" y="231"/>
                    <a:pt x="16851" y="198"/>
                    <a:pt x="16875" y="195"/>
                  </a:cubicBezTo>
                  <a:cubicBezTo>
                    <a:pt x="16910" y="195"/>
                    <a:pt x="16947" y="192"/>
                    <a:pt x="16978" y="228"/>
                  </a:cubicBezTo>
                  <a:cubicBezTo>
                    <a:pt x="17005" y="246"/>
                    <a:pt x="17025" y="294"/>
                    <a:pt x="17027" y="345"/>
                  </a:cubicBezTo>
                  <a:cubicBezTo>
                    <a:pt x="17035" y="408"/>
                    <a:pt x="17017" y="459"/>
                    <a:pt x="17006" y="513"/>
                  </a:cubicBezTo>
                  <a:cubicBezTo>
                    <a:pt x="16995" y="543"/>
                    <a:pt x="16985" y="576"/>
                    <a:pt x="16974" y="606"/>
                  </a:cubicBezTo>
                  <a:cubicBezTo>
                    <a:pt x="16986" y="609"/>
                    <a:pt x="17011" y="579"/>
                    <a:pt x="17028" y="576"/>
                  </a:cubicBezTo>
                  <a:cubicBezTo>
                    <a:pt x="17055" y="558"/>
                    <a:pt x="17087" y="549"/>
                    <a:pt x="17118" y="561"/>
                  </a:cubicBezTo>
                  <a:cubicBezTo>
                    <a:pt x="17140" y="570"/>
                    <a:pt x="17156" y="594"/>
                    <a:pt x="17170" y="630"/>
                  </a:cubicBezTo>
                  <a:cubicBezTo>
                    <a:pt x="17182" y="675"/>
                    <a:pt x="17192" y="738"/>
                    <a:pt x="17178" y="786"/>
                  </a:cubicBezTo>
                  <a:cubicBezTo>
                    <a:pt x="17166" y="843"/>
                    <a:pt x="17170" y="852"/>
                    <a:pt x="17193" y="810"/>
                  </a:cubicBezTo>
                  <a:cubicBezTo>
                    <a:pt x="17210" y="783"/>
                    <a:pt x="17230" y="771"/>
                    <a:pt x="17252" y="768"/>
                  </a:cubicBezTo>
                  <a:cubicBezTo>
                    <a:pt x="17274" y="765"/>
                    <a:pt x="17300" y="786"/>
                    <a:pt x="17311" y="819"/>
                  </a:cubicBezTo>
                  <a:cubicBezTo>
                    <a:pt x="17342" y="870"/>
                    <a:pt x="17348" y="948"/>
                    <a:pt x="17353" y="1017"/>
                  </a:cubicBezTo>
                  <a:cubicBezTo>
                    <a:pt x="17362" y="1125"/>
                    <a:pt x="17347" y="1235"/>
                    <a:pt x="17332" y="1340"/>
                  </a:cubicBezTo>
                  <a:lnTo>
                    <a:pt x="17333" y="1349"/>
                  </a:lnTo>
                  <a:lnTo>
                    <a:pt x="17335" y="1343"/>
                  </a:lnTo>
                  <a:cubicBezTo>
                    <a:pt x="17345" y="1313"/>
                    <a:pt x="17357" y="1268"/>
                    <a:pt x="17369" y="1238"/>
                  </a:cubicBezTo>
                  <a:cubicBezTo>
                    <a:pt x="17382" y="1194"/>
                    <a:pt x="17402" y="1149"/>
                    <a:pt x="17423" y="1116"/>
                  </a:cubicBezTo>
                  <a:cubicBezTo>
                    <a:pt x="17449" y="1062"/>
                    <a:pt x="17488" y="1023"/>
                    <a:pt x="17527" y="1005"/>
                  </a:cubicBezTo>
                  <a:cubicBezTo>
                    <a:pt x="17562" y="999"/>
                    <a:pt x="17588" y="1050"/>
                    <a:pt x="17608" y="1092"/>
                  </a:cubicBezTo>
                  <a:cubicBezTo>
                    <a:pt x="17611" y="1038"/>
                    <a:pt x="17606" y="972"/>
                    <a:pt x="17628" y="927"/>
                  </a:cubicBezTo>
                  <a:cubicBezTo>
                    <a:pt x="17633" y="897"/>
                    <a:pt x="17653" y="891"/>
                    <a:pt x="17665" y="876"/>
                  </a:cubicBezTo>
                  <a:cubicBezTo>
                    <a:pt x="17689" y="861"/>
                    <a:pt x="17714" y="858"/>
                    <a:pt x="17737" y="873"/>
                  </a:cubicBezTo>
                  <a:cubicBezTo>
                    <a:pt x="17759" y="885"/>
                    <a:pt x="17780" y="903"/>
                    <a:pt x="17798" y="927"/>
                  </a:cubicBezTo>
                  <a:cubicBezTo>
                    <a:pt x="17815" y="948"/>
                    <a:pt x="17827" y="969"/>
                    <a:pt x="17842" y="996"/>
                  </a:cubicBezTo>
                  <a:cubicBezTo>
                    <a:pt x="17862" y="1011"/>
                    <a:pt x="17835" y="879"/>
                    <a:pt x="17859" y="849"/>
                  </a:cubicBezTo>
                  <a:cubicBezTo>
                    <a:pt x="17869" y="810"/>
                    <a:pt x="17896" y="807"/>
                    <a:pt x="17914" y="792"/>
                  </a:cubicBezTo>
                  <a:cubicBezTo>
                    <a:pt x="17951" y="783"/>
                    <a:pt x="17987" y="801"/>
                    <a:pt x="18020" y="822"/>
                  </a:cubicBezTo>
                  <a:cubicBezTo>
                    <a:pt x="18039" y="831"/>
                    <a:pt x="18056" y="858"/>
                    <a:pt x="18071" y="879"/>
                  </a:cubicBezTo>
                  <a:cubicBezTo>
                    <a:pt x="18086" y="900"/>
                    <a:pt x="18098" y="915"/>
                    <a:pt x="18111" y="933"/>
                  </a:cubicBezTo>
                  <a:cubicBezTo>
                    <a:pt x="18117" y="873"/>
                    <a:pt x="18106" y="816"/>
                    <a:pt x="18103" y="759"/>
                  </a:cubicBezTo>
                  <a:cubicBezTo>
                    <a:pt x="18100" y="717"/>
                    <a:pt x="18091" y="675"/>
                    <a:pt x="18088" y="633"/>
                  </a:cubicBezTo>
                  <a:cubicBezTo>
                    <a:pt x="18079" y="597"/>
                    <a:pt x="18074" y="561"/>
                    <a:pt x="18068" y="528"/>
                  </a:cubicBezTo>
                  <a:cubicBezTo>
                    <a:pt x="18058" y="483"/>
                    <a:pt x="18047" y="438"/>
                    <a:pt x="18036" y="393"/>
                  </a:cubicBezTo>
                  <a:cubicBezTo>
                    <a:pt x="18027" y="366"/>
                    <a:pt x="18015" y="330"/>
                    <a:pt x="18007" y="300"/>
                  </a:cubicBezTo>
                  <a:cubicBezTo>
                    <a:pt x="17997" y="276"/>
                    <a:pt x="17988" y="249"/>
                    <a:pt x="17975" y="225"/>
                  </a:cubicBezTo>
                  <a:cubicBezTo>
                    <a:pt x="17960" y="195"/>
                    <a:pt x="17946" y="165"/>
                    <a:pt x="17930" y="141"/>
                  </a:cubicBezTo>
                  <a:cubicBezTo>
                    <a:pt x="17913" y="117"/>
                    <a:pt x="17931" y="216"/>
                    <a:pt x="17928" y="240"/>
                  </a:cubicBezTo>
                  <a:cubicBezTo>
                    <a:pt x="17921" y="282"/>
                    <a:pt x="17918" y="327"/>
                    <a:pt x="17904" y="363"/>
                  </a:cubicBezTo>
                  <a:cubicBezTo>
                    <a:pt x="17894" y="387"/>
                    <a:pt x="17884" y="408"/>
                    <a:pt x="17871" y="432"/>
                  </a:cubicBezTo>
                  <a:cubicBezTo>
                    <a:pt x="17842" y="483"/>
                    <a:pt x="17808" y="519"/>
                    <a:pt x="17771" y="546"/>
                  </a:cubicBezTo>
                  <a:cubicBezTo>
                    <a:pt x="17751" y="561"/>
                    <a:pt x="17729" y="573"/>
                    <a:pt x="17707" y="582"/>
                  </a:cubicBezTo>
                  <a:cubicBezTo>
                    <a:pt x="17673" y="591"/>
                    <a:pt x="17638" y="603"/>
                    <a:pt x="17603" y="600"/>
                  </a:cubicBezTo>
                  <a:cubicBezTo>
                    <a:pt x="17571" y="612"/>
                    <a:pt x="17540" y="603"/>
                    <a:pt x="17562" y="534"/>
                  </a:cubicBezTo>
                  <a:cubicBezTo>
                    <a:pt x="17577" y="465"/>
                    <a:pt x="17583" y="399"/>
                    <a:pt x="17549" y="468"/>
                  </a:cubicBezTo>
                  <a:cubicBezTo>
                    <a:pt x="17530" y="510"/>
                    <a:pt x="17475" y="483"/>
                    <a:pt x="17475" y="423"/>
                  </a:cubicBezTo>
                  <a:cubicBezTo>
                    <a:pt x="17473" y="378"/>
                    <a:pt x="17478" y="288"/>
                    <a:pt x="17443" y="444"/>
                  </a:cubicBezTo>
                  <a:cubicBezTo>
                    <a:pt x="17443" y="474"/>
                    <a:pt x="17429" y="504"/>
                    <a:pt x="17397" y="477"/>
                  </a:cubicBezTo>
                  <a:cubicBezTo>
                    <a:pt x="17379" y="459"/>
                    <a:pt x="17370" y="456"/>
                    <a:pt x="17352" y="435"/>
                  </a:cubicBezTo>
                  <a:cubicBezTo>
                    <a:pt x="17338" y="414"/>
                    <a:pt x="17325" y="390"/>
                    <a:pt x="17313" y="369"/>
                  </a:cubicBezTo>
                  <a:cubicBezTo>
                    <a:pt x="17291" y="324"/>
                    <a:pt x="17269" y="276"/>
                    <a:pt x="17252" y="222"/>
                  </a:cubicBezTo>
                  <a:cubicBezTo>
                    <a:pt x="17239" y="171"/>
                    <a:pt x="17224" y="114"/>
                    <a:pt x="17224" y="54"/>
                  </a:cubicBezTo>
                  <a:cubicBezTo>
                    <a:pt x="17222" y="39"/>
                    <a:pt x="17222" y="21"/>
                    <a:pt x="17222" y="6"/>
                  </a:cubicBezTo>
                  <a:lnTo>
                    <a:pt x="16946" y="6"/>
                  </a:lnTo>
                  <a:close/>
                  <a:moveTo>
                    <a:pt x="17503" y="636"/>
                  </a:moveTo>
                  <a:cubicBezTo>
                    <a:pt x="17498" y="639"/>
                    <a:pt x="17497" y="627"/>
                    <a:pt x="17495" y="624"/>
                  </a:cubicBezTo>
                  <a:cubicBezTo>
                    <a:pt x="17502" y="570"/>
                    <a:pt x="17542" y="630"/>
                    <a:pt x="17503" y="636"/>
                  </a:cubicBezTo>
                  <a:close/>
                  <a:moveTo>
                    <a:pt x="17480" y="606"/>
                  </a:moveTo>
                  <a:cubicBezTo>
                    <a:pt x="17485" y="630"/>
                    <a:pt x="17470" y="618"/>
                    <a:pt x="17465" y="615"/>
                  </a:cubicBezTo>
                  <a:cubicBezTo>
                    <a:pt x="17444" y="561"/>
                    <a:pt x="17471" y="576"/>
                    <a:pt x="17480" y="606"/>
                  </a:cubicBezTo>
                  <a:close/>
                  <a:moveTo>
                    <a:pt x="19122" y="14112"/>
                  </a:moveTo>
                  <a:cubicBezTo>
                    <a:pt x="19139" y="14097"/>
                    <a:pt x="19163" y="14097"/>
                    <a:pt x="19181" y="14094"/>
                  </a:cubicBezTo>
                  <a:cubicBezTo>
                    <a:pt x="19200" y="14091"/>
                    <a:pt x="19215" y="14088"/>
                    <a:pt x="19232" y="14085"/>
                  </a:cubicBezTo>
                  <a:cubicBezTo>
                    <a:pt x="19213" y="14034"/>
                    <a:pt x="19184" y="14007"/>
                    <a:pt x="19159" y="13965"/>
                  </a:cubicBezTo>
                  <a:cubicBezTo>
                    <a:pt x="19141" y="13938"/>
                    <a:pt x="19119" y="13917"/>
                    <a:pt x="19102" y="13890"/>
                  </a:cubicBezTo>
                  <a:cubicBezTo>
                    <a:pt x="19083" y="13875"/>
                    <a:pt x="19065" y="13851"/>
                    <a:pt x="19048" y="13833"/>
                  </a:cubicBezTo>
                  <a:cubicBezTo>
                    <a:pt x="19023" y="13812"/>
                    <a:pt x="18999" y="13791"/>
                    <a:pt x="18974" y="13770"/>
                  </a:cubicBezTo>
                  <a:cubicBezTo>
                    <a:pt x="18957" y="13761"/>
                    <a:pt x="18935" y="13746"/>
                    <a:pt x="18918" y="13737"/>
                  </a:cubicBezTo>
                  <a:cubicBezTo>
                    <a:pt x="18901" y="13731"/>
                    <a:pt x="18885" y="13722"/>
                    <a:pt x="18866" y="13719"/>
                  </a:cubicBezTo>
                  <a:cubicBezTo>
                    <a:pt x="18844" y="13713"/>
                    <a:pt x="18822" y="13707"/>
                    <a:pt x="18800" y="13710"/>
                  </a:cubicBezTo>
                  <a:cubicBezTo>
                    <a:pt x="18780" y="13713"/>
                    <a:pt x="18829" y="13764"/>
                    <a:pt x="18836" y="13785"/>
                  </a:cubicBezTo>
                  <a:cubicBezTo>
                    <a:pt x="18846" y="13824"/>
                    <a:pt x="18861" y="13863"/>
                    <a:pt x="18864" y="13905"/>
                  </a:cubicBezTo>
                  <a:cubicBezTo>
                    <a:pt x="18866" y="13935"/>
                    <a:pt x="18866" y="13965"/>
                    <a:pt x="18864" y="13995"/>
                  </a:cubicBezTo>
                  <a:cubicBezTo>
                    <a:pt x="18863" y="14067"/>
                    <a:pt x="18851" y="14133"/>
                    <a:pt x="18834" y="14199"/>
                  </a:cubicBezTo>
                  <a:cubicBezTo>
                    <a:pt x="18824" y="14235"/>
                    <a:pt x="18812" y="14268"/>
                    <a:pt x="18800" y="14301"/>
                  </a:cubicBezTo>
                  <a:cubicBezTo>
                    <a:pt x="18778" y="14349"/>
                    <a:pt x="18758" y="14397"/>
                    <a:pt x="18730" y="14439"/>
                  </a:cubicBezTo>
                  <a:cubicBezTo>
                    <a:pt x="18711" y="14484"/>
                    <a:pt x="18684" y="14514"/>
                    <a:pt x="18674" y="14439"/>
                  </a:cubicBezTo>
                  <a:cubicBezTo>
                    <a:pt x="18659" y="14370"/>
                    <a:pt x="18639" y="14316"/>
                    <a:pt x="18639" y="14403"/>
                  </a:cubicBezTo>
                  <a:cubicBezTo>
                    <a:pt x="18640" y="14454"/>
                    <a:pt x="18588" y="14502"/>
                    <a:pt x="18566" y="14460"/>
                  </a:cubicBezTo>
                  <a:cubicBezTo>
                    <a:pt x="18548" y="14427"/>
                    <a:pt x="18519" y="14355"/>
                    <a:pt x="18549" y="14514"/>
                  </a:cubicBezTo>
                  <a:cubicBezTo>
                    <a:pt x="18560" y="14538"/>
                    <a:pt x="18561" y="14574"/>
                    <a:pt x="18528" y="14595"/>
                  </a:cubicBezTo>
                  <a:cubicBezTo>
                    <a:pt x="18507" y="14604"/>
                    <a:pt x="18499" y="14613"/>
                    <a:pt x="18477" y="14616"/>
                  </a:cubicBezTo>
                  <a:cubicBezTo>
                    <a:pt x="18458" y="14616"/>
                    <a:pt x="18440" y="14616"/>
                    <a:pt x="18423" y="14613"/>
                  </a:cubicBezTo>
                  <a:cubicBezTo>
                    <a:pt x="18391" y="14607"/>
                    <a:pt x="18356" y="14595"/>
                    <a:pt x="18324" y="14574"/>
                  </a:cubicBezTo>
                  <a:cubicBezTo>
                    <a:pt x="18295" y="14550"/>
                    <a:pt x="18261" y="14526"/>
                    <a:pt x="18239" y="14484"/>
                  </a:cubicBezTo>
                  <a:cubicBezTo>
                    <a:pt x="18211" y="14445"/>
                    <a:pt x="18194" y="14382"/>
                    <a:pt x="18186" y="14322"/>
                  </a:cubicBezTo>
                  <a:cubicBezTo>
                    <a:pt x="18182" y="14235"/>
                    <a:pt x="18152" y="14334"/>
                    <a:pt x="18137" y="14358"/>
                  </a:cubicBezTo>
                  <a:cubicBezTo>
                    <a:pt x="18118" y="14394"/>
                    <a:pt x="18101" y="14433"/>
                    <a:pt x="18088" y="14478"/>
                  </a:cubicBezTo>
                  <a:cubicBezTo>
                    <a:pt x="18076" y="14511"/>
                    <a:pt x="18064" y="14544"/>
                    <a:pt x="18056" y="14580"/>
                  </a:cubicBezTo>
                  <a:cubicBezTo>
                    <a:pt x="18044" y="14616"/>
                    <a:pt x="18037" y="14661"/>
                    <a:pt x="18027" y="14703"/>
                  </a:cubicBezTo>
                  <a:cubicBezTo>
                    <a:pt x="18022" y="14733"/>
                    <a:pt x="18017" y="14763"/>
                    <a:pt x="18012" y="14796"/>
                  </a:cubicBezTo>
                  <a:cubicBezTo>
                    <a:pt x="18005" y="14835"/>
                    <a:pt x="18000" y="14874"/>
                    <a:pt x="17999" y="14913"/>
                  </a:cubicBezTo>
                  <a:cubicBezTo>
                    <a:pt x="17992" y="14940"/>
                    <a:pt x="17994" y="14970"/>
                    <a:pt x="17990" y="15000"/>
                  </a:cubicBezTo>
                  <a:cubicBezTo>
                    <a:pt x="17988" y="15039"/>
                    <a:pt x="17988" y="15078"/>
                    <a:pt x="17987" y="15114"/>
                  </a:cubicBezTo>
                  <a:cubicBezTo>
                    <a:pt x="18000" y="15105"/>
                    <a:pt x="18017" y="15033"/>
                    <a:pt x="18034" y="15003"/>
                  </a:cubicBezTo>
                  <a:cubicBezTo>
                    <a:pt x="18061" y="14961"/>
                    <a:pt x="18086" y="14913"/>
                    <a:pt x="18123" y="14907"/>
                  </a:cubicBezTo>
                  <a:cubicBezTo>
                    <a:pt x="18149" y="14889"/>
                    <a:pt x="18184" y="14898"/>
                    <a:pt x="18202" y="14937"/>
                  </a:cubicBezTo>
                  <a:cubicBezTo>
                    <a:pt x="18233" y="14973"/>
                    <a:pt x="18238" y="15036"/>
                    <a:pt x="18250" y="15087"/>
                  </a:cubicBezTo>
                  <a:cubicBezTo>
                    <a:pt x="18251" y="15123"/>
                    <a:pt x="18256" y="15159"/>
                    <a:pt x="18261" y="15192"/>
                  </a:cubicBezTo>
                  <a:cubicBezTo>
                    <a:pt x="18271" y="15180"/>
                    <a:pt x="18278" y="15129"/>
                    <a:pt x="18290" y="15105"/>
                  </a:cubicBezTo>
                  <a:cubicBezTo>
                    <a:pt x="18303" y="15060"/>
                    <a:pt x="18324" y="15015"/>
                    <a:pt x="18351" y="14988"/>
                  </a:cubicBezTo>
                  <a:cubicBezTo>
                    <a:pt x="18371" y="14970"/>
                    <a:pt x="18393" y="14967"/>
                    <a:pt x="18415" y="14976"/>
                  </a:cubicBezTo>
                  <a:cubicBezTo>
                    <a:pt x="18440" y="14997"/>
                    <a:pt x="18470" y="15030"/>
                    <a:pt x="18480" y="15081"/>
                  </a:cubicBezTo>
                  <a:cubicBezTo>
                    <a:pt x="18492" y="15138"/>
                    <a:pt x="18499" y="15141"/>
                    <a:pt x="18501" y="15081"/>
                  </a:cubicBezTo>
                  <a:cubicBezTo>
                    <a:pt x="18502" y="15042"/>
                    <a:pt x="18514" y="15009"/>
                    <a:pt x="18529" y="14979"/>
                  </a:cubicBezTo>
                  <a:cubicBezTo>
                    <a:pt x="18544" y="14952"/>
                    <a:pt x="18570" y="14937"/>
                    <a:pt x="18592" y="14946"/>
                  </a:cubicBezTo>
                  <a:cubicBezTo>
                    <a:pt x="18634" y="14949"/>
                    <a:pt x="18667" y="14997"/>
                    <a:pt x="18698" y="15042"/>
                  </a:cubicBezTo>
                  <a:cubicBezTo>
                    <a:pt x="18745" y="15114"/>
                    <a:pt x="18775" y="15213"/>
                    <a:pt x="18802" y="15309"/>
                  </a:cubicBezTo>
                  <a:lnTo>
                    <a:pt x="18805" y="15315"/>
                  </a:lnTo>
                  <a:lnTo>
                    <a:pt x="18804" y="15309"/>
                  </a:lnTo>
                  <a:cubicBezTo>
                    <a:pt x="18799" y="15273"/>
                    <a:pt x="18792" y="15228"/>
                    <a:pt x="18790" y="15192"/>
                  </a:cubicBezTo>
                  <a:cubicBezTo>
                    <a:pt x="18784" y="15144"/>
                    <a:pt x="18782" y="15084"/>
                    <a:pt x="18785" y="15036"/>
                  </a:cubicBezTo>
                  <a:cubicBezTo>
                    <a:pt x="18785" y="14964"/>
                    <a:pt x="18800" y="14889"/>
                    <a:pt x="18822" y="14829"/>
                  </a:cubicBezTo>
                  <a:cubicBezTo>
                    <a:pt x="18846" y="14784"/>
                    <a:pt x="18885" y="14790"/>
                    <a:pt x="18915" y="14799"/>
                  </a:cubicBezTo>
                  <a:cubicBezTo>
                    <a:pt x="18898" y="14754"/>
                    <a:pt x="18868" y="14712"/>
                    <a:pt x="18868" y="14652"/>
                  </a:cubicBezTo>
                  <a:cubicBezTo>
                    <a:pt x="18859" y="14625"/>
                    <a:pt x="18873" y="14592"/>
                    <a:pt x="18876" y="14571"/>
                  </a:cubicBezTo>
                  <a:cubicBezTo>
                    <a:pt x="18888" y="14532"/>
                    <a:pt x="18907" y="14499"/>
                    <a:pt x="18930" y="14484"/>
                  </a:cubicBezTo>
                  <a:cubicBezTo>
                    <a:pt x="18952" y="14469"/>
                    <a:pt x="18972" y="14457"/>
                    <a:pt x="18996" y="14451"/>
                  </a:cubicBezTo>
                  <a:cubicBezTo>
                    <a:pt x="19016" y="14445"/>
                    <a:pt x="19033" y="14448"/>
                    <a:pt x="19055" y="14448"/>
                  </a:cubicBezTo>
                  <a:cubicBezTo>
                    <a:pt x="19077" y="14436"/>
                    <a:pt x="19006" y="14370"/>
                    <a:pt x="19011" y="14319"/>
                  </a:cubicBezTo>
                  <a:cubicBezTo>
                    <a:pt x="19004" y="14280"/>
                    <a:pt x="19023" y="14244"/>
                    <a:pt x="19031" y="14211"/>
                  </a:cubicBezTo>
                  <a:cubicBezTo>
                    <a:pt x="19055" y="14166"/>
                    <a:pt x="19088" y="14136"/>
                    <a:pt x="19122" y="14112"/>
                  </a:cubicBezTo>
                  <a:close/>
                  <a:moveTo>
                    <a:pt x="18629" y="14622"/>
                  </a:moveTo>
                  <a:cubicBezTo>
                    <a:pt x="18595" y="14607"/>
                    <a:pt x="18618" y="14586"/>
                    <a:pt x="18637" y="14598"/>
                  </a:cubicBezTo>
                  <a:cubicBezTo>
                    <a:pt x="18649" y="14607"/>
                    <a:pt x="18634" y="14619"/>
                    <a:pt x="18629" y="14622"/>
                  </a:cubicBezTo>
                  <a:close/>
                  <a:moveTo>
                    <a:pt x="18664" y="14592"/>
                  </a:moveTo>
                  <a:cubicBezTo>
                    <a:pt x="18662" y="14598"/>
                    <a:pt x="18656" y="14595"/>
                    <a:pt x="18654" y="14592"/>
                  </a:cubicBezTo>
                  <a:cubicBezTo>
                    <a:pt x="18639" y="14544"/>
                    <a:pt x="18693" y="14541"/>
                    <a:pt x="18664" y="14592"/>
                  </a:cubicBezTo>
                  <a:close/>
                  <a:moveTo>
                    <a:pt x="19033" y="8609"/>
                  </a:moveTo>
                  <a:cubicBezTo>
                    <a:pt x="19006" y="8618"/>
                    <a:pt x="18979" y="8630"/>
                    <a:pt x="18954" y="8648"/>
                  </a:cubicBezTo>
                  <a:cubicBezTo>
                    <a:pt x="18933" y="8660"/>
                    <a:pt x="18912" y="8675"/>
                    <a:pt x="18893" y="8696"/>
                  </a:cubicBezTo>
                  <a:cubicBezTo>
                    <a:pt x="18871" y="8711"/>
                    <a:pt x="18849" y="8741"/>
                    <a:pt x="18829" y="8762"/>
                  </a:cubicBezTo>
                  <a:cubicBezTo>
                    <a:pt x="18814" y="8780"/>
                    <a:pt x="18800" y="8798"/>
                    <a:pt x="18785" y="8819"/>
                  </a:cubicBezTo>
                  <a:cubicBezTo>
                    <a:pt x="18767" y="8843"/>
                    <a:pt x="18750" y="8867"/>
                    <a:pt x="18735" y="8897"/>
                  </a:cubicBezTo>
                  <a:cubicBezTo>
                    <a:pt x="18721" y="8909"/>
                    <a:pt x="18711" y="8936"/>
                    <a:pt x="18699" y="8957"/>
                  </a:cubicBezTo>
                  <a:cubicBezTo>
                    <a:pt x="18686" y="8987"/>
                    <a:pt x="18671" y="9014"/>
                    <a:pt x="18657" y="9044"/>
                  </a:cubicBezTo>
                  <a:cubicBezTo>
                    <a:pt x="18671" y="9050"/>
                    <a:pt x="18709" y="9014"/>
                    <a:pt x="18731" y="9008"/>
                  </a:cubicBezTo>
                  <a:cubicBezTo>
                    <a:pt x="18767" y="9002"/>
                    <a:pt x="18804" y="8996"/>
                    <a:pt x="18836" y="9029"/>
                  </a:cubicBezTo>
                  <a:cubicBezTo>
                    <a:pt x="18863" y="9044"/>
                    <a:pt x="18886" y="9089"/>
                    <a:pt x="18890" y="9137"/>
                  </a:cubicBezTo>
                  <a:cubicBezTo>
                    <a:pt x="18901" y="9197"/>
                    <a:pt x="18885" y="9254"/>
                    <a:pt x="18876" y="9308"/>
                  </a:cubicBezTo>
                  <a:cubicBezTo>
                    <a:pt x="18864" y="9338"/>
                    <a:pt x="18858" y="9374"/>
                    <a:pt x="18849" y="9404"/>
                  </a:cubicBezTo>
                  <a:cubicBezTo>
                    <a:pt x="18861" y="9407"/>
                    <a:pt x="18885" y="9371"/>
                    <a:pt x="18901" y="9368"/>
                  </a:cubicBezTo>
                  <a:cubicBezTo>
                    <a:pt x="18928" y="9347"/>
                    <a:pt x="18959" y="9332"/>
                    <a:pt x="18991" y="9344"/>
                  </a:cubicBezTo>
                  <a:cubicBezTo>
                    <a:pt x="19013" y="9350"/>
                    <a:pt x="19031" y="9374"/>
                    <a:pt x="19046" y="9407"/>
                  </a:cubicBezTo>
                  <a:cubicBezTo>
                    <a:pt x="19060" y="9452"/>
                    <a:pt x="19072" y="9512"/>
                    <a:pt x="19061" y="9563"/>
                  </a:cubicBezTo>
                  <a:cubicBezTo>
                    <a:pt x="19051" y="9623"/>
                    <a:pt x="19055" y="9632"/>
                    <a:pt x="19077" y="9584"/>
                  </a:cubicBezTo>
                  <a:cubicBezTo>
                    <a:pt x="19092" y="9554"/>
                    <a:pt x="19112" y="9539"/>
                    <a:pt x="19134" y="9533"/>
                  </a:cubicBezTo>
                  <a:cubicBezTo>
                    <a:pt x="19156" y="9527"/>
                    <a:pt x="19181" y="9545"/>
                    <a:pt x="19195" y="9575"/>
                  </a:cubicBezTo>
                  <a:cubicBezTo>
                    <a:pt x="19227" y="9623"/>
                    <a:pt x="19237" y="9698"/>
                    <a:pt x="19245" y="9767"/>
                  </a:cubicBezTo>
                  <a:cubicBezTo>
                    <a:pt x="19259" y="9875"/>
                    <a:pt x="19247" y="9986"/>
                    <a:pt x="19237" y="10091"/>
                  </a:cubicBezTo>
                  <a:lnTo>
                    <a:pt x="19238" y="10100"/>
                  </a:lnTo>
                  <a:lnTo>
                    <a:pt x="19240" y="10091"/>
                  </a:lnTo>
                  <a:cubicBezTo>
                    <a:pt x="19248" y="10058"/>
                    <a:pt x="19259" y="10013"/>
                    <a:pt x="19269" y="9983"/>
                  </a:cubicBezTo>
                  <a:cubicBezTo>
                    <a:pt x="19280" y="9938"/>
                    <a:pt x="19299" y="9890"/>
                    <a:pt x="19318" y="9854"/>
                  </a:cubicBezTo>
                  <a:cubicBezTo>
                    <a:pt x="19343" y="9797"/>
                    <a:pt x="19380" y="9755"/>
                    <a:pt x="19419" y="9731"/>
                  </a:cubicBezTo>
                  <a:cubicBezTo>
                    <a:pt x="19454" y="9722"/>
                    <a:pt x="19481" y="9767"/>
                    <a:pt x="19503" y="9809"/>
                  </a:cubicBezTo>
                  <a:cubicBezTo>
                    <a:pt x="19505" y="9755"/>
                    <a:pt x="19496" y="9689"/>
                    <a:pt x="19516" y="9641"/>
                  </a:cubicBezTo>
                  <a:cubicBezTo>
                    <a:pt x="19520" y="9611"/>
                    <a:pt x="19540" y="9599"/>
                    <a:pt x="19550" y="9584"/>
                  </a:cubicBezTo>
                  <a:cubicBezTo>
                    <a:pt x="19572" y="9566"/>
                    <a:pt x="19597" y="9560"/>
                    <a:pt x="19622" y="9572"/>
                  </a:cubicBezTo>
                  <a:cubicBezTo>
                    <a:pt x="19644" y="9584"/>
                    <a:pt x="19665" y="9596"/>
                    <a:pt x="19685" y="9620"/>
                  </a:cubicBezTo>
                  <a:cubicBezTo>
                    <a:pt x="19702" y="9638"/>
                    <a:pt x="19715" y="9659"/>
                    <a:pt x="19732" y="9683"/>
                  </a:cubicBezTo>
                  <a:cubicBezTo>
                    <a:pt x="19754" y="9698"/>
                    <a:pt x="19720" y="9566"/>
                    <a:pt x="19742" y="9533"/>
                  </a:cubicBezTo>
                  <a:cubicBezTo>
                    <a:pt x="19750" y="9494"/>
                    <a:pt x="19777" y="9485"/>
                    <a:pt x="19794" y="9467"/>
                  </a:cubicBezTo>
                  <a:cubicBezTo>
                    <a:pt x="19831" y="9455"/>
                    <a:pt x="19867" y="9467"/>
                    <a:pt x="19902" y="9485"/>
                  </a:cubicBezTo>
                  <a:cubicBezTo>
                    <a:pt x="19921" y="9491"/>
                    <a:pt x="19937" y="9518"/>
                    <a:pt x="19954" y="9536"/>
                  </a:cubicBezTo>
                  <a:cubicBezTo>
                    <a:pt x="19969" y="9554"/>
                    <a:pt x="19983" y="9569"/>
                    <a:pt x="19998" y="9584"/>
                  </a:cubicBezTo>
                  <a:cubicBezTo>
                    <a:pt x="20001" y="9524"/>
                    <a:pt x="19988" y="9470"/>
                    <a:pt x="19983" y="9410"/>
                  </a:cubicBezTo>
                  <a:cubicBezTo>
                    <a:pt x="19978" y="9368"/>
                    <a:pt x="19968" y="9329"/>
                    <a:pt x="19963" y="9287"/>
                  </a:cubicBezTo>
                  <a:cubicBezTo>
                    <a:pt x="19953" y="9254"/>
                    <a:pt x="19948" y="9218"/>
                    <a:pt x="19939" y="9185"/>
                  </a:cubicBezTo>
                  <a:cubicBezTo>
                    <a:pt x="19927" y="9140"/>
                    <a:pt x="19916" y="9098"/>
                    <a:pt x="19902" y="9056"/>
                  </a:cubicBezTo>
                  <a:cubicBezTo>
                    <a:pt x="19892" y="9029"/>
                    <a:pt x="19880" y="8996"/>
                    <a:pt x="19868" y="8969"/>
                  </a:cubicBezTo>
                  <a:cubicBezTo>
                    <a:pt x="19857" y="8945"/>
                    <a:pt x="19848" y="8921"/>
                    <a:pt x="19835" y="8897"/>
                  </a:cubicBezTo>
                  <a:cubicBezTo>
                    <a:pt x="19820" y="8870"/>
                    <a:pt x="19804" y="8840"/>
                    <a:pt x="19786" y="8819"/>
                  </a:cubicBezTo>
                  <a:cubicBezTo>
                    <a:pt x="19769" y="8798"/>
                    <a:pt x="19789" y="8894"/>
                    <a:pt x="19788" y="8918"/>
                  </a:cubicBezTo>
                  <a:cubicBezTo>
                    <a:pt x="19782" y="8960"/>
                    <a:pt x="19782" y="9008"/>
                    <a:pt x="19769" y="9044"/>
                  </a:cubicBezTo>
                  <a:cubicBezTo>
                    <a:pt x="19759" y="9071"/>
                    <a:pt x="19750" y="9092"/>
                    <a:pt x="19739" y="9116"/>
                  </a:cubicBezTo>
                  <a:cubicBezTo>
                    <a:pt x="19712" y="9170"/>
                    <a:pt x="19680" y="9212"/>
                    <a:pt x="19644" y="9242"/>
                  </a:cubicBezTo>
                  <a:cubicBezTo>
                    <a:pt x="19624" y="9260"/>
                    <a:pt x="19604" y="9272"/>
                    <a:pt x="19582" y="9284"/>
                  </a:cubicBezTo>
                  <a:cubicBezTo>
                    <a:pt x="19548" y="9296"/>
                    <a:pt x="19515" y="9314"/>
                    <a:pt x="19479" y="9317"/>
                  </a:cubicBezTo>
                  <a:cubicBezTo>
                    <a:pt x="19449" y="9332"/>
                    <a:pt x="19417" y="9329"/>
                    <a:pt x="19435" y="9257"/>
                  </a:cubicBezTo>
                  <a:cubicBezTo>
                    <a:pt x="19449" y="9185"/>
                    <a:pt x="19451" y="9122"/>
                    <a:pt x="19420" y="9191"/>
                  </a:cubicBezTo>
                  <a:cubicBezTo>
                    <a:pt x="19403" y="9233"/>
                    <a:pt x="19346" y="9215"/>
                    <a:pt x="19344" y="9158"/>
                  </a:cubicBezTo>
                  <a:cubicBezTo>
                    <a:pt x="19341" y="9113"/>
                    <a:pt x="19343" y="9023"/>
                    <a:pt x="19312" y="9182"/>
                  </a:cubicBezTo>
                  <a:cubicBezTo>
                    <a:pt x="19312" y="9212"/>
                    <a:pt x="19301" y="9242"/>
                    <a:pt x="19269" y="9221"/>
                  </a:cubicBezTo>
                  <a:cubicBezTo>
                    <a:pt x="19248" y="9206"/>
                    <a:pt x="19240" y="9203"/>
                    <a:pt x="19222" y="9182"/>
                  </a:cubicBezTo>
                  <a:cubicBezTo>
                    <a:pt x="19206" y="9164"/>
                    <a:pt x="19193" y="9140"/>
                    <a:pt x="19179" y="9122"/>
                  </a:cubicBezTo>
                  <a:cubicBezTo>
                    <a:pt x="19156" y="9080"/>
                    <a:pt x="19132" y="9035"/>
                    <a:pt x="19114" y="8984"/>
                  </a:cubicBezTo>
                  <a:cubicBezTo>
                    <a:pt x="19099" y="8933"/>
                    <a:pt x="19082" y="8879"/>
                    <a:pt x="19078" y="8819"/>
                  </a:cubicBezTo>
                  <a:cubicBezTo>
                    <a:pt x="19068" y="8756"/>
                    <a:pt x="19078" y="8690"/>
                    <a:pt x="19092" y="8633"/>
                  </a:cubicBezTo>
                  <a:cubicBezTo>
                    <a:pt x="19110" y="8564"/>
                    <a:pt x="19051" y="8609"/>
                    <a:pt x="19033" y="8609"/>
                  </a:cubicBezTo>
                  <a:close/>
                  <a:moveTo>
                    <a:pt x="19370" y="9368"/>
                  </a:moveTo>
                  <a:cubicBezTo>
                    <a:pt x="19366" y="9371"/>
                    <a:pt x="19363" y="9362"/>
                    <a:pt x="19361" y="9359"/>
                  </a:cubicBezTo>
                  <a:cubicBezTo>
                    <a:pt x="19366" y="9302"/>
                    <a:pt x="19410" y="9356"/>
                    <a:pt x="19370" y="9368"/>
                  </a:cubicBezTo>
                  <a:close/>
                  <a:moveTo>
                    <a:pt x="19346" y="9341"/>
                  </a:moveTo>
                  <a:cubicBezTo>
                    <a:pt x="19353" y="9362"/>
                    <a:pt x="19336" y="9356"/>
                    <a:pt x="19331" y="9353"/>
                  </a:cubicBezTo>
                  <a:cubicBezTo>
                    <a:pt x="19309" y="9299"/>
                    <a:pt x="19336" y="9311"/>
                    <a:pt x="19346" y="9341"/>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dirty="0"/>
            </a:p>
          </p:txBody>
        </p:sp>
      </p:grpSp>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2590800" y="1445748"/>
            <a:ext cx="7010400" cy="2387600"/>
          </a:xfrm>
        </p:spPr>
        <p:txBody>
          <a:bodyPr anchor="b"/>
          <a:lstStyle>
            <a:lvl1pPr algn="ctr">
              <a:defRPr sz="6000" b="1">
                <a:latin typeface="+mn-lt"/>
              </a:defRPr>
            </a:lvl1pPr>
          </a:lstStyle>
          <a:p>
            <a:r>
              <a:rPr lang="es-ES"/>
              <a:t>Haga clic para modificar el estilo de título del patrón</a:t>
            </a:r>
            <a:endParaRPr lang="en-US" dirty="0"/>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2590800" y="3925423"/>
            <a:ext cx="70104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23" name="Footer Placeholder 4">
            <a:extLst>
              <a:ext uri="{FF2B5EF4-FFF2-40B4-BE49-F238E27FC236}">
                <a16:creationId xmlns:a16="http://schemas.microsoft.com/office/drawing/2014/main" id="{64A10338-DE30-4CA9-A21B-D50D6579B160}"/>
              </a:ext>
            </a:extLst>
          </p:cNvPr>
          <p:cNvSpPr>
            <a:spLocks noGrp="1"/>
          </p:cNvSpPr>
          <p:nvPr>
            <p:ph type="ftr" sz="quarter" idx="11"/>
          </p:nvPr>
        </p:nvSpPr>
        <p:spPr>
          <a:xfrm>
            <a:off x="4038600" y="6356350"/>
            <a:ext cx="4114800" cy="365125"/>
          </a:xfrm>
        </p:spPr>
        <p:txBody>
          <a:bodyPr/>
          <a:lstStyle>
            <a:lvl1pPr>
              <a:defRPr>
                <a:solidFill>
                  <a:schemeClr val="accent3">
                    <a:lumMod val="75000"/>
                    <a:lumOff val="25000"/>
                    <a:alpha val="60000"/>
                  </a:schemeClr>
                </a:solidFill>
              </a:defRPr>
            </a:lvl1pPr>
          </a:lstStyle>
          <a:p>
            <a:r>
              <a:rPr lang="en-US"/>
              <a:t>Your Footer Here</a:t>
            </a:r>
          </a:p>
        </p:txBody>
      </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412AD9-B406-41DF-AF9B-0F876ED00BFE}"/>
              </a:ext>
            </a:extLst>
          </p:cNvPr>
          <p:cNvPicPr>
            <a:picLocks noChangeAspect="1"/>
          </p:cNvPicPr>
          <p:nvPr userDrawn="1"/>
        </p:nvPicPr>
        <p:blipFill>
          <a:blip r:embed="rId2"/>
          <a:stretch>
            <a:fillRect/>
          </a:stretch>
        </p:blipFill>
        <p:spPr>
          <a:xfrm>
            <a:off x="14550" y="0"/>
            <a:ext cx="12162900" cy="6858000"/>
          </a:xfrm>
          <a:prstGeom prst="rect">
            <a:avLst/>
          </a:prstGeom>
        </p:spPr>
      </p:pic>
      <p:grpSp>
        <p:nvGrpSpPr>
          <p:cNvPr id="11" name="Group 10">
            <a:extLst>
              <a:ext uri="{FF2B5EF4-FFF2-40B4-BE49-F238E27FC236}">
                <a16:creationId xmlns:a16="http://schemas.microsoft.com/office/drawing/2014/main" id="{4D047BB1-5567-9242-AEDD-6C7F761B3BA2}"/>
              </a:ext>
            </a:extLst>
          </p:cNvPr>
          <p:cNvGrpSpPr/>
          <p:nvPr userDrawn="1"/>
        </p:nvGrpSpPr>
        <p:grpSpPr>
          <a:xfrm>
            <a:off x="0" y="4160997"/>
            <a:ext cx="12192000" cy="2697003"/>
            <a:chOff x="52311299" y="7835899"/>
            <a:chExt cx="16294127" cy="3610780"/>
          </a:xfrm>
          <a:solidFill>
            <a:schemeClr val="accent3"/>
          </a:solidFill>
        </p:grpSpPr>
        <p:sp>
          <p:nvSpPr>
            <p:cNvPr id="13" name="Shape">
              <a:extLst>
                <a:ext uri="{FF2B5EF4-FFF2-40B4-BE49-F238E27FC236}">
                  <a16:creationId xmlns:a16="http://schemas.microsoft.com/office/drawing/2014/main" id="{AA2ABF1C-1750-9646-B7B1-558343F0AA14}"/>
                </a:ext>
              </a:extLst>
            </p:cNvPr>
            <p:cNvSpPr/>
            <p:nvPr/>
          </p:nvSpPr>
          <p:spPr>
            <a:xfrm>
              <a:off x="65925700" y="8750299"/>
              <a:ext cx="2500636" cy="2661921"/>
            </a:xfrm>
            <a:custGeom>
              <a:avLst/>
              <a:gdLst/>
              <a:ahLst/>
              <a:cxnLst>
                <a:cxn ang="0">
                  <a:pos x="wd2" y="hd2"/>
                </a:cxn>
                <a:cxn ang="5400000">
                  <a:pos x="wd2" y="hd2"/>
                </a:cxn>
                <a:cxn ang="10800000">
                  <a:pos x="wd2" y="hd2"/>
                </a:cxn>
                <a:cxn ang="16200000">
                  <a:pos x="wd2" y="hd2"/>
                </a:cxn>
              </a:cxnLst>
              <a:rect l="0" t="0" r="r" b="b"/>
              <a:pathLst>
                <a:path w="21600" h="21600" extrusionOk="0">
                  <a:moveTo>
                    <a:pt x="20195" y="9347"/>
                  </a:moveTo>
                  <a:cubicBezTo>
                    <a:pt x="19855" y="9728"/>
                    <a:pt x="19428" y="9955"/>
                    <a:pt x="18956" y="10120"/>
                  </a:cubicBezTo>
                  <a:lnTo>
                    <a:pt x="19428" y="8605"/>
                  </a:lnTo>
                  <a:lnTo>
                    <a:pt x="20327" y="8667"/>
                  </a:lnTo>
                  <a:cubicBezTo>
                    <a:pt x="19406" y="7513"/>
                    <a:pt x="18539" y="5091"/>
                    <a:pt x="18572" y="3792"/>
                  </a:cubicBezTo>
                  <a:cubicBezTo>
                    <a:pt x="18385" y="3689"/>
                    <a:pt x="18177" y="3586"/>
                    <a:pt x="17980" y="3473"/>
                  </a:cubicBezTo>
                  <a:lnTo>
                    <a:pt x="18232" y="2690"/>
                  </a:lnTo>
                  <a:lnTo>
                    <a:pt x="18583" y="2834"/>
                  </a:lnTo>
                  <a:lnTo>
                    <a:pt x="18758" y="2597"/>
                  </a:lnTo>
                  <a:lnTo>
                    <a:pt x="18331" y="2504"/>
                  </a:lnTo>
                  <a:lnTo>
                    <a:pt x="18506" y="1958"/>
                  </a:lnTo>
                  <a:lnTo>
                    <a:pt x="18364" y="1896"/>
                  </a:lnTo>
                  <a:lnTo>
                    <a:pt x="18133" y="2453"/>
                  </a:lnTo>
                  <a:lnTo>
                    <a:pt x="17716" y="2339"/>
                  </a:lnTo>
                  <a:lnTo>
                    <a:pt x="17651" y="2535"/>
                  </a:lnTo>
                  <a:lnTo>
                    <a:pt x="18056" y="2648"/>
                  </a:lnTo>
                  <a:lnTo>
                    <a:pt x="17837" y="3411"/>
                  </a:lnTo>
                  <a:cubicBezTo>
                    <a:pt x="17618" y="3298"/>
                    <a:pt x="17409" y="3205"/>
                    <a:pt x="17256" y="3164"/>
                  </a:cubicBezTo>
                  <a:cubicBezTo>
                    <a:pt x="16378" y="3947"/>
                    <a:pt x="15303" y="4462"/>
                    <a:pt x="14140" y="4864"/>
                  </a:cubicBezTo>
                  <a:lnTo>
                    <a:pt x="14272" y="3947"/>
                  </a:lnTo>
                  <a:lnTo>
                    <a:pt x="15402" y="4122"/>
                  </a:lnTo>
                  <a:cubicBezTo>
                    <a:pt x="14206" y="2937"/>
                    <a:pt x="14447" y="2989"/>
                    <a:pt x="14096" y="1484"/>
                  </a:cubicBezTo>
                  <a:lnTo>
                    <a:pt x="13844" y="1443"/>
                  </a:lnTo>
                  <a:lnTo>
                    <a:pt x="13811" y="824"/>
                  </a:lnTo>
                  <a:lnTo>
                    <a:pt x="13460" y="1381"/>
                  </a:lnTo>
                  <a:lnTo>
                    <a:pt x="13252" y="1350"/>
                  </a:lnTo>
                  <a:lnTo>
                    <a:pt x="13032" y="649"/>
                  </a:lnTo>
                  <a:lnTo>
                    <a:pt x="12780" y="1268"/>
                  </a:lnTo>
                  <a:lnTo>
                    <a:pt x="12714" y="1257"/>
                  </a:lnTo>
                  <a:lnTo>
                    <a:pt x="12517" y="453"/>
                  </a:lnTo>
                  <a:lnTo>
                    <a:pt x="12319" y="1185"/>
                  </a:lnTo>
                  <a:lnTo>
                    <a:pt x="12308" y="1185"/>
                  </a:lnTo>
                  <a:lnTo>
                    <a:pt x="12100" y="144"/>
                  </a:lnTo>
                  <a:lnTo>
                    <a:pt x="11848" y="1113"/>
                  </a:lnTo>
                  <a:lnTo>
                    <a:pt x="11804" y="1103"/>
                  </a:lnTo>
                  <a:lnTo>
                    <a:pt x="11793" y="0"/>
                  </a:lnTo>
                  <a:lnTo>
                    <a:pt x="11354" y="1031"/>
                  </a:lnTo>
                  <a:lnTo>
                    <a:pt x="11102" y="989"/>
                  </a:lnTo>
                  <a:cubicBezTo>
                    <a:pt x="10663" y="1505"/>
                    <a:pt x="9950" y="2515"/>
                    <a:pt x="8973" y="2916"/>
                  </a:cubicBezTo>
                  <a:lnTo>
                    <a:pt x="10202" y="3153"/>
                  </a:lnTo>
                  <a:lnTo>
                    <a:pt x="9544" y="6018"/>
                  </a:lnTo>
                  <a:cubicBezTo>
                    <a:pt x="9006" y="6142"/>
                    <a:pt x="8480" y="6276"/>
                    <a:pt x="7964" y="6431"/>
                  </a:cubicBezTo>
                  <a:lnTo>
                    <a:pt x="8952" y="6503"/>
                  </a:lnTo>
                  <a:lnTo>
                    <a:pt x="8293" y="9883"/>
                  </a:lnTo>
                  <a:lnTo>
                    <a:pt x="8063" y="9811"/>
                  </a:lnTo>
                  <a:lnTo>
                    <a:pt x="8129" y="9574"/>
                  </a:lnTo>
                  <a:lnTo>
                    <a:pt x="7975" y="8935"/>
                  </a:lnTo>
                  <a:lnTo>
                    <a:pt x="7569" y="9213"/>
                  </a:lnTo>
                  <a:lnTo>
                    <a:pt x="7471" y="9605"/>
                  </a:lnTo>
                  <a:lnTo>
                    <a:pt x="7152" y="9502"/>
                  </a:lnTo>
                  <a:lnTo>
                    <a:pt x="7328" y="8966"/>
                  </a:lnTo>
                  <a:lnTo>
                    <a:pt x="7131" y="8152"/>
                  </a:lnTo>
                  <a:lnTo>
                    <a:pt x="6494" y="8667"/>
                  </a:lnTo>
                  <a:lnTo>
                    <a:pt x="6374" y="9234"/>
                  </a:lnTo>
                  <a:lnTo>
                    <a:pt x="5957" y="9089"/>
                  </a:lnTo>
                  <a:lnTo>
                    <a:pt x="6034" y="8770"/>
                  </a:lnTo>
                  <a:lnTo>
                    <a:pt x="5902" y="8018"/>
                  </a:lnTo>
                  <a:lnTo>
                    <a:pt x="5485" y="8502"/>
                  </a:lnTo>
                  <a:lnTo>
                    <a:pt x="5419" y="8914"/>
                  </a:lnTo>
                  <a:lnTo>
                    <a:pt x="4706" y="8677"/>
                  </a:lnTo>
                  <a:lnTo>
                    <a:pt x="4805" y="7925"/>
                  </a:lnTo>
                  <a:lnTo>
                    <a:pt x="4728" y="7306"/>
                  </a:lnTo>
                  <a:lnTo>
                    <a:pt x="4081" y="7863"/>
                  </a:lnTo>
                  <a:lnTo>
                    <a:pt x="4070" y="8471"/>
                  </a:lnTo>
                  <a:lnTo>
                    <a:pt x="3774" y="8368"/>
                  </a:lnTo>
                  <a:lnTo>
                    <a:pt x="3642" y="8945"/>
                  </a:lnTo>
                  <a:lnTo>
                    <a:pt x="4059" y="9069"/>
                  </a:lnTo>
                  <a:lnTo>
                    <a:pt x="4037" y="10130"/>
                  </a:lnTo>
                  <a:lnTo>
                    <a:pt x="3302" y="9965"/>
                  </a:lnTo>
                  <a:cubicBezTo>
                    <a:pt x="2699" y="11130"/>
                    <a:pt x="2084" y="11995"/>
                    <a:pt x="900" y="12758"/>
                  </a:cubicBezTo>
                  <a:lnTo>
                    <a:pt x="1635" y="12902"/>
                  </a:lnTo>
                  <a:lnTo>
                    <a:pt x="0" y="18508"/>
                  </a:lnTo>
                  <a:lnTo>
                    <a:pt x="614" y="18632"/>
                  </a:lnTo>
                  <a:lnTo>
                    <a:pt x="614" y="18632"/>
                  </a:lnTo>
                  <a:lnTo>
                    <a:pt x="4278" y="19405"/>
                  </a:lnTo>
                  <a:cubicBezTo>
                    <a:pt x="4278" y="19415"/>
                    <a:pt x="4278" y="19415"/>
                    <a:pt x="4278" y="19415"/>
                  </a:cubicBezTo>
                  <a:lnTo>
                    <a:pt x="5562" y="19621"/>
                  </a:lnTo>
                  <a:lnTo>
                    <a:pt x="6319" y="19766"/>
                  </a:lnTo>
                  <a:lnTo>
                    <a:pt x="6319" y="19776"/>
                  </a:lnTo>
                  <a:lnTo>
                    <a:pt x="8853" y="20291"/>
                  </a:lnTo>
                  <a:cubicBezTo>
                    <a:pt x="9346" y="18426"/>
                    <a:pt x="9160" y="15623"/>
                    <a:pt x="10860" y="15860"/>
                  </a:cubicBezTo>
                  <a:cubicBezTo>
                    <a:pt x="12561" y="16097"/>
                    <a:pt x="11321" y="18952"/>
                    <a:pt x="10937" y="20714"/>
                  </a:cubicBezTo>
                  <a:lnTo>
                    <a:pt x="15325" y="21600"/>
                  </a:lnTo>
                  <a:lnTo>
                    <a:pt x="16839" y="16736"/>
                  </a:lnTo>
                  <a:cubicBezTo>
                    <a:pt x="17771" y="15839"/>
                    <a:pt x="19121" y="15520"/>
                    <a:pt x="19933" y="15798"/>
                  </a:cubicBezTo>
                  <a:lnTo>
                    <a:pt x="21051" y="11820"/>
                  </a:lnTo>
                  <a:lnTo>
                    <a:pt x="21600" y="11717"/>
                  </a:lnTo>
                  <a:cubicBezTo>
                    <a:pt x="21106" y="11243"/>
                    <a:pt x="20305" y="10037"/>
                    <a:pt x="20195" y="9347"/>
                  </a:cubicBezTo>
                  <a:close/>
                  <a:moveTo>
                    <a:pt x="13921" y="17189"/>
                  </a:moveTo>
                  <a:lnTo>
                    <a:pt x="13997" y="16581"/>
                  </a:lnTo>
                  <a:lnTo>
                    <a:pt x="14568" y="16674"/>
                  </a:lnTo>
                  <a:lnTo>
                    <a:pt x="14403" y="17272"/>
                  </a:lnTo>
                  <a:lnTo>
                    <a:pt x="13921" y="17189"/>
                  </a:lnTo>
                  <a:close/>
                  <a:moveTo>
                    <a:pt x="13175" y="16447"/>
                  </a:moveTo>
                  <a:lnTo>
                    <a:pt x="13745" y="16540"/>
                  </a:lnTo>
                  <a:lnTo>
                    <a:pt x="13679" y="17138"/>
                  </a:lnTo>
                  <a:lnTo>
                    <a:pt x="13087" y="17024"/>
                  </a:lnTo>
                  <a:lnTo>
                    <a:pt x="13175" y="16447"/>
                  </a:lnTo>
                  <a:close/>
                  <a:moveTo>
                    <a:pt x="11913" y="9100"/>
                  </a:moveTo>
                  <a:lnTo>
                    <a:pt x="12122" y="8275"/>
                  </a:lnTo>
                  <a:cubicBezTo>
                    <a:pt x="12165" y="8285"/>
                    <a:pt x="12209" y="8285"/>
                    <a:pt x="12253" y="8275"/>
                  </a:cubicBezTo>
                  <a:lnTo>
                    <a:pt x="12703" y="8914"/>
                  </a:lnTo>
                  <a:cubicBezTo>
                    <a:pt x="12495" y="9089"/>
                    <a:pt x="12220" y="9151"/>
                    <a:pt x="11913" y="9100"/>
                  </a:cubicBezTo>
                  <a:close/>
                  <a:moveTo>
                    <a:pt x="12308" y="6853"/>
                  </a:moveTo>
                  <a:lnTo>
                    <a:pt x="12133" y="7605"/>
                  </a:lnTo>
                  <a:cubicBezTo>
                    <a:pt x="12100" y="7605"/>
                    <a:pt x="12067" y="7616"/>
                    <a:pt x="12034" y="7636"/>
                  </a:cubicBezTo>
                  <a:lnTo>
                    <a:pt x="11606" y="7039"/>
                  </a:lnTo>
                  <a:cubicBezTo>
                    <a:pt x="11803" y="6884"/>
                    <a:pt x="12056" y="6812"/>
                    <a:pt x="12308" y="6853"/>
                  </a:cubicBezTo>
                  <a:close/>
                  <a:moveTo>
                    <a:pt x="13032" y="7884"/>
                  </a:moveTo>
                  <a:lnTo>
                    <a:pt x="12495" y="7770"/>
                  </a:lnTo>
                  <a:lnTo>
                    <a:pt x="12977" y="7543"/>
                  </a:lnTo>
                  <a:cubicBezTo>
                    <a:pt x="12999" y="7657"/>
                    <a:pt x="13021" y="7770"/>
                    <a:pt x="13032" y="7884"/>
                  </a:cubicBezTo>
                  <a:close/>
                  <a:moveTo>
                    <a:pt x="12352" y="7657"/>
                  </a:moveTo>
                  <a:cubicBezTo>
                    <a:pt x="12330" y="7636"/>
                    <a:pt x="12308" y="7626"/>
                    <a:pt x="12286" y="7616"/>
                  </a:cubicBezTo>
                  <a:lnTo>
                    <a:pt x="12473" y="6884"/>
                  </a:lnTo>
                  <a:cubicBezTo>
                    <a:pt x="12681" y="6966"/>
                    <a:pt x="12835" y="7152"/>
                    <a:pt x="12933" y="7389"/>
                  </a:cubicBezTo>
                  <a:lnTo>
                    <a:pt x="12352" y="7657"/>
                  </a:lnTo>
                  <a:close/>
                  <a:moveTo>
                    <a:pt x="11452" y="7162"/>
                  </a:moveTo>
                  <a:lnTo>
                    <a:pt x="11792" y="7636"/>
                  </a:lnTo>
                  <a:lnTo>
                    <a:pt x="11233" y="7523"/>
                  </a:lnTo>
                  <a:cubicBezTo>
                    <a:pt x="11288" y="7389"/>
                    <a:pt x="11365" y="7265"/>
                    <a:pt x="11452" y="7162"/>
                  </a:cubicBezTo>
                  <a:close/>
                  <a:moveTo>
                    <a:pt x="11167" y="7729"/>
                  </a:moveTo>
                  <a:cubicBezTo>
                    <a:pt x="11167" y="7719"/>
                    <a:pt x="11167" y="7719"/>
                    <a:pt x="11167" y="7708"/>
                  </a:cubicBezTo>
                  <a:lnTo>
                    <a:pt x="11836" y="7822"/>
                  </a:lnTo>
                  <a:cubicBezTo>
                    <a:pt x="11825" y="7832"/>
                    <a:pt x="11825" y="7853"/>
                    <a:pt x="11825" y="7863"/>
                  </a:cubicBezTo>
                  <a:cubicBezTo>
                    <a:pt x="11825" y="7873"/>
                    <a:pt x="11825" y="7873"/>
                    <a:pt x="11825" y="7884"/>
                  </a:cubicBezTo>
                  <a:lnTo>
                    <a:pt x="11694" y="7945"/>
                  </a:lnTo>
                  <a:lnTo>
                    <a:pt x="11134" y="8193"/>
                  </a:lnTo>
                  <a:cubicBezTo>
                    <a:pt x="11123" y="8079"/>
                    <a:pt x="11123" y="7956"/>
                    <a:pt x="11145" y="7832"/>
                  </a:cubicBezTo>
                  <a:cubicBezTo>
                    <a:pt x="11156" y="7801"/>
                    <a:pt x="11156" y="7770"/>
                    <a:pt x="11167" y="7729"/>
                  </a:cubicBezTo>
                  <a:close/>
                  <a:moveTo>
                    <a:pt x="11178" y="8419"/>
                  </a:moveTo>
                  <a:lnTo>
                    <a:pt x="11847" y="8090"/>
                  </a:lnTo>
                  <a:cubicBezTo>
                    <a:pt x="11880" y="8152"/>
                    <a:pt x="11924" y="8203"/>
                    <a:pt x="11979" y="8234"/>
                  </a:cubicBezTo>
                  <a:lnTo>
                    <a:pt x="11782" y="9079"/>
                  </a:lnTo>
                  <a:cubicBezTo>
                    <a:pt x="11485" y="8997"/>
                    <a:pt x="11277" y="8739"/>
                    <a:pt x="11178" y="8419"/>
                  </a:cubicBezTo>
                  <a:close/>
                  <a:moveTo>
                    <a:pt x="12999" y="8378"/>
                  </a:moveTo>
                  <a:cubicBezTo>
                    <a:pt x="12966" y="8533"/>
                    <a:pt x="12911" y="8656"/>
                    <a:pt x="12846" y="8760"/>
                  </a:cubicBezTo>
                  <a:lnTo>
                    <a:pt x="12429" y="8182"/>
                  </a:lnTo>
                  <a:cubicBezTo>
                    <a:pt x="12440" y="8162"/>
                    <a:pt x="12462" y="8141"/>
                    <a:pt x="12473" y="8110"/>
                  </a:cubicBezTo>
                  <a:cubicBezTo>
                    <a:pt x="12484" y="8100"/>
                    <a:pt x="12484" y="8079"/>
                    <a:pt x="12484" y="8069"/>
                  </a:cubicBezTo>
                  <a:cubicBezTo>
                    <a:pt x="12495" y="8028"/>
                    <a:pt x="12495" y="7987"/>
                    <a:pt x="12495" y="7945"/>
                  </a:cubicBezTo>
                  <a:lnTo>
                    <a:pt x="13043" y="8038"/>
                  </a:lnTo>
                  <a:cubicBezTo>
                    <a:pt x="13043" y="8100"/>
                    <a:pt x="13043" y="8162"/>
                    <a:pt x="13032" y="8224"/>
                  </a:cubicBezTo>
                  <a:cubicBezTo>
                    <a:pt x="13021" y="8275"/>
                    <a:pt x="13010" y="8327"/>
                    <a:pt x="12999" y="8378"/>
                  </a:cubicBezTo>
                  <a:close/>
                  <a:moveTo>
                    <a:pt x="15424" y="7039"/>
                  </a:moveTo>
                  <a:lnTo>
                    <a:pt x="15654" y="7090"/>
                  </a:lnTo>
                  <a:lnTo>
                    <a:pt x="15391" y="8193"/>
                  </a:lnTo>
                  <a:lnTo>
                    <a:pt x="15138" y="8141"/>
                  </a:lnTo>
                  <a:cubicBezTo>
                    <a:pt x="15237" y="7729"/>
                    <a:pt x="15314" y="7368"/>
                    <a:pt x="15424" y="7039"/>
                  </a:cubicBezTo>
                  <a:close/>
                  <a:moveTo>
                    <a:pt x="16466" y="6400"/>
                  </a:moveTo>
                  <a:cubicBezTo>
                    <a:pt x="16488" y="6286"/>
                    <a:pt x="16553" y="6214"/>
                    <a:pt x="16619" y="6224"/>
                  </a:cubicBezTo>
                  <a:cubicBezTo>
                    <a:pt x="16685" y="6235"/>
                    <a:pt x="16696" y="6379"/>
                    <a:pt x="16663" y="6482"/>
                  </a:cubicBezTo>
                  <a:cubicBezTo>
                    <a:pt x="16641" y="6595"/>
                    <a:pt x="16586" y="6637"/>
                    <a:pt x="16521" y="6626"/>
                  </a:cubicBezTo>
                  <a:cubicBezTo>
                    <a:pt x="16455" y="6616"/>
                    <a:pt x="16444" y="6513"/>
                    <a:pt x="16466" y="6400"/>
                  </a:cubicBezTo>
                  <a:close/>
                  <a:moveTo>
                    <a:pt x="16817" y="6327"/>
                  </a:moveTo>
                  <a:cubicBezTo>
                    <a:pt x="16839" y="6214"/>
                    <a:pt x="16893" y="6173"/>
                    <a:pt x="16959" y="6183"/>
                  </a:cubicBezTo>
                  <a:cubicBezTo>
                    <a:pt x="17025" y="6193"/>
                    <a:pt x="17047" y="6307"/>
                    <a:pt x="17014" y="6420"/>
                  </a:cubicBezTo>
                  <a:cubicBezTo>
                    <a:pt x="16992" y="6534"/>
                    <a:pt x="16926" y="6606"/>
                    <a:pt x="16861" y="6595"/>
                  </a:cubicBezTo>
                  <a:cubicBezTo>
                    <a:pt x="16795" y="6585"/>
                    <a:pt x="16795" y="6441"/>
                    <a:pt x="16817" y="6327"/>
                  </a:cubicBezTo>
                  <a:close/>
                  <a:moveTo>
                    <a:pt x="16268" y="7234"/>
                  </a:moveTo>
                  <a:cubicBezTo>
                    <a:pt x="16268" y="7265"/>
                    <a:pt x="16268" y="7296"/>
                    <a:pt x="16268" y="7327"/>
                  </a:cubicBezTo>
                  <a:cubicBezTo>
                    <a:pt x="16257" y="7502"/>
                    <a:pt x="16202" y="7657"/>
                    <a:pt x="16137" y="7781"/>
                  </a:cubicBezTo>
                  <a:lnTo>
                    <a:pt x="16246" y="7234"/>
                  </a:lnTo>
                  <a:lnTo>
                    <a:pt x="16268" y="7234"/>
                  </a:lnTo>
                  <a:close/>
                  <a:moveTo>
                    <a:pt x="16488" y="8389"/>
                  </a:moveTo>
                  <a:lnTo>
                    <a:pt x="16027" y="8316"/>
                  </a:lnTo>
                  <a:lnTo>
                    <a:pt x="16093" y="8007"/>
                  </a:lnTo>
                  <a:cubicBezTo>
                    <a:pt x="16213" y="7976"/>
                    <a:pt x="16422" y="7904"/>
                    <a:pt x="16630" y="7750"/>
                  </a:cubicBezTo>
                  <a:lnTo>
                    <a:pt x="16488" y="8389"/>
                  </a:lnTo>
                  <a:close/>
                  <a:moveTo>
                    <a:pt x="17749" y="7554"/>
                  </a:moveTo>
                  <a:lnTo>
                    <a:pt x="17585" y="8667"/>
                  </a:lnTo>
                  <a:lnTo>
                    <a:pt x="17113" y="8584"/>
                  </a:lnTo>
                  <a:lnTo>
                    <a:pt x="17332" y="7461"/>
                  </a:lnTo>
                  <a:lnTo>
                    <a:pt x="17749" y="7554"/>
                  </a:lnTo>
                  <a:close/>
                  <a:moveTo>
                    <a:pt x="17179" y="7430"/>
                  </a:moveTo>
                  <a:lnTo>
                    <a:pt x="16981" y="8522"/>
                  </a:lnTo>
                  <a:lnTo>
                    <a:pt x="16586" y="8471"/>
                  </a:lnTo>
                  <a:lnTo>
                    <a:pt x="16795" y="7585"/>
                  </a:lnTo>
                  <a:cubicBezTo>
                    <a:pt x="16850" y="7523"/>
                    <a:pt x="16904" y="7461"/>
                    <a:pt x="16959" y="7389"/>
                  </a:cubicBezTo>
                  <a:lnTo>
                    <a:pt x="17179" y="7430"/>
                  </a:lnTo>
                  <a:close/>
                  <a:moveTo>
                    <a:pt x="15851" y="8275"/>
                  </a:moveTo>
                  <a:lnTo>
                    <a:pt x="15544" y="8182"/>
                  </a:lnTo>
                  <a:lnTo>
                    <a:pt x="15775" y="7121"/>
                  </a:lnTo>
                  <a:lnTo>
                    <a:pt x="16115" y="7193"/>
                  </a:lnTo>
                  <a:lnTo>
                    <a:pt x="15851" y="8275"/>
                  </a:lnTo>
                  <a:close/>
                  <a:moveTo>
                    <a:pt x="15807" y="13789"/>
                  </a:moveTo>
                  <a:lnTo>
                    <a:pt x="15478" y="15705"/>
                  </a:lnTo>
                  <a:lnTo>
                    <a:pt x="14612" y="15448"/>
                  </a:lnTo>
                  <a:lnTo>
                    <a:pt x="13997" y="15262"/>
                  </a:lnTo>
                  <a:lnTo>
                    <a:pt x="14436" y="13469"/>
                  </a:lnTo>
                  <a:lnTo>
                    <a:pt x="14996" y="11192"/>
                  </a:lnTo>
                  <a:lnTo>
                    <a:pt x="15709" y="11367"/>
                  </a:lnTo>
                  <a:lnTo>
                    <a:pt x="16213" y="11490"/>
                  </a:lnTo>
                  <a:lnTo>
                    <a:pt x="15807" y="13789"/>
                  </a:lnTo>
                  <a:close/>
                  <a:moveTo>
                    <a:pt x="14787" y="16715"/>
                  </a:moveTo>
                  <a:lnTo>
                    <a:pt x="15413" y="16818"/>
                  </a:lnTo>
                  <a:lnTo>
                    <a:pt x="15292" y="17447"/>
                  </a:lnTo>
                  <a:lnTo>
                    <a:pt x="14634" y="17323"/>
                  </a:lnTo>
                  <a:lnTo>
                    <a:pt x="14787" y="16715"/>
                  </a:lnTo>
                  <a:close/>
                  <a:moveTo>
                    <a:pt x="17343" y="4967"/>
                  </a:moveTo>
                  <a:cubicBezTo>
                    <a:pt x="17969" y="5730"/>
                    <a:pt x="18034" y="6523"/>
                    <a:pt x="17936" y="7337"/>
                  </a:cubicBezTo>
                  <a:lnTo>
                    <a:pt x="17113" y="7162"/>
                  </a:lnTo>
                  <a:cubicBezTo>
                    <a:pt x="17343" y="6740"/>
                    <a:pt x="17530" y="6090"/>
                    <a:pt x="17124" y="5977"/>
                  </a:cubicBezTo>
                  <a:cubicBezTo>
                    <a:pt x="16828" y="5895"/>
                    <a:pt x="16499" y="6008"/>
                    <a:pt x="16334" y="6173"/>
                  </a:cubicBezTo>
                  <a:cubicBezTo>
                    <a:pt x="16158" y="6358"/>
                    <a:pt x="16213" y="6668"/>
                    <a:pt x="16246" y="6977"/>
                  </a:cubicBezTo>
                  <a:lnTo>
                    <a:pt x="15500" y="6812"/>
                  </a:lnTo>
                  <a:cubicBezTo>
                    <a:pt x="15786" y="6018"/>
                    <a:pt x="16235" y="5462"/>
                    <a:pt x="17343" y="4967"/>
                  </a:cubicBezTo>
                  <a:close/>
                  <a:moveTo>
                    <a:pt x="12505" y="5390"/>
                  </a:moveTo>
                  <a:lnTo>
                    <a:pt x="12418" y="5369"/>
                  </a:lnTo>
                  <a:lnTo>
                    <a:pt x="11990" y="5266"/>
                  </a:lnTo>
                  <a:lnTo>
                    <a:pt x="12154" y="4462"/>
                  </a:lnTo>
                  <a:lnTo>
                    <a:pt x="12615" y="4586"/>
                  </a:lnTo>
                  <a:cubicBezTo>
                    <a:pt x="12648" y="4802"/>
                    <a:pt x="12615" y="5039"/>
                    <a:pt x="12517" y="5348"/>
                  </a:cubicBezTo>
                  <a:cubicBezTo>
                    <a:pt x="12505" y="5359"/>
                    <a:pt x="12505" y="5369"/>
                    <a:pt x="12505" y="5390"/>
                  </a:cubicBezTo>
                  <a:close/>
                  <a:moveTo>
                    <a:pt x="12154" y="3720"/>
                  </a:moveTo>
                  <a:lnTo>
                    <a:pt x="12034" y="4297"/>
                  </a:lnTo>
                  <a:lnTo>
                    <a:pt x="11595" y="4174"/>
                  </a:lnTo>
                  <a:cubicBezTo>
                    <a:pt x="11716" y="4019"/>
                    <a:pt x="11880" y="3875"/>
                    <a:pt x="12154" y="3720"/>
                  </a:cubicBezTo>
                  <a:close/>
                  <a:moveTo>
                    <a:pt x="12297" y="3803"/>
                  </a:moveTo>
                  <a:cubicBezTo>
                    <a:pt x="12440" y="4050"/>
                    <a:pt x="12538" y="4246"/>
                    <a:pt x="12593" y="4452"/>
                  </a:cubicBezTo>
                  <a:lnTo>
                    <a:pt x="12187" y="4339"/>
                  </a:lnTo>
                  <a:lnTo>
                    <a:pt x="12297" y="3803"/>
                  </a:lnTo>
                  <a:close/>
                  <a:moveTo>
                    <a:pt x="11529" y="4297"/>
                  </a:moveTo>
                  <a:lnTo>
                    <a:pt x="12012" y="4421"/>
                  </a:lnTo>
                  <a:lnTo>
                    <a:pt x="11847" y="5235"/>
                  </a:lnTo>
                  <a:lnTo>
                    <a:pt x="11310" y="5111"/>
                  </a:lnTo>
                  <a:cubicBezTo>
                    <a:pt x="11376" y="4761"/>
                    <a:pt x="11419" y="4503"/>
                    <a:pt x="11529" y="4297"/>
                  </a:cubicBezTo>
                  <a:close/>
                  <a:moveTo>
                    <a:pt x="7997" y="10254"/>
                  </a:moveTo>
                  <a:lnTo>
                    <a:pt x="8271" y="10336"/>
                  </a:lnTo>
                  <a:lnTo>
                    <a:pt x="8150" y="11016"/>
                  </a:lnTo>
                  <a:lnTo>
                    <a:pt x="7810" y="10944"/>
                  </a:lnTo>
                  <a:lnTo>
                    <a:pt x="7997" y="10254"/>
                  </a:lnTo>
                  <a:close/>
                  <a:moveTo>
                    <a:pt x="7053" y="9965"/>
                  </a:moveTo>
                  <a:lnTo>
                    <a:pt x="7415" y="10079"/>
                  </a:lnTo>
                  <a:lnTo>
                    <a:pt x="7229" y="10821"/>
                  </a:lnTo>
                  <a:lnTo>
                    <a:pt x="6812" y="10728"/>
                  </a:lnTo>
                  <a:lnTo>
                    <a:pt x="7053" y="9965"/>
                  </a:lnTo>
                  <a:close/>
                  <a:moveTo>
                    <a:pt x="5880" y="9615"/>
                  </a:moveTo>
                  <a:lnTo>
                    <a:pt x="6318" y="9749"/>
                  </a:lnTo>
                  <a:lnTo>
                    <a:pt x="6143" y="10584"/>
                  </a:lnTo>
                  <a:lnTo>
                    <a:pt x="5660" y="10481"/>
                  </a:lnTo>
                  <a:lnTo>
                    <a:pt x="5880" y="9615"/>
                  </a:lnTo>
                  <a:close/>
                  <a:moveTo>
                    <a:pt x="5397" y="9460"/>
                  </a:moveTo>
                  <a:lnTo>
                    <a:pt x="5254" y="10388"/>
                  </a:lnTo>
                  <a:lnTo>
                    <a:pt x="4563" y="10233"/>
                  </a:lnTo>
                  <a:lnTo>
                    <a:pt x="4684" y="9244"/>
                  </a:lnTo>
                  <a:lnTo>
                    <a:pt x="5397" y="9460"/>
                  </a:lnTo>
                  <a:close/>
                  <a:moveTo>
                    <a:pt x="7404" y="14015"/>
                  </a:moveTo>
                  <a:lnTo>
                    <a:pt x="6483" y="19261"/>
                  </a:lnTo>
                  <a:lnTo>
                    <a:pt x="6373" y="19230"/>
                  </a:lnTo>
                  <a:lnTo>
                    <a:pt x="6472" y="18694"/>
                  </a:lnTo>
                  <a:lnTo>
                    <a:pt x="6264" y="18684"/>
                  </a:lnTo>
                  <a:lnTo>
                    <a:pt x="6198" y="19189"/>
                  </a:lnTo>
                  <a:lnTo>
                    <a:pt x="6044" y="19147"/>
                  </a:lnTo>
                  <a:lnTo>
                    <a:pt x="6209" y="18385"/>
                  </a:lnTo>
                  <a:lnTo>
                    <a:pt x="6066" y="18374"/>
                  </a:lnTo>
                  <a:cubicBezTo>
                    <a:pt x="6077" y="17993"/>
                    <a:pt x="5967" y="17643"/>
                    <a:pt x="5572" y="17498"/>
                  </a:cubicBezTo>
                  <a:lnTo>
                    <a:pt x="5605" y="17251"/>
                  </a:lnTo>
                  <a:lnTo>
                    <a:pt x="5891" y="17272"/>
                  </a:lnTo>
                  <a:lnTo>
                    <a:pt x="5934" y="17107"/>
                  </a:lnTo>
                  <a:lnTo>
                    <a:pt x="5627" y="17055"/>
                  </a:lnTo>
                  <a:lnTo>
                    <a:pt x="5693" y="16798"/>
                  </a:lnTo>
                  <a:lnTo>
                    <a:pt x="5507" y="16756"/>
                  </a:lnTo>
                  <a:lnTo>
                    <a:pt x="5452" y="17055"/>
                  </a:lnTo>
                  <a:lnTo>
                    <a:pt x="5221" y="17014"/>
                  </a:lnTo>
                  <a:lnTo>
                    <a:pt x="5189" y="17189"/>
                  </a:lnTo>
                  <a:lnTo>
                    <a:pt x="5441" y="17241"/>
                  </a:lnTo>
                  <a:lnTo>
                    <a:pt x="5419" y="17447"/>
                  </a:lnTo>
                  <a:cubicBezTo>
                    <a:pt x="5419" y="17447"/>
                    <a:pt x="5408" y="17447"/>
                    <a:pt x="5408" y="17447"/>
                  </a:cubicBezTo>
                  <a:cubicBezTo>
                    <a:pt x="4618" y="17282"/>
                    <a:pt x="4410" y="18055"/>
                    <a:pt x="4355" y="18684"/>
                  </a:cubicBezTo>
                  <a:lnTo>
                    <a:pt x="4091" y="18611"/>
                  </a:lnTo>
                  <a:lnTo>
                    <a:pt x="4113" y="18333"/>
                  </a:lnTo>
                  <a:lnTo>
                    <a:pt x="3971" y="18292"/>
                  </a:lnTo>
                  <a:lnTo>
                    <a:pt x="3938" y="18581"/>
                  </a:lnTo>
                  <a:lnTo>
                    <a:pt x="3905" y="18570"/>
                  </a:lnTo>
                  <a:cubicBezTo>
                    <a:pt x="4146" y="17653"/>
                    <a:pt x="4388" y="16128"/>
                    <a:pt x="3400" y="16025"/>
                  </a:cubicBezTo>
                  <a:cubicBezTo>
                    <a:pt x="2457" y="15932"/>
                    <a:pt x="2216" y="17210"/>
                    <a:pt x="2161" y="18096"/>
                  </a:cubicBezTo>
                  <a:lnTo>
                    <a:pt x="2018" y="18055"/>
                  </a:lnTo>
                  <a:lnTo>
                    <a:pt x="2062" y="17684"/>
                  </a:lnTo>
                  <a:lnTo>
                    <a:pt x="1810" y="17653"/>
                  </a:lnTo>
                  <a:lnTo>
                    <a:pt x="1799" y="17993"/>
                  </a:lnTo>
                  <a:lnTo>
                    <a:pt x="1634" y="17952"/>
                  </a:lnTo>
                  <a:lnTo>
                    <a:pt x="1722" y="17385"/>
                  </a:lnTo>
                  <a:lnTo>
                    <a:pt x="1514" y="17344"/>
                  </a:lnTo>
                  <a:lnTo>
                    <a:pt x="1426" y="17890"/>
                  </a:lnTo>
                  <a:lnTo>
                    <a:pt x="1130" y="17808"/>
                  </a:lnTo>
                  <a:lnTo>
                    <a:pt x="2490" y="13181"/>
                  </a:lnTo>
                  <a:lnTo>
                    <a:pt x="7404" y="14015"/>
                  </a:lnTo>
                  <a:close/>
                  <a:moveTo>
                    <a:pt x="932" y="18385"/>
                  </a:moveTo>
                  <a:lnTo>
                    <a:pt x="1042" y="17993"/>
                  </a:lnTo>
                  <a:lnTo>
                    <a:pt x="1371" y="18076"/>
                  </a:lnTo>
                  <a:lnTo>
                    <a:pt x="1305" y="18488"/>
                  </a:lnTo>
                  <a:lnTo>
                    <a:pt x="932" y="18385"/>
                  </a:lnTo>
                  <a:close/>
                  <a:moveTo>
                    <a:pt x="1503" y="18591"/>
                  </a:moveTo>
                  <a:lnTo>
                    <a:pt x="1568" y="18137"/>
                  </a:lnTo>
                  <a:lnTo>
                    <a:pt x="1755" y="18189"/>
                  </a:lnTo>
                  <a:lnTo>
                    <a:pt x="1733" y="18622"/>
                  </a:lnTo>
                  <a:lnTo>
                    <a:pt x="1503" y="18591"/>
                  </a:lnTo>
                  <a:close/>
                  <a:moveTo>
                    <a:pt x="1919" y="18714"/>
                  </a:moveTo>
                  <a:lnTo>
                    <a:pt x="1974" y="18240"/>
                  </a:lnTo>
                  <a:lnTo>
                    <a:pt x="2128" y="18282"/>
                  </a:lnTo>
                  <a:cubicBezTo>
                    <a:pt x="2117" y="18477"/>
                    <a:pt x="2117" y="18653"/>
                    <a:pt x="2128" y="18766"/>
                  </a:cubicBezTo>
                  <a:lnTo>
                    <a:pt x="1919" y="18714"/>
                  </a:lnTo>
                  <a:close/>
                  <a:moveTo>
                    <a:pt x="3708" y="19127"/>
                  </a:moveTo>
                  <a:cubicBezTo>
                    <a:pt x="3740" y="19034"/>
                    <a:pt x="3784" y="18890"/>
                    <a:pt x="3839" y="18714"/>
                  </a:cubicBezTo>
                  <a:lnTo>
                    <a:pt x="3894" y="18725"/>
                  </a:lnTo>
                  <a:lnTo>
                    <a:pt x="3839" y="19147"/>
                  </a:lnTo>
                  <a:lnTo>
                    <a:pt x="3708" y="19127"/>
                  </a:lnTo>
                  <a:close/>
                  <a:moveTo>
                    <a:pt x="4015" y="19189"/>
                  </a:moveTo>
                  <a:lnTo>
                    <a:pt x="4048" y="18776"/>
                  </a:lnTo>
                  <a:lnTo>
                    <a:pt x="4311" y="18848"/>
                  </a:lnTo>
                  <a:cubicBezTo>
                    <a:pt x="4311" y="18993"/>
                    <a:pt x="4311" y="19127"/>
                    <a:pt x="4311" y="19219"/>
                  </a:cubicBezTo>
                  <a:lnTo>
                    <a:pt x="4015" y="19189"/>
                  </a:lnTo>
                  <a:close/>
                  <a:moveTo>
                    <a:pt x="5956" y="19498"/>
                  </a:moveTo>
                  <a:lnTo>
                    <a:pt x="6000" y="19281"/>
                  </a:lnTo>
                  <a:lnTo>
                    <a:pt x="6165" y="19323"/>
                  </a:lnTo>
                  <a:lnTo>
                    <a:pt x="6132" y="19549"/>
                  </a:lnTo>
                  <a:lnTo>
                    <a:pt x="5956" y="19498"/>
                  </a:lnTo>
                  <a:close/>
                  <a:moveTo>
                    <a:pt x="6285" y="19663"/>
                  </a:moveTo>
                  <a:lnTo>
                    <a:pt x="6340" y="19364"/>
                  </a:lnTo>
                  <a:lnTo>
                    <a:pt x="6450" y="19395"/>
                  </a:lnTo>
                  <a:lnTo>
                    <a:pt x="6395" y="19673"/>
                  </a:lnTo>
                  <a:lnTo>
                    <a:pt x="6285" y="19663"/>
                  </a:lnTo>
                  <a:close/>
                  <a:moveTo>
                    <a:pt x="9467" y="14438"/>
                  </a:moveTo>
                  <a:lnTo>
                    <a:pt x="9906" y="12480"/>
                  </a:lnTo>
                  <a:lnTo>
                    <a:pt x="10366" y="10408"/>
                  </a:lnTo>
                  <a:lnTo>
                    <a:pt x="10509" y="10439"/>
                  </a:lnTo>
                  <a:lnTo>
                    <a:pt x="11167" y="10553"/>
                  </a:lnTo>
                  <a:lnTo>
                    <a:pt x="11672" y="10645"/>
                  </a:lnTo>
                  <a:lnTo>
                    <a:pt x="11332" y="12469"/>
                  </a:lnTo>
                  <a:lnTo>
                    <a:pt x="10893" y="14809"/>
                  </a:lnTo>
                  <a:lnTo>
                    <a:pt x="10158" y="14613"/>
                  </a:lnTo>
                  <a:lnTo>
                    <a:pt x="9467" y="14438"/>
                  </a:lnTo>
                  <a:close/>
                  <a:moveTo>
                    <a:pt x="12604" y="14582"/>
                  </a:moveTo>
                  <a:lnTo>
                    <a:pt x="12275" y="14510"/>
                  </a:lnTo>
                  <a:lnTo>
                    <a:pt x="11792" y="14397"/>
                  </a:lnTo>
                  <a:lnTo>
                    <a:pt x="12100" y="12820"/>
                  </a:lnTo>
                  <a:lnTo>
                    <a:pt x="12505" y="10728"/>
                  </a:lnTo>
                  <a:lnTo>
                    <a:pt x="13098" y="10800"/>
                  </a:lnTo>
                  <a:lnTo>
                    <a:pt x="13537" y="10852"/>
                  </a:lnTo>
                  <a:lnTo>
                    <a:pt x="13043" y="12820"/>
                  </a:lnTo>
                  <a:lnTo>
                    <a:pt x="12604" y="14582"/>
                  </a:lnTo>
                  <a:close/>
                  <a:moveTo>
                    <a:pt x="13054" y="17292"/>
                  </a:moveTo>
                  <a:lnTo>
                    <a:pt x="14063" y="17488"/>
                  </a:lnTo>
                  <a:lnTo>
                    <a:pt x="13570" y="18931"/>
                  </a:lnTo>
                  <a:lnTo>
                    <a:pt x="12813" y="18807"/>
                  </a:lnTo>
                  <a:lnTo>
                    <a:pt x="13054" y="17292"/>
                  </a:lnTo>
                  <a:close/>
                  <a:moveTo>
                    <a:pt x="13811" y="18972"/>
                  </a:moveTo>
                  <a:lnTo>
                    <a:pt x="14272" y="17529"/>
                  </a:lnTo>
                  <a:lnTo>
                    <a:pt x="15237" y="17715"/>
                  </a:lnTo>
                  <a:lnTo>
                    <a:pt x="14963" y="19158"/>
                  </a:lnTo>
                  <a:lnTo>
                    <a:pt x="13811" y="18972"/>
                  </a:lnTo>
                  <a:close/>
                  <a:moveTo>
                    <a:pt x="19625" y="11975"/>
                  </a:moveTo>
                  <a:cubicBezTo>
                    <a:pt x="19866" y="12335"/>
                    <a:pt x="19932" y="12686"/>
                    <a:pt x="19910" y="13047"/>
                  </a:cubicBezTo>
                  <a:lnTo>
                    <a:pt x="19373" y="13036"/>
                  </a:lnTo>
                  <a:lnTo>
                    <a:pt x="19625" y="11975"/>
                  </a:lnTo>
                  <a:close/>
                  <a:moveTo>
                    <a:pt x="19296" y="12119"/>
                  </a:moveTo>
                  <a:lnTo>
                    <a:pt x="19088" y="13016"/>
                  </a:lnTo>
                  <a:lnTo>
                    <a:pt x="18528" y="12995"/>
                  </a:lnTo>
                  <a:cubicBezTo>
                    <a:pt x="18693" y="12665"/>
                    <a:pt x="18923" y="12377"/>
                    <a:pt x="19296" y="12119"/>
                  </a:cubicBezTo>
                  <a:close/>
                  <a:moveTo>
                    <a:pt x="18451" y="13201"/>
                  </a:moveTo>
                  <a:lnTo>
                    <a:pt x="19044" y="13232"/>
                  </a:lnTo>
                  <a:lnTo>
                    <a:pt x="18824" y="14139"/>
                  </a:lnTo>
                  <a:lnTo>
                    <a:pt x="18221" y="14026"/>
                  </a:lnTo>
                  <a:cubicBezTo>
                    <a:pt x="18287" y="13716"/>
                    <a:pt x="18352" y="13448"/>
                    <a:pt x="18451" y="13201"/>
                  </a:cubicBezTo>
                  <a:close/>
                  <a:moveTo>
                    <a:pt x="19088" y="14190"/>
                  </a:moveTo>
                  <a:lnTo>
                    <a:pt x="19318" y="13253"/>
                  </a:lnTo>
                  <a:lnTo>
                    <a:pt x="19888" y="13284"/>
                  </a:lnTo>
                  <a:cubicBezTo>
                    <a:pt x="19844" y="13613"/>
                    <a:pt x="19757" y="13953"/>
                    <a:pt x="19702" y="14304"/>
                  </a:cubicBezTo>
                  <a:lnTo>
                    <a:pt x="19088" y="14190"/>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4" name="Shape">
              <a:extLst>
                <a:ext uri="{FF2B5EF4-FFF2-40B4-BE49-F238E27FC236}">
                  <a16:creationId xmlns:a16="http://schemas.microsoft.com/office/drawing/2014/main" id="{FCABAAF9-D72B-9D4B-A0F9-39AA9856A00E}"/>
                </a:ext>
              </a:extLst>
            </p:cNvPr>
            <p:cNvSpPr/>
            <p:nvPr/>
          </p:nvSpPr>
          <p:spPr>
            <a:xfrm>
              <a:off x="53682900" y="8166099"/>
              <a:ext cx="16340" cy="153672"/>
            </a:xfrm>
            <a:custGeom>
              <a:avLst/>
              <a:gdLst/>
              <a:ahLst/>
              <a:cxnLst>
                <a:cxn ang="0">
                  <a:pos x="wd2" y="hd2"/>
                </a:cxn>
                <a:cxn ang="5400000">
                  <a:pos x="wd2" y="hd2"/>
                </a:cxn>
                <a:cxn ang="10800000">
                  <a:pos x="wd2" y="hd2"/>
                </a:cxn>
                <a:cxn ang="16200000">
                  <a:pos x="wd2" y="hd2"/>
                </a:cxn>
              </a:cxnLst>
              <a:rect l="0" t="0" r="r" b="b"/>
              <a:pathLst>
                <a:path w="18527" h="21600" extrusionOk="0">
                  <a:moveTo>
                    <a:pt x="18527" y="21600"/>
                  </a:moveTo>
                  <a:cubicBezTo>
                    <a:pt x="9886" y="14459"/>
                    <a:pt x="4127" y="7319"/>
                    <a:pt x="1244" y="0"/>
                  </a:cubicBezTo>
                  <a:cubicBezTo>
                    <a:pt x="-3073" y="7319"/>
                    <a:pt x="4127" y="14459"/>
                    <a:pt x="18527" y="216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5" name="Shape">
              <a:extLst>
                <a:ext uri="{FF2B5EF4-FFF2-40B4-BE49-F238E27FC236}">
                  <a16:creationId xmlns:a16="http://schemas.microsoft.com/office/drawing/2014/main" id="{01DF702C-69E3-E148-ACD7-E531759BCE82}"/>
                </a:ext>
              </a:extLst>
            </p:cNvPr>
            <p:cNvSpPr/>
            <p:nvPr/>
          </p:nvSpPr>
          <p:spPr>
            <a:xfrm>
              <a:off x="54355999" y="8851899"/>
              <a:ext cx="1273" cy="4191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14400"/>
                    <a:pt x="0" y="7200"/>
                    <a:pt x="0" y="0"/>
                  </a:cubicBezTo>
                  <a:cubicBezTo>
                    <a:pt x="105" y="7854"/>
                    <a:pt x="105" y="14400"/>
                    <a:pt x="21600" y="216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6" name="Shape">
              <a:extLst>
                <a:ext uri="{FF2B5EF4-FFF2-40B4-BE49-F238E27FC236}">
                  <a16:creationId xmlns:a16="http://schemas.microsoft.com/office/drawing/2014/main" id="{2186A9D7-F1C9-9140-A7DF-C3F8AD461D6B}"/>
                </a:ext>
              </a:extLst>
            </p:cNvPr>
            <p:cNvSpPr/>
            <p:nvPr/>
          </p:nvSpPr>
          <p:spPr>
            <a:xfrm>
              <a:off x="54038499" y="8166100"/>
              <a:ext cx="23249" cy="129540"/>
            </a:xfrm>
            <a:custGeom>
              <a:avLst/>
              <a:gdLst/>
              <a:ahLst/>
              <a:cxnLst>
                <a:cxn ang="0">
                  <a:pos x="wd2" y="hd2"/>
                </a:cxn>
                <a:cxn ang="5400000">
                  <a:pos x="wd2" y="hd2"/>
                </a:cxn>
                <a:cxn ang="10800000">
                  <a:pos x="wd2" y="hd2"/>
                </a:cxn>
                <a:cxn ang="16200000">
                  <a:pos x="wd2" y="hd2"/>
                </a:cxn>
              </a:cxnLst>
              <a:rect l="0" t="0" r="r" b="b"/>
              <a:pathLst>
                <a:path w="19769" h="21600" extrusionOk="0">
                  <a:moveTo>
                    <a:pt x="19769" y="21600"/>
                  </a:moveTo>
                  <a:cubicBezTo>
                    <a:pt x="13288" y="14400"/>
                    <a:pt x="6807" y="7200"/>
                    <a:pt x="331" y="0"/>
                  </a:cubicBezTo>
                  <a:cubicBezTo>
                    <a:pt x="-1831" y="7412"/>
                    <a:pt x="6812" y="14612"/>
                    <a:pt x="19769" y="2160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3" name="Shape">
              <a:extLst>
                <a:ext uri="{FF2B5EF4-FFF2-40B4-BE49-F238E27FC236}">
                  <a16:creationId xmlns:a16="http://schemas.microsoft.com/office/drawing/2014/main" id="{9DBD57C7-2450-9B44-89CA-5503A00BBC9D}"/>
                </a:ext>
              </a:extLst>
            </p:cNvPr>
            <p:cNvSpPr/>
            <p:nvPr/>
          </p:nvSpPr>
          <p:spPr>
            <a:xfrm>
              <a:off x="53543199" y="7835899"/>
              <a:ext cx="1573537" cy="2650493"/>
            </a:xfrm>
            <a:custGeom>
              <a:avLst/>
              <a:gdLst/>
              <a:ahLst/>
              <a:cxnLst>
                <a:cxn ang="0">
                  <a:pos x="wd2" y="hd2"/>
                </a:cxn>
                <a:cxn ang="5400000">
                  <a:pos x="wd2" y="hd2"/>
                </a:cxn>
                <a:cxn ang="10800000">
                  <a:pos x="wd2" y="hd2"/>
                </a:cxn>
                <a:cxn ang="16200000">
                  <a:pos x="wd2" y="hd2"/>
                </a:cxn>
              </a:cxnLst>
              <a:rect l="0" t="0" r="r" b="b"/>
              <a:pathLst>
                <a:path w="21600" h="21600" extrusionOk="0">
                  <a:moveTo>
                    <a:pt x="17224" y="9553"/>
                  </a:moveTo>
                  <a:cubicBezTo>
                    <a:pt x="18044" y="9201"/>
                    <a:pt x="18828" y="8818"/>
                    <a:pt x="19560" y="8404"/>
                  </a:cubicBezTo>
                  <a:cubicBezTo>
                    <a:pt x="18532" y="8756"/>
                    <a:pt x="17503" y="9108"/>
                    <a:pt x="16457" y="9449"/>
                  </a:cubicBezTo>
                  <a:cubicBezTo>
                    <a:pt x="16422" y="9449"/>
                    <a:pt x="16405" y="9439"/>
                    <a:pt x="16370" y="9439"/>
                  </a:cubicBezTo>
                  <a:cubicBezTo>
                    <a:pt x="16352" y="9460"/>
                    <a:pt x="16335" y="9480"/>
                    <a:pt x="16318" y="9501"/>
                  </a:cubicBezTo>
                  <a:cubicBezTo>
                    <a:pt x="16178" y="9553"/>
                    <a:pt x="16039" y="9594"/>
                    <a:pt x="15899" y="9646"/>
                  </a:cubicBezTo>
                  <a:cubicBezTo>
                    <a:pt x="15934" y="9574"/>
                    <a:pt x="15952" y="9511"/>
                    <a:pt x="15969" y="9439"/>
                  </a:cubicBezTo>
                  <a:cubicBezTo>
                    <a:pt x="16178" y="8311"/>
                    <a:pt x="16387" y="7193"/>
                    <a:pt x="16579" y="6065"/>
                  </a:cubicBezTo>
                  <a:cubicBezTo>
                    <a:pt x="16248" y="7286"/>
                    <a:pt x="15899" y="8508"/>
                    <a:pt x="15568" y="9718"/>
                  </a:cubicBezTo>
                  <a:cubicBezTo>
                    <a:pt x="15551" y="9739"/>
                    <a:pt x="15533" y="9749"/>
                    <a:pt x="15516" y="9770"/>
                  </a:cubicBezTo>
                  <a:cubicBezTo>
                    <a:pt x="14941" y="9967"/>
                    <a:pt x="14365" y="10163"/>
                    <a:pt x="13790" y="10360"/>
                  </a:cubicBezTo>
                  <a:lnTo>
                    <a:pt x="13563" y="10226"/>
                  </a:lnTo>
                  <a:cubicBezTo>
                    <a:pt x="13964" y="9656"/>
                    <a:pt x="14348" y="9087"/>
                    <a:pt x="14749" y="8518"/>
                  </a:cubicBezTo>
                  <a:cubicBezTo>
                    <a:pt x="13738" y="9387"/>
                    <a:pt x="12936" y="10433"/>
                    <a:pt x="12081" y="11436"/>
                  </a:cubicBezTo>
                  <a:cubicBezTo>
                    <a:pt x="12064" y="11178"/>
                    <a:pt x="11994" y="10919"/>
                    <a:pt x="11907" y="10671"/>
                  </a:cubicBezTo>
                  <a:cubicBezTo>
                    <a:pt x="11646" y="9977"/>
                    <a:pt x="11192" y="9284"/>
                    <a:pt x="11088" y="8580"/>
                  </a:cubicBezTo>
                  <a:cubicBezTo>
                    <a:pt x="11157" y="9832"/>
                    <a:pt x="11227" y="11085"/>
                    <a:pt x="11280" y="12327"/>
                  </a:cubicBezTo>
                  <a:cubicBezTo>
                    <a:pt x="10844" y="12803"/>
                    <a:pt x="10356" y="13248"/>
                    <a:pt x="9815" y="13662"/>
                  </a:cubicBezTo>
                  <a:cubicBezTo>
                    <a:pt x="9728" y="13465"/>
                    <a:pt x="9623" y="13268"/>
                    <a:pt x="9519" y="13072"/>
                  </a:cubicBezTo>
                  <a:cubicBezTo>
                    <a:pt x="9344" y="12730"/>
                    <a:pt x="9048" y="12378"/>
                    <a:pt x="8734" y="12026"/>
                  </a:cubicBezTo>
                  <a:lnTo>
                    <a:pt x="8647" y="11902"/>
                  </a:lnTo>
                  <a:cubicBezTo>
                    <a:pt x="8804" y="11519"/>
                    <a:pt x="8874" y="11126"/>
                    <a:pt x="8839" y="10733"/>
                  </a:cubicBezTo>
                  <a:cubicBezTo>
                    <a:pt x="8787" y="10267"/>
                    <a:pt x="8595" y="9822"/>
                    <a:pt x="8560" y="9356"/>
                  </a:cubicBezTo>
                  <a:cubicBezTo>
                    <a:pt x="8490" y="8611"/>
                    <a:pt x="8804" y="7876"/>
                    <a:pt x="9100" y="7152"/>
                  </a:cubicBezTo>
                  <a:cubicBezTo>
                    <a:pt x="9153" y="7027"/>
                    <a:pt x="9205" y="6914"/>
                    <a:pt x="9257" y="6789"/>
                  </a:cubicBezTo>
                  <a:cubicBezTo>
                    <a:pt x="9728" y="6831"/>
                    <a:pt x="10216" y="6831"/>
                    <a:pt x="10600" y="6665"/>
                  </a:cubicBezTo>
                  <a:cubicBezTo>
                    <a:pt x="11001" y="6489"/>
                    <a:pt x="11192" y="6168"/>
                    <a:pt x="11611" y="6003"/>
                  </a:cubicBezTo>
                  <a:cubicBezTo>
                    <a:pt x="11907" y="5879"/>
                    <a:pt x="12291" y="5858"/>
                    <a:pt x="12657" y="5806"/>
                  </a:cubicBezTo>
                  <a:cubicBezTo>
                    <a:pt x="13720" y="5661"/>
                    <a:pt x="14679" y="5258"/>
                    <a:pt x="15272" y="4709"/>
                  </a:cubicBezTo>
                  <a:cubicBezTo>
                    <a:pt x="13372" y="5185"/>
                    <a:pt x="11471" y="5661"/>
                    <a:pt x="9571" y="6148"/>
                  </a:cubicBezTo>
                  <a:cubicBezTo>
                    <a:pt x="10233" y="5165"/>
                    <a:pt x="10896" y="4171"/>
                    <a:pt x="11558" y="3188"/>
                  </a:cubicBezTo>
                  <a:cubicBezTo>
                    <a:pt x="10495" y="3954"/>
                    <a:pt x="10059" y="4958"/>
                    <a:pt x="9641" y="5920"/>
                  </a:cubicBezTo>
                  <a:cubicBezTo>
                    <a:pt x="9606" y="6003"/>
                    <a:pt x="9571" y="6075"/>
                    <a:pt x="9536" y="6158"/>
                  </a:cubicBezTo>
                  <a:cubicBezTo>
                    <a:pt x="9414" y="6189"/>
                    <a:pt x="9292" y="6220"/>
                    <a:pt x="9170" y="6251"/>
                  </a:cubicBezTo>
                  <a:lnTo>
                    <a:pt x="8996" y="6665"/>
                  </a:lnTo>
                  <a:cubicBezTo>
                    <a:pt x="8926" y="6696"/>
                    <a:pt x="8856" y="6727"/>
                    <a:pt x="8786" y="6758"/>
                  </a:cubicBezTo>
                  <a:cubicBezTo>
                    <a:pt x="8891" y="6769"/>
                    <a:pt x="9013" y="6789"/>
                    <a:pt x="9135" y="6800"/>
                  </a:cubicBezTo>
                  <a:cubicBezTo>
                    <a:pt x="9100" y="6852"/>
                    <a:pt x="9065" y="6893"/>
                    <a:pt x="9030" y="6945"/>
                  </a:cubicBezTo>
                  <a:cubicBezTo>
                    <a:pt x="8943" y="7079"/>
                    <a:pt x="8839" y="7214"/>
                    <a:pt x="8717" y="7359"/>
                  </a:cubicBezTo>
                  <a:cubicBezTo>
                    <a:pt x="8699" y="6510"/>
                    <a:pt x="8455" y="5661"/>
                    <a:pt x="7950" y="4875"/>
                  </a:cubicBezTo>
                  <a:cubicBezTo>
                    <a:pt x="8246" y="4471"/>
                    <a:pt x="8124" y="3923"/>
                    <a:pt x="8246" y="3457"/>
                  </a:cubicBezTo>
                  <a:cubicBezTo>
                    <a:pt x="8612" y="2173"/>
                    <a:pt x="11262" y="1294"/>
                    <a:pt x="11018" y="0"/>
                  </a:cubicBezTo>
                  <a:cubicBezTo>
                    <a:pt x="9728" y="1377"/>
                    <a:pt x="8542" y="2794"/>
                    <a:pt x="7514" y="4243"/>
                  </a:cubicBezTo>
                  <a:cubicBezTo>
                    <a:pt x="7479" y="4192"/>
                    <a:pt x="7444" y="4150"/>
                    <a:pt x="7409" y="4099"/>
                  </a:cubicBezTo>
                  <a:cubicBezTo>
                    <a:pt x="7409" y="4067"/>
                    <a:pt x="7409" y="4026"/>
                    <a:pt x="7427" y="3995"/>
                  </a:cubicBezTo>
                  <a:lnTo>
                    <a:pt x="7409" y="4088"/>
                  </a:lnTo>
                  <a:cubicBezTo>
                    <a:pt x="7322" y="3964"/>
                    <a:pt x="7235" y="3840"/>
                    <a:pt x="7165" y="3716"/>
                  </a:cubicBezTo>
                  <a:cubicBezTo>
                    <a:pt x="7217" y="3923"/>
                    <a:pt x="7287" y="4119"/>
                    <a:pt x="7339" y="4326"/>
                  </a:cubicBezTo>
                  <a:lnTo>
                    <a:pt x="7252" y="4626"/>
                  </a:lnTo>
                  <a:cubicBezTo>
                    <a:pt x="7287" y="4564"/>
                    <a:pt x="7339" y="4513"/>
                    <a:pt x="7374" y="4461"/>
                  </a:cubicBezTo>
                  <a:cubicBezTo>
                    <a:pt x="7392" y="4502"/>
                    <a:pt x="7409" y="4554"/>
                    <a:pt x="7409" y="4595"/>
                  </a:cubicBezTo>
                  <a:cubicBezTo>
                    <a:pt x="7427" y="4802"/>
                    <a:pt x="7479" y="5009"/>
                    <a:pt x="7566" y="5206"/>
                  </a:cubicBezTo>
                  <a:cubicBezTo>
                    <a:pt x="7566" y="5206"/>
                    <a:pt x="7584" y="5196"/>
                    <a:pt x="7584" y="5196"/>
                  </a:cubicBezTo>
                  <a:lnTo>
                    <a:pt x="8351" y="7835"/>
                  </a:lnTo>
                  <a:cubicBezTo>
                    <a:pt x="7897" y="8404"/>
                    <a:pt x="7427" y="9015"/>
                    <a:pt x="7305" y="9584"/>
                  </a:cubicBezTo>
                  <a:lnTo>
                    <a:pt x="6834" y="9149"/>
                  </a:lnTo>
                  <a:lnTo>
                    <a:pt x="6607" y="9553"/>
                  </a:lnTo>
                  <a:cubicBezTo>
                    <a:pt x="5404" y="8083"/>
                    <a:pt x="3766" y="6624"/>
                    <a:pt x="2911" y="5392"/>
                  </a:cubicBezTo>
                  <a:cubicBezTo>
                    <a:pt x="2580" y="4916"/>
                    <a:pt x="2232" y="4430"/>
                    <a:pt x="2022" y="3923"/>
                  </a:cubicBezTo>
                  <a:cubicBezTo>
                    <a:pt x="2388" y="5434"/>
                    <a:pt x="3173" y="6914"/>
                    <a:pt x="4341" y="8269"/>
                  </a:cubicBezTo>
                  <a:cubicBezTo>
                    <a:pt x="4724" y="8715"/>
                    <a:pt x="5335" y="9253"/>
                    <a:pt x="5770" y="9770"/>
                  </a:cubicBezTo>
                  <a:cubicBezTo>
                    <a:pt x="5561" y="9553"/>
                    <a:pt x="5300" y="9356"/>
                    <a:pt x="5003" y="9160"/>
                  </a:cubicBezTo>
                  <a:cubicBezTo>
                    <a:pt x="4393" y="8777"/>
                    <a:pt x="3713" y="8445"/>
                    <a:pt x="3016" y="8125"/>
                  </a:cubicBezTo>
                  <a:cubicBezTo>
                    <a:pt x="2598" y="7928"/>
                    <a:pt x="2179" y="7731"/>
                    <a:pt x="1674" y="7607"/>
                  </a:cubicBezTo>
                  <a:cubicBezTo>
                    <a:pt x="1203" y="7493"/>
                    <a:pt x="680" y="7462"/>
                    <a:pt x="209" y="7359"/>
                  </a:cubicBezTo>
                  <a:cubicBezTo>
                    <a:pt x="140" y="7348"/>
                    <a:pt x="70" y="7328"/>
                    <a:pt x="0" y="7307"/>
                  </a:cubicBezTo>
                  <a:lnTo>
                    <a:pt x="0" y="7669"/>
                  </a:lnTo>
                  <a:cubicBezTo>
                    <a:pt x="261" y="7814"/>
                    <a:pt x="558" y="7928"/>
                    <a:pt x="872" y="8031"/>
                  </a:cubicBezTo>
                  <a:cubicBezTo>
                    <a:pt x="907" y="8042"/>
                    <a:pt x="924" y="8052"/>
                    <a:pt x="959" y="8062"/>
                  </a:cubicBezTo>
                  <a:cubicBezTo>
                    <a:pt x="959" y="8062"/>
                    <a:pt x="959" y="8062"/>
                    <a:pt x="959" y="8062"/>
                  </a:cubicBezTo>
                  <a:cubicBezTo>
                    <a:pt x="680" y="8104"/>
                    <a:pt x="349" y="8187"/>
                    <a:pt x="0" y="8269"/>
                  </a:cubicBezTo>
                  <a:lnTo>
                    <a:pt x="0" y="8311"/>
                  </a:lnTo>
                  <a:lnTo>
                    <a:pt x="1796" y="8301"/>
                  </a:lnTo>
                  <a:cubicBezTo>
                    <a:pt x="1796" y="8301"/>
                    <a:pt x="1796" y="8301"/>
                    <a:pt x="1796" y="8290"/>
                  </a:cubicBezTo>
                  <a:cubicBezTo>
                    <a:pt x="2354" y="8435"/>
                    <a:pt x="2911" y="8580"/>
                    <a:pt x="3417" y="8787"/>
                  </a:cubicBezTo>
                  <a:cubicBezTo>
                    <a:pt x="5840" y="9791"/>
                    <a:pt x="6014" y="11281"/>
                    <a:pt x="6938" y="12689"/>
                  </a:cubicBezTo>
                  <a:cubicBezTo>
                    <a:pt x="6224" y="12730"/>
                    <a:pt x="5492" y="12679"/>
                    <a:pt x="4759" y="12616"/>
                  </a:cubicBezTo>
                  <a:cubicBezTo>
                    <a:pt x="3835" y="11478"/>
                    <a:pt x="2057" y="10588"/>
                    <a:pt x="0" y="10267"/>
                  </a:cubicBezTo>
                  <a:lnTo>
                    <a:pt x="0" y="10464"/>
                  </a:lnTo>
                  <a:cubicBezTo>
                    <a:pt x="87" y="10484"/>
                    <a:pt x="174" y="10505"/>
                    <a:pt x="261" y="10526"/>
                  </a:cubicBezTo>
                  <a:cubicBezTo>
                    <a:pt x="680" y="10629"/>
                    <a:pt x="959" y="10857"/>
                    <a:pt x="1203" y="11074"/>
                  </a:cubicBezTo>
                  <a:cubicBezTo>
                    <a:pt x="1743" y="11530"/>
                    <a:pt x="2266" y="11985"/>
                    <a:pt x="2807" y="12430"/>
                  </a:cubicBezTo>
                  <a:cubicBezTo>
                    <a:pt x="1831" y="12358"/>
                    <a:pt x="872" y="12368"/>
                    <a:pt x="0" y="12637"/>
                  </a:cubicBezTo>
                  <a:lnTo>
                    <a:pt x="0" y="12689"/>
                  </a:lnTo>
                  <a:cubicBezTo>
                    <a:pt x="418" y="12896"/>
                    <a:pt x="1116" y="12710"/>
                    <a:pt x="1674" y="12772"/>
                  </a:cubicBezTo>
                  <a:cubicBezTo>
                    <a:pt x="2371" y="12844"/>
                    <a:pt x="2772" y="13289"/>
                    <a:pt x="3417" y="13465"/>
                  </a:cubicBezTo>
                  <a:cubicBezTo>
                    <a:pt x="3940" y="13610"/>
                    <a:pt x="4568" y="13569"/>
                    <a:pt x="5160" y="13558"/>
                  </a:cubicBezTo>
                  <a:cubicBezTo>
                    <a:pt x="6154" y="13548"/>
                    <a:pt x="7148" y="13662"/>
                    <a:pt x="8072" y="13900"/>
                  </a:cubicBezTo>
                  <a:cubicBezTo>
                    <a:pt x="8194" y="14003"/>
                    <a:pt x="8298" y="14107"/>
                    <a:pt x="8403" y="14210"/>
                  </a:cubicBezTo>
                  <a:cubicBezTo>
                    <a:pt x="9519" y="15390"/>
                    <a:pt x="9100" y="16849"/>
                    <a:pt x="9065" y="18205"/>
                  </a:cubicBezTo>
                  <a:cubicBezTo>
                    <a:pt x="9048" y="19168"/>
                    <a:pt x="9222" y="20130"/>
                    <a:pt x="9606" y="21062"/>
                  </a:cubicBezTo>
                  <a:cubicBezTo>
                    <a:pt x="9536" y="21238"/>
                    <a:pt x="9484" y="21424"/>
                    <a:pt x="9414" y="21600"/>
                  </a:cubicBezTo>
                  <a:cubicBezTo>
                    <a:pt x="9519" y="21538"/>
                    <a:pt x="9641" y="21486"/>
                    <a:pt x="9763" y="21434"/>
                  </a:cubicBezTo>
                  <a:cubicBezTo>
                    <a:pt x="9780" y="21455"/>
                    <a:pt x="9780" y="21476"/>
                    <a:pt x="9798" y="21507"/>
                  </a:cubicBezTo>
                  <a:lnTo>
                    <a:pt x="9780" y="21434"/>
                  </a:lnTo>
                  <a:cubicBezTo>
                    <a:pt x="11157" y="20855"/>
                    <a:pt x="13110" y="20772"/>
                    <a:pt x="14592" y="21248"/>
                  </a:cubicBezTo>
                  <a:cubicBezTo>
                    <a:pt x="13249" y="19634"/>
                    <a:pt x="11907" y="18009"/>
                    <a:pt x="10983" y="16291"/>
                  </a:cubicBezTo>
                  <a:cubicBezTo>
                    <a:pt x="10739" y="15825"/>
                    <a:pt x="10512" y="15349"/>
                    <a:pt x="10303" y="14873"/>
                  </a:cubicBezTo>
                  <a:cubicBezTo>
                    <a:pt x="11210" y="13548"/>
                    <a:pt x="12134" y="12223"/>
                    <a:pt x="13040" y="10909"/>
                  </a:cubicBezTo>
                  <a:cubicBezTo>
                    <a:pt x="14104" y="10660"/>
                    <a:pt x="15115" y="10350"/>
                    <a:pt x="16091" y="9998"/>
                  </a:cubicBezTo>
                  <a:cubicBezTo>
                    <a:pt x="16091" y="10019"/>
                    <a:pt x="16091" y="10050"/>
                    <a:pt x="16108" y="10070"/>
                  </a:cubicBezTo>
                  <a:cubicBezTo>
                    <a:pt x="16161" y="10029"/>
                    <a:pt x="16213" y="9977"/>
                    <a:pt x="16265" y="9936"/>
                  </a:cubicBezTo>
                  <a:cubicBezTo>
                    <a:pt x="16353" y="9905"/>
                    <a:pt x="16440" y="9874"/>
                    <a:pt x="16527" y="9832"/>
                  </a:cubicBezTo>
                  <a:lnTo>
                    <a:pt x="16597" y="9863"/>
                  </a:lnTo>
                  <a:lnTo>
                    <a:pt x="21600" y="10019"/>
                  </a:lnTo>
                  <a:cubicBezTo>
                    <a:pt x="20170" y="9884"/>
                    <a:pt x="18689" y="9739"/>
                    <a:pt x="17224" y="9553"/>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4" name="Line">
              <a:extLst>
                <a:ext uri="{FF2B5EF4-FFF2-40B4-BE49-F238E27FC236}">
                  <a16:creationId xmlns:a16="http://schemas.microsoft.com/office/drawing/2014/main" id="{DFB0484B-2FCF-3041-A4FF-7B7F3CA595AD}"/>
                </a:ext>
              </a:extLst>
            </p:cNvPr>
            <p:cNvSpPr/>
            <p:nvPr/>
          </p:nvSpPr>
          <p:spPr>
            <a:xfrm>
              <a:off x="54000400" y="9144000"/>
              <a:ext cx="0" cy="5081"/>
            </a:xfrm>
            <a:prstGeom prst="line">
              <a:avLst/>
            </a:pr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5" name="Shape">
              <a:extLst>
                <a:ext uri="{FF2B5EF4-FFF2-40B4-BE49-F238E27FC236}">
                  <a16:creationId xmlns:a16="http://schemas.microsoft.com/office/drawing/2014/main" id="{6299F57C-1B08-5048-AB9E-1005C163236E}"/>
                </a:ext>
              </a:extLst>
            </p:cNvPr>
            <p:cNvSpPr/>
            <p:nvPr/>
          </p:nvSpPr>
          <p:spPr>
            <a:xfrm>
              <a:off x="53619400" y="9766299"/>
              <a:ext cx="85801" cy="50461"/>
            </a:xfrm>
            <a:custGeom>
              <a:avLst/>
              <a:gdLst/>
              <a:ahLst/>
              <a:cxnLst>
                <a:cxn ang="0">
                  <a:pos x="wd2" y="hd2"/>
                </a:cxn>
                <a:cxn ang="5400000">
                  <a:pos x="wd2" y="hd2"/>
                </a:cxn>
                <a:cxn ang="10800000">
                  <a:pos x="wd2" y="hd2"/>
                </a:cxn>
                <a:cxn ang="16200000">
                  <a:pos x="wd2" y="hd2"/>
                </a:cxn>
              </a:cxnLst>
              <a:rect l="0" t="0" r="r" b="b"/>
              <a:pathLst>
                <a:path w="20553" h="20433" extrusionOk="0">
                  <a:moveTo>
                    <a:pt x="17037" y="9199"/>
                  </a:moveTo>
                  <a:cubicBezTo>
                    <a:pt x="14907" y="11770"/>
                    <a:pt x="11257" y="12284"/>
                    <a:pt x="8822" y="12284"/>
                  </a:cubicBezTo>
                  <a:cubicBezTo>
                    <a:pt x="4563" y="12284"/>
                    <a:pt x="3650" y="7655"/>
                    <a:pt x="2433" y="1484"/>
                  </a:cubicBezTo>
                  <a:cubicBezTo>
                    <a:pt x="1824" y="-573"/>
                    <a:pt x="0" y="-573"/>
                    <a:pt x="0" y="1998"/>
                  </a:cubicBezTo>
                  <a:cubicBezTo>
                    <a:pt x="0" y="9713"/>
                    <a:pt x="1826" y="18456"/>
                    <a:pt x="6996" y="19998"/>
                  </a:cubicBezTo>
                  <a:cubicBezTo>
                    <a:pt x="10951" y="21027"/>
                    <a:pt x="17035" y="20513"/>
                    <a:pt x="20077" y="15370"/>
                  </a:cubicBezTo>
                  <a:cubicBezTo>
                    <a:pt x="21600" y="12284"/>
                    <a:pt x="19165" y="6627"/>
                    <a:pt x="17037" y="9199"/>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6" name="Shape">
              <a:extLst>
                <a:ext uri="{FF2B5EF4-FFF2-40B4-BE49-F238E27FC236}">
                  <a16:creationId xmlns:a16="http://schemas.microsoft.com/office/drawing/2014/main" id="{BCCD1D13-6F80-784D-9BDC-1BA8BF621D84}"/>
                </a:ext>
              </a:extLst>
            </p:cNvPr>
            <p:cNvSpPr/>
            <p:nvPr/>
          </p:nvSpPr>
          <p:spPr>
            <a:xfrm>
              <a:off x="53543200" y="9994900"/>
              <a:ext cx="188825" cy="152452"/>
            </a:xfrm>
            <a:custGeom>
              <a:avLst/>
              <a:gdLst/>
              <a:ahLst/>
              <a:cxnLst>
                <a:cxn ang="0">
                  <a:pos x="wd2" y="hd2"/>
                </a:cxn>
                <a:cxn ang="5400000">
                  <a:pos x="wd2" y="hd2"/>
                </a:cxn>
                <a:cxn ang="10800000">
                  <a:pos x="wd2" y="hd2"/>
                </a:cxn>
                <a:cxn ang="16200000">
                  <a:pos x="wd2" y="hd2"/>
                </a:cxn>
              </a:cxnLst>
              <a:rect l="0" t="0" r="r" b="b"/>
              <a:pathLst>
                <a:path w="20854" h="21429" extrusionOk="0">
                  <a:moveTo>
                    <a:pt x="19171" y="5720"/>
                  </a:moveTo>
                  <a:cubicBezTo>
                    <a:pt x="15384" y="10183"/>
                    <a:pt x="10896" y="4292"/>
                    <a:pt x="8792" y="543"/>
                  </a:cubicBezTo>
                  <a:cubicBezTo>
                    <a:pt x="8511" y="8"/>
                    <a:pt x="7950" y="-171"/>
                    <a:pt x="7670" y="186"/>
                  </a:cubicBezTo>
                  <a:cubicBezTo>
                    <a:pt x="6127" y="1614"/>
                    <a:pt x="4725" y="3399"/>
                    <a:pt x="3182" y="4827"/>
                  </a:cubicBezTo>
                  <a:cubicBezTo>
                    <a:pt x="2060" y="5898"/>
                    <a:pt x="1218" y="7862"/>
                    <a:pt x="236" y="8755"/>
                  </a:cubicBezTo>
                  <a:cubicBezTo>
                    <a:pt x="-325" y="9112"/>
                    <a:pt x="236" y="10004"/>
                    <a:pt x="656" y="9826"/>
                  </a:cubicBezTo>
                  <a:cubicBezTo>
                    <a:pt x="2059" y="9112"/>
                    <a:pt x="2901" y="7148"/>
                    <a:pt x="4303" y="6077"/>
                  </a:cubicBezTo>
                  <a:cubicBezTo>
                    <a:pt x="5566" y="5006"/>
                    <a:pt x="6688" y="3578"/>
                    <a:pt x="7950" y="2685"/>
                  </a:cubicBezTo>
                  <a:cubicBezTo>
                    <a:pt x="8792" y="4113"/>
                    <a:pt x="9914" y="5720"/>
                    <a:pt x="11036" y="6970"/>
                  </a:cubicBezTo>
                  <a:cubicBezTo>
                    <a:pt x="10896" y="6970"/>
                    <a:pt x="10755" y="6970"/>
                    <a:pt x="10755" y="6970"/>
                  </a:cubicBezTo>
                  <a:cubicBezTo>
                    <a:pt x="10475" y="6970"/>
                    <a:pt x="10335" y="7148"/>
                    <a:pt x="10335" y="7505"/>
                  </a:cubicBezTo>
                  <a:cubicBezTo>
                    <a:pt x="10195" y="8041"/>
                    <a:pt x="10195" y="7862"/>
                    <a:pt x="10195" y="8576"/>
                  </a:cubicBezTo>
                  <a:cubicBezTo>
                    <a:pt x="10195" y="9112"/>
                    <a:pt x="10896" y="9112"/>
                    <a:pt x="10896" y="8576"/>
                  </a:cubicBezTo>
                  <a:cubicBezTo>
                    <a:pt x="10615" y="11254"/>
                    <a:pt x="9634" y="13931"/>
                    <a:pt x="9774" y="16788"/>
                  </a:cubicBezTo>
                  <a:cubicBezTo>
                    <a:pt x="9774" y="17323"/>
                    <a:pt x="10195" y="18037"/>
                    <a:pt x="10616" y="17859"/>
                  </a:cubicBezTo>
                  <a:cubicBezTo>
                    <a:pt x="11598" y="17680"/>
                    <a:pt x="12720" y="17145"/>
                    <a:pt x="13702" y="17680"/>
                  </a:cubicBezTo>
                  <a:cubicBezTo>
                    <a:pt x="14403" y="18037"/>
                    <a:pt x="14964" y="18573"/>
                    <a:pt x="15525" y="18930"/>
                  </a:cubicBezTo>
                  <a:cubicBezTo>
                    <a:pt x="16927" y="19644"/>
                    <a:pt x="17629" y="21429"/>
                    <a:pt x="19172" y="21429"/>
                  </a:cubicBezTo>
                  <a:cubicBezTo>
                    <a:pt x="20154" y="21429"/>
                    <a:pt x="20294" y="19644"/>
                    <a:pt x="19453" y="19465"/>
                  </a:cubicBezTo>
                  <a:cubicBezTo>
                    <a:pt x="18611" y="19108"/>
                    <a:pt x="18331" y="18216"/>
                    <a:pt x="17629" y="17680"/>
                  </a:cubicBezTo>
                  <a:cubicBezTo>
                    <a:pt x="16788" y="16966"/>
                    <a:pt x="15806" y="16788"/>
                    <a:pt x="14824" y="15895"/>
                  </a:cubicBezTo>
                  <a:cubicBezTo>
                    <a:pt x="13422" y="14646"/>
                    <a:pt x="12720" y="15003"/>
                    <a:pt x="11458" y="15360"/>
                  </a:cubicBezTo>
                  <a:cubicBezTo>
                    <a:pt x="11318" y="12682"/>
                    <a:pt x="12440" y="10183"/>
                    <a:pt x="11739" y="7505"/>
                  </a:cubicBezTo>
                  <a:cubicBezTo>
                    <a:pt x="14404" y="10004"/>
                    <a:pt x="17630" y="11075"/>
                    <a:pt x="20715" y="7505"/>
                  </a:cubicBezTo>
                  <a:cubicBezTo>
                    <a:pt x="21275" y="6256"/>
                    <a:pt x="20013" y="4649"/>
                    <a:pt x="19171" y="5720"/>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7" name="Shape">
              <a:extLst>
                <a:ext uri="{FF2B5EF4-FFF2-40B4-BE49-F238E27FC236}">
                  <a16:creationId xmlns:a16="http://schemas.microsoft.com/office/drawing/2014/main" id="{5B13C099-D95A-D142-B4E2-A3F4720D16B9}"/>
                </a:ext>
              </a:extLst>
            </p:cNvPr>
            <p:cNvSpPr/>
            <p:nvPr/>
          </p:nvSpPr>
          <p:spPr>
            <a:xfrm>
              <a:off x="52768499" y="9639300"/>
              <a:ext cx="46756" cy="108025"/>
            </a:xfrm>
            <a:custGeom>
              <a:avLst/>
              <a:gdLst/>
              <a:ahLst/>
              <a:cxnLst>
                <a:cxn ang="0">
                  <a:pos x="wd2" y="hd2"/>
                </a:cxn>
                <a:cxn ang="5400000">
                  <a:pos x="wd2" y="hd2"/>
                </a:cxn>
                <a:cxn ang="10800000">
                  <a:pos x="wd2" y="hd2"/>
                </a:cxn>
                <a:cxn ang="16200000">
                  <a:pos x="wd2" y="hd2"/>
                </a:cxn>
              </a:cxnLst>
              <a:rect l="0" t="0" r="r" b="b"/>
              <a:pathLst>
                <a:path w="20925" h="20414" extrusionOk="0">
                  <a:moveTo>
                    <a:pt x="3874" y="18038"/>
                  </a:moveTo>
                  <a:cubicBezTo>
                    <a:pt x="1601" y="19718"/>
                    <a:pt x="7853" y="21398"/>
                    <a:pt x="10126" y="19718"/>
                  </a:cubicBezTo>
                  <a:cubicBezTo>
                    <a:pt x="14672" y="16598"/>
                    <a:pt x="19790" y="14198"/>
                    <a:pt x="20925" y="10598"/>
                  </a:cubicBezTo>
                  <a:cubicBezTo>
                    <a:pt x="20925" y="10118"/>
                    <a:pt x="20356" y="9878"/>
                    <a:pt x="19787" y="9638"/>
                  </a:cubicBezTo>
                  <a:cubicBezTo>
                    <a:pt x="11261" y="7478"/>
                    <a:pt x="12965" y="1238"/>
                    <a:pt x="1598" y="38"/>
                  </a:cubicBezTo>
                  <a:cubicBezTo>
                    <a:pt x="-106" y="-202"/>
                    <a:pt x="-675" y="758"/>
                    <a:pt x="1029" y="998"/>
                  </a:cubicBezTo>
                  <a:cubicBezTo>
                    <a:pt x="8986" y="2198"/>
                    <a:pt x="8986" y="6998"/>
                    <a:pt x="12965" y="9638"/>
                  </a:cubicBezTo>
                  <a:cubicBezTo>
                    <a:pt x="13534" y="9878"/>
                    <a:pt x="15238" y="10838"/>
                    <a:pt x="15238" y="10838"/>
                  </a:cubicBezTo>
                  <a:cubicBezTo>
                    <a:pt x="15238" y="11078"/>
                    <a:pt x="11828" y="12758"/>
                    <a:pt x="11828" y="12998"/>
                  </a:cubicBezTo>
                  <a:cubicBezTo>
                    <a:pt x="9557" y="14678"/>
                    <a:pt x="6716" y="16358"/>
                    <a:pt x="3874" y="18038"/>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8" name="Shape">
              <a:extLst>
                <a:ext uri="{FF2B5EF4-FFF2-40B4-BE49-F238E27FC236}">
                  <a16:creationId xmlns:a16="http://schemas.microsoft.com/office/drawing/2014/main" id="{24ACE3E8-0A0E-8D45-AE28-4AB5FBF9CF8E}"/>
                </a:ext>
              </a:extLst>
            </p:cNvPr>
            <p:cNvSpPr/>
            <p:nvPr/>
          </p:nvSpPr>
          <p:spPr>
            <a:xfrm>
              <a:off x="52743100" y="10388599"/>
              <a:ext cx="57583" cy="143642"/>
            </a:xfrm>
            <a:custGeom>
              <a:avLst/>
              <a:gdLst/>
              <a:ahLst/>
              <a:cxnLst>
                <a:cxn ang="0">
                  <a:pos x="wd2" y="hd2"/>
                </a:cxn>
                <a:cxn ang="5400000">
                  <a:pos x="wd2" y="hd2"/>
                </a:cxn>
                <a:cxn ang="10800000">
                  <a:pos x="wd2" y="hd2"/>
                </a:cxn>
                <a:cxn ang="16200000">
                  <a:pos x="wd2" y="hd2"/>
                </a:cxn>
              </a:cxnLst>
              <a:rect l="0" t="0" r="r" b="b"/>
              <a:pathLst>
                <a:path w="20836" h="20703" extrusionOk="0">
                  <a:moveTo>
                    <a:pt x="11530" y="1067"/>
                  </a:moveTo>
                  <a:cubicBezTo>
                    <a:pt x="11530" y="701"/>
                    <a:pt x="11530" y="518"/>
                    <a:pt x="10610" y="152"/>
                  </a:cubicBezTo>
                  <a:cubicBezTo>
                    <a:pt x="9690" y="-214"/>
                    <a:pt x="7852" y="152"/>
                    <a:pt x="7852" y="518"/>
                  </a:cubicBezTo>
                  <a:cubicBezTo>
                    <a:pt x="8312" y="3081"/>
                    <a:pt x="10150" y="5277"/>
                    <a:pt x="12448" y="7840"/>
                  </a:cubicBezTo>
                  <a:cubicBezTo>
                    <a:pt x="15206" y="11135"/>
                    <a:pt x="13826" y="12416"/>
                    <a:pt x="8312" y="14979"/>
                  </a:cubicBezTo>
                  <a:cubicBezTo>
                    <a:pt x="7392" y="15345"/>
                    <a:pt x="6475" y="15711"/>
                    <a:pt x="5555" y="16261"/>
                  </a:cubicBezTo>
                  <a:cubicBezTo>
                    <a:pt x="4635" y="16261"/>
                    <a:pt x="4177" y="16444"/>
                    <a:pt x="3257" y="16627"/>
                  </a:cubicBezTo>
                  <a:cubicBezTo>
                    <a:pt x="959" y="17359"/>
                    <a:pt x="499" y="17542"/>
                    <a:pt x="39" y="18823"/>
                  </a:cubicBezTo>
                  <a:cubicBezTo>
                    <a:pt x="-421" y="20105"/>
                    <a:pt x="3257" y="21386"/>
                    <a:pt x="6012" y="20288"/>
                  </a:cubicBezTo>
                  <a:cubicBezTo>
                    <a:pt x="11528" y="17725"/>
                    <a:pt x="19339" y="15345"/>
                    <a:pt x="20719" y="11867"/>
                  </a:cubicBezTo>
                  <a:cubicBezTo>
                    <a:pt x="21179" y="10403"/>
                    <a:pt x="20259" y="9305"/>
                    <a:pt x="18421" y="7840"/>
                  </a:cubicBezTo>
                  <a:cubicBezTo>
                    <a:pt x="16126" y="5460"/>
                    <a:pt x="13828" y="3447"/>
                    <a:pt x="11530" y="1067"/>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9" name="Shape">
              <a:extLst>
                <a:ext uri="{FF2B5EF4-FFF2-40B4-BE49-F238E27FC236}">
                  <a16:creationId xmlns:a16="http://schemas.microsoft.com/office/drawing/2014/main" id="{AAF62FCC-0F78-7F47-A86D-BBCF85FDC143}"/>
                </a:ext>
              </a:extLst>
            </p:cNvPr>
            <p:cNvSpPr/>
            <p:nvPr/>
          </p:nvSpPr>
          <p:spPr>
            <a:xfrm>
              <a:off x="52412900" y="9245600"/>
              <a:ext cx="1411976" cy="1563107"/>
            </a:xfrm>
            <a:custGeom>
              <a:avLst/>
              <a:gdLst/>
              <a:ahLst/>
              <a:cxnLst>
                <a:cxn ang="0">
                  <a:pos x="wd2" y="hd2"/>
                </a:cxn>
                <a:cxn ang="5400000">
                  <a:pos x="wd2" y="hd2"/>
                </a:cxn>
                <a:cxn ang="10800000">
                  <a:pos x="wd2" y="hd2"/>
                </a:cxn>
                <a:cxn ang="16200000">
                  <a:pos x="wd2" y="hd2"/>
                </a:cxn>
              </a:cxnLst>
              <a:rect l="0" t="0" r="r" b="b"/>
              <a:pathLst>
                <a:path w="21519" h="21544" extrusionOk="0">
                  <a:moveTo>
                    <a:pt x="21377" y="4912"/>
                  </a:moveTo>
                  <a:cubicBezTo>
                    <a:pt x="20661" y="4929"/>
                    <a:pt x="20022" y="4176"/>
                    <a:pt x="19286" y="4404"/>
                  </a:cubicBezTo>
                  <a:cubicBezTo>
                    <a:pt x="18880" y="4527"/>
                    <a:pt x="18590" y="4842"/>
                    <a:pt x="18299" y="5174"/>
                  </a:cubicBezTo>
                  <a:cubicBezTo>
                    <a:pt x="18280" y="5174"/>
                    <a:pt x="18241" y="5174"/>
                    <a:pt x="18222" y="5192"/>
                  </a:cubicBezTo>
                  <a:cubicBezTo>
                    <a:pt x="18164" y="5244"/>
                    <a:pt x="18106" y="5314"/>
                    <a:pt x="18048" y="5367"/>
                  </a:cubicBezTo>
                  <a:cubicBezTo>
                    <a:pt x="17990" y="5384"/>
                    <a:pt x="17951" y="5419"/>
                    <a:pt x="17912" y="5437"/>
                  </a:cubicBezTo>
                  <a:cubicBezTo>
                    <a:pt x="17873" y="5454"/>
                    <a:pt x="17873" y="5507"/>
                    <a:pt x="17912" y="5542"/>
                  </a:cubicBezTo>
                  <a:cubicBezTo>
                    <a:pt x="17873" y="5594"/>
                    <a:pt x="17835" y="5629"/>
                    <a:pt x="17815" y="5682"/>
                  </a:cubicBezTo>
                  <a:cubicBezTo>
                    <a:pt x="17796" y="5717"/>
                    <a:pt x="17796" y="5769"/>
                    <a:pt x="17815" y="5787"/>
                  </a:cubicBezTo>
                  <a:cubicBezTo>
                    <a:pt x="17796" y="5787"/>
                    <a:pt x="17757" y="5804"/>
                    <a:pt x="17738" y="5804"/>
                  </a:cubicBezTo>
                  <a:cubicBezTo>
                    <a:pt x="17409" y="5857"/>
                    <a:pt x="17196" y="6119"/>
                    <a:pt x="16828" y="6137"/>
                  </a:cubicBezTo>
                  <a:cubicBezTo>
                    <a:pt x="16538" y="6154"/>
                    <a:pt x="16267" y="6067"/>
                    <a:pt x="16015" y="6014"/>
                  </a:cubicBezTo>
                  <a:cubicBezTo>
                    <a:pt x="16073" y="5822"/>
                    <a:pt x="15841" y="5577"/>
                    <a:pt x="15570" y="5699"/>
                  </a:cubicBezTo>
                  <a:cubicBezTo>
                    <a:pt x="15415" y="5769"/>
                    <a:pt x="15260" y="5857"/>
                    <a:pt x="15144" y="5944"/>
                  </a:cubicBezTo>
                  <a:cubicBezTo>
                    <a:pt x="15144" y="5944"/>
                    <a:pt x="15144" y="5944"/>
                    <a:pt x="15144" y="5944"/>
                  </a:cubicBezTo>
                  <a:cubicBezTo>
                    <a:pt x="15144" y="5944"/>
                    <a:pt x="15144" y="5927"/>
                    <a:pt x="15164" y="5927"/>
                  </a:cubicBezTo>
                  <a:cubicBezTo>
                    <a:pt x="15338" y="5874"/>
                    <a:pt x="15493" y="5682"/>
                    <a:pt x="15590" y="5594"/>
                  </a:cubicBezTo>
                  <a:cubicBezTo>
                    <a:pt x="15706" y="5472"/>
                    <a:pt x="15822" y="5332"/>
                    <a:pt x="15938" y="5227"/>
                  </a:cubicBezTo>
                  <a:cubicBezTo>
                    <a:pt x="16538" y="5227"/>
                    <a:pt x="17138" y="5122"/>
                    <a:pt x="17719" y="5069"/>
                  </a:cubicBezTo>
                  <a:cubicBezTo>
                    <a:pt x="17835" y="5052"/>
                    <a:pt x="17835" y="4894"/>
                    <a:pt x="17719" y="4894"/>
                  </a:cubicBezTo>
                  <a:cubicBezTo>
                    <a:pt x="17370" y="4912"/>
                    <a:pt x="17002" y="4947"/>
                    <a:pt x="16654" y="4982"/>
                  </a:cubicBezTo>
                  <a:cubicBezTo>
                    <a:pt x="16828" y="4859"/>
                    <a:pt x="16886" y="4719"/>
                    <a:pt x="16983" y="4544"/>
                  </a:cubicBezTo>
                  <a:cubicBezTo>
                    <a:pt x="17138" y="4246"/>
                    <a:pt x="17525" y="4141"/>
                    <a:pt x="17854" y="4036"/>
                  </a:cubicBezTo>
                  <a:cubicBezTo>
                    <a:pt x="18222" y="3914"/>
                    <a:pt x="18628" y="4089"/>
                    <a:pt x="18628" y="3651"/>
                  </a:cubicBezTo>
                  <a:cubicBezTo>
                    <a:pt x="18628" y="3511"/>
                    <a:pt x="18396" y="3511"/>
                    <a:pt x="18396" y="3651"/>
                  </a:cubicBezTo>
                  <a:cubicBezTo>
                    <a:pt x="18396" y="3826"/>
                    <a:pt x="18183" y="3774"/>
                    <a:pt x="18009" y="3809"/>
                  </a:cubicBezTo>
                  <a:cubicBezTo>
                    <a:pt x="17757" y="3861"/>
                    <a:pt x="17525" y="4001"/>
                    <a:pt x="17274" y="4089"/>
                  </a:cubicBezTo>
                  <a:cubicBezTo>
                    <a:pt x="17138" y="4141"/>
                    <a:pt x="17022" y="4194"/>
                    <a:pt x="16944" y="4299"/>
                  </a:cubicBezTo>
                  <a:cubicBezTo>
                    <a:pt x="16790" y="4527"/>
                    <a:pt x="16809" y="4772"/>
                    <a:pt x="16615" y="4982"/>
                  </a:cubicBezTo>
                  <a:cubicBezTo>
                    <a:pt x="16615" y="4982"/>
                    <a:pt x="16615" y="4999"/>
                    <a:pt x="16615" y="4999"/>
                  </a:cubicBezTo>
                  <a:cubicBezTo>
                    <a:pt x="16461" y="5017"/>
                    <a:pt x="16325" y="5034"/>
                    <a:pt x="16170" y="5052"/>
                  </a:cubicBezTo>
                  <a:cubicBezTo>
                    <a:pt x="16209" y="5034"/>
                    <a:pt x="16248" y="5017"/>
                    <a:pt x="16286" y="4999"/>
                  </a:cubicBezTo>
                  <a:cubicBezTo>
                    <a:pt x="16344" y="5034"/>
                    <a:pt x="16441" y="4964"/>
                    <a:pt x="16441" y="4912"/>
                  </a:cubicBezTo>
                  <a:cubicBezTo>
                    <a:pt x="16441" y="4894"/>
                    <a:pt x="16441" y="4877"/>
                    <a:pt x="16441" y="4859"/>
                  </a:cubicBezTo>
                  <a:cubicBezTo>
                    <a:pt x="16461" y="4772"/>
                    <a:pt x="16344" y="4719"/>
                    <a:pt x="16267" y="4737"/>
                  </a:cubicBezTo>
                  <a:cubicBezTo>
                    <a:pt x="16035" y="4789"/>
                    <a:pt x="15861" y="4947"/>
                    <a:pt x="15725" y="5104"/>
                  </a:cubicBezTo>
                  <a:cubicBezTo>
                    <a:pt x="15725" y="5104"/>
                    <a:pt x="15725" y="5104"/>
                    <a:pt x="15725" y="5104"/>
                  </a:cubicBezTo>
                  <a:cubicBezTo>
                    <a:pt x="15841" y="4912"/>
                    <a:pt x="15938" y="4719"/>
                    <a:pt x="16035" y="4509"/>
                  </a:cubicBezTo>
                  <a:cubicBezTo>
                    <a:pt x="16093" y="4369"/>
                    <a:pt x="15899" y="4299"/>
                    <a:pt x="15822" y="4422"/>
                  </a:cubicBezTo>
                  <a:cubicBezTo>
                    <a:pt x="15725" y="4632"/>
                    <a:pt x="15628" y="4824"/>
                    <a:pt x="15512" y="5017"/>
                  </a:cubicBezTo>
                  <a:cubicBezTo>
                    <a:pt x="15493" y="4982"/>
                    <a:pt x="15454" y="4947"/>
                    <a:pt x="15435" y="4929"/>
                  </a:cubicBezTo>
                  <a:cubicBezTo>
                    <a:pt x="15377" y="4859"/>
                    <a:pt x="15338" y="4789"/>
                    <a:pt x="15319" y="4719"/>
                  </a:cubicBezTo>
                  <a:cubicBezTo>
                    <a:pt x="15319" y="4702"/>
                    <a:pt x="15319" y="4684"/>
                    <a:pt x="15319" y="4667"/>
                  </a:cubicBezTo>
                  <a:cubicBezTo>
                    <a:pt x="15338" y="4702"/>
                    <a:pt x="15377" y="4737"/>
                    <a:pt x="15396" y="4754"/>
                  </a:cubicBezTo>
                  <a:cubicBezTo>
                    <a:pt x="15454" y="4789"/>
                    <a:pt x="15532" y="4737"/>
                    <a:pt x="15493" y="4684"/>
                  </a:cubicBezTo>
                  <a:cubicBezTo>
                    <a:pt x="15435" y="4579"/>
                    <a:pt x="15377" y="4457"/>
                    <a:pt x="15357" y="4334"/>
                  </a:cubicBezTo>
                  <a:cubicBezTo>
                    <a:pt x="15377" y="4281"/>
                    <a:pt x="15396" y="4229"/>
                    <a:pt x="15454" y="4176"/>
                  </a:cubicBezTo>
                  <a:cubicBezTo>
                    <a:pt x="15454" y="4176"/>
                    <a:pt x="15454" y="4159"/>
                    <a:pt x="15435" y="4159"/>
                  </a:cubicBezTo>
                  <a:cubicBezTo>
                    <a:pt x="15396" y="4194"/>
                    <a:pt x="15357" y="4246"/>
                    <a:pt x="15338" y="4281"/>
                  </a:cubicBezTo>
                  <a:cubicBezTo>
                    <a:pt x="15319" y="4124"/>
                    <a:pt x="15299" y="3949"/>
                    <a:pt x="15319" y="3791"/>
                  </a:cubicBezTo>
                  <a:cubicBezTo>
                    <a:pt x="15338" y="3791"/>
                    <a:pt x="15338" y="3791"/>
                    <a:pt x="15357" y="3791"/>
                  </a:cubicBezTo>
                  <a:cubicBezTo>
                    <a:pt x="15435" y="3774"/>
                    <a:pt x="15435" y="3669"/>
                    <a:pt x="15357" y="3651"/>
                  </a:cubicBezTo>
                  <a:cubicBezTo>
                    <a:pt x="15357" y="3651"/>
                    <a:pt x="15338" y="3651"/>
                    <a:pt x="15338" y="3651"/>
                  </a:cubicBezTo>
                  <a:cubicBezTo>
                    <a:pt x="15357" y="3389"/>
                    <a:pt x="15415" y="3126"/>
                    <a:pt x="15435" y="2916"/>
                  </a:cubicBezTo>
                  <a:cubicBezTo>
                    <a:pt x="15454" y="2811"/>
                    <a:pt x="15260" y="2794"/>
                    <a:pt x="15241" y="2899"/>
                  </a:cubicBezTo>
                  <a:cubicBezTo>
                    <a:pt x="15183" y="3144"/>
                    <a:pt x="15164" y="3371"/>
                    <a:pt x="15144" y="3599"/>
                  </a:cubicBezTo>
                  <a:cubicBezTo>
                    <a:pt x="15048" y="3564"/>
                    <a:pt x="14970" y="3511"/>
                    <a:pt x="14873" y="3494"/>
                  </a:cubicBezTo>
                  <a:cubicBezTo>
                    <a:pt x="14835" y="3476"/>
                    <a:pt x="14699" y="3476"/>
                    <a:pt x="14680" y="3441"/>
                  </a:cubicBezTo>
                  <a:cubicBezTo>
                    <a:pt x="14622" y="3389"/>
                    <a:pt x="14719" y="3231"/>
                    <a:pt x="14738" y="3161"/>
                  </a:cubicBezTo>
                  <a:cubicBezTo>
                    <a:pt x="14757" y="3039"/>
                    <a:pt x="14757" y="2916"/>
                    <a:pt x="14718" y="2794"/>
                  </a:cubicBezTo>
                  <a:cubicBezTo>
                    <a:pt x="14680" y="2654"/>
                    <a:pt x="14467" y="2479"/>
                    <a:pt x="14564" y="2356"/>
                  </a:cubicBezTo>
                  <a:cubicBezTo>
                    <a:pt x="14641" y="2251"/>
                    <a:pt x="14486" y="2129"/>
                    <a:pt x="14389" y="2199"/>
                  </a:cubicBezTo>
                  <a:cubicBezTo>
                    <a:pt x="14215" y="2304"/>
                    <a:pt x="14138" y="2444"/>
                    <a:pt x="14254" y="2619"/>
                  </a:cubicBezTo>
                  <a:cubicBezTo>
                    <a:pt x="14331" y="2741"/>
                    <a:pt x="14428" y="2811"/>
                    <a:pt x="14448" y="2969"/>
                  </a:cubicBezTo>
                  <a:cubicBezTo>
                    <a:pt x="14467" y="3109"/>
                    <a:pt x="14389" y="3231"/>
                    <a:pt x="14389" y="3371"/>
                  </a:cubicBezTo>
                  <a:cubicBezTo>
                    <a:pt x="14389" y="3529"/>
                    <a:pt x="14467" y="3616"/>
                    <a:pt x="14622" y="3669"/>
                  </a:cubicBezTo>
                  <a:cubicBezTo>
                    <a:pt x="14777" y="3704"/>
                    <a:pt x="14970" y="3791"/>
                    <a:pt x="15164" y="3809"/>
                  </a:cubicBezTo>
                  <a:cubicBezTo>
                    <a:pt x="15164" y="3879"/>
                    <a:pt x="15164" y="3966"/>
                    <a:pt x="15183" y="4054"/>
                  </a:cubicBezTo>
                  <a:cubicBezTo>
                    <a:pt x="15183" y="4054"/>
                    <a:pt x="15183" y="4054"/>
                    <a:pt x="15183" y="4054"/>
                  </a:cubicBezTo>
                  <a:cubicBezTo>
                    <a:pt x="15125" y="4597"/>
                    <a:pt x="15067" y="5139"/>
                    <a:pt x="14970" y="5699"/>
                  </a:cubicBezTo>
                  <a:cubicBezTo>
                    <a:pt x="14951" y="5857"/>
                    <a:pt x="14912" y="6049"/>
                    <a:pt x="14873" y="6224"/>
                  </a:cubicBezTo>
                  <a:cubicBezTo>
                    <a:pt x="14583" y="6470"/>
                    <a:pt x="14351" y="6767"/>
                    <a:pt x="14119" y="7100"/>
                  </a:cubicBezTo>
                  <a:cubicBezTo>
                    <a:pt x="14080" y="6732"/>
                    <a:pt x="14002" y="6347"/>
                    <a:pt x="13867" y="5997"/>
                  </a:cubicBezTo>
                  <a:cubicBezTo>
                    <a:pt x="13828" y="5909"/>
                    <a:pt x="13770" y="5857"/>
                    <a:pt x="13693" y="5839"/>
                  </a:cubicBezTo>
                  <a:cubicBezTo>
                    <a:pt x="13673" y="5699"/>
                    <a:pt x="13654" y="5559"/>
                    <a:pt x="13635" y="5419"/>
                  </a:cubicBezTo>
                  <a:cubicBezTo>
                    <a:pt x="13596" y="5209"/>
                    <a:pt x="13461" y="5034"/>
                    <a:pt x="13402" y="4824"/>
                  </a:cubicBezTo>
                  <a:cubicBezTo>
                    <a:pt x="13402" y="4807"/>
                    <a:pt x="13402" y="4789"/>
                    <a:pt x="13402" y="4772"/>
                  </a:cubicBezTo>
                  <a:cubicBezTo>
                    <a:pt x="13364" y="4509"/>
                    <a:pt x="13325" y="4211"/>
                    <a:pt x="13112" y="4001"/>
                  </a:cubicBezTo>
                  <a:cubicBezTo>
                    <a:pt x="12841" y="3756"/>
                    <a:pt x="12435" y="4141"/>
                    <a:pt x="12686" y="4387"/>
                  </a:cubicBezTo>
                  <a:cubicBezTo>
                    <a:pt x="12725" y="4439"/>
                    <a:pt x="12764" y="4492"/>
                    <a:pt x="12783" y="4562"/>
                  </a:cubicBezTo>
                  <a:cubicBezTo>
                    <a:pt x="12744" y="4719"/>
                    <a:pt x="12764" y="4877"/>
                    <a:pt x="12802" y="5034"/>
                  </a:cubicBezTo>
                  <a:cubicBezTo>
                    <a:pt x="12725" y="4982"/>
                    <a:pt x="12667" y="4947"/>
                    <a:pt x="12609" y="4894"/>
                  </a:cubicBezTo>
                  <a:cubicBezTo>
                    <a:pt x="12648" y="4859"/>
                    <a:pt x="12667" y="4807"/>
                    <a:pt x="12628" y="4754"/>
                  </a:cubicBezTo>
                  <a:cubicBezTo>
                    <a:pt x="12377" y="4439"/>
                    <a:pt x="12086" y="4141"/>
                    <a:pt x="11796" y="3861"/>
                  </a:cubicBezTo>
                  <a:cubicBezTo>
                    <a:pt x="11796" y="3861"/>
                    <a:pt x="11796" y="3861"/>
                    <a:pt x="11796" y="3861"/>
                  </a:cubicBezTo>
                  <a:cubicBezTo>
                    <a:pt x="11757" y="3826"/>
                    <a:pt x="11719" y="3791"/>
                    <a:pt x="11680" y="3756"/>
                  </a:cubicBezTo>
                  <a:cubicBezTo>
                    <a:pt x="11680" y="3739"/>
                    <a:pt x="11660" y="3721"/>
                    <a:pt x="11641" y="3704"/>
                  </a:cubicBezTo>
                  <a:cubicBezTo>
                    <a:pt x="11641" y="3704"/>
                    <a:pt x="11641" y="3704"/>
                    <a:pt x="11641" y="3704"/>
                  </a:cubicBezTo>
                  <a:cubicBezTo>
                    <a:pt x="11544" y="3599"/>
                    <a:pt x="11428" y="3494"/>
                    <a:pt x="11331" y="3406"/>
                  </a:cubicBezTo>
                  <a:cubicBezTo>
                    <a:pt x="11254" y="3284"/>
                    <a:pt x="11215" y="3144"/>
                    <a:pt x="11157" y="2986"/>
                  </a:cubicBezTo>
                  <a:cubicBezTo>
                    <a:pt x="11273" y="3109"/>
                    <a:pt x="11390" y="3231"/>
                    <a:pt x="11409" y="3406"/>
                  </a:cubicBezTo>
                  <a:cubicBezTo>
                    <a:pt x="11409" y="3441"/>
                    <a:pt x="11448" y="3441"/>
                    <a:pt x="11467" y="3406"/>
                  </a:cubicBezTo>
                  <a:cubicBezTo>
                    <a:pt x="11486" y="3301"/>
                    <a:pt x="11467" y="3249"/>
                    <a:pt x="11409" y="3161"/>
                  </a:cubicBezTo>
                  <a:cubicBezTo>
                    <a:pt x="11293" y="2934"/>
                    <a:pt x="11176" y="2794"/>
                    <a:pt x="11118" y="2531"/>
                  </a:cubicBezTo>
                  <a:cubicBezTo>
                    <a:pt x="11099" y="2444"/>
                    <a:pt x="11080" y="2374"/>
                    <a:pt x="11080" y="2286"/>
                  </a:cubicBezTo>
                  <a:cubicBezTo>
                    <a:pt x="11099" y="2286"/>
                    <a:pt x="11118" y="2269"/>
                    <a:pt x="11138" y="2269"/>
                  </a:cubicBezTo>
                  <a:cubicBezTo>
                    <a:pt x="11176" y="2269"/>
                    <a:pt x="11196" y="2216"/>
                    <a:pt x="11157" y="2199"/>
                  </a:cubicBezTo>
                  <a:cubicBezTo>
                    <a:pt x="11157" y="2199"/>
                    <a:pt x="11138" y="2199"/>
                    <a:pt x="11138" y="2199"/>
                  </a:cubicBezTo>
                  <a:cubicBezTo>
                    <a:pt x="11389" y="2041"/>
                    <a:pt x="11680" y="2006"/>
                    <a:pt x="11912" y="1866"/>
                  </a:cubicBezTo>
                  <a:cubicBezTo>
                    <a:pt x="12009" y="1796"/>
                    <a:pt x="12047" y="1726"/>
                    <a:pt x="12047" y="1621"/>
                  </a:cubicBezTo>
                  <a:cubicBezTo>
                    <a:pt x="12067" y="1358"/>
                    <a:pt x="11873" y="1148"/>
                    <a:pt x="11951" y="868"/>
                  </a:cubicBezTo>
                  <a:cubicBezTo>
                    <a:pt x="12067" y="466"/>
                    <a:pt x="12609" y="343"/>
                    <a:pt x="12976" y="186"/>
                  </a:cubicBezTo>
                  <a:cubicBezTo>
                    <a:pt x="13112" y="116"/>
                    <a:pt x="12996" y="-42"/>
                    <a:pt x="12860" y="11"/>
                  </a:cubicBezTo>
                  <a:cubicBezTo>
                    <a:pt x="12280" y="238"/>
                    <a:pt x="11660" y="448"/>
                    <a:pt x="11718" y="1113"/>
                  </a:cubicBezTo>
                  <a:cubicBezTo>
                    <a:pt x="11738" y="1236"/>
                    <a:pt x="11776" y="1358"/>
                    <a:pt x="11796" y="1481"/>
                  </a:cubicBezTo>
                  <a:cubicBezTo>
                    <a:pt x="11835" y="1708"/>
                    <a:pt x="11835" y="1656"/>
                    <a:pt x="11680" y="1778"/>
                  </a:cubicBezTo>
                  <a:cubicBezTo>
                    <a:pt x="11486" y="1936"/>
                    <a:pt x="11254" y="2006"/>
                    <a:pt x="11080" y="2181"/>
                  </a:cubicBezTo>
                  <a:cubicBezTo>
                    <a:pt x="11041" y="1796"/>
                    <a:pt x="11041" y="1393"/>
                    <a:pt x="11041" y="991"/>
                  </a:cubicBezTo>
                  <a:cubicBezTo>
                    <a:pt x="11041" y="886"/>
                    <a:pt x="10867" y="886"/>
                    <a:pt x="10867" y="991"/>
                  </a:cubicBezTo>
                  <a:cubicBezTo>
                    <a:pt x="10847" y="1393"/>
                    <a:pt x="10867" y="1813"/>
                    <a:pt x="10944" y="2234"/>
                  </a:cubicBezTo>
                  <a:cubicBezTo>
                    <a:pt x="10847" y="2339"/>
                    <a:pt x="10905" y="2601"/>
                    <a:pt x="10925" y="2724"/>
                  </a:cubicBezTo>
                  <a:cubicBezTo>
                    <a:pt x="10944" y="2846"/>
                    <a:pt x="10983" y="2969"/>
                    <a:pt x="11021" y="3074"/>
                  </a:cubicBezTo>
                  <a:cubicBezTo>
                    <a:pt x="11002" y="3056"/>
                    <a:pt x="10983" y="3021"/>
                    <a:pt x="10963" y="3004"/>
                  </a:cubicBezTo>
                  <a:cubicBezTo>
                    <a:pt x="10867" y="2916"/>
                    <a:pt x="10731" y="3004"/>
                    <a:pt x="10751" y="3109"/>
                  </a:cubicBezTo>
                  <a:cubicBezTo>
                    <a:pt x="10789" y="3301"/>
                    <a:pt x="10963" y="3441"/>
                    <a:pt x="11118" y="3581"/>
                  </a:cubicBezTo>
                  <a:cubicBezTo>
                    <a:pt x="11157" y="3616"/>
                    <a:pt x="11196" y="3669"/>
                    <a:pt x="11234" y="3704"/>
                  </a:cubicBezTo>
                  <a:cubicBezTo>
                    <a:pt x="10983" y="3721"/>
                    <a:pt x="10712" y="3774"/>
                    <a:pt x="10480" y="3791"/>
                  </a:cubicBezTo>
                  <a:cubicBezTo>
                    <a:pt x="10480" y="3791"/>
                    <a:pt x="10480" y="3774"/>
                    <a:pt x="10499" y="3774"/>
                  </a:cubicBezTo>
                  <a:cubicBezTo>
                    <a:pt x="10518" y="3756"/>
                    <a:pt x="10499" y="3721"/>
                    <a:pt x="10460" y="3721"/>
                  </a:cubicBezTo>
                  <a:cubicBezTo>
                    <a:pt x="10421" y="3739"/>
                    <a:pt x="10383" y="3756"/>
                    <a:pt x="10344" y="3791"/>
                  </a:cubicBezTo>
                  <a:cubicBezTo>
                    <a:pt x="10131" y="3774"/>
                    <a:pt x="9938" y="3739"/>
                    <a:pt x="9783" y="3599"/>
                  </a:cubicBezTo>
                  <a:cubicBezTo>
                    <a:pt x="9686" y="3511"/>
                    <a:pt x="9550" y="3634"/>
                    <a:pt x="9628" y="3739"/>
                  </a:cubicBezTo>
                  <a:cubicBezTo>
                    <a:pt x="9763" y="3896"/>
                    <a:pt x="9976" y="3949"/>
                    <a:pt x="10189" y="3966"/>
                  </a:cubicBezTo>
                  <a:cubicBezTo>
                    <a:pt x="10092" y="4036"/>
                    <a:pt x="10015" y="4106"/>
                    <a:pt x="9899" y="4159"/>
                  </a:cubicBezTo>
                  <a:cubicBezTo>
                    <a:pt x="9763" y="4246"/>
                    <a:pt x="9570" y="4264"/>
                    <a:pt x="9512" y="4422"/>
                  </a:cubicBezTo>
                  <a:cubicBezTo>
                    <a:pt x="9454" y="4544"/>
                    <a:pt x="9667" y="4614"/>
                    <a:pt x="9705" y="4492"/>
                  </a:cubicBezTo>
                  <a:cubicBezTo>
                    <a:pt x="9725" y="4404"/>
                    <a:pt x="9841" y="4369"/>
                    <a:pt x="9918" y="4317"/>
                  </a:cubicBezTo>
                  <a:cubicBezTo>
                    <a:pt x="9996" y="4264"/>
                    <a:pt x="10054" y="4229"/>
                    <a:pt x="10131" y="4176"/>
                  </a:cubicBezTo>
                  <a:cubicBezTo>
                    <a:pt x="10209" y="4124"/>
                    <a:pt x="10286" y="4054"/>
                    <a:pt x="10344" y="3984"/>
                  </a:cubicBezTo>
                  <a:cubicBezTo>
                    <a:pt x="10673" y="3984"/>
                    <a:pt x="11060" y="3896"/>
                    <a:pt x="11370" y="3861"/>
                  </a:cubicBezTo>
                  <a:cubicBezTo>
                    <a:pt x="11486" y="3984"/>
                    <a:pt x="11583" y="4124"/>
                    <a:pt x="11699" y="4246"/>
                  </a:cubicBezTo>
                  <a:cubicBezTo>
                    <a:pt x="12009" y="4597"/>
                    <a:pt x="12454" y="5052"/>
                    <a:pt x="12938" y="5262"/>
                  </a:cubicBezTo>
                  <a:cubicBezTo>
                    <a:pt x="13035" y="5717"/>
                    <a:pt x="13170" y="6137"/>
                    <a:pt x="13170" y="6610"/>
                  </a:cubicBezTo>
                  <a:cubicBezTo>
                    <a:pt x="13170" y="7117"/>
                    <a:pt x="13073" y="7625"/>
                    <a:pt x="12957" y="8115"/>
                  </a:cubicBezTo>
                  <a:cubicBezTo>
                    <a:pt x="12899" y="8360"/>
                    <a:pt x="12841" y="8658"/>
                    <a:pt x="12706" y="8868"/>
                  </a:cubicBezTo>
                  <a:cubicBezTo>
                    <a:pt x="12589" y="9043"/>
                    <a:pt x="12415" y="9183"/>
                    <a:pt x="12260" y="9323"/>
                  </a:cubicBezTo>
                  <a:cubicBezTo>
                    <a:pt x="12222" y="9358"/>
                    <a:pt x="12183" y="9393"/>
                    <a:pt x="12144" y="9428"/>
                  </a:cubicBezTo>
                  <a:cubicBezTo>
                    <a:pt x="12028" y="9428"/>
                    <a:pt x="11931" y="9498"/>
                    <a:pt x="11893" y="9620"/>
                  </a:cubicBezTo>
                  <a:cubicBezTo>
                    <a:pt x="11873" y="9655"/>
                    <a:pt x="11873" y="9690"/>
                    <a:pt x="11854" y="9725"/>
                  </a:cubicBezTo>
                  <a:cubicBezTo>
                    <a:pt x="11370" y="10250"/>
                    <a:pt x="11002" y="10810"/>
                    <a:pt x="10693" y="11476"/>
                  </a:cubicBezTo>
                  <a:cubicBezTo>
                    <a:pt x="10596" y="11703"/>
                    <a:pt x="10499" y="11948"/>
                    <a:pt x="10383" y="12176"/>
                  </a:cubicBezTo>
                  <a:cubicBezTo>
                    <a:pt x="10364" y="12193"/>
                    <a:pt x="10364" y="12193"/>
                    <a:pt x="10344" y="12211"/>
                  </a:cubicBezTo>
                  <a:cubicBezTo>
                    <a:pt x="10325" y="11721"/>
                    <a:pt x="10305" y="11231"/>
                    <a:pt x="10267" y="10740"/>
                  </a:cubicBezTo>
                  <a:cubicBezTo>
                    <a:pt x="10267" y="10635"/>
                    <a:pt x="10189" y="10548"/>
                    <a:pt x="10093" y="10495"/>
                  </a:cubicBezTo>
                  <a:cubicBezTo>
                    <a:pt x="10073" y="10425"/>
                    <a:pt x="10073" y="10373"/>
                    <a:pt x="10054" y="10303"/>
                  </a:cubicBezTo>
                  <a:cubicBezTo>
                    <a:pt x="10093" y="10145"/>
                    <a:pt x="10112" y="9970"/>
                    <a:pt x="10131" y="9813"/>
                  </a:cubicBezTo>
                  <a:cubicBezTo>
                    <a:pt x="10131" y="9760"/>
                    <a:pt x="10112" y="9708"/>
                    <a:pt x="10092" y="9673"/>
                  </a:cubicBezTo>
                  <a:cubicBezTo>
                    <a:pt x="10247" y="9585"/>
                    <a:pt x="10383" y="9515"/>
                    <a:pt x="10557" y="9463"/>
                  </a:cubicBezTo>
                  <a:cubicBezTo>
                    <a:pt x="10576" y="9463"/>
                    <a:pt x="10596" y="9445"/>
                    <a:pt x="10634" y="9445"/>
                  </a:cubicBezTo>
                  <a:cubicBezTo>
                    <a:pt x="10654" y="9498"/>
                    <a:pt x="10673" y="9568"/>
                    <a:pt x="10692" y="9620"/>
                  </a:cubicBezTo>
                  <a:cubicBezTo>
                    <a:pt x="10731" y="9743"/>
                    <a:pt x="10789" y="9883"/>
                    <a:pt x="10867" y="9988"/>
                  </a:cubicBezTo>
                  <a:cubicBezTo>
                    <a:pt x="10905" y="10023"/>
                    <a:pt x="10963" y="10040"/>
                    <a:pt x="11002" y="10023"/>
                  </a:cubicBezTo>
                  <a:cubicBezTo>
                    <a:pt x="11138" y="9953"/>
                    <a:pt x="11234" y="9865"/>
                    <a:pt x="11350" y="9778"/>
                  </a:cubicBezTo>
                  <a:cubicBezTo>
                    <a:pt x="11447" y="9708"/>
                    <a:pt x="11312" y="9550"/>
                    <a:pt x="11215" y="9620"/>
                  </a:cubicBezTo>
                  <a:cubicBezTo>
                    <a:pt x="11118" y="9673"/>
                    <a:pt x="11021" y="9743"/>
                    <a:pt x="10944" y="9813"/>
                  </a:cubicBezTo>
                  <a:cubicBezTo>
                    <a:pt x="10886" y="9743"/>
                    <a:pt x="10847" y="9638"/>
                    <a:pt x="10828" y="9568"/>
                  </a:cubicBezTo>
                  <a:cubicBezTo>
                    <a:pt x="10808" y="9515"/>
                    <a:pt x="10789" y="9463"/>
                    <a:pt x="10770" y="9410"/>
                  </a:cubicBezTo>
                  <a:cubicBezTo>
                    <a:pt x="10847" y="9393"/>
                    <a:pt x="10925" y="9393"/>
                    <a:pt x="11002" y="9375"/>
                  </a:cubicBezTo>
                  <a:cubicBezTo>
                    <a:pt x="11292" y="9323"/>
                    <a:pt x="11176" y="9025"/>
                    <a:pt x="11292" y="8850"/>
                  </a:cubicBezTo>
                  <a:cubicBezTo>
                    <a:pt x="11350" y="8833"/>
                    <a:pt x="11409" y="8798"/>
                    <a:pt x="11428" y="8727"/>
                  </a:cubicBezTo>
                  <a:cubicBezTo>
                    <a:pt x="11428" y="8710"/>
                    <a:pt x="11428" y="8692"/>
                    <a:pt x="11428" y="8675"/>
                  </a:cubicBezTo>
                  <a:cubicBezTo>
                    <a:pt x="11447" y="8570"/>
                    <a:pt x="11273" y="8482"/>
                    <a:pt x="11196" y="8552"/>
                  </a:cubicBezTo>
                  <a:cubicBezTo>
                    <a:pt x="11060" y="8657"/>
                    <a:pt x="10983" y="8745"/>
                    <a:pt x="10944" y="8903"/>
                  </a:cubicBezTo>
                  <a:cubicBezTo>
                    <a:pt x="10944" y="8938"/>
                    <a:pt x="10886" y="9078"/>
                    <a:pt x="10886" y="9130"/>
                  </a:cubicBezTo>
                  <a:cubicBezTo>
                    <a:pt x="10867" y="9130"/>
                    <a:pt x="10847" y="9130"/>
                    <a:pt x="10847" y="9130"/>
                  </a:cubicBezTo>
                  <a:cubicBezTo>
                    <a:pt x="10538" y="9183"/>
                    <a:pt x="10150" y="9358"/>
                    <a:pt x="9899" y="9568"/>
                  </a:cubicBezTo>
                  <a:cubicBezTo>
                    <a:pt x="9899" y="9568"/>
                    <a:pt x="9880" y="9568"/>
                    <a:pt x="9880" y="9568"/>
                  </a:cubicBezTo>
                  <a:cubicBezTo>
                    <a:pt x="9880" y="9533"/>
                    <a:pt x="9880" y="9498"/>
                    <a:pt x="9880" y="9463"/>
                  </a:cubicBezTo>
                  <a:cubicBezTo>
                    <a:pt x="9880" y="9445"/>
                    <a:pt x="9880" y="9410"/>
                    <a:pt x="9860" y="9393"/>
                  </a:cubicBezTo>
                  <a:cubicBezTo>
                    <a:pt x="9860" y="9305"/>
                    <a:pt x="9880" y="9218"/>
                    <a:pt x="9899" y="9130"/>
                  </a:cubicBezTo>
                  <a:cubicBezTo>
                    <a:pt x="9938" y="9095"/>
                    <a:pt x="9957" y="9060"/>
                    <a:pt x="9957" y="9025"/>
                  </a:cubicBezTo>
                  <a:cubicBezTo>
                    <a:pt x="10054" y="8675"/>
                    <a:pt x="10073" y="8325"/>
                    <a:pt x="10073" y="7975"/>
                  </a:cubicBezTo>
                  <a:cubicBezTo>
                    <a:pt x="10073" y="7957"/>
                    <a:pt x="10073" y="7922"/>
                    <a:pt x="10054" y="7905"/>
                  </a:cubicBezTo>
                  <a:cubicBezTo>
                    <a:pt x="10073" y="7712"/>
                    <a:pt x="10092" y="7537"/>
                    <a:pt x="10112" y="7345"/>
                  </a:cubicBezTo>
                  <a:cubicBezTo>
                    <a:pt x="10131" y="7205"/>
                    <a:pt x="10150" y="7047"/>
                    <a:pt x="10150" y="6907"/>
                  </a:cubicBezTo>
                  <a:cubicBezTo>
                    <a:pt x="10150" y="6715"/>
                    <a:pt x="9976" y="6627"/>
                    <a:pt x="9802" y="6644"/>
                  </a:cubicBezTo>
                  <a:cubicBezTo>
                    <a:pt x="9899" y="6469"/>
                    <a:pt x="10054" y="6329"/>
                    <a:pt x="10131" y="6137"/>
                  </a:cubicBezTo>
                  <a:cubicBezTo>
                    <a:pt x="10131" y="6119"/>
                    <a:pt x="10151" y="6084"/>
                    <a:pt x="10151" y="6067"/>
                  </a:cubicBezTo>
                  <a:cubicBezTo>
                    <a:pt x="10441" y="6119"/>
                    <a:pt x="10634" y="6294"/>
                    <a:pt x="10828" y="6487"/>
                  </a:cubicBezTo>
                  <a:cubicBezTo>
                    <a:pt x="10925" y="6592"/>
                    <a:pt x="10983" y="6662"/>
                    <a:pt x="11118" y="6662"/>
                  </a:cubicBezTo>
                  <a:cubicBezTo>
                    <a:pt x="11196" y="6662"/>
                    <a:pt x="11235" y="6644"/>
                    <a:pt x="11293" y="6609"/>
                  </a:cubicBezTo>
                  <a:cubicBezTo>
                    <a:pt x="11235" y="6942"/>
                    <a:pt x="11060" y="7537"/>
                    <a:pt x="11370" y="7765"/>
                  </a:cubicBezTo>
                  <a:cubicBezTo>
                    <a:pt x="11467" y="7835"/>
                    <a:pt x="11583" y="7835"/>
                    <a:pt x="11699" y="7800"/>
                  </a:cubicBezTo>
                  <a:cubicBezTo>
                    <a:pt x="11776" y="7782"/>
                    <a:pt x="11854" y="7747"/>
                    <a:pt x="11931" y="7730"/>
                  </a:cubicBezTo>
                  <a:cubicBezTo>
                    <a:pt x="12028" y="7712"/>
                    <a:pt x="12067" y="7747"/>
                    <a:pt x="12164" y="7800"/>
                  </a:cubicBezTo>
                  <a:cubicBezTo>
                    <a:pt x="12241" y="7852"/>
                    <a:pt x="12357" y="7765"/>
                    <a:pt x="12338" y="7677"/>
                  </a:cubicBezTo>
                  <a:cubicBezTo>
                    <a:pt x="12241" y="7415"/>
                    <a:pt x="11931" y="7485"/>
                    <a:pt x="11718" y="7555"/>
                  </a:cubicBezTo>
                  <a:cubicBezTo>
                    <a:pt x="11467" y="7625"/>
                    <a:pt x="11428" y="7432"/>
                    <a:pt x="11389" y="7222"/>
                  </a:cubicBezTo>
                  <a:cubicBezTo>
                    <a:pt x="11370" y="6995"/>
                    <a:pt x="11389" y="6767"/>
                    <a:pt x="11370" y="6539"/>
                  </a:cubicBezTo>
                  <a:cubicBezTo>
                    <a:pt x="11370" y="6539"/>
                    <a:pt x="11370" y="6539"/>
                    <a:pt x="11370" y="6539"/>
                  </a:cubicBezTo>
                  <a:cubicBezTo>
                    <a:pt x="11583" y="6382"/>
                    <a:pt x="11757" y="6259"/>
                    <a:pt x="11989" y="6119"/>
                  </a:cubicBezTo>
                  <a:cubicBezTo>
                    <a:pt x="12125" y="6277"/>
                    <a:pt x="12260" y="6382"/>
                    <a:pt x="12473" y="6469"/>
                  </a:cubicBezTo>
                  <a:cubicBezTo>
                    <a:pt x="12551" y="6504"/>
                    <a:pt x="12628" y="6434"/>
                    <a:pt x="12628" y="6364"/>
                  </a:cubicBezTo>
                  <a:cubicBezTo>
                    <a:pt x="12628" y="6329"/>
                    <a:pt x="12628" y="6312"/>
                    <a:pt x="12628" y="6277"/>
                  </a:cubicBezTo>
                  <a:cubicBezTo>
                    <a:pt x="12628" y="6189"/>
                    <a:pt x="12512" y="6154"/>
                    <a:pt x="12454" y="6207"/>
                  </a:cubicBezTo>
                  <a:cubicBezTo>
                    <a:pt x="12318" y="6119"/>
                    <a:pt x="12241" y="6014"/>
                    <a:pt x="12125" y="5892"/>
                  </a:cubicBezTo>
                  <a:cubicBezTo>
                    <a:pt x="12086" y="5839"/>
                    <a:pt x="11989" y="5804"/>
                    <a:pt x="11931" y="5839"/>
                  </a:cubicBezTo>
                  <a:cubicBezTo>
                    <a:pt x="11757" y="5944"/>
                    <a:pt x="11563" y="6032"/>
                    <a:pt x="11389" y="6154"/>
                  </a:cubicBezTo>
                  <a:cubicBezTo>
                    <a:pt x="11157" y="6329"/>
                    <a:pt x="11157" y="6522"/>
                    <a:pt x="10828" y="6294"/>
                  </a:cubicBezTo>
                  <a:cubicBezTo>
                    <a:pt x="10615" y="6154"/>
                    <a:pt x="10422" y="6014"/>
                    <a:pt x="10170" y="5997"/>
                  </a:cubicBezTo>
                  <a:cubicBezTo>
                    <a:pt x="10170" y="5979"/>
                    <a:pt x="10189" y="5944"/>
                    <a:pt x="10189" y="5909"/>
                  </a:cubicBezTo>
                  <a:cubicBezTo>
                    <a:pt x="10247" y="5839"/>
                    <a:pt x="10325" y="5787"/>
                    <a:pt x="10383" y="5717"/>
                  </a:cubicBezTo>
                  <a:cubicBezTo>
                    <a:pt x="10402" y="5699"/>
                    <a:pt x="10422" y="5664"/>
                    <a:pt x="10460" y="5647"/>
                  </a:cubicBezTo>
                  <a:cubicBezTo>
                    <a:pt x="10538" y="5647"/>
                    <a:pt x="10654" y="5664"/>
                    <a:pt x="10673" y="5664"/>
                  </a:cubicBezTo>
                  <a:cubicBezTo>
                    <a:pt x="11080" y="5594"/>
                    <a:pt x="11293" y="5122"/>
                    <a:pt x="11273" y="4772"/>
                  </a:cubicBezTo>
                  <a:cubicBezTo>
                    <a:pt x="11273" y="4684"/>
                    <a:pt x="11138" y="4614"/>
                    <a:pt x="11060" y="4702"/>
                  </a:cubicBezTo>
                  <a:cubicBezTo>
                    <a:pt x="10828" y="4929"/>
                    <a:pt x="10596" y="5174"/>
                    <a:pt x="10364" y="5419"/>
                  </a:cubicBezTo>
                  <a:cubicBezTo>
                    <a:pt x="10344" y="5419"/>
                    <a:pt x="10325" y="5419"/>
                    <a:pt x="10305" y="5402"/>
                  </a:cubicBezTo>
                  <a:cubicBezTo>
                    <a:pt x="10247" y="5384"/>
                    <a:pt x="10209" y="5419"/>
                    <a:pt x="10170" y="5454"/>
                  </a:cubicBezTo>
                  <a:cubicBezTo>
                    <a:pt x="10093" y="5559"/>
                    <a:pt x="10054" y="5682"/>
                    <a:pt x="10015" y="5804"/>
                  </a:cubicBezTo>
                  <a:cubicBezTo>
                    <a:pt x="9996" y="5822"/>
                    <a:pt x="9976" y="5839"/>
                    <a:pt x="9957" y="5874"/>
                  </a:cubicBezTo>
                  <a:cubicBezTo>
                    <a:pt x="9686" y="6154"/>
                    <a:pt x="9415" y="6434"/>
                    <a:pt x="9357" y="6820"/>
                  </a:cubicBezTo>
                  <a:cubicBezTo>
                    <a:pt x="9338" y="6925"/>
                    <a:pt x="9531" y="6925"/>
                    <a:pt x="9551" y="6820"/>
                  </a:cubicBezTo>
                  <a:cubicBezTo>
                    <a:pt x="9589" y="6592"/>
                    <a:pt x="9725" y="6399"/>
                    <a:pt x="9880" y="6207"/>
                  </a:cubicBezTo>
                  <a:cubicBezTo>
                    <a:pt x="9880" y="6224"/>
                    <a:pt x="9880" y="6224"/>
                    <a:pt x="9860" y="6242"/>
                  </a:cubicBezTo>
                  <a:cubicBezTo>
                    <a:pt x="9764" y="6417"/>
                    <a:pt x="9647" y="6557"/>
                    <a:pt x="9589" y="6732"/>
                  </a:cubicBezTo>
                  <a:cubicBezTo>
                    <a:pt x="9551" y="6767"/>
                    <a:pt x="9531" y="6820"/>
                    <a:pt x="9531" y="6872"/>
                  </a:cubicBezTo>
                  <a:cubicBezTo>
                    <a:pt x="9512" y="7030"/>
                    <a:pt x="9512" y="7170"/>
                    <a:pt x="9493" y="7327"/>
                  </a:cubicBezTo>
                  <a:cubicBezTo>
                    <a:pt x="9493" y="7345"/>
                    <a:pt x="9493" y="7380"/>
                    <a:pt x="9473" y="7397"/>
                  </a:cubicBezTo>
                  <a:cubicBezTo>
                    <a:pt x="9318" y="7257"/>
                    <a:pt x="9183" y="7135"/>
                    <a:pt x="9222" y="6890"/>
                  </a:cubicBezTo>
                  <a:cubicBezTo>
                    <a:pt x="9280" y="6592"/>
                    <a:pt x="9435" y="6312"/>
                    <a:pt x="9473" y="5997"/>
                  </a:cubicBezTo>
                  <a:cubicBezTo>
                    <a:pt x="9493" y="5787"/>
                    <a:pt x="9493" y="5559"/>
                    <a:pt x="9357" y="5384"/>
                  </a:cubicBezTo>
                  <a:cubicBezTo>
                    <a:pt x="9202" y="5192"/>
                    <a:pt x="8931" y="5087"/>
                    <a:pt x="8776" y="4894"/>
                  </a:cubicBezTo>
                  <a:cubicBezTo>
                    <a:pt x="8796" y="4859"/>
                    <a:pt x="8796" y="4807"/>
                    <a:pt x="8738" y="4772"/>
                  </a:cubicBezTo>
                  <a:cubicBezTo>
                    <a:pt x="8718" y="4754"/>
                    <a:pt x="8680" y="4737"/>
                    <a:pt x="8660" y="4702"/>
                  </a:cubicBezTo>
                  <a:cubicBezTo>
                    <a:pt x="8563" y="4614"/>
                    <a:pt x="8370" y="4702"/>
                    <a:pt x="8409" y="4824"/>
                  </a:cubicBezTo>
                  <a:cubicBezTo>
                    <a:pt x="8447" y="4929"/>
                    <a:pt x="8505" y="5017"/>
                    <a:pt x="8563" y="5087"/>
                  </a:cubicBezTo>
                  <a:cubicBezTo>
                    <a:pt x="8467" y="5069"/>
                    <a:pt x="8370" y="5052"/>
                    <a:pt x="8293" y="5034"/>
                  </a:cubicBezTo>
                  <a:cubicBezTo>
                    <a:pt x="8235" y="5017"/>
                    <a:pt x="8157" y="5052"/>
                    <a:pt x="8138" y="5104"/>
                  </a:cubicBezTo>
                  <a:cubicBezTo>
                    <a:pt x="8138" y="5122"/>
                    <a:pt x="8118" y="5157"/>
                    <a:pt x="8118" y="5174"/>
                  </a:cubicBezTo>
                  <a:cubicBezTo>
                    <a:pt x="8080" y="5314"/>
                    <a:pt x="8293" y="5367"/>
                    <a:pt x="8351" y="5244"/>
                  </a:cubicBezTo>
                  <a:cubicBezTo>
                    <a:pt x="8505" y="5262"/>
                    <a:pt x="8641" y="5279"/>
                    <a:pt x="8796" y="5279"/>
                  </a:cubicBezTo>
                  <a:cubicBezTo>
                    <a:pt x="8796" y="5279"/>
                    <a:pt x="8815" y="5297"/>
                    <a:pt x="8815" y="5297"/>
                  </a:cubicBezTo>
                  <a:cubicBezTo>
                    <a:pt x="9338" y="5664"/>
                    <a:pt x="9202" y="6154"/>
                    <a:pt x="9047" y="6679"/>
                  </a:cubicBezTo>
                  <a:cubicBezTo>
                    <a:pt x="8970" y="6890"/>
                    <a:pt x="8893" y="7030"/>
                    <a:pt x="9009" y="7240"/>
                  </a:cubicBezTo>
                  <a:cubicBezTo>
                    <a:pt x="9106" y="7380"/>
                    <a:pt x="9260" y="7502"/>
                    <a:pt x="9435" y="7590"/>
                  </a:cubicBezTo>
                  <a:cubicBezTo>
                    <a:pt x="9357" y="7870"/>
                    <a:pt x="9280" y="8150"/>
                    <a:pt x="9241" y="8430"/>
                  </a:cubicBezTo>
                  <a:cubicBezTo>
                    <a:pt x="9222" y="8622"/>
                    <a:pt x="9183" y="8832"/>
                    <a:pt x="9164" y="9025"/>
                  </a:cubicBezTo>
                  <a:cubicBezTo>
                    <a:pt x="9125" y="9165"/>
                    <a:pt x="9086" y="9288"/>
                    <a:pt x="9067" y="9428"/>
                  </a:cubicBezTo>
                  <a:cubicBezTo>
                    <a:pt x="9067" y="9428"/>
                    <a:pt x="9067" y="9428"/>
                    <a:pt x="9067" y="9428"/>
                  </a:cubicBezTo>
                  <a:cubicBezTo>
                    <a:pt x="9009" y="9323"/>
                    <a:pt x="8970" y="9218"/>
                    <a:pt x="8912" y="9113"/>
                  </a:cubicBezTo>
                  <a:cubicBezTo>
                    <a:pt x="8815" y="8920"/>
                    <a:pt x="8796" y="8762"/>
                    <a:pt x="8757" y="8570"/>
                  </a:cubicBezTo>
                  <a:cubicBezTo>
                    <a:pt x="8699" y="8325"/>
                    <a:pt x="8525" y="8185"/>
                    <a:pt x="8351" y="7992"/>
                  </a:cubicBezTo>
                  <a:cubicBezTo>
                    <a:pt x="8351" y="7992"/>
                    <a:pt x="8331" y="7975"/>
                    <a:pt x="8331" y="7975"/>
                  </a:cubicBezTo>
                  <a:cubicBezTo>
                    <a:pt x="8177" y="7555"/>
                    <a:pt x="8041" y="7100"/>
                    <a:pt x="8041" y="6662"/>
                  </a:cubicBezTo>
                  <a:cubicBezTo>
                    <a:pt x="8041" y="6609"/>
                    <a:pt x="8022" y="6574"/>
                    <a:pt x="8002" y="6539"/>
                  </a:cubicBezTo>
                  <a:cubicBezTo>
                    <a:pt x="8041" y="6452"/>
                    <a:pt x="8080" y="6347"/>
                    <a:pt x="8060" y="6259"/>
                  </a:cubicBezTo>
                  <a:cubicBezTo>
                    <a:pt x="8041" y="6032"/>
                    <a:pt x="7809" y="5769"/>
                    <a:pt x="7615" y="5629"/>
                  </a:cubicBezTo>
                  <a:cubicBezTo>
                    <a:pt x="7576" y="5612"/>
                    <a:pt x="7538" y="5577"/>
                    <a:pt x="7499" y="5559"/>
                  </a:cubicBezTo>
                  <a:cubicBezTo>
                    <a:pt x="7499" y="5559"/>
                    <a:pt x="7499" y="5559"/>
                    <a:pt x="7499" y="5559"/>
                  </a:cubicBezTo>
                  <a:cubicBezTo>
                    <a:pt x="7499" y="5524"/>
                    <a:pt x="7441" y="5524"/>
                    <a:pt x="7422" y="5524"/>
                  </a:cubicBezTo>
                  <a:cubicBezTo>
                    <a:pt x="7209" y="5454"/>
                    <a:pt x="6957" y="5402"/>
                    <a:pt x="7015" y="5157"/>
                  </a:cubicBezTo>
                  <a:cubicBezTo>
                    <a:pt x="7054" y="5034"/>
                    <a:pt x="7209" y="4912"/>
                    <a:pt x="7286" y="4789"/>
                  </a:cubicBezTo>
                  <a:cubicBezTo>
                    <a:pt x="7364" y="4649"/>
                    <a:pt x="7441" y="4509"/>
                    <a:pt x="7499" y="4351"/>
                  </a:cubicBezTo>
                  <a:cubicBezTo>
                    <a:pt x="7557" y="4316"/>
                    <a:pt x="7635" y="4264"/>
                    <a:pt x="7693" y="4229"/>
                  </a:cubicBezTo>
                  <a:cubicBezTo>
                    <a:pt x="7906" y="4106"/>
                    <a:pt x="8099" y="3966"/>
                    <a:pt x="8080" y="3721"/>
                  </a:cubicBezTo>
                  <a:cubicBezTo>
                    <a:pt x="8041" y="3354"/>
                    <a:pt x="7615" y="3091"/>
                    <a:pt x="7518" y="2724"/>
                  </a:cubicBezTo>
                  <a:cubicBezTo>
                    <a:pt x="7789" y="2759"/>
                    <a:pt x="8215" y="2881"/>
                    <a:pt x="8428" y="2724"/>
                  </a:cubicBezTo>
                  <a:cubicBezTo>
                    <a:pt x="8544" y="2636"/>
                    <a:pt x="8544" y="2461"/>
                    <a:pt x="8622" y="2356"/>
                  </a:cubicBezTo>
                  <a:cubicBezTo>
                    <a:pt x="8757" y="2181"/>
                    <a:pt x="9009" y="2111"/>
                    <a:pt x="9144" y="1936"/>
                  </a:cubicBezTo>
                  <a:cubicBezTo>
                    <a:pt x="9222" y="1831"/>
                    <a:pt x="9048" y="1726"/>
                    <a:pt x="8951" y="1796"/>
                  </a:cubicBezTo>
                  <a:cubicBezTo>
                    <a:pt x="8699" y="1988"/>
                    <a:pt x="8448" y="2093"/>
                    <a:pt x="8312" y="2374"/>
                  </a:cubicBezTo>
                  <a:cubicBezTo>
                    <a:pt x="8215" y="2584"/>
                    <a:pt x="8177" y="2636"/>
                    <a:pt x="7906" y="2636"/>
                  </a:cubicBezTo>
                  <a:cubicBezTo>
                    <a:pt x="7770" y="2636"/>
                    <a:pt x="7615" y="2636"/>
                    <a:pt x="7480" y="2636"/>
                  </a:cubicBezTo>
                  <a:cubicBezTo>
                    <a:pt x="7460" y="2181"/>
                    <a:pt x="8312" y="1621"/>
                    <a:pt x="8622" y="1323"/>
                  </a:cubicBezTo>
                  <a:cubicBezTo>
                    <a:pt x="8738" y="1218"/>
                    <a:pt x="8564" y="1061"/>
                    <a:pt x="8448" y="1166"/>
                  </a:cubicBezTo>
                  <a:cubicBezTo>
                    <a:pt x="8099" y="1463"/>
                    <a:pt x="7712" y="1778"/>
                    <a:pt x="7402" y="2128"/>
                  </a:cubicBezTo>
                  <a:cubicBezTo>
                    <a:pt x="7170" y="2391"/>
                    <a:pt x="7170" y="2601"/>
                    <a:pt x="7306" y="2899"/>
                  </a:cubicBezTo>
                  <a:cubicBezTo>
                    <a:pt x="7402" y="3109"/>
                    <a:pt x="7577" y="3284"/>
                    <a:pt x="7673" y="3494"/>
                  </a:cubicBezTo>
                  <a:cubicBezTo>
                    <a:pt x="7770" y="3686"/>
                    <a:pt x="7693" y="3879"/>
                    <a:pt x="7577" y="4036"/>
                  </a:cubicBezTo>
                  <a:cubicBezTo>
                    <a:pt x="7577" y="4019"/>
                    <a:pt x="7557" y="4019"/>
                    <a:pt x="7557" y="4001"/>
                  </a:cubicBezTo>
                  <a:cubicBezTo>
                    <a:pt x="7325" y="3739"/>
                    <a:pt x="6957" y="3616"/>
                    <a:pt x="6686" y="3389"/>
                  </a:cubicBezTo>
                  <a:cubicBezTo>
                    <a:pt x="6531" y="3266"/>
                    <a:pt x="6338" y="3459"/>
                    <a:pt x="6454" y="3599"/>
                  </a:cubicBezTo>
                  <a:cubicBezTo>
                    <a:pt x="6667" y="3844"/>
                    <a:pt x="6996" y="3931"/>
                    <a:pt x="7228" y="4141"/>
                  </a:cubicBezTo>
                  <a:cubicBezTo>
                    <a:pt x="7189" y="4229"/>
                    <a:pt x="7151" y="4316"/>
                    <a:pt x="7112" y="4421"/>
                  </a:cubicBezTo>
                  <a:cubicBezTo>
                    <a:pt x="6996" y="4492"/>
                    <a:pt x="6880" y="4562"/>
                    <a:pt x="6764" y="4632"/>
                  </a:cubicBezTo>
                  <a:cubicBezTo>
                    <a:pt x="6589" y="4614"/>
                    <a:pt x="6396" y="4614"/>
                    <a:pt x="6222" y="4544"/>
                  </a:cubicBezTo>
                  <a:cubicBezTo>
                    <a:pt x="6164" y="4509"/>
                    <a:pt x="6106" y="4456"/>
                    <a:pt x="6028" y="4439"/>
                  </a:cubicBezTo>
                  <a:cubicBezTo>
                    <a:pt x="6009" y="4194"/>
                    <a:pt x="5718" y="4001"/>
                    <a:pt x="5544" y="3844"/>
                  </a:cubicBezTo>
                  <a:cubicBezTo>
                    <a:pt x="5447" y="3756"/>
                    <a:pt x="5370" y="3651"/>
                    <a:pt x="5235" y="3634"/>
                  </a:cubicBezTo>
                  <a:cubicBezTo>
                    <a:pt x="5022" y="3599"/>
                    <a:pt x="4944" y="3774"/>
                    <a:pt x="4789" y="3826"/>
                  </a:cubicBezTo>
                  <a:cubicBezTo>
                    <a:pt x="4731" y="3756"/>
                    <a:pt x="4576" y="3774"/>
                    <a:pt x="4576" y="3879"/>
                  </a:cubicBezTo>
                  <a:lnTo>
                    <a:pt x="4576" y="3966"/>
                  </a:lnTo>
                  <a:cubicBezTo>
                    <a:pt x="4576" y="4036"/>
                    <a:pt x="4634" y="4089"/>
                    <a:pt x="4712" y="4089"/>
                  </a:cubicBezTo>
                  <a:cubicBezTo>
                    <a:pt x="4925" y="4089"/>
                    <a:pt x="5080" y="3879"/>
                    <a:pt x="5273" y="3949"/>
                  </a:cubicBezTo>
                  <a:cubicBezTo>
                    <a:pt x="5447" y="4019"/>
                    <a:pt x="5835" y="4386"/>
                    <a:pt x="5777" y="4562"/>
                  </a:cubicBezTo>
                  <a:cubicBezTo>
                    <a:pt x="5738" y="4684"/>
                    <a:pt x="5951" y="4772"/>
                    <a:pt x="6009" y="4649"/>
                  </a:cubicBezTo>
                  <a:cubicBezTo>
                    <a:pt x="6009" y="4632"/>
                    <a:pt x="6028" y="4614"/>
                    <a:pt x="6028" y="4597"/>
                  </a:cubicBezTo>
                  <a:cubicBezTo>
                    <a:pt x="6028" y="4772"/>
                    <a:pt x="6435" y="4754"/>
                    <a:pt x="6648" y="4737"/>
                  </a:cubicBezTo>
                  <a:cubicBezTo>
                    <a:pt x="6628" y="4737"/>
                    <a:pt x="6628" y="4754"/>
                    <a:pt x="6609" y="4754"/>
                  </a:cubicBezTo>
                  <a:cubicBezTo>
                    <a:pt x="6512" y="4824"/>
                    <a:pt x="6493" y="4842"/>
                    <a:pt x="6454" y="4947"/>
                  </a:cubicBezTo>
                  <a:cubicBezTo>
                    <a:pt x="6435" y="4982"/>
                    <a:pt x="6493" y="4982"/>
                    <a:pt x="6512" y="4964"/>
                  </a:cubicBezTo>
                  <a:cubicBezTo>
                    <a:pt x="6609" y="4824"/>
                    <a:pt x="6822" y="4772"/>
                    <a:pt x="6996" y="4684"/>
                  </a:cubicBezTo>
                  <a:cubicBezTo>
                    <a:pt x="6899" y="4807"/>
                    <a:pt x="6802" y="4929"/>
                    <a:pt x="6725" y="5069"/>
                  </a:cubicBezTo>
                  <a:cubicBezTo>
                    <a:pt x="6628" y="5244"/>
                    <a:pt x="6589" y="5454"/>
                    <a:pt x="6764" y="5594"/>
                  </a:cubicBezTo>
                  <a:cubicBezTo>
                    <a:pt x="6957" y="5752"/>
                    <a:pt x="7228" y="5734"/>
                    <a:pt x="7441" y="5839"/>
                  </a:cubicBezTo>
                  <a:cubicBezTo>
                    <a:pt x="7480" y="6382"/>
                    <a:pt x="7480" y="6907"/>
                    <a:pt x="7461" y="7450"/>
                  </a:cubicBezTo>
                  <a:cubicBezTo>
                    <a:pt x="7461" y="7520"/>
                    <a:pt x="7538" y="7555"/>
                    <a:pt x="7596" y="7537"/>
                  </a:cubicBezTo>
                  <a:cubicBezTo>
                    <a:pt x="7712" y="7940"/>
                    <a:pt x="7867" y="8342"/>
                    <a:pt x="8022" y="8727"/>
                  </a:cubicBezTo>
                  <a:cubicBezTo>
                    <a:pt x="8293" y="9393"/>
                    <a:pt x="8622" y="10005"/>
                    <a:pt x="9067" y="10583"/>
                  </a:cubicBezTo>
                  <a:cubicBezTo>
                    <a:pt x="9009" y="10863"/>
                    <a:pt x="8912" y="11143"/>
                    <a:pt x="8816" y="11423"/>
                  </a:cubicBezTo>
                  <a:cubicBezTo>
                    <a:pt x="8777" y="11406"/>
                    <a:pt x="8719" y="11406"/>
                    <a:pt x="8680" y="11388"/>
                  </a:cubicBezTo>
                  <a:cubicBezTo>
                    <a:pt x="8603" y="11301"/>
                    <a:pt x="8506" y="11231"/>
                    <a:pt x="8409" y="11161"/>
                  </a:cubicBezTo>
                  <a:cubicBezTo>
                    <a:pt x="8254" y="10775"/>
                    <a:pt x="7867" y="10425"/>
                    <a:pt x="7615" y="10110"/>
                  </a:cubicBezTo>
                  <a:cubicBezTo>
                    <a:pt x="7422" y="9883"/>
                    <a:pt x="7209" y="9673"/>
                    <a:pt x="7035" y="9428"/>
                  </a:cubicBezTo>
                  <a:cubicBezTo>
                    <a:pt x="7035" y="9183"/>
                    <a:pt x="6783" y="9043"/>
                    <a:pt x="6570" y="8903"/>
                  </a:cubicBezTo>
                  <a:cubicBezTo>
                    <a:pt x="6474" y="8850"/>
                    <a:pt x="6377" y="8850"/>
                    <a:pt x="6299" y="8885"/>
                  </a:cubicBezTo>
                  <a:cubicBezTo>
                    <a:pt x="6145" y="8745"/>
                    <a:pt x="5990" y="8605"/>
                    <a:pt x="5893" y="8482"/>
                  </a:cubicBezTo>
                  <a:cubicBezTo>
                    <a:pt x="5796" y="8360"/>
                    <a:pt x="5719" y="8237"/>
                    <a:pt x="5641" y="8132"/>
                  </a:cubicBezTo>
                  <a:cubicBezTo>
                    <a:pt x="5583" y="7957"/>
                    <a:pt x="5525" y="7765"/>
                    <a:pt x="5467" y="7590"/>
                  </a:cubicBezTo>
                  <a:cubicBezTo>
                    <a:pt x="5370" y="7310"/>
                    <a:pt x="5293" y="7030"/>
                    <a:pt x="5177" y="6750"/>
                  </a:cubicBezTo>
                  <a:cubicBezTo>
                    <a:pt x="5216" y="6487"/>
                    <a:pt x="5216" y="6172"/>
                    <a:pt x="5138" y="5909"/>
                  </a:cubicBezTo>
                  <a:cubicBezTo>
                    <a:pt x="5215" y="5839"/>
                    <a:pt x="5370" y="5717"/>
                    <a:pt x="5409" y="5682"/>
                  </a:cubicBezTo>
                  <a:cubicBezTo>
                    <a:pt x="5486" y="5612"/>
                    <a:pt x="5506" y="5507"/>
                    <a:pt x="5564" y="5437"/>
                  </a:cubicBezTo>
                  <a:cubicBezTo>
                    <a:pt x="5680" y="5314"/>
                    <a:pt x="5932" y="5402"/>
                    <a:pt x="5893" y="5157"/>
                  </a:cubicBezTo>
                  <a:cubicBezTo>
                    <a:pt x="5854" y="4842"/>
                    <a:pt x="5215" y="4737"/>
                    <a:pt x="5119" y="4474"/>
                  </a:cubicBezTo>
                  <a:cubicBezTo>
                    <a:pt x="5254" y="4439"/>
                    <a:pt x="5196" y="4264"/>
                    <a:pt x="5061" y="4281"/>
                  </a:cubicBezTo>
                  <a:lnTo>
                    <a:pt x="4964" y="4299"/>
                  </a:lnTo>
                  <a:cubicBezTo>
                    <a:pt x="4906" y="4299"/>
                    <a:pt x="4886" y="4351"/>
                    <a:pt x="4886" y="4404"/>
                  </a:cubicBezTo>
                  <a:cubicBezTo>
                    <a:pt x="4867" y="4562"/>
                    <a:pt x="4983" y="4667"/>
                    <a:pt x="5099" y="4754"/>
                  </a:cubicBezTo>
                  <a:cubicBezTo>
                    <a:pt x="5177" y="4824"/>
                    <a:pt x="5661" y="5034"/>
                    <a:pt x="5641" y="5139"/>
                  </a:cubicBezTo>
                  <a:cubicBezTo>
                    <a:pt x="5641" y="5192"/>
                    <a:pt x="5409" y="5262"/>
                    <a:pt x="5351" y="5367"/>
                  </a:cubicBezTo>
                  <a:cubicBezTo>
                    <a:pt x="5274" y="5507"/>
                    <a:pt x="5254" y="5612"/>
                    <a:pt x="5138" y="5752"/>
                  </a:cubicBezTo>
                  <a:cubicBezTo>
                    <a:pt x="5119" y="5769"/>
                    <a:pt x="5099" y="5804"/>
                    <a:pt x="5080" y="5822"/>
                  </a:cubicBezTo>
                  <a:cubicBezTo>
                    <a:pt x="5061" y="5769"/>
                    <a:pt x="5022" y="5717"/>
                    <a:pt x="4983" y="5682"/>
                  </a:cubicBezTo>
                  <a:cubicBezTo>
                    <a:pt x="4964" y="5664"/>
                    <a:pt x="4964" y="5647"/>
                    <a:pt x="4944" y="5629"/>
                  </a:cubicBezTo>
                  <a:cubicBezTo>
                    <a:pt x="4964" y="5612"/>
                    <a:pt x="4964" y="5594"/>
                    <a:pt x="4983" y="5594"/>
                  </a:cubicBezTo>
                  <a:cubicBezTo>
                    <a:pt x="5022" y="5594"/>
                    <a:pt x="5003" y="5542"/>
                    <a:pt x="4983" y="5542"/>
                  </a:cubicBezTo>
                  <a:lnTo>
                    <a:pt x="4906" y="5542"/>
                  </a:lnTo>
                  <a:cubicBezTo>
                    <a:pt x="4886" y="5542"/>
                    <a:pt x="4886" y="5542"/>
                    <a:pt x="4886" y="5559"/>
                  </a:cubicBezTo>
                  <a:cubicBezTo>
                    <a:pt x="4886" y="5559"/>
                    <a:pt x="4867" y="5542"/>
                    <a:pt x="4867" y="5542"/>
                  </a:cubicBezTo>
                  <a:cubicBezTo>
                    <a:pt x="4886" y="5524"/>
                    <a:pt x="4906" y="5507"/>
                    <a:pt x="4906" y="5507"/>
                  </a:cubicBezTo>
                  <a:cubicBezTo>
                    <a:pt x="4925" y="5489"/>
                    <a:pt x="4906" y="5454"/>
                    <a:pt x="4886" y="5454"/>
                  </a:cubicBezTo>
                  <a:cubicBezTo>
                    <a:pt x="4867" y="5472"/>
                    <a:pt x="4828" y="5472"/>
                    <a:pt x="4809" y="5507"/>
                  </a:cubicBezTo>
                  <a:cubicBezTo>
                    <a:pt x="4712" y="5437"/>
                    <a:pt x="4635" y="5367"/>
                    <a:pt x="4557" y="5297"/>
                  </a:cubicBezTo>
                  <a:cubicBezTo>
                    <a:pt x="4403" y="5139"/>
                    <a:pt x="4325" y="5017"/>
                    <a:pt x="4093" y="4947"/>
                  </a:cubicBezTo>
                  <a:cubicBezTo>
                    <a:pt x="3977" y="4912"/>
                    <a:pt x="3899" y="5034"/>
                    <a:pt x="3938" y="5122"/>
                  </a:cubicBezTo>
                  <a:cubicBezTo>
                    <a:pt x="3977" y="5227"/>
                    <a:pt x="4132" y="5297"/>
                    <a:pt x="4151" y="5402"/>
                  </a:cubicBezTo>
                  <a:cubicBezTo>
                    <a:pt x="4151" y="5437"/>
                    <a:pt x="4228" y="5437"/>
                    <a:pt x="4228" y="5402"/>
                  </a:cubicBezTo>
                  <a:cubicBezTo>
                    <a:pt x="4228" y="5402"/>
                    <a:pt x="4228" y="5384"/>
                    <a:pt x="4228" y="5384"/>
                  </a:cubicBezTo>
                  <a:cubicBezTo>
                    <a:pt x="4267" y="5437"/>
                    <a:pt x="4306" y="5472"/>
                    <a:pt x="4364" y="5524"/>
                  </a:cubicBezTo>
                  <a:cubicBezTo>
                    <a:pt x="4441" y="5612"/>
                    <a:pt x="4577" y="5682"/>
                    <a:pt x="4654" y="5769"/>
                  </a:cubicBezTo>
                  <a:cubicBezTo>
                    <a:pt x="4577" y="6032"/>
                    <a:pt x="4596" y="6399"/>
                    <a:pt x="4596" y="6557"/>
                  </a:cubicBezTo>
                  <a:cubicBezTo>
                    <a:pt x="4577" y="6890"/>
                    <a:pt x="4596" y="7240"/>
                    <a:pt x="4654" y="7572"/>
                  </a:cubicBezTo>
                  <a:cubicBezTo>
                    <a:pt x="4654" y="7590"/>
                    <a:pt x="4654" y="7590"/>
                    <a:pt x="4654" y="7607"/>
                  </a:cubicBezTo>
                  <a:cubicBezTo>
                    <a:pt x="4364" y="7275"/>
                    <a:pt x="4035" y="6977"/>
                    <a:pt x="3745" y="6644"/>
                  </a:cubicBezTo>
                  <a:cubicBezTo>
                    <a:pt x="3667" y="6557"/>
                    <a:pt x="3570" y="6452"/>
                    <a:pt x="3493" y="6347"/>
                  </a:cubicBezTo>
                  <a:cubicBezTo>
                    <a:pt x="3512" y="5997"/>
                    <a:pt x="3512" y="5647"/>
                    <a:pt x="3474" y="5279"/>
                  </a:cubicBezTo>
                  <a:cubicBezTo>
                    <a:pt x="3454" y="5174"/>
                    <a:pt x="3435" y="5052"/>
                    <a:pt x="3416" y="4947"/>
                  </a:cubicBezTo>
                  <a:cubicBezTo>
                    <a:pt x="3416" y="4842"/>
                    <a:pt x="3416" y="4737"/>
                    <a:pt x="3396" y="4632"/>
                  </a:cubicBezTo>
                  <a:cubicBezTo>
                    <a:pt x="3396" y="4632"/>
                    <a:pt x="3396" y="4614"/>
                    <a:pt x="3396" y="4614"/>
                  </a:cubicBezTo>
                  <a:cubicBezTo>
                    <a:pt x="3416" y="4614"/>
                    <a:pt x="3435" y="4597"/>
                    <a:pt x="3435" y="4579"/>
                  </a:cubicBezTo>
                  <a:cubicBezTo>
                    <a:pt x="3493" y="4334"/>
                    <a:pt x="3822" y="4141"/>
                    <a:pt x="4016" y="3966"/>
                  </a:cubicBezTo>
                  <a:cubicBezTo>
                    <a:pt x="4229" y="3774"/>
                    <a:pt x="4403" y="3599"/>
                    <a:pt x="4558" y="3354"/>
                  </a:cubicBezTo>
                  <a:cubicBezTo>
                    <a:pt x="4616" y="3266"/>
                    <a:pt x="4461" y="3179"/>
                    <a:pt x="4403" y="3284"/>
                  </a:cubicBezTo>
                  <a:cubicBezTo>
                    <a:pt x="4229" y="3581"/>
                    <a:pt x="3958" y="3826"/>
                    <a:pt x="3706" y="4054"/>
                  </a:cubicBezTo>
                  <a:cubicBezTo>
                    <a:pt x="3570" y="4176"/>
                    <a:pt x="3416" y="4299"/>
                    <a:pt x="3358" y="4456"/>
                  </a:cubicBezTo>
                  <a:cubicBezTo>
                    <a:pt x="3338" y="4351"/>
                    <a:pt x="3300" y="4246"/>
                    <a:pt x="3280" y="4141"/>
                  </a:cubicBezTo>
                  <a:cubicBezTo>
                    <a:pt x="3280" y="4071"/>
                    <a:pt x="3280" y="4019"/>
                    <a:pt x="3261" y="3949"/>
                  </a:cubicBezTo>
                  <a:cubicBezTo>
                    <a:pt x="3261" y="3861"/>
                    <a:pt x="3106" y="3861"/>
                    <a:pt x="3087" y="3949"/>
                  </a:cubicBezTo>
                  <a:cubicBezTo>
                    <a:pt x="3067" y="4386"/>
                    <a:pt x="3203" y="4824"/>
                    <a:pt x="3261" y="5262"/>
                  </a:cubicBezTo>
                  <a:cubicBezTo>
                    <a:pt x="3300" y="5524"/>
                    <a:pt x="3280" y="5787"/>
                    <a:pt x="3280" y="6049"/>
                  </a:cubicBezTo>
                  <a:cubicBezTo>
                    <a:pt x="3241" y="5997"/>
                    <a:pt x="3183" y="5944"/>
                    <a:pt x="3145" y="5892"/>
                  </a:cubicBezTo>
                  <a:cubicBezTo>
                    <a:pt x="3145" y="5874"/>
                    <a:pt x="3125" y="5857"/>
                    <a:pt x="3106" y="5839"/>
                  </a:cubicBezTo>
                  <a:cubicBezTo>
                    <a:pt x="2951" y="5664"/>
                    <a:pt x="2777" y="5507"/>
                    <a:pt x="2564" y="5367"/>
                  </a:cubicBezTo>
                  <a:cubicBezTo>
                    <a:pt x="2467" y="5297"/>
                    <a:pt x="2370" y="5402"/>
                    <a:pt x="2390" y="5489"/>
                  </a:cubicBezTo>
                  <a:cubicBezTo>
                    <a:pt x="2409" y="5647"/>
                    <a:pt x="2545" y="5734"/>
                    <a:pt x="2661" y="5839"/>
                  </a:cubicBezTo>
                  <a:cubicBezTo>
                    <a:pt x="2700" y="5874"/>
                    <a:pt x="2719" y="5892"/>
                    <a:pt x="2758" y="5927"/>
                  </a:cubicBezTo>
                  <a:cubicBezTo>
                    <a:pt x="2603" y="5997"/>
                    <a:pt x="2448" y="6067"/>
                    <a:pt x="2274" y="6084"/>
                  </a:cubicBezTo>
                  <a:cubicBezTo>
                    <a:pt x="1964" y="6102"/>
                    <a:pt x="1712" y="5664"/>
                    <a:pt x="1499" y="5507"/>
                  </a:cubicBezTo>
                  <a:cubicBezTo>
                    <a:pt x="1345" y="5384"/>
                    <a:pt x="1151" y="5297"/>
                    <a:pt x="958" y="5297"/>
                  </a:cubicBezTo>
                  <a:cubicBezTo>
                    <a:pt x="822" y="5297"/>
                    <a:pt x="319" y="5472"/>
                    <a:pt x="261" y="5367"/>
                  </a:cubicBezTo>
                  <a:cubicBezTo>
                    <a:pt x="183" y="5244"/>
                    <a:pt x="-49" y="5332"/>
                    <a:pt x="9" y="5454"/>
                  </a:cubicBezTo>
                  <a:cubicBezTo>
                    <a:pt x="67" y="5612"/>
                    <a:pt x="203" y="5647"/>
                    <a:pt x="377" y="5647"/>
                  </a:cubicBezTo>
                  <a:cubicBezTo>
                    <a:pt x="512" y="5647"/>
                    <a:pt x="648" y="5594"/>
                    <a:pt x="783" y="5577"/>
                  </a:cubicBezTo>
                  <a:cubicBezTo>
                    <a:pt x="1112" y="5542"/>
                    <a:pt x="1306" y="5664"/>
                    <a:pt x="1538" y="5857"/>
                  </a:cubicBezTo>
                  <a:cubicBezTo>
                    <a:pt x="1693" y="5997"/>
                    <a:pt x="1848" y="6277"/>
                    <a:pt x="2099" y="6294"/>
                  </a:cubicBezTo>
                  <a:cubicBezTo>
                    <a:pt x="2351" y="6329"/>
                    <a:pt x="2641" y="6137"/>
                    <a:pt x="2912" y="6014"/>
                  </a:cubicBezTo>
                  <a:cubicBezTo>
                    <a:pt x="3048" y="6154"/>
                    <a:pt x="3164" y="6294"/>
                    <a:pt x="3280" y="6452"/>
                  </a:cubicBezTo>
                  <a:cubicBezTo>
                    <a:pt x="3280" y="6469"/>
                    <a:pt x="3300" y="6469"/>
                    <a:pt x="3300" y="6487"/>
                  </a:cubicBezTo>
                  <a:cubicBezTo>
                    <a:pt x="3300" y="6539"/>
                    <a:pt x="3300" y="6609"/>
                    <a:pt x="3300" y="6662"/>
                  </a:cubicBezTo>
                  <a:cubicBezTo>
                    <a:pt x="3300" y="6767"/>
                    <a:pt x="3474" y="6785"/>
                    <a:pt x="3512" y="6715"/>
                  </a:cubicBezTo>
                  <a:cubicBezTo>
                    <a:pt x="3803" y="7012"/>
                    <a:pt x="4132" y="7292"/>
                    <a:pt x="4248" y="7660"/>
                  </a:cubicBezTo>
                  <a:cubicBezTo>
                    <a:pt x="4267" y="7712"/>
                    <a:pt x="4383" y="7712"/>
                    <a:pt x="4364" y="7642"/>
                  </a:cubicBezTo>
                  <a:cubicBezTo>
                    <a:pt x="4364" y="7607"/>
                    <a:pt x="4364" y="7572"/>
                    <a:pt x="4345" y="7520"/>
                  </a:cubicBezTo>
                  <a:cubicBezTo>
                    <a:pt x="4500" y="7677"/>
                    <a:pt x="4635" y="7835"/>
                    <a:pt x="4771" y="8010"/>
                  </a:cubicBezTo>
                  <a:cubicBezTo>
                    <a:pt x="4809" y="8185"/>
                    <a:pt x="4867" y="8377"/>
                    <a:pt x="4964" y="8517"/>
                  </a:cubicBezTo>
                  <a:cubicBezTo>
                    <a:pt x="5003" y="8640"/>
                    <a:pt x="5042" y="8780"/>
                    <a:pt x="5080" y="8920"/>
                  </a:cubicBezTo>
                  <a:cubicBezTo>
                    <a:pt x="5100" y="9025"/>
                    <a:pt x="5293" y="9008"/>
                    <a:pt x="5274" y="8903"/>
                  </a:cubicBezTo>
                  <a:cubicBezTo>
                    <a:pt x="5274" y="8868"/>
                    <a:pt x="5274" y="8850"/>
                    <a:pt x="5254" y="8815"/>
                  </a:cubicBezTo>
                  <a:cubicBezTo>
                    <a:pt x="5312" y="8868"/>
                    <a:pt x="5371" y="8938"/>
                    <a:pt x="5409" y="9008"/>
                  </a:cubicBezTo>
                  <a:cubicBezTo>
                    <a:pt x="5835" y="9533"/>
                    <a:pt x="6280" y="10040"/>
                    <a:pt x="6648" y="10618"/>
                  </a:cubicBezTo>
                  <a:cubicBezTo>
                    <a:pt x="6725" y="10723"/>
                    <a:pt x="6803" y="10845"/>
                    <a:pt x="6861" y="10951"/>
                  </a:cubicBezTo>
                  <a:cubicBezTo>
                    <a:pt x="6454" y="10916"/>
                    <a:pt x="6048" y="10863"/>
                    <a:pt x="5622" y="10775"/>
                  </a:cubicBezTo>
                  <a:cubicBezTo>
                    <a:pt x="5138" y="10688"/>
                    <a:pt x="4422" y="10670"/>
                    <a:pt x="4016" y="10408"/>
                  </a:cubicBezTo>
                  <a:cubicBezTo>
                    <a:pt x="3958" y="10373"/>
                    <a:pt x="3900" y="10355"/>
                    <a:pt x="3861" y="10355"/>
                  </a:cubicBezTo>
                  <a:cubicBezTo>
                    <a:pt x="3784" y="10303"/>
                    <a:pt x="3667" y="10285"/>
                    <a:pt x="3590" y="10320"/>
                  </a:cubicBezTo>
                  <a:cubicBezTo>
                    <a:pt x="3435" y="10198"/>
                    <a:pt x="3280" y="10093"/>
                    <a:pt x="3164" y="9970"/>
                  </a:cubicBezTo>
                  <a:cubicBezTo>
                    <a:pt x="3048" y="9848"/>
                    <a:pt x="2951" y="9725"/>
                    <a:pt x="2835" y="9585"/>
                  </a:cubicBezTo>
                  <a:cubicBezTo>
                    <a:pt x="2893" y="9253"/>
                    <a:pt x="2951" y="8903"/>
                    <a:pt x="3029" y="8570"/>
                  </a:cubicBezTo>
                  <a:cubicBezTo>
                    <a:pt x="3087" y="8272"/>
                    <a:pt x="3183" y="7975"/>
                    <a:pt x="3145" y="7660"/>
                  </a:cubicBezTo>
                  <a:cubicBezTo>
                    <a:pt x="3145" y="7590"/>
                    <a:pt x="3029" y="7590"/>
                    <a:pt x="3029" y="7660"/>
                  </a:cubicBezTo>
                  <a:cubicBezTo>
                    <a:pt x="3029" y="8272"/>
                    <a:pt x="2893" y="8903"/>
                    <a:pt x="2777" y="9498"/>
                  </a:cubicBezTo>
                  <a:cubicBezTo>
                    <a:pt x="2467" y="9078"/>
                    <a:pt x="2216" y="8640"/>
                    <a:pt x="1925" y="8220"/>
                  </a:cubicBezTo>
                  <a:cubicBezTo>
                    <a:pt x="1829" y="8080"/>
                    <a:pt x="1596" y="8202"/>
                    <a:pt x="1693" y="8342"/>
                  </a:cubicBezTo>
                  <a:cubicBezTo>
                    <a:pt x="1945" y="8745"/>
                    <a:pt x="2196" y="9165"/>
                    <a:pt x="2506" y="9568"/>
                  </a:cubicBezTo>
                  <a:cubicBezTo>
                    <a:pt x="2332" y="9568"/>
                    <a:pt x="2158" y="9638"/>
                    <a:pt x="1964" y="9673"/>
                  </a:cubicBezTo>
                  <a:cubicBezTo>
                    <a:pt x="1751" y="9725"/>
                    <a:pt x="1538" y="9725"/>
                    <a:pt x="1345" y="9690"/>
                  </a:cubicBezTo>
                  <a:cubicBezTo>
                    <a:pt x="1248" y="9498"/>
                    <a:pt x="1151" y="9288"/>
                    <a:pt x="1054" y="9095"/>
                  </a:cubicBezTo>
                  <a:cubicBezTo>
                    <a:pt x="1016" y="9025"/>
                    <a:pt x="977" y="8973"/>
                    <a:pt x="938" y="8903"/>
                  </a:cubicBezTo>
                  <a:cubicBezTo>
                    <a:pt x="1093" y="8552"/>
                    <a:pt x="1190" y="8185"/>
                    <a:pt x="1306" y="7835"/>
                  </a:cubicBezTo>
                  <a:cubicBezTo>
                    <a:pt x="1325" y="7765"/>
                    <a:pt x="1190" y="7730"/>
                    <a:pt x="1170" y="7800"/>
                  </a:cubicBezTo>
                  <a:cubicBezTo>
                    <a:pt x="1074" y="8132"/>
                    <a:pt x="958" y="8465"/>
                    <a:pt x="880" y="8798"/>
                  </a:cubicBezTo>
                  <a:cubicBezTo>
                    <a:pt x="745" y="8587"/>
                    <a:pt x="590" y="8395"/>
                    <a:pt x="416" y="8202"/>
                  </a:cubicBezTo>
                  <a:cubicBezTo>
                    <a:pt x="358" y="8132"/>
                    <a:pt x="241" y="8220"/>
                    <a:pt x="280" y="8290"/>
                  </a:cubicBezTo>
                  <a:cubicBezTo>
                    <a:pt x="474" y="8517"/>
                    <a:pt x="667" y="8763"/>
                    <a:pt x="822" y="9025"/>
                  </a:cubicBezTo>
                  <a:cubicBezTo>
                    <a:pt x="822" y="9043"/>
                    <a:pt x="822" y="9043"/>
                    <a:pt x="822" y="9060"/>
                  </a:cubicBezTo>
                  <a:cubicBezTo>
                    <a:pt x="822" y="9078"/>
                    <a:pt x="841" y="9095"/>
                    <a:pt x="861" y="9078"/>
                  </a:cubicBezTo>
                  <a:cubicBezTo>
                    <a:pt x="899" y="9148"/>
                    <a:pt x="938" y="9200"/>
                    <a:pt x="996" y="9270"/>
                  </a:cubicBezTo>
                  <a:cubicBezTo>
                    <a:pt x="1074" y="9393"/>
                    <a:pt x="1132" y="9515"/>
                    <a:pt x="1209" y="9638"/>
                  </a:cubicBezTo>
                  <a:cubicBezTo>
                    <a:pt x="977" y="9585"/>
                    <a:pt x="745" y="9515"/>
                    <a:pt x="512" y="9410"/>
                  </a:cubicBezTo>
                  <a:cubicBezTo>
                    <a:pt x="396" y="9358"/>
                    <a:pt x="280" y="9515"/>
                    <a:pt x="396" y="9585"/>
                  </a:cubicBezTo>
                  <a:cubicBezTo>
                    <a:pt x="687" y="9725"/>
                    <a:pt x="1016" y="9813"/>
                    <a:pt x="1345" y="9848"/>
                  </a:cubicBezTo>
                  <a:cubicBezTo>
                    <a:pt x="1364" y="9865"/>
                    <a:pt x="1383" y="9900"/>
                    <a:pt x="1403" y="9918"/>
                  </a:cubicBezTo>
                  <a:cubicBezTo>
                    <a:pt x="1132" y="10110"/>
                    <a:pt x="1132" y="10653"/>
                    <a:pt x="764" y="10670"/>
                  </a:cubicBezTo>
                  <a:cubicBezTo>
                    <a:pt x="648" y="10670"/>
                    <a:pt x="648" y="10810"/>
                    <a:pt x="764" y="10828"/>
                  </a:cubicBezTo>
                  <a:cubicBezTo>
                    <a:pt x="1248" y="10863"/>
                    <a:pt x="1209" y="10233"/>
                    <a:pt x="1461" y="10005"/>
                  </a:cubicBezTo>
                  <a:cubicBezTo>
                    <a:pt x="1480" y="10023"/>
                    <a:pt x="1500" y="10058"/>
                    <a:pt x="1519" y="10075"/>
                  </a:cubicBezTo>
                  <a:cubicBezTo>
                    <a:pt x="1558" y="10110"/>
                    <a:pt x="1616" y="10058"/>
                    <a:pt x="1596" y="10023"/>
                  </a:cubicBezTo>
                  <a:cubicBezTo>
                    <a:pt x="1557" y="9970"/>
                    <a:pt x="1519" y="9918"/>
                    <a:pt x="1499" y="9865"/>
                  </a:cubicBezTo>
                  <a:cubicBezTo>
                    <a:pt x="1538" y="9865"/>
                    <a:pt x="1577" y="9865"/>
                    <a:pt x="1616" y="9865"/>
                  </a:cubicBezTo>
                  <a:cubicBezTo>
                    <a:pt x="1983" y="9865"/>
                    <a:pt x="2293" y="9725"/>
                    <a:pt x="2641" y="9655"/>
                  </a:cubicBezTo>
                  <a:cubicBezTo>
                    <a:pt x="2699" y="9725"/>
                    <a:pt x="2758" y="9795"/>
                    <a:pt x="2816" y="9865"/>
                  </a:cubicBezTo>
                  <a:cubicBezTo>
                    <a:pt x="2970" y="10040"/>
                    <a:pt x="3125" y="10215"/>
                    <a:pt x="3319" y="10355"/>
                  </a:cubicBezTo>
                  <a:cubicBezTo>
                    <a:pt x="3377" y="10390"/>
                    <a:pt x="3435" y="10425"/>
                    <a:pt x="3493" y="10478"/>
                  </a:cubicBezTo>
                  <a:cubicBezTo>
                    <a:pt x="3474" y="10548"/>
                    <a:pt x="3512" y="10600"/>
                    <a:pt x="3570" y="10653"/>
                  </a:cubicBezTo>
                  <a:cubicBezTo>
                    <a:pt x="3628" y="10705"/>
                    <a:pt x="3706" y="10758"/>
                    <a:pt x="3783" y="10793"/>
                  </a:cubicBezTo>
                  <a:cubicBezTo>
                    <a:pt x="3687" y="10916"/>
                    <a:pt x="3745" y="11126"/>
                    <a:pt x="3958" y="11161"/>
                  </a:cubicBezTo>
                  <a:cubicBezTo>
                    <a:pt x="3958" y="11161"/>
                    <a:pt x="3958" y="11161"/>
                    <a:pt x="3958" y="11178"/>
                  </a:cubicBezTo>
                  <a:cubicBezTo>
                    <a:pt x="4364" y="11441"/>
                    <a:pt x="4809" y="11563"/>
                    <a:pt x="5274" y="11598"/>
                  </a:cubicBezTo>
                  <a:cubicBezTo>
                    <a:pt x="5138" y="11633"/>
                    <a:pt x="5003" y="11668"/>
                    <a:pt x="4867" y="11703"/>
                  </a:cubicBezTo>
                  <a:cubicBezTo>
                    <a:pt x="4712" y="11738"/>
                    <a:pt x="4674" y="11878"/>
                    <a:pt x="4693" y="11983"/>
                  </a:cubicBezTo>
                  <a:cubicBezTo>
                    <a:pt x="4499" y="12106"/>
                    <a:pt x="4306" y="12211"/>
                    <a:pt x="4112" y="12316"/>
                  </a:cubicBezTo>
                  <a:cubicBezTo>
                    <a:pt x="3996" y="12386"/>
                    <a:pt x="3880" y="12438"/>
                    <a:pt x="3783" y="12508"/>
                  </a:cubicBezTo>
                  <a:cubicBezTo>
                    <a:pt x="3667" y="12491"/>
                    <a:pt x="3532" y="12526"/>
                    <a:pt x="3512" y="12666"/>
                  </a:cubicBezTo>
                  <a:cubicBezTo>
                    <a:pt x="3474" y="12876"/>
                    <a:pt x="3203" y="12981"/>
                    <a:pt x="3048" y="13121"/>
                  </a:cubicBezTo>
                  <a:cubicBezTo>
                    <a:pt x="3048" y="13121"/>
                    <a:pt x="3048" y="13121"/>
                    <a:pt x="3048" y="13121"/>
                  </a:cubicBezTo>
                  <a:cubicBezTo>
                    <a:pt x="2641" y="13104"/>
                    <a:pt x="2235" y="13068"/>
                    <a:pt x="1828" y="13068"/>
                  </a:cubicBezTo>
                  <a:cubicBezTo>
                    <a:pt x="1770" y="12963"/>
                    <a:pt x="1674" y="12876"/>
                    <a:pt x="1577" y="12753"/>
                  </a:cubicBezTo>
                  <a:cubicBezTo>
                    <a:pt x="1538" y="12701"/>
                    <a:pt x="1480" y="12666"/>
                    <a:pt x="1441" y="12613"/>
                  </a:cubicBezTo>
                  <a:cubicBezTo>
                    <a:pt x="1654" y="12368"/>
                    <a:pt x="1848" y="12088"/>
                    <a:pt x="2157" y="11966"/>
                  </a:cubicBezTo>
                  <a:cubicBezTo>
                    <a:pt x="2216" y="11948"/>
                    <a:pt x="2235" y="11861"/>
                    <a:pt x="2196" y="11808"/>
                  </a:cubicBezTo>
                  <a:cubicBezTo>
                    <a:pt x="2080" y="11651"/>
                    <a:pt x="1906" y="11563"/>
                    <a:pt x="1751" y="11423"/>
                  </a:cubicBezTo>
                  <a:cubicBezTo>
                    <a:pt x="1635" y="11318"/>
                    <a:pt x="1538" y="11213"/>
                    <a:pt x="1403" y="11126"/>
                  </a:cubicBezTo>
                  <a:cubicBezTo>
                    <a:pt x="1383" y="11091"/>
                    <a:pt x="1364" y="11073"/>
                    <a:pt x="1325" y="11073"/>
                  </a:cubicBezTo>
                  <a:cubicBezTo>
                    <a:pt x="1306" y="11073"/>
                    <a:pt x="1287" y="11073"/>
                    <a:pt x="1267" y="11056"/>
                  </a:cubicBezTo>
                  <a:cubicBezTo>
                    <a:pt x="1093" y="11021"/>
                    <a:pt x="1035" y="11231"/>
                    <a:pt x="1190" y="11301"/>
                  </a:cubicBezTo>
                  <a:cubicBezTo>
                    <a:pt x="1383" y="11371"/>
                    <a:pt x="1500" y="11528"/>
                    <a:pt x="1635" y="11651"/>
                  </a:cubicBezTo>
                  <a:cubicBezTo>
                    <a:pt x="1732" y="11721"/>
                    <a:pt x="1829" y="11791"/>
                    <a:pt x="1925" y="11861"/>
                  </a:cubicBezTo>
                  <a:cubicBezTo>
                    <a:pt x="1732" y="12071"/>
                    <a:pt x="1558" y="12298"/>
                    <a:pt x="1383" y="12526"/>
                  </a:cubicBezTo>
                  <a:cubicBezTo>
                    <a:pt x="1306" y="12438"/>
                    <a:pt x="1229" y="12351"/>
                    <a:pt x="1151" y="12263"/>
                  </a:cubicBezTo>
                  <a:cubicBezTo>
                    <a:pt x="1093" y="12158"/>
                    <a:pt x="1054" y="12106"/>
                    <a:pt x="919" y="12071"/>
                  </a:cubicBezTo>
                  <a:cubicBezTo>
                    <a:pt x="764" y="12036"/>
                    <a:pt x="725" y="12228"/>
                    <a:pt x="861" y="12281"/>
                  </a:cubicBezTo>
                  <a:cubicBezTo>
                    <a:pt x="938" y="12298"/>
                    <a:pt x="996" y="12456"/>
                    <a:pt x="1054" y="12508"/>
                  </a:cubicBezTo>
                  <a:cubicBezTo>
                    <a:pt x="1112" y="12578"/>
                    <a:pt x="1190" y="12631"/>
                    <a:pt x="1248" y="12683"/>
                  </a:cubicBezTo>
                  <a:lnTo>
                    <a:pt x="1248" y="12683"/>
                  </a:lnTo>
                  <a:cubicBezTo>
                    <a:pt x="1229" y="12718"/>
                    <a:pt x="1267" y="12753"/>
                    <a:pt x="1306" y="12736"/>
                  </a:cubicBezTo>
                  <a:cubicBezTo>
                    <a:pt x="1325" y="12753"/>
                    <a:pt x="1345" y="12771"/>
                    <a:pt x="1383" y="12806"/>
                  </a:cubicBezTo>
                  <a:cubicBezTo>
                    <a:pt x="1480" y="12893"/>
                    <a:pt x="1558" y="12963"/>
                    <a:pt x="1635" y="13051"/>
                  </a:cubicBezTo>
                  <a:cubicBezTo>
                    <a:pt x="1325" y="13051"/>
                    <a:pt x="996" y="13069"/>
                    <a:pt x="687" y="13086"/>
                  </a:cubicBezTo>
                  <a:cubicBezTo>
                    <a:pt x="570" y="13086"/>
                    <a:pt x="570" y="13226"/>
                    <a:pt x="687" y="13244"/>
                  </a:cubicBezTo>
                  <a:cubicBezTo>
                    <a:pt x="1054" y="13279"/>
                    <a:pt x="1422" y="13279"/>
                    <a:pt x="1790" y="13279"/>
                  </a:cubicBezTo>
                  <a:cubicBezTo>
                    <a:pt x="1809" y="13331"/>
                    <a:pt x="1829" y="13384"/>
                    <a:pt x="1848" y="13436"/>
                  </a:cubicBezTo>
                  <a:cubicBezTo>
                    <a:pt x="1848" y="13471"/>
                    <a:pt x="1906" y="13454"/>
                    <a:pt x="1906" y="13436"/>
                  </a:cubicBezTo>
                  <a:cubicBezTo>
                    <a:pt x="1906" y="13384"/>
                    <a:pt x="1906" y="13331"/>
                    <a:pt x="1906" y="13279"/>
                  </a:cubicBezTo>
                  <a:cubicBezTo>
                    <a:pt x="2254" y="13279"/>
                    <a:pt x="2603" y="13261"/>
                    <a:pt x="2932" y="13244"/>
                  </a:cubicBezTo>
                  <a:cubicBezTo>
                    <a:pt x="2932" y="13261"/>
                    <a:pt x="2912" y="13261"/>
                    <a:pt x="2912" y="13279"/>
                  </a:cubicBezTo>
                  <a:cubicBezTo>
                    <a:pt x="2796" y="13401"/>
                    <a:pt x="2680" y="13524"/>
                    <a:pt x="2622" y="13646"/>
                  </a:cubicBezTo>
                  <a:cubicBezTo>
                    <a:pt x="2603" y="13699"/>
                    <a:pt x="2583" y="13751"/>
                    <a:pt x="2603" y="13804"/>
                  </a:cubicBezTo>
                  <a:cubicBezTo>
                    <a:pt x="2370" y="13874"/>
                    <a:pt x="2138" y="13996"/>
                    <a:pt x="1906" y="14066"/>
                  </a:cubicBezTo>
                  <a:cubicBezTo>
                    <a:pt x="1441" y="14206"/>
                    <a:pt x="957" y="14259"/>
                    <a:pt x="474" y="14329"/>
                  </a:cubicBezTo>
                  <a:cubicBezTo>
                    <a:pt x="357" y="14346"/>
                    <a:pt x="396" y="14504"/>
                    <a:pt x="493" y="14504"/>
                  </a:cubicBezTo>
                  <a:cubicBezTo>
                    <a:pt x="899" y="14486"/>
                    <a:pt x="1306" y="14399"/>
                    <a:pt x="1712" y="14294"/>
                  </a:cubicBezTo>
                  <a:cubicBezTo>
                    <a:pt x="1732" y="14294"/>
                    <a:pt x="1770" y="14276"/>
                    <a:pt x="1790" y="14276"/>
                  </a:cubicBezTo>
                  <a:cubicBezTo>
                    <a:pt x="1654" y="14626"/>
                    <a:pt x="1615" y="14871"/>
                    <a:pt x="1809" y="15204"/>
                  </a:cubicBezTo>
                  <a:cubicBezTo>
                    <a:pt x="1964" y="15484"/>
                    <a:pt x="1906" y="15694"/>
                    <a:pt x="1519" y="15712"/>
                  </a:cubicBezTo>
                  <a:cubicBezTo>
                    <a:pt x="1325" y="15712"/>
                    <a:pt x="1228" y="15712"/>
                    <a:pt x="1074" y="15852"/>
                  </a:cubicBezTo>
                  <a:cubicBezTo>
                    <a:pt x="919" y="15992"/>
                    <a:pt x="1151" y="16184"/>
                    <a:pt x="1306" y="16062"/>
                  </a:cubicBezTo>
                  <a:cubicBezTo>
                    <a:pt x="1461" y="15939"/>
                    <a:pt x="1751" y="16062"/>
                    <a:pt x="1945" y="15939"/>
                  </a:cubicBezTo>
                  <a:cubicBezTo>
                    <a:pt x="2080" y="15852"/>
                    <a:pt x="2177" y="15729"/>
                    <a:pt x="2196" y="15572"/>
                  </a:cubicBezTo>
                  <a:cubicBezTo>
                    <a:pt x="2235" y="15379"/>
                    <a:pt x="2157" y="15222"/>
                    <a:pt x="2061" y="15064"/>
                  </a:cubicBezTo>
                  <a:cubicBezTo>
                    <a:pt x="1886" y="14766"/>
                    <a:pt x="1944" y="14556"/>
                    <a:pt x="1964" y="14241"/>
                  </a:cubicBezTo>
                  <a:cubicBezTo>
                    <a:pt x="1964" y="14224"/>
                    <a:pt x="1964" y="14206"/>
                    <a:pt x="1964" y="14206"/>
                  </a:cubicBezTo>
                  <a:cubicBezTo>
                    <a:pt x="2196" y="14119"/>
                    <a:pt x="2428" y="13979"/>
                    <a:pt x="2661" y="13909"/>
                  </a:cubicBezTo>
                  <a:cubicBezTo>
                    <a:pt x="2738" y="14014"/>
                    <a:pt x="2912" y="14066"/>
                    <a:pt x="3048" y="13944"/>
                  </a:cubicBezTo>
                  <a:cubicBezTo>
                    <a:pt x="3164" y="13821"/>
                    <a:pt x="3261" y="13699"/>
                    <a:pt x="3357" y="13576"/>
                  </a:cubicBezTo>
                  <a:cubicBezTo>
                    <a:pt x="3435" y="13506"/>
                    <a:pt x="3532" y="13419"/>
                    <a:pt x="3648" y="13349"/>
                  </a:cubicBezTo>
                  <a:cubicBezTo>
                    <a:pt x="3648" y="13419"/>
                    <a:pt x="3648" y="13506"/>
                    <a:pt x="3648" y="13576"/>
                  </a:cubicBezTo>
                  <a:cubicBezTo>
                    <a:pt x="3648" y="13611"/>
                    <a:pt x="3628" y="13629"/>
                    <a:pt x="3628" y="13664"/>
                  </a:cubicBezTo>
                  <a:cubicBezTo>
                    <a:pt x="3628" y="13681"/>
                    <a:pt x="3628" y="13699"/>
                    <a:pt x="3648" y="13716"/>
                  </a:cubicBezTo>
                  <a:cubicBezTo>
                    <a:pt x="3648" y="13856"/>
                    <a:pt x="3648" y="13996"/>
                    <a:pt x="3648" y="14119"/>
                  </a:cubicBezTo>
                  <a:cubicBezTo>
                    <a:pt x="3648" y="14119"/>
                    <a:pt x="3648" y="14119"/>
                    <a:pt x="3648" y="14119"/>
                  </a:cubicBezTo>
                  <a:lnTo>
                    <a:pt x="3570" y="14171"/>
                  </a:lnTo>
                  <a:cubicBezTo>
                    <a:pt x="3532" y="14189"/>
                    <a:pt x="3532" y="14241"/>
                    <a:pt x="3570" y="14259"/>
                  </a:cubicBezTo>
                  <a:cubicBezTo>
                    <a:pt x="3590" y="14276"/>
                    <a:pt x="3628" y="14276"/>
                    <a:pt x="3648" y="14294"/>
                  </a:cubicBezTo>
                  <a:cubicBezTo>
                    <a:pt x="3609" y="14591"/>
                    <a:pt x="3532" y="14871"/>
                    <a:pt x="3299" y="15064"/>
                  </a:cubicBezTo>
                  <a:cubicBezTo>
                    <a:pt x="3203" y="15134"/>
                    <a:pt x="3357" y="15274"/>
                    <a:pt x="3435" y="15187"/>
                  </a:cubicBezTo>
                  <a:cubicBezTo>
                    <a:pt x="3667" y="14941"/>
                    <a:pt x="3745" y="14644"/>
                    <a:pt x="3764" y="14329"/>
                  </a:cubicBezTo>
                  <a:cubicBezTo>
                    <a:pt x="3822" y="14346"/>
                    <a:pt x="3880" y="14364"/>
                    <a:pt x="3938" y="14381"/>
                  </a:cubicBezTo>
                  <a:cubicBezTo>
                    <a:pt x="4209" y="14469"/>
                    <a:pt x="4287" y="14591"/>
                    <a:pt x="4325" y="14836"/>
                  </a:cubicBezTo>
                  <a:cubicBezTo>
                    <a:pt x="4345" y="14941"/>
                    <a:pt x="4345" y="15029"/>
                    <a:pt x="4383" y="15116"/>
                  </a:cubicBezTo>
                  <a:cubicBezTo>
                    <a:pt x="4461" y="15344"/>
                    <a:pt x="4500" y="15502"/>
                    <a:pt x="4500" y="15729"/>
                  </a:cubicBezTo>
                  <a:cubicBezTo>
                    <a:pt x="4500" y="15887"/>
                    <a:pt x="4770" y="15887"/>
                    <a:pt x="4790" y="15729"/>
                  </a:cubicBezTo>
                  <a:cubicBezTo>
                    <a:pt x="4790" y="15519"/>
                    <a:pt x="4790" y="15344"/>
                    <a:pt x="4712" y="15134"/>
                  </a:cubicBezTo>
                  <a:cubicBezTo>
                    <a:pt x="4654" y="14994"/>
                    <a:pt x="4616" y="14889"/>
                    <a:pt x="4596" y="14731"/>
                  </a:cubicBezTo>
                  <a:cubicBezTo>
                    <a:pt x="4577" y="14644"/>
                    <a:pt x="4577" y="14574"/>
                    <a:pt x="4538" y="14504"/>
                  </a:cubicBezTo>
                  <a:cubicBezTo>
                    <a:pt x="4422" y="14259"/>
                    <a:pt x="4054" y="14171"/>
                    <a:pt x="3764" y="14136"/>
                  </a:cubicBezTo>
                  <a:cubicBezTo>
                    <a:pt x="3764" y="13979"/>
                    <a:pt x="3745" y="13804"/>
                    <a:pt x="3725" y="13646"/>
                  </a:cubicBezTo>
                  <a:cubicBezTo>
                    <a:pt x="3880" y="13541"/>
                    <a:pt x="3996" y="13401"/>
                    <a:pt x="4093" y="13244"/>
                  </a:cubicBezTo>
                  <a:cubicBezTo>
                    <a:pt x="4151" y="13139"/>
                    <a:pt x="4229" y="13051"/>
                    <a:pt x="4306" y="12946"/>
                  </a:cubicBezTo>
                  <a:cubicBezTo>
                    <a:pt x="4558" y="12771"/>
                    <a:pt x="4887" y="12701"/>
                    <a:pt x="5158" y="12543"/>
                  </a:cubicBezTo>
                  <a:cubicBezTo>
                    <a:pt x="5274" y="12473"/>
                    <a:pt x="5371" y="12403"/>
                    <a:pt x="5487" y="12316"/>
                  </a:cubicBezTo>
                  <a:cubicBezTo>
                    <a:pt x="5603" y="12281"/>
                    <a:pt x="5700" y="12246"/>
                    <a:pt x="5816" y="12211"/>
                  </a:cubicBezTo>
                  <a:cubicBezTo>
                    <a:pt x="5971" y="12158"/>
                    <a:pt x="6029" y="12036"/>
                    <a:pt x="5990" y="11913"/>
                  </a:cubicBezTo>
                  <a:cubicBezTo>
                    <a:pt x="6067" y="11896"/>
                    <a:pt x="6164" y="11896"/>
                    <a:pt x="6242" y="11878"/>
                  </a:cubicBezTo>
                  <a:cubicBezTo>
                    <a:pt x="6358" y="12158"/>
                    <a:pt x="6822" y="12298"/>
                    <a:pt x="7325" y="12368"/>
                  </a:cubicBezTo>
                  <a:cubicBezTo>
                    <a:pt x="7383" y="12438"/>
                    <a:pt x="7442" y="12526"/>
                    <a:pt x="7519" y="12596"/>
                  </a:cubicBezTo>
                  <a:cubicBezTo>
                    <a:pt x="7635" y="12718"/>
                    <a:pt x="7771" y="12823"/>
                    <a:pt x="7887" y="12946"/>
                  </a:cubicBezTo>
                  <a:cubicBezTo>
                    <a:pt x="8022" y="13069"/>
                    <a:pt x="8100" y="13209"/>
                    <a:pt x="8177" y="13349"/>
                  </a:cubicBezTo>
                  <a:cubicBezTo>
                    <a:pt x="8293" y="13664"/>
                    <a:pt x="8409" y="13961"/>
                    <a:pt x="8525" y="14276"/>
                  </a:cubicBezTo>
                  <a:cubicBezTo>
                    <a:pt x="8564" y="14364"/>
                    <a:pt x="8583" y="14434"/>
                    <a:pt x="8622" y="14521"/>
                  </a:cubicBezTo>
                  <a:cubicBezTo>
                    <a:pt x="8603" y="14714"/>
                    <a:pt x="8583" y="14889"/>
                    <a:pt x="8583" y="15081"/>
                  </a:cubicBezTo>
                  <a:cubicBezTo>
                    <a:pt x="8371" y="15011"/>
                    <a:pt x="8158" y="14959"/>
                    <a:pt x="7964" y="14836"/>
                  </a:cubicBezTo>
                  <a:cubicBezTo>
                    <a:pt x="7732" y="14696"/>
                    <a:pt x="7616" y="14486"/>
                    <a:pt x="7461" y="14294"/>
                  </a:cubicBezTo>
                  <a:cubicBezTo>
                    <a:pt x="7267" y="14066"/>
                    <a:pt x="7016" y="13944"/>
                    <a:pt x="6783" y="13769"/>
                  </a:cubicBezTo>
                  <a:cubicBezTo>
                    <a:pt x="6629" y="13646"/>
                    <a:pt x="6377" y="13856"/>
                    <a:pt x="6551" y="13979"/>
                  </a:cubicBezTo>
                  <a:cubicBezTo>
                    <a:pt x="6861" y="14224"/>
                    <a:pt x="6958" y="14609"/>
                    <a:pt x="7170" y="14941"/>
                  </a:cubicBezTo>
                  <a:cubicBezTo>
                    <a:pt x="6629" y="15081"/>
                    <a:pt x="6067" y="14556"/>
                    <a:pt x="5719" y="14189"/>
                  </a:cubicBezTo>
                  <a:cubicBezTo>
                    <a:pt x="5777" y="13944"/>
                    <a:pt x="5816" y="13681"/>
                    <a:pt x="5854" y="13436"/>
                  </a:cubicBezTo>
                  <a:cubicBezTo>
                    <a:pt x="5874" y="13314"/>
                    <a:pt x="5912" y="13156"/>
                    <a:pt x="5835" y="13051"/>
                  </a:cubicBezTo>
                  <a:cubicBezTo>
                    <a:pt x="5796" y="12999"/>
                    <a:pt x="5583" y="12928"/>
                    <a:pt x="5564" y="12893"/>
                  </a:cubicBezTo>
                  <a:cubicBezTo>
                    <a:pt x="5583" y="12946"/>
                    <a:pt x="6048" y="12666"/>
                    <a:pt x="6261" y="12526"/>
                  </a:cubicBezTo>
                  <a:cubicBezTo>
                    <a:pt x="6358" y="12561"/>
                    <a:pt x="6474" y="12491"/>
                    <a:pt x="6474" y="12403"/>
                  </a:cubicBezTo>
                  <a:cubicBezTo>
                    <a:pt x="6474" y="12368"/>
                    <a:pt x="6474" y="12351"/>
                    <a:pt x="6474" y="12316"/>
                  </a:cubicBezTo>
                  <a:cubicBezTo>
                    <a:pt x="6474" y="12211"/>
                    <a:pt x="6338" y="12106"/>
                    <a:pt x="6222" y="12193"/>
                  </a:cubicBezTo>
                  <a:cubicBezTo>
                    <a:pt x="5912" y="12403"/>
                    <a:pt x="5603" y="12543"/>
                    <a:pt x="5274" y="12736"/>
                  </a:cubicBezTo>
                  <a:cubicBezTo>
                    <a:pt x="5235" y="12753"/>
                    <a:pt x="5196" y="12806"/>
                    <a:pt x="5196" y="12858"/>
                  </a:cubicBezTo>
                  <a:cubicBezTo>
                    <a:pt x="5196" y="13086"/>
                    <a:pt x="5312" y="13069"/>
                    <a:pt x="5487" y="13174"/>
                  </a:cubicBezTo>
                  <a:cubicBezTo>
                    <a:pt x="5719" y="13331"/>
                    <a:pt x="5641" y="13751"/>
                    <a:pt x="5603" y="14084"/>
                  </a:cubicBezTo>
                  <a:cubicBezTo>
                    <a:pt x="5487" y="13961"/>
                    <a:pt x="5371" y="13769"/>
                    <a:pt x="5216" y="13699"/>
                  </a:cubicBezTo>
                  <a:cubicBezTo>
                    <a:pt x="5042" y="13629"/>
                    <a:pt x="4790" y="13681"/>
                    <a:pt x="4596" y="13699"/>
                  </a:cubicBezTo>
                  <a:cubicBezTo>
                    <a:pt x="4558" y="13629"/>
                    <a:pt x="4403" y="13594"/>
                    <a:pt x="4345" y="13681"/>
                  </a:cubicBezTo>
                  <a:cubicBezTo>
                    <a:pt x="4325" y="13699"/>
                    <a:pt x="4306" y="13734"/>
                    <a:pt x="4306" y="13751"/>
                  </a:cubicBezTo>
                  <a:cubicBezTo>
                    <a:pt x="4267" y="13821"/>
                    <a:pt x="4306" y="13926"/>
                    <a:pt x="4403" y="13944"/>
                  </a:cubicBezTo>
                  <a:cubicBezTo>
                    <a:pt x="4558" y="13979"/>
                    <a:pt x="4674" y="13979"/>
                    <a:pt x="4829" y="13961"/>
                  </a:cubicBezTo>
                  <a:cubicBezTo>
                    <a:pt x="5100" y="13926"/>
                    <a:pt x="5100" y="13944"/>
                    <a:pt x="5274" y="14101"/>
                  </a:cubicBezTo>
                  <a:cubicBezTo>
                    <a:pt x="5448" y="14276"/>
                    <a:pt x="5622" y="14469"/>
                    <a:pt x="5816" y="14644"/>
                  </a:cubicBezTo>
                  <a:cubicBezTo>
                    <a:pt x="5816" y="14661"/>
                    <a:pt x="5816" y="14661"/>
                    <a:pt x="5816" y="14679"/>
                  </a:cubicBezTo>
                  <a:cubicBezTo>
                    <a:pt x="5854" y="14819"/>
                    <a:pt x="5835" y="14959"/>
                    <a:pt x="5816" y="15081"/>
                  </a:cubicBezTo>
                  <a:cubicBezTo>
                    <a:pt x="5680" y="15151"/>
                    <a:pt x="5564" y="15186"/>
                    <a:pt x="5409" y="15257"/>
                  </a:cubicBezTo>
                  <a:cubicBezTo>
                    <a:pt x="5235" y="15344"/>
                    <a:pt x="5177" y="15397"/>
                    <a:pt x="5080" y="15554"/>
                  </a:cubicBezTo>
                  <a:cubicBezTo>
                    <a:pt x="5003" y="15677"/>
                    <a:pt x="4983" y="15817"/>
                    <a:pt x="4906" y="15922"/>
                  </a:cubicBezTo>
                  <a:cubicBezTo>
                    <a:pt x="4809" y="16044"/>
                    <a:pt x="4674" y="16114"/>
                    <a:pt x="4577" y="16219"/>
                  </a:cubicBezTo>
                  <a:cubicBezTo>
                    <a:pt x="4461" y="16342"/>
                    <a:pt x="4403" y="16447"/>
                    <a:pt x="4422" y="16604"/>
                  </a:cubicBezTo>
                  <a:cubicBezTo>
                    <a:pt x="4441" y="16919"/>
                    <a:pt x="5061" y="17392"/>
                    <a:pt x="4558" y="17532"/>
                  </a:cubicBezTo>
                  <a:cubicBezTo>
                    <a:pt x="4093" y="17655"/>
                    <a:pt x="3532" y="17410"/>
                    <a:pt x="3048" y="17427"/>
                  </a:cubicBezTo>
                  <a:cubicBezTo>
                    <a:pt x="2835" y="17427"/>
                    <a:pt x="2835" y="17707"/>
                    <a:pt x="3048" y="17725"/>
                  </a:cubicBezTo>
                  <a:cubicBezTo>
                    <a:pt x="3067" y="17725"/>
                    <a:pt x="3067" y="17725"/>
                    <a:pt x="3087" y="17725"/>
                  </a:cubicBezTo>
                  <a:cubicBezTo>
                    <a:pt x="3087" y="17725"/>
                    <a:pt x="3106" y="17725"/>
                    <a:pt x="3106" y="17725"/>
                  </a:cubicBezTo>
                  <a:cubicBezTo>
                    <a:pt x="3667" y="17742"/>
                    <a:pt x="5351" y="18180"/>
                    <a:pt x="5061" y="17287"/>
                  </a:cubicBezTo>
                  <a:cubicBezTo>
                    <a:pt x="5003" y="17112"/>
                    <a:pt x="4887" y="16954"/>
                    <a:pt x="4809" y="16797"/>
                  </a:cubicBezTo>
                  <a:cubicBezTo>
                    <a:pt x="4616" y="16447"/>
                    <a:pt x="4984" y="16307"/>
                    <a:pt x="5158" y="16044"/>
                  </a:cubicBezTo>
                  <a:cubicBezTo>
                    <a:pt x="5216" y="15957"/>
                    <a:pt x="5235" y="15852"/>
                    <a:pt x="5293" y="15764"/>
                  </a:cubicBezTo>
                  <a:cubicBezTo>
                    <a:pt x="5467" y="15467"/>
                    <a:pt x="5545" y="15484"/>
                    <a:pt x="5738" y="15362"/>
                  </a:cubicBezTo>
                  <a:cubicBezTo>
                    <a:pt x="5719" y="15467"/>
                    <a:pt x="5700" y="15589"/>
                    <a:pt x="5738" y="15694"/>
                  </a:cubicBezTo>
                  <a:cubicBezTo>
                    <a:pt x="5738" y="15712"/>
                    <a:pt x="5777" y="15712"/>
                    <a:pt x="5796" y="15694"/>
                  </a:cubicBezTo>
                  <a:cubicBezTo>
                    <a:pt x="5835" y="15537"/>
                    <a:pt x="5893" y="15379"/>
                    <a:pt x="5951" y="15222"/>
                  </a:cubicBezTo>
                  <a:cubicBezTo>
                    <a:pt x="6048" y="15134"/>
                    <a:pt x="6145" y="15029"/>
                    <a:pt x="6242" y="14941"/>
                  </a:cubicBezTo>
                  <a:cubicBezTo>
                    <a:pt x="6532" y="15099"/>
                    <a:pt x="6996" y="15187"/>
                    <a:pt x="7306" y="15064"/>
                  </a:cubicBezTo>
                  <a:cubicBezTo>
                    <a:pt x="7364" y="15134"/>
                    <a:pt x="7442" y="15204"/>
                    <a:pt x="7519" y="15257"/>
                  </a:cubicBezTo>
                  <a:cubicBezTo>
                    <a:pt x="7558" y="15274"/>
                    <a:pt x="7577" y="15292"/>
                    <a:pt x="7616" y="15327"/>
                  </a:cubicBezTo>
                  <a:cubicBezTo>
                    <a:pt x="7655" y="15379"/>
                    <a:pt x="7693" y="15449"/>
                    <a:pt x="7732" y="15502"/>
                  </a:cubicBezTo>
                  <a:cubicBezTo>
                    <a:pt x="7790" y="15607"/>
                    <a:pt x="7925" y="15572"/>
                    <a:pt x="7983" y="15502"/>
                  </a:cubicBezTo>
                  <a:cubicBezTo>
                    <a:pt x="8119" y="15554"/>
                    <a:pt x="8254" y="15607"/>
                    <a:pt x="8390" y="15677"/>
                  </a:cubicBezTo>
                  <a:cubicBezTo>
                    <a:pt x="8448" y="15712"/>
                    <a:pt x="8506" y="15747"/>
                    <a:pt x="8564" y="15764"/>
                  </a:cubicBezTo>
                  <a:cubicBezTo>
                    <a:pt x="8467" y="16027"/>
                    <a:pt x="8506" y="16342"/>
                    <a:pt x="8564" y="16622"/>
                  </a:cubicBezTo>
                  <a:cubicBezTo>
                    <a:pt x="8564" y="16744"/>
                    <a:pt x="8564" y="16867"/>
                    <a:pt x="8564" y="16989"/>
                  </a:cubicBezTo>
                  <a:cubicBezTo>
                    <a:pt x="8487" y="17269"/>
                    <a:pt x="8371" y="17550"/>
                    <a:pt x="8371" y="17847"/>
                  </a:cubicBezTo>
                  <a:cubicBezTo>
                    <a:pt x="8371" y="17847"/>
                    <a:pt x="8371" y="17847"/>
                    <a:pt x="8371" y="17847"/>
                  </a:cubicBezTo>
                  <a:cubicBezTo>
                    <a:pt x="8332" y="17987"/>
                    <a:pt x="8274" y="18145"/>
                    <a:pt x="8235" y="18285"/>
                  </a:cubicBezTo>
                  <a:cubicBezTo>
                    <a:pt x="8022" y="18915"/>
                    <a:pt x="7790" y="19580"/>
                    <a:pt x="7983" y="20245"/>
                  </a:cubicBezTo>
                  <a:cubicBezTo>
                    <a:pt x="8003" y="20315"/>
                    <a:pt x="8061" y="20385"/>
                    <a:pt x="8138" y="20420"/>
                  </a:cubicBezTo>
                  <a:cubicBezTo>
                    <a:pt x="8119" y="20578"/>
                    <a:pt x="8100" y="20753"/>
                    <a:pt x="8119" y="20928"/>
                  </a:cubicBezTo>
                  <a:cubicBezTo>
                    <a:pt x="8100" y="21085"/>
                    <a:pt x="8080" y="21260"/>
                    <a:pt x="8061" y="21418"/>
                  </a:cubicBezTo>
                  <a:cubicBezTo>
                    <a:pt x="8061" y="21505"/>
                    <a:pt x="8158" y="21558"/>
                    <a:pt x="8235" y="21541"/>
                  </a:cubicBezTo>
                  <a:cubicBezTo>
                    <a:pt x="8758" y="21400"/>
                    <a:pt x="9242" y="21243"/>
                    <a:pt x="9764" y="21225"/>
                  </a:cubicBezTo>
                  <a:cubicBezTo>
                    <a:pt x="9861" y="21348"/>
                    <a:pt x="10074" y="21348"/>
                    <a:pt x="10209" y="21243"/>
                  </a:cubicBezTo>
                  <a:cubicBezTo>
                    <a:pt x="10229" y="21260"/>
                    <a:pt x="10267" y="21278"/>
                    <a:pt x="10287" y="21278"/>
                  </a:cubicBezTo>
                  <a:cubicBezTo>
                    <a:pt x="10325" y="21295"/>
                    <a:pt x="10364" y="21260"/>
                    <a:pt x="10364" y="21225"/>
                  </a:cubicBezTo>
                  <a:cubicBezTo>
                    <a:pt x="10345" y="21173"/>
                    <a:pt x="10325" y="21138"/>
                    <a:pt x="10306" y="21085"/>
                  </a:cubicBezTo>
                  <a:cubicBezTo>
                    <a:pt x="10538" y="20875"/>
                    <a:pt x="10616" y="20473"/>
                    <a:pt x="10577" y="20158"/>
                  </a:cubicBezTo>
                  <a:cubicBezTo>
                    <a:pt x="10596" y="20123"/>
                    <a:pt x="10596" y="20070"/>
                    <a:pt x="10596" y="20018"/>
                  </a:cubicBezTo>
                  <a:cubicBezTo>
                    <a:pt x="10596" y="20000"/>
                    <a:pt x="10596" y="19965"/>
                    <a:pt x="10596" y="19948"/>
                  </a:cubicBezTo>
                  <a:cubicBezTo>
                    <a:pt x="10751" y="20018"/>
                    <a:pt x="10945" y="19948"/>
                    <a:pt x="11003" y="19773"/>
                  </a:cubicBezTo>
                  <a:cubicBezTo>
                    <a:pt x="11119" y="19458"/>
                    <a:pt x="11196" y="19125"/>
                    <a:pt x="11235" y="18792"/>
                  </a:cubicBezTo>
                  <a:cubicBezTo>
                    <a:pt x="11332" y="18635"/>
                    <a:pt x="11332" y="18477"/>
                    <a:pt x="11293" y="18320"/>
                  </a:cubicBezTo>
                  <a:cubicBezTo>
                    <a:pt x="11332" y="17917"/>
                    <a:pt x="11332" y="17497"/>
                    <a:pt x="11332" y="17112"/>
                  </a:cubicBezTo>
                  <a:cubicBezTo>
                    <a:pt x="11371" y="17007"/>
                    <a:pt x="11409" y="16902"/>
                    <a:pt x="11467" y="16797"/>
                  </a:cubicBezTo>
                  <a:cubicBezTo>
                    <a:pt x="11506" y="16744"/>
                    <a:pt x="11545" y="16709"/>
                    <a:pt x="11564" y="16657"/>
                  </a:cubicBezTo>
                  <a:cubicBezTo>
                    <a:pt x="11545" y="16692"/>
                    <a:pt x="11545" y="16744"/>
                    <a:pt x="11526" y="16779"/>
                  </a:cubicBezTo>
                  <a:cubicBezTo>
                    <a:pt x="11506" y="16867"/>
                    <a:pt x="11603" y="16954"/>
                    <a:pt x="11700" y="16902"/>
                  </a:cubicBezTo>
                  <a:cubicBezTo>
                    <a:pt x="11835" y="16832"/>
                    <a:pt x="11874" y="16727"/>
                    <a:pt x="11854" y="16587"/>
                  </a:cubicBezTo>
                  <a:cubicBezTo>
                    <a:pt x="11854" y="16569"/>
                    <a:pt x="11854" y="16552"/>
                    <a:pt x="11835" y="16552"/>
                  </a:cubicBezTo>
                  <a:cubicBezTo>
                    <a:pt x="11893" y="16412"/>
                    <a:pt x="11951" y="16272"/>
                    <a:pt x="11971" y="16149"/>
                  </a:cubicBezTo>
                  <a:cubicBezTo>
                    <a:pt x="12029" y="16079"/>
                    <a:pt x="12106" y="15992"/>
                    <a:pt x="12164" y="15922"/>
                  </a:cubicBezTo>
                  <a:cubicBezTo>
                    <a:pt x="12242" y="15904"/>
                    <a:pt x="12319" y="15887"/>
                    <a:pt x="12416" y="15887"/>
                  </a:cubicBezTo>
                  <a:cubicBezTo>
                    <a:pt x="12880" y="15957"/>
                    <a:pt x="13345" y="15992"/>
                    <a:pt x="13829" y="16009"/>
                  </a:cubicBezTo>
                  <a:cubicBezTo>
                    <a:pt x="13983" y="16079"/>
                    <a:pt x="14177" y="16097"/>
                    <a:pt x="14371" y="16114"/>
                  </a:cubicBezTo>
                  <a:cubicBezTo>
                    <a:pt x="14390" y="16132"/>
                    <a:pt x="14409" y="16132"/>
                    <a:pt x="14409" y="16149"/>
                  </a:cubicBezTo>
                  <a:cubicBezTo>
                    <a:pt x="14661" y="16342"/>
                    <a:pt x="14990" y="16604"/>
                    <a:pt x="15338" y="16499"/>
                  </a:cubicBezTo>
                  <a:cubicBezTo>
                    <a:pt x="15396" y="16482"/>
                    <a:pt x="15435" y="16429"/>
                    <a:pt x="15416" y="16394"/>
                  </a:cubicBezTo>
                  <a:cubicBezTo>
                    <a:pt x="15474" y="16412"/>
                    <a:pt x="15532" y="16429"/>
                    <a:pt x="15590" y="16447"/>
                  </a:cubicBezTo>
                  <a:cubicBezTo>
                    <a:pt x="15648" y="16464"/>
                    <a:pt x="15706" y="16447"/>
                    <a:pt x="15725" y="16412"/>
                  </a:cubicBezTo>
                  <a:cubicBezTo>
                    <a:pt x="15745" y="16412"/>
                    <a:pt x="15784" y="16429"/>
                    <a:pt x="15803" y="16429"/>
                  </a:cubicBezTo>
                  <a:cubicBezTo>
                    <a:pt x="15919" y="16464"/>
                    <a:pt x="16132" y="16517"/>
                    <a:pt x="16306" y="16517"/>
                  </a:cubicBezTo>
                  <a:cubicBezTo>
                    <a:pt x="16422" y="16534"/>
                    <a:pt x="16538" y="16517"/>
                    <a:pt x="16635" y="16429"/>
                  </a:cubicBezTo>
                  <a:cubicBezTo>
                    <a:pt x="16655" y="16412"/>
                    <a:pt x="16655" y="16394"/>
                    <a:pt x="16635" y="16377"/>
                  </a:cubicBezTo>
                  <a:cubicBezTo>
                    <a:pt x="16655" y="16324"/>
                    <a:pt x="16616" y="16254"/>
                    <a:pt x="16558" y="16254"/>
                  </a:cubicBezTo>
                  <a:cubicBezTo>
                    <a:pt x="16558" y="16254"/>
                    <a:pt x="16538" y="16254"/>
                    <a:pt x="16538" y="16254"/>
                  </a:cubicBezTo>
                  <a:cubicBezTo>
                    <a:pt x="16577" y="16237"/>
                    <a:pt x="16596" y="16202"/>
                    <a:pt x="16596" y="16167"/>
                  </a:cubicBezTo>
                  <a:cubicBezTo>
                    <a:pt x="17022" y="16149"/>
                    <a:pt x="17448" y="16114"/>
                    <a:pt x="17835" y="15992"/>
                  </a:cubicBezTo>
                  <a:cubicBezTo>
                    <a:pt x="17971" y="15957"/>
                    <a:pt x="17913" y="15764"/>
                    <a:pt x="17777" y="15799"/>
                  </a:cubicBezTo>
                  <a:cubicBezTo>
                    <a:pt x="17371" y="15922"/>
                    <a:pt x="16945" y="15974"/>
                    <a:pt x="16519" y="15992"/>
                  </a:cubicBezTo>
                  <a:cubicBezTo>
                    <a:pt x="16403" y="15992"/>
                    <a:pt x="16306" y="16009"/>
                    <a:pt x="16190" y="16009"/>
                  </a:cubicBezTo>
                  <a:cubicBezTo>
                    <a:pt x="16945" y="15904"/>
                    <a:pt x="17680" y="15659"/>
                    <a:pt x="18435" y="15467"/>
                  </a:cubicBezTo>
                  <a:cubicBezTo>
                    <a:pt x="18571" y="15432"/>
                    <a:pt x="18513" y="15222"/>
                    <a:pt x="18377" y="15257"/>
                  </a:cubicBezTo>
                  <a:cubicBezTo>
                    <a:pt x="17526" y="15484"/>
                    <a:pt x="16655" y="15817"/>
                    <a:pt x="15764" y="15887"/>
                  </a:cubicBezTo>
                  <a:cubicBezTo>
                    <a:pt x="15745" y="15852"/>
                    <a:pt x="15725" y="15799"/>
                    <a:pt x="15667" y="15799"/>
                  </a:cubicBezTo>
                  <a:cubicBezTo>
                    <a:pt x="15629" y="15782"/>
                    <a:pt x="15590" y="15782"/>
                    <a:pt x="15551" y="15764"/>
                  </a:cubicBezTo>
                  <a:cubicBezTo>
                    <a:pt x="15571" y="15712"/>
                    <a:pt x="15551" y="15624"/>
                    <a:pt x="15455" y="15607"/>
                  </a:cubicBezTo>
                  <a:cubicBezTo>
                    <a:pt x="15125" y="15502"/>
                    <a:pt x="14777" y="15432"/>
                    <a:pt x="14429" y="15379"/>
                  </a:cubicBezTo>
                  <a:cubicBezTo>
                    <a:pt x="14622" y="15239"/>
                    <a:pt x="14816" y="15099"/>
                    <a:pt x="14990" y="14941"/>
                  </a:cubicBezTo>
                  <a:cubicBezTo>
                    <a:pt x="15009" y="14924"/>
                    <a:pt x="15009" y="14924"/>
                    <a:pt x="15009" y="14906"/>
                  </a:cubicBezTo>
                  <a:cubicBezTo>
                    <a:pt x="15242" y="14696"/>
                    <a:pt x="15474" y="14486"/>
                    <a:pt x="15706" y="14276"/>
                  </a:cubicBezTo>
                  <a:cubicBezTo>
                    <a:pt x="15784" y="14276"/>
                    <a:pt x="15861" y="14276"/>
                    <a:pt x="15938" y="14276"/>
                  </a:cubicBezTo>
                  <a:cubicBezTo>
                    <a:pt x="16132" y="14294"/>
                    <a:pt x="16326" y="14294"/>
                    <a:pt x="16519" y="14311"/>
                  </a:cubicBezTo>
                  <a:cubicBezTo>
                    <a:pt x="16829" y="14329"/>
                    <a:pt x="17197" y="14381"/>
                    <a:pt x="17487" y="14224"/>
                  </a:cubicBezTo>
                  <a:cubicBezTo>
                    <a:pt x="17526" y="14206"/>
                    <a:pt x="17545" y="14171"/>
                    <a:pt x="17545" y="14136"/>
                  </a:cubicBezTo>
                  <a:cubicBezTo>
                    <a:pt x="17816" y="14101"/>
                    <a:pt x="18106" y="14084"/>
                    <a:pt x="18377" y="14031"/>
                  </a:cubicBezTo>
                  <a:cubicBezTo>
                    <a:pt x="18493" y="14014"/>
                    <a:pt x="18474" y="13839"/>
                    <a:pt x="18358" y="13839"/>
                  </a:cubicBezTo>
                  <a:cubicBezTo>
                    <a:pt x="17874" y="13856"/>
                    <a:pt x="17390" y="13926"/>
                    <a:pt x="16926" y="13979"/>
                  </a:cubicBezTo>
                  <a:cubicBezTo>
                    <a:pt x="16616" y="13961"/>
                    <a:pt x="16306" y="13979"/>
                    <a:pt x="15997" y="13996"/>
                  </a:cubicBezTo>
                  <a:cubicBezTo>
                    <a:pt x="15997" y="13996"/>
                    <a:pt x="15997" y="13979"/>
                    <a:pt x="15997" y="13979"/>
                  </a:cubicBezTo>
                  <a:cubicBezTo>
                    <a:pt x="16074" y="13926"/>
                    <a:pt x="16132" y="13856"/>
                    <a:pt x="16209" y="13786"/>
                  </a:cubicBezTo>
                  <a:cubicBezTo>
                    <a:pt x="16229" y="13769"/>
                    <a:pt x="16229" y="13734"/>
                    <a:pt x="16209" y="13716"/>
                  </a:cubicBezTo>
                  <a:cubicBezTo>
                    <a:pt x="16306" y="13629"/>
                    <a:pt x="16403" y="13559"/>
                    <a:pt x="16500" y="13471"/>
                  </a:cubicBezTo>
                  <a:cubicBezTo>
                    <a:pt x="16539" y="13436"/>
                    <a:pt x="16480" y="13384"/>
                    <a:pt x="16442" y="13401"/>
                  </a:cubicBezTo>
                  <a:cubicBezTo>
                    <a:pt x="16132" y="13559"/>
                    <a:pt x="15880" y="13769"/>
                    <a:pt x="15648" y="13996"/>
                  </a:cubicBezTo>
                  <a:cubicBezTo>
                    <a:pt x="15590" y="13996"/>
                    <a:pt x="15532" y="13996"/>
                    <a:pt x="15474" y="13996"/>
                  </a:cubicBezTo>
                  <a:cubicBezTo>
                    <a:pt x="15474" y="13979"/>
                    <a:pt x="15455" y="13961"/>
                    <a:pt x="15435" y="13961"/>
                  </a:cubicBezTo>
                  <a:cubicBezTo>
                    <a:pt x="15319" y="13961"/>
                    <a:pt x="15338" y="13961"/>
                    <a:pt x="15222" y="14014"/>
                  </a:cubicBezTo>
                  <a:cubicBezTo>
                    <a:pt x="15164" y="14049"/>
                    <a:pt x="15184" y="14119"/>
                    <a:pt x="15242" y="14136"/>
                  </a:cubicBezTo>
                  <a:cubicBezTo>
                    <a:pt x="15242" y="14136"/>
                    <a:pt x="15242" y="14136"/>
                    <a:pt x="15242" y="14136"/>
                  </a:cubicBezTo>
                  <a:cubicBezTo>
                    <a:pt x="15261" y="14154"/>
                    <a:pt x="15280" y="14171"/>
                    <a:pt x="15300" y="14189"/>
                  </a:cubicBezTo>
                  <a:cubicBezTo>
                    <a:pt x="15338" y="14206"/>
                    <a:pt x="15358" y="14206"/>
                    <a:pt x="15396" y="14206"/>
                  </a:cubicBezTo>
                  <a:cubicBezTo>
                    <a:pt x="15280" y="14311"/>
                    <a:pt x="15164" y="14416"/>
                    <a:pt x="15048" y="14504"/>
                  </a:cubicBezTo>
                  <a:cubicBezTo>
                    <a:pt x="14971" y="14574"/>
                    <a:pt x="14893" y="14626"/>
                    <a:pt x="14816" y="14696"/>
                  </a:cubicBezTo>
                  <a:cubicBezTo>
                    <a:pt x="14642" y="14801"/>
                    <a:pt x="14313" y="14959"/>
                    <a:pt x="14196" y="15152"/>
                  </a:cubicBezTo>
                  <a:cubicBezTo>
                    <a:pt x="14158" y="15187"/>
                    <a:pt x="14119" y="15222"/>
                    <a:pt x="14080" y="15257"/>
                  </a:cubicBezTo>
                  <a:cubicBezTo>
                    <a:pt x="14042" y="15239"/>
                    <a:pt x="14003" y="15222"/>
                    <a:pt x="13964" y="15204"/>
                  </a:cubicBezTo>
                  <a:cubicBezTo>
                    <a:pt x="13713" y="15081"/>
                    <a:pt x="13422" y="15011"/>
                    <a:pt x="13151" y="14959"/>
                  </a:cubicBezTo>
                  <a:cubicBezTo>
                    <a:pt x="13519" y="14661"/>
                    <a:pt x="13867" y="14329"/>
                    <a:pt x="14196" y="14014"/>
                  </a:cubicBezTo>
                  <a:cubicBezTo>
                    <a:pt x="14254" y="13961"/>
                    <a:pt x="14274" y="13909"/>
                    <a:pt x="14274" y="13856"/>
                  </a:cubicBezTo>
                  <a:cubicBezTo>
                    <a:pt x="14312" y="13839"/>
                    <a:pt x="14371" y="13821"/>
                    <a:pt x="14429" y="13804"/>
                  </a:cubicBezTo>
                  <a:cubicBezTo>
                    <a:pt x="14506" y="13786"/>
                    <a:pt x="14467" y="13664"/>
                    <a:pt x="14390" y="13699"/>
                  </a:cubicBezTo>
                  <a:cubicBezTo>
                    <a:pt x="14351" y="13716"/>
                    <a:pt x="14293" y="13734"/>
                    <a:pt x="14254" y="13751"/>
                  </a:cubicBezTo>
                  <a:cubicBezTo>
                    <a:pt x="14254" y="13751"/>
                    <a:pt x="14254" y="13734"/>
                    <a:pt x="14254" y="13734"/>
                  </a:cubicBezTo>
                  <a:cubicBezTo>
                    <a:pt x="14274" y="13734"/>
                    <a:pt x="14274" y="13716"/>
                    <a:pt x="14293" y="13716"/>
                  </a:cubicBezTo>
                  <a:cubicBezTo>
                    <a:pt x="14351" y="13681"/>
                    <a:pt x="14390" y="13629"/>
                    <a:pt x="14429" y="13594"/>
                  </a:cubicBezTo>
                  <a:cubicBezTo>
                    <a:pt x="14487" y="13559"/>
                    <a:pt x="14545" y="13524"/>
                    <a:pt x="14583" y="13489"/>
                  </a:cubicBezTo>
                  <a:cubicBezTo>
                    <a:pt x="14719" y="13541"/>
                    <a:pt x="14835" y="13629"/>
                    <a:pt x="15009" y="13594"/>
                  </a:cubicBezTo>
                  <a:cubicBezTo>
                    <a:pt x="15009" y="13594"/>
                    <a:pt x="15029" y="13594"/>
                    <a:pt x="15029" y="13594"/>
                  </a:cubicBezTo>
                  <a:cubicBezTo>
                    <a:pt x="15125" y="13664"/>
                    <a:pt x="15300" y="13541"/>
                    <a:pt x="15222" y="13436"/>
                  </a:cubicBezTo>
                  <a:cubicBezTo>
                    <a:pt x="15145" y="13349"/>
                    <a:pt x="15087" y="13244"/>
                    <a:pt x="15009" y="13139"/>
                  </a:cubicBezTo>
                  <a:cubicBezTo>
                    <a:pt x="15009" y="13104"/>
                    <a:pt x="14990" y="13069"/>
                    <a:pt x="14951" y="13051"/>
                  </a:cubicBezTo>
                  <a:cubicBezTo>
                    <a:pt x="14854" y="12893"/>
                    <a:pt x="14758" y="12736"/>
                    <a:pt x="14680" y="12596"/>
                  </a:cubicBezTo>
                  <a:cubicBezTo>
                    <a:pt x="14835" y="12508"/>
                    <a:pt x="14990" y="12403"/>
                    <a:pt x="15164" y="12333"/>
                  </a:cubicBezTo>
                  <a:cubicBezTo>
                    <a:pt x="15358" y="12246"/>
                    <a:pt x="15532" y="12176"/>
                    <a:pt x="15648" y="12018"/>
                  </a:cubicBezTo>
                  <a:cubicBezTo>
                    <a:pt x="15687" y="11966"/>
                    <a:pt x="15609" y="11913"/>
                    <a:pt x="15551" y="11948"/>
                  </a:cubicBezTo>
                  <a:cubicBezTo>
                    <a:pt x="15377" y="12088"/>
                    <a:pt x="15183" y="12141"/>
                    <a:pt x="14971" y="12228"/>
                  </a:cubicBezTo>
                  <a:cubicBezTo>
                    <a:pt x="14796" y="12298"/>
                    <a:pt x="14661" y="12403"/>
                    <a:pt x="14487" y="12438"/>
                  </a:cubicBezTo>
                  <a:cubicBezTo>
                    <a:pt x="14429" y="12456"/>
                    <a:pt x="14371" y="12526"/>
                    <a:pt x="14390" y="12578"/>
                  </a:cubicBezTo>
                  <a:cubicBezTo>
                    <a:pt x="14467" y="12753"/>
                    <a:pt x="14603" y="12928"/>
                    <a:pt x="14700" y="13104"/>
                  </a:cubicBezTo>
                  <a:cubicBezTo>
                    <a:pt x="14700" y="13121"/>
                    <a:pt x="14719" y="13139"/>
                    <a:pt x="14719" y="13156"/>
                  </a:cubicBezTo>
                  <a:cubicBezTo>
                    <a:pt x="14680" y="13191"/>
                    <a:pt x="14622" y="13209"/>
                    <a:pt x="14583" y="13244"/>
                  </a:cubicBezTo>
                  <a:cubicBezTo>
                    <a:pt x="14564" y="13244"/>
                    <a:pt x="14545" y="13226"/>
                    <a:pt x="14525" y="13226"/>
                  </a:cubicBezTo>
                  <a:cubicBezTo>
                    <a:pt x="14390" y="13209"/>
                    <a:pt x="14312" y="13279"/>
                    <a:pt x="14216" y="13349"/>
                  </a:cubicBezTo>
                  <a:cubicBezTo>
                    <a:pt x="13964" y="13506"/>
                    <a:pt x="13732" y="13681"/>
                    <a:pt x="13500" y="13874"/>
                  </a:cubicBezTo>
                  <a:cubicBezTo>
                    <a:pt x="13383" y="13576"/>
                    <a:pt x="13248" y="13261"/>
                    <a:pt x="13364" y="13016"/>
                  </a:cubicBezTo>
                  <a:cubicBezTo>
                    <a:pt x="13480" y="12753"/>
                    <a:pt x="13751" y="12613"/>
                    <a:pt x="13828" y="12333"/>
                  </a:cubicBezTo>
                  <a:cubicBezTo>
                    <a:pt x="13848" y="12263"/>
                    <a:pt x="13809" y="12193"/>
                    <a:pt x="13751" y="12158"/>
                  </a:cubicBezTo>
                  <a:cubicBezTo>
                    <a:pt x="13500" y="12018"/>
                    <a:pt x="13190" y="11808"/>
                    <a:pt x="13364" y="11528"/>
                  </a:cubicBezTo>
                  <a:cubicBezTo>
                    <a:pt x="13461" y="11388"/>
                    <a:pt x="13693" y="11196"/>
                    <a:pt x="13867" y="11161"/>
                  </a:cubicBezTo>
                  <a:cubicBezTo>
                    <a:pt x="14100" y="11126"/>
                    <a:pt x="13983" y="10828"/>
                    <a:pt x="13770" y="10863"/>
                  </a:cubicBezTo>
                  <a:cubicBezTo>
                    <a:pt x="13770" y="10863"/>
                    <a:pt x="13770" y="10863"/>
                    <a:pt x="13770" y="10863"/>
                  </a:cubicBezTo>
                  <a:cubicBezTo>
                    <a:pt x="13770" y="10828"/>
                    <a:pt x="13732" y="10793"/>
                    <a:pt x="13693" y="10828"/>
                  </a:cubicBezTo>
                  <a:cubicBezTo>
                    <a:pt x="13616" y="10863"/>
                    <a:pt x="13538" y="10933"/>
                    <a:pt x="13461" y="11003"/>
                  </a:cubicBezTo>
                  <a:cubicBezTo>
                    <a:pt x="13383" y="11056"/>
                    <a:pt x="13306" y="11108"/>
                    <a:pt x="13248" y="11161"/>
                  </a:cubicBezTo>
                  <a:cubicBezTo>
                    <a:pt x="13151" y="11231"/>
                    <a:pt x="13054" y="11283"/>
                    <a:pt x="12938" y="11283"/>
                  </a:cubicBezTo>
                  <a:cubicBezTo>
                    <a:pt x="12977" y="11248"/>
                    <a:pt x="13016" y="11196"/>
                    <a:pt x="13035" y="11143"/>
                  </a:cubicBezTo>
                  <a:cubicBezTo>
                    <a:pt x="13035" y="11143"/>
                    <a:pt x="13035" y="11143"/>
                    <a:pt x="13054" y="11143"/>
                  </a:cubicBezTo>
                  <a:cubicBezTo>
                    <a:pt x="13306" y="10986"/>
                    <a:pt x="13538" y="10810"/>
                    <a:pt x="13770" y="10618"/>
                  </a:cubicBezTo>
                  <a:cubicBezTo>
                    <a:pt x="13828" y="10670"/>
                    <a:pt x="13906" y="10705"/>
                    <a:pt x="13964" y="10758"/>
                  </a:cubicBezTo>
                  <a:cubicBezTo>
                    <a:pt x="14119" y="10881"/>
                    <a:pt x="14235" y="11021"/>
                    <a:pt x="14390" y="11108"/>
                  </a:cubicBezTo>
                  <a:cubicBezTo>
                    <a:pt x="14448" y="11143"/>
                    <a:pt x="14506" y="11196"/>
                    <a:pt x="14564" y="11231"/>
                  </a:cubicBezTo>
                  <a:cubicBezTo>
                    <a:pt x="14661" y="11371"/>
                    <a:pt x="14758" y="11511"/>
                    <a:pt x="14893" y="11633"/>
                  </a:cubicBezTo>
                  <a:cubicBezTo>
                    <a:pt x="14951" y="11686"/>
                    <a:pt x="15009" y="11668"/>
                    <a:pt x="15048" y="11651"/>
                  </a:cubicBezTo>
                  <a:cubicBezTo>
                    <a:pt x="15048" y="11686"/>
                    <a:pt x="15067" y="11703"/>
                    <a:pt x="15106" y="11721"/>
                  </a:cubicBezTo>
                  <a:cubicBezTo>
                    <a:pt x="15203" y="11773"/>
                    <a:pt x="15300" y="11791"/>
                    <a:pt x="15396" y="11826"/>
                  </a:cubicBezTo>
                  <a:cubicBezTo>
                    <a:pt x="15435" y="11826"/>
                    <a:pt x="15454" y="11843"/>
                    <a:pt x="15493" y="11861"/>
                  </a:cubicBezTo>
                  <a:cubicBezTo>
                    <a:pt x="15512" y="11878"/>
                    <a:pt x="15551" y="11896"/>
                    <a:pt x="15570" y="11931"/>
                  </a:cubicBezTo>
                  <a:cubicBezTo>
                    <a:pt x="15590" y="11948"/>
                    <a:pt x="15609" y="11948"/>
                    <a:pt x="15629" y="11966"/>
                  </a:cubicBezTo>
                  <a:cubicBezTo>
                    <a:pt x="15648" y="11983"/>
                    <a:pt x="15667" y="12001"/>
                    <a:pt x="15687" y="12001"/>
                  </a:cubicBezTo>
                  <a:cubicBezTo>
                    <a:pt x="15764" y="12036"/>
                    <a:pt x="15841" y="12001"/>
                    <a:pt x="15861" y="11948"/>
                  </a:cubicBezTo>
                  <a:cubicBezTo>
                    <a:pt x="15899" y="11948"/>
                    <a:pt x="15919" y="11948"/>
                    <a:pt x="15938" y="11931"/>
                  </a:cubicBezTo>
                  <a:cubicBezTo>
                    <a:pt x="15957" y="11913"/>
                    <a:pt x="15957" y="11896"/>
                    <a:pt x="15957" y="11878"/>
                  </a:cubicBezTo>
                  <a:cubicBezTo>
                    <a:pt x="15938" y="11808"/>
                    <a:pt x="15919" y="11756"/>
                    <a:pt x="15880" y="11703"/>
                  </a:cubicBezTo>
                  <a:cubicBezTo>
                    <a:pt x="15977" y="11651"/>
                    <a:pt x="16074" y="11616"/>
                    <a:pt x="16170" y="11563"/>
                  </a:cubicBezTo>
                  <a:cubicBezTo>
                    <a:pt x="16345" y="11476"/>
                    <a:pt x="16616" y="11406"/>
                    <a:pt x="16809" y="11458"/>
                  </a:cubicBezTo>
                  <a:cubicBezTo>
                    <a:pt x="16906" y="11476"/>
                    <a:pt x="17041" y="11598"/>
                    <a:pt x="17138" y="11633"/>
                  </a:cubicBezTo>
                  <a:cubicBezTo>
                    <a:pt x="17274" y="11703"/>
                    <a:pt x="17429" y="11808"/>
                    <a:pt x="17564" y="11896"/>
                  </a:cubicBezTo>
                  <a:cubicBezTo>
                    <a:pt x="17545" y="11896"/>
                    <a:pt x="17545" y="11913"/>
                    <a:pt x="17525" y="11913"/>
                  </a:cubicBezTo>
                  <a:cubicBezTo>
                    <a:pt x="17429" y="12053"/>
                    <a:pt x="17370" y="12193"/>
                    <a:pt x="17332" y="12351"/>
                  </a:cubicBezTo>
                  <a:cubicBezTo>
                    <a:pt x="17312" y="12351"/>
                    <a:pt x="17293" y="12368"/>
                    <a:pt x="17293" y="12386"/>
                  </a:cubicBezTo>
                  <a:cubicBezTo>
                    <a:pt x="17274" y="12526"/>
                    <a:pt x="17235" y="12648"/>
                    <a:pt x="17196" y="12788"/>
                  </a:cubicBezTo>
                  <a:cubicBezTo>
                    <a:pt x="17157" y="12736"/>
                    <a:pt x="17041" y="12718"/>
                    <a:pt x="17022" y="12806"/>
                  </a:cubicBezTo>
                  <a:cubicBezTo>
                    <a:pt x="16983" y="12964"/>
                    <a:pt x="16925" y="13104"/>
                    <a:pt x="16925" y="13261"/>
                  </a:cubicBezTo>
                  <a:cubicBezTo>
                    <a:pt x="16925" y="13331"/>
                    <a:pt x="17003" y="13384"/>
                    <a:pt x="17080" y="13349"/>
                  </a:cubicBezTo>
                  <a:cubicBezTo>
                    <a:pt x="17041" y="13524"/>
                    <a:pt x="17003" y="13699"/>
                    <a:pt x="16925" y="13874"/>
                  </a:cubicBezTo>
                  <a:cubicBezTo>
                    <a:pt x="16925" y="13874"/>
                    <a:pt x="16925" y="13874"/>
                    <a:pt x="16925" y="13874"/>
                  </a:cubicBezTo>
                  <a:cubicBezTo>
                    <a:pt x="16906" y="13891"/>
                    <a:pt x="16906" y="13891"/>
                    <a:pt x="16887" y="13909"/>
                  </a:cubicBezTo>
                  <a:cubicBezTo>
                    <a:pt x="16887" y="13926"/>
                    <a:pt x="16867" y="13926"/>
                    <a:pt x="16867" y="13944"/>
                  </a:cubicBezTo>
                  <a:cubicBezTo>
                    <a:pt x="16848" y="13944"/>
                    <a:pt x="16828" y="13961"/>
                    <a:pt x="16809" y="13961"/>
                  </a:cubicBezTo>
                  <a:cubicBezTo>
                    <a:pt x="16770" y="13961"/>
                    <a:pt x="16770" y="14031"/>
                    <a:pt x="16809" y="14031"/>
                  </a:cubicBezTo>
                  <a:cubicBezTo>
                    <a:pt x="16867" y="14031"/>
                    <a:pt x="16925" y="14014"/>
                    <a:pt x="16983" y="13996"/>
                  </a:cubicBezTo>
                  <a:cubicBezTo>
                    <a:pt x="17022" y="13996"/>
                    <a:pt x="17080" y="13996"/>
                    <a:pt x="17099" y="13944"/>
                  </a:cubicBezTo>
                  <a:cubicBezTo>
                    <a:pt x="17254" y="13874"/>
                    <a:pt x="17370" y="13769"/>
                    <a:pt x="17487" y="13681"/>
                  </a:cubicBezTo>
                  <a:cubicBezTo>
                    <a:pt x="17661" y="13559"/>
                    <a:pt x="17854" y="13436"/>
                    <a:pt x="18009" y="13279"/>
                  </a:cubicBezTo>
                  <a:cubicBezTo>
                    <a:pt x="18183" y="13174"/>
                    <a:pt x="18358" y="13086"/>
                    <a:pt x="18532" y="12981"/>
                  </a:cubicBezTo>
                  <a:cubicBezTo>
                    <a:pt x="18609" y="12929"/>
                    <a:pt x="18532" y="12806"/>
                    <a:pt x="18454" y="12858"/>
                  </a:cubicBezTo>
                  <a:cubicBezTo>
                    <a:pt x="18377" y="12911"/>
                    <a:pt x="18280" y="12946"/>
                    <a:pt x="18203" y="12999"/>
                  </a:cubicBezTo>
                  <a:cubicBezTo>
                    <a:pt x="18183" y="12981"/>
                    <a:pt x="18145" y="12964"/>
                    <a:pt x="18125" y="12981"/>
                  </a:cubicBezTo>
                  <a:cubicBezTo>
                    <a:pt x="17932" y="13069"/>
                    <a:pt x="17796" y="13174"/>
                    <a:pt x="17642" y="13314"/>
                  </a:cubicBezTo>
                  <a:cubicBezTo>
                    <a:pt x="17487" y="13401"/>
                    <a:pt x="17332" y="13506"/>
                    <a:pt x="17196" y="13611"/>
                  </a:cubicBezTo>
                  <a:cubicBezTo>
                    <a:pt x="17235" y="13454"/>
                    <a:pt x="17254" y="13296"/>
                    <a:pt x="17254" y="13121"/>
                  </a:cubicBezTo>
                  <a:cubicBezTo>
                    <a:pt x="17254" y="13121"/>
                    <a:pt x="17254" y="13121"/>
                    <a:pt x="17254" y="13121"/>
                  </a:cubicBezTo>
                  <a:cubicBezTo>
                    <a:pt x="17467" y="12771"/>
                    <a:pt x="17525" y="12333"/>
                    <a:pt x="17603" y="11948"/>
                  </a:cubicBezTo>
                  <a:cubicBezTo>
                    <a:pt x="17603" y="11931"/>
                    <a:pt x="17603" y="11931"/>
                    <a:pt x="17603" y="11913"/>
                  </a:cubicBezTo>
                  <a:cubicBezTo>
                    <a:pt x="17642" y="11931"/>
                    <a:pt x="17680" y="11948"/>
                    <a:pt x="17738" y="11948"/>
                  </a:cubicBezTo>
                  <a:cubicBezTo>
                    <a:pt x="17835" y="11966"/>
                    <a:pt x="17913" y="11913"/>
                    <a:pt x="17913" y="11826"/>
                  </a:cubicBezTo>
                  <a:cubicBezTo>
                    <a:pt x="17913" y="11791"/>
                    <a:pt x="17913" y="11773"/>
                    <a:pt x="17913" y="11738"/>
                  </a:cubicBezTo>
                  <a:cubicBezTo>
                    <a:pt x="17913" y="11616"/>
                    <a:pt x="17777" y="11598"/>
                    <a:pt x="17700" y="11668"/>
                  </a:cubicBezTo>
                  <a:cubicBezTo>
                    <a:pt x="17564" y="11616"/>
                    <a:pt x="17409" y="11493"/>
                    <a:pt x="17293" y="11441"/>
                  </a:cubicBezTo>
                  <a:cubicBezTo>
                    <a:pt x="17119" y="11353"/>
                    <a:pt x="16945" y="11231"/>
                    <a:pt x="16751" y="11178"/>
                  </a:cubicBezTo>
                  <a:cubicBezTo>
                    <a:pt x="16403" y="11091"/>
                    <a:pt x="16074" y="11388"/>
                    <a:pt x="15783" y="11581"/>
                  </a:cubicBezTo>
                  <a:cubicBezTo>
                    <a:pt x="15629" y="11406"/>
                    <a:pt x="15396" y="11283"/>
                    <a:pt x="15164" y="11196"/>
                  </a:cubicBezTo>
                  <a:cubicBezTo>
                    <a:pt x="15319" y="11161"/>
                    <a:pt x="15454" y="11108"/>
                    <a:pt x="15609" y="11056"/>
                  </a:cubicBezTo>
                  <a:cubicBezTo>
                    <a:pt x="15822" y="11073"/>
                    <a:pt x="16035" y="11108"/>
                    <a:pt x="16190" y="11038"/>
                  </a:cubicBezTo>
                  <a:cubicBezTo>
                    <a:pt x="16229" y="11021"/>
                    <a:pt x="16229" y="10986"/>
                    <a:pt x="16190" y="10968"/>
                  </a:cubicBezTo>
                  <a:cubicBezTo>
                    <a:pt x="16151" y="10951"/>
                    <a:pt x="16112" y="10933"/>
                    <a:pt x="16054" y="10916"/>
                  </a:cubicBezTo>
                  <a:cubicBezTo>
                    <a:pt x="16228" y="10863"/>
                    <a:pt x="16403" y="10793"/>
                    <a:pt x="16558" y="10723"/>
                  </a:cubicBezTo>
                  <a:cubicBezTo>
                    <a:pt x="16558" y="10723"/>
                    <a:pt x="16577" y="10723"/>
                    <a:pt x="16577" y="10723"/>
                  </a:cubicBezTo>
                  <a:cubicBezTo>
                    <a:pt x="16751" y="10688"/>
                    <a:pt x="16906" y="10670"/>
                    <a:pt x="17061" y="10565"/>
                  </a:cubicBezTo>
                  <a:cubicBezTo>
                    <a:pt x="17100" y="10530"/>
                    <a:pt x="17080" y="10478"/>
                    <a:pt x="17022" y="10478"/>
                  </a:cubicBezTo>
                  <a:cubicBezTo>
                    <a:pt x="16983" y="10478"/>
                    <a:pt x="16964" y="10495"/>
                    <a:pt x="16925" y="10495"/>
                  </a:cubicBezTo>
                  <a:cubicBezTo>
                    <a:pt x="16945" y="10460"/>
                    <a:pt x="16925" y="10425"/>
                    <a:pt x="16887" y="10443"/>
                  </a:cubicBezTo>
                  <a:cubicBezTo>
                    <a:pt x="16751" y="10460"/>
                    <a:pt x="16596" y="10478"/>
                    <a:pt x="16461" y="10495"/>
                  </a:cubicBezTo>
                  <a:cubicBezTo>
                    <a:pt x="16441" y="10478"/>
                    <a:pt x="16422" y="10478"/>
                    <a:pt x="16403" y="10478"/>
                  </a:cubicBezTo>
                  <a:cubicBezTo>
                    <a:pt x="16228" y="10478"/>
                    <a:pt x="16074" y="10513"/>
                    <a:pt x="15919" y="10565"/>
                  </a:cubicBezTo>
                  <a:cubicBezTo>
                    <a:pt x="15977" y="10408"/>
                    <a:pt x="16054" y="10250"/>
                    <a:pt x="16093" y="10093"/>
                  </a:cubicBezTo>
                  <a:cubicBezTo>
                    <a:pt x="16286" y="10163"/>
                    <a:pt x="16538" y="10093"/>
                    <a:pt x="16732" y="10075"/>
                  </a:cubicBezTo>
                  <a:cubicBezTo>
                    <a:pt x="16886" y="10058"/>
                    <a:pt x="16828" y="9830"/>
                    <a:pt x="16674" y="9848"/>
                  </a:cubicBezTo>
                  <a:cubicBezTo>
                    <a:pt x="16499" y="9883"/>
                    <a:pt x="16209" y="9970"/>
                    <a:pt x="16093" y="9830"/>
                  </a:cubicBezTo>
                  <a:cubicBezTo>
                    <a:pt x="16035" y="9760"/>
                    <a:pt x="15880" y="9813"/>
                    <a:pt x="15899" y="9900"/>
                  </a:cubicBezTo>
                  <a:cubicBezTo>
                    <a:pt x="15938" y="10145"/>
                    <a:pt x="15783" y="10373"/>
                    <a:pt x="15745" y="10618"/>
                  </a:cubicBezTo>
                  <a:cubicBezTo>
                    <a:pt x="15725" y="10618"/>
                    <a:pt x="15725" y="10618"/>
                    <a:pt x="15706" y="10635"/>
                  </a:cubicBezTo>
                  <a:cubicBezTo>
                    <a:pt x="15454" y="10705"/>
                    <a:pt x="15203" y="10758"/>
                    <a:pt x="14932" y="10811"/>
                  </a:cubicBezTo>
                  <a:cubicBezTo>
                    <a:pt x="14874" y="10828"/>
                    <a:pt x="14893" y="10881"/>
                    <a:pt x="14932" y="10898"/>
                  </a:cubicBezTo>
                  <a:cubicBezTo>
                    <a:pt x="14874" y="10916"/>
                    <a:pt x="14815" y="10933"/>
                    <a:pt x="14757" y="10951"/>
                  </a:cubicBezTo>
                  <a:cubicBezTo>
                    <a:pt x="14757" y="10951"/>
                    <a:pt x="14757" y="10951"/>
                    <a:pt x="14738" y="10951"/>
                  </a:cubicBezTo>
                  <a:cubicBezTo>
                    <a:pt x="14719" y="10933"/>
                    <a:pt x="14719" y="10933"/>
                    <a:pt x="14699" y="10916"/>
                  </a:cubicBezTo>
                  <a:cubicBezTo>
                    <a:pt x="14661" y="10776"/>
                    <a:pt x="14544" y="10653"/>
                    <a:pt x="14448" y="10530"/>
                  </a:cubicBezTo>
                  <a:cubicBezTo>
                    <a:pt x="14370" y="10443"/>
                    <a:pt x="14312" y="10338"/>
                    <a:pt x="14235" y="10233"/>
                  </a:cubicBezTo>
                  <a:cubicBezTo>
                    <a:pt x="14370" y="10145"/>
                    <a:pt x="14525" y="10075"/>
                    <a:pt x="14680" y="10005"/>
                  </a:cubicBezTo>
                  <a:cubicBezTo>
                    <a:pt x="14873" y="9953"/>
                    <a:pt x="15048" y="9918"/>
                    <a:pt x="15241" y="9865"/>
                  </a:cubicBezTo>
                  <a:cubicBezTo>
                    <a:pt x="15319" y="9848"/>
                    <a:pt x="15338" y="9760"/>
                    <a:pt x="15299" y="9708"/>
                  </a:cubicBezTo>
                  <a:cubicBezTo>
                    <a:pt x="15454" y="9620"/>
                    <a:pt x="15628" y="9533"/>
                    <a:pt x="15764" y="9428"/>
                  </a:cubicBezTo>
                  <a:cubicBezTo>
                    <a:pt x="15861" y="9393"/>
                    <a:pt x="15938" y="9358"/>
                    <a:pt x="16035" y="9340"/>
                  </a:cubicBezTo>
                  <a:cubicBezTo>
                    <a:pt x="16093" y="9323"/>
                    <a:pt x="16170" y="9305"/>
                    <a:pt x="16228" y="9288"/>
                  </a:cubicBezTo>
                  <a:cubicBezTo>
                    <a:pt x="16712" y="9463"/>
                    <a:pt x="17235" y="9480"/>
                    <a:pt x="17757" y="9533"/>
                  </a:cubicBezTo>
                  <a:cubicBezTo>
                    <a:pt x="18106" y="9568"/>
                    <a:pt x="18435" y="9620"/>
                    <a:pt x="18783" y="9673"/>
                  </a:cubicBezTo>
                  <a:cubicBezTo>
                    <a:pt x="19073" y="9743"/>
                    <a:pt x="19344" y="9795"/>
                    <a:pt x="19654" y="9778"/>
                  </a:cubicBezTo>
                  <a:cubicBezTo>
                    <a:pt x="19790" y="9778"/>
                    <a:pt x="19828" y="9568"/>
                    <a:pt x="19693" y="9550"/>
                  </a:cubicBezTo>
                  <a:cubicBezTo>
                    <a:pt x="19422" y="9515"/>
                    <a:pt x="19170" y="9480"/>
                    <a:pt x="18899" y="9445"/>
                  </a:cubicBezTo>
                  <a:cubicBezTo>
                    <a:pt x="18938" y="9375"/>
                    <a:pt x="18938" y="9288"/>
                    <a:pt x="18822" y="9270"/>
                  </a:cubicBezTo>
                  <a:cubicBezTo>
                    <a:pt x="18764" y="9270"/>
                    <a:pt x="18725" y="9253"/>
                    <a:pt x="18667" y="9253"/>
                  </a:cubicBezTo>
                  <a:cubicBezTo>
                    <a:pt x="18822" y="9060"/>
                    <a:pt x="19074" y="9008"/>
                    <a:pt x="19325" y="8920"/>
                  </a:cubicBezTo>
                  <a:cubicBezTo>
                    <a:pt x="19383" y="8903"/>
                    <a:pt x="19499" y="8833"/>
                    <a:pt x="19557" y="8833"/>
                  </a:cubicBezTo>
                  <a:cubicBezTo>
                    <a:pt x="19712" y="8815"/>
                    <a:pt x="19538" y="8798"/>
                    <a:pt x="19732" y="8903"/>
                  </a:cubicBezTo>
                  <a:cubicBezTo>
                    <a:pt x="20003" y="9060"/>
                    <a:pt x="20428" y="9288"/>
                    <a:pt x="20757" y="9305"/>
                  </a:cubicBezTo>
                  <a:cubicBezTo>
                    <a:pt x="20835" y="9305"/>
                    <a:pt x="20874" y="9253"/>
                    <a:pt x="20874" y="9200"/>
                  </a:cubicBezTo>
                  <a:cubicBezTo>
                    <a:pt x="20874" y="9165"/>
                    <a:pt x="20874" y="9148"/>
                    <a:pt x="20874" y="9113"/>
                  </a:cubicBezTo>
                  <a:cubicBezTo>
                    <a:pt x="20893" y="9008"/>
                    <a:pt x="20699" y="8973"/>
                    <a:pt x="20661" y="9060"/>
                  </a:cubicBezTo>
                  <a:cubicBezTo>
                    <a:pt x="20370" y="8990"/>
                    <a:pt x="19886" y="8745"/>
                    <a:pt x="19732" y="8588"/>
                  </a:cubicBezTo>
                  <a:cubicBezTo>
                    <a:pt x="19693" y="8552"/>
                    <a:pt x="19615" y="8552"/>
                    <a:pt x="19577" y="8588"/>
                  </a:cubicBezTo>
                  <a:cubicBezTo>
                    <a:pt x="19267" y="8833"/>
                    <a:pt x="18725" y="8850"/>
                    <a:pt x="18570" y="9218"/>
                  </a:cubicBezTo>
                  <a:cubicBezTo>
                    <a:pt x="18261" y="9183"/>
                    <a:pt x="17932" y="9165"/>
                    <a:pt x="17622" y="9148"/>
                  </a:cubicBezTo>
                  <a:cubicBezTo>
                    <a:pt x="17390" y="9078"/>
                    <a:pt x="17138" y="9008"/>
                    <a:pt x="16906" y="8955"/>
                  </a:cubicBezTo>
                  <a:cubicBezTo>
                    <a:pt x="16925" y="8903"/>
                    <a:pt x="16906" y="8833"/>
                    <a:pt x="16828" y="8815"/>
                  </a:cubicBezTo>
                  <a:cubicBezTo>
                    <a:pt x="16809" y="8815"/>
                    <a:pt x="16770" y="8798"/>
                    <a:pt x="16751" y="8798"/>
                  </a:cubicBezTo>
                  <a:cubicBezTo>
                    <a:pt x="16732" y="8798"/>
                    <a:pt x="16712" y="8798"/>
                    <a:pt x="16693" y="8798"/>
                  </a:cubicBezTo>
                  <a:cubicBezTo>
                    <a:pt x="16906" y="8693"/>
                    <a:pt x="17119" y="8588"/>
                    <a:pt x="17351" y="8465"/>
                  </a:cubicBezTo>
                  <a:cubicBezTo>
                    <a:pt x="17719" y="8272"/>
                    <a:pt x="18357" y="8045"/>
                    <a:pt x="18512" y="7660"/>
                  </a:cubicBezTo>
                  <a:cubicBezTo>
                    <a:pt x="18551" y="7555"/>
                    <a:pt x="18357" y="7485"/>
                    <a:pt x="18319" y="7590"/>
                  </a:cubicBezTo>
                  <a:cubicBezTo>
                    <a:pt x="18280" y="7660"/>
                    <a:pt x="18241" y="7712"/>
                    <a:pt x="18183" y="7765"/>
                  </a:cubicBezTo>
                  <a:cubicBezTo>
                    <a:pt x="18164" y="7747"/>
                    <a:pt x="18106" y="7730"/>
                    <a:pt x="18067" y="7730"/>
                  </a:cubicBezTo>
                  <a:cubicBezTo>
                    <a:pt x="17912" y="7765"/>
                    <a:pt x="17757" y="7817"/>
                    <a:pt x="17622" y="7887"/>
                  </a:cubicBezTo>
                  <a:cubicBezTo>
                    <a:pt x="17603" y="7835"/>
                    <a:pt x="17544" y="7782"/>
                    <a:pt x="17467" y="7817"/>
                  </a:cubicBezTo>
                  <a:cubicBezTo>
                    <a:pt x="17061" y="8045"/>
                    <a:pt x="16557" y="8272"/>
                    <a:pt x="16151" y="8570"/>
                  </a:cubicBezTo>
                  <a:cubicBezTo>
                    <a:pt x="15880" y="8658"/>
                    <a:pt x="15609" y="8763"/>
                    <a:pt x="15357" y="8885"/>
                  </a:cubicBezTo>
                  <a:cubicBezTo>
                    <a:pt x="15357" y="8885"/>
                    <a:pt x="15357" y="8885"/>
                    <a:pt x="15357" y="8885"/>
                  </a:cubicBezTo>
                  <a:cubicBezTo>
                    <a:pt x="15493" y="8605"/>
                    <a:pt x="15783" y="8430"/>
                    <a:pt x="15880" y="8132"/>
                  </a:cubicBezTo>
                  <a:cubicBezTo>
                    <a:pt x="15919" y="8010"/>
                    <a:pt x="15880" y="7922"/>
                    <a:pt x="15861" y="7800"/>
                  </a:cubicBezTo>
                  <a:cubicBezTo>
                    <a:pt x="15841" y="7677"/>
                    <a:pt x="15764" y="7677"/>
                    <a:pt x="15899" y="7572"/>
                  </a:cubicBezTo>
                  <a:cubicBezTo>
                    <a:pt x="16035" y="7485"/>
                    <a:pt x="16228" y="7467"/>
                    <a:pt x="16383" y="7415"/>
                  </a:cubicBezTo>
                  <a:cubicBezTo>
                    <a:pt x="16577" y="7362"/>
                    <a:pt x="16499" y="7100"/>
                    <a:pt x="16306" y="7135"/>
                  </a:cubicBezTo>
                  <a:cubicBezTo>
                    <a:pt x="15957" y="7187"/>
                    <a:pt x="15319" y="7397"/>
                    <a:pt x="15493" y="7800"/>
                  </a:cubicBezTo>
                  <a:cubicBezTo>
                    <a:pt x="15551" y="7940"/>
                    <a:pt x="15628" y="8010"/>
                    <a:pt x="15570" y="8167"/>
                  </a:cubicBezTo>
                  <a:cubicBezTo>
                    <a:pt x="15532" y="8290"/>
                    <a:pt x="15435" y="8395"/>
                    <a:pt x="15357" y="8500"/>
                  </a:cubicBezTo>
                  <a:cubicBezTo>
                    <a:pt x="15261" y="8640"/>
                    <a:pt x="15183" y="8780"/>
                    <a:pt x="15203" y="8955"/>
                  </a:cubicBezTo>
                  <a:cubicBezTo>
                    <a:pt x="15009" y="9043"/>
                    <a:pt x="14835" y="9130"/>
                    <a:pt x="14622" y="9218"/>
                  </a:cubicBezTo>
                  <a:cubicBezTo>
                    <a:pt x="14544" y="9253"/>
                    <a:pt x="14486" y="9270"/>
                    <a:pt x="14409" y="9288"/>
                  </a:cubicBezTo>
                  <a:cubicBezTo>
                    <a:pt x="14467" y="9253"/>
                    <a:pt x="14525" y="9235"/>
                    <a:pt x="14583" y="9200"/>
                  </a:cubicBezTo>
                  <a:cubicBezTo>
                    <a:pt x="14661" y="9165"/>
                    <a:pt x="14603" y="9043"/>
                    <a:pt x="14506" y="9078"/>
                  </a:cubicBezTo>
                  <a:cubicBezTo>
                    <a:pt x="14080" y="9253"/>
                    <a:pt x="13712" y="9480"/>
                    <a:pt x="13364" y="9760"/>
                  </a:cubicBezTo>
                  <a:cubicBezTo>
                    <a:pt x="13286" y="9778"/>
                    <a:pt x="13190" y="9795"/>
                    <a:pt x="13112" y="9830"/>
                  </a:cubicBezTo>
                  <a:cubicBezTo>
                    <a:pt x="13190" y="9673"/>
                    <a:pt x="13228" y="9515"/>
                    <a:pt x="13286" y="9340"/>
                  </a:cubicBezTo>
                  <a:cubicBezTo>
                    <a:pt x="13325" y="9270"/>
                    <a:pt x="13383" y="9200"/>
                    <a:pt x="13422" y="9113"/>
                  </a:cubicBezTo>
                  <a:cubicBezTo>
                    <a:pt x="13422" y="9095"/>
                    <a:pt x="13441" y="9095"/>
                    <a:pt x="13441" y="9078"/>
                  </a:cubicBezTo>
                  <a:cubicBezTo>
                    <a:pt x="13519" y="8955"/>
                    <a:pt x="13615" y="8833"/>
                    <a:pt x="13693" y="8710"/>
                  </a:cubicBezTo>
                  <a:cubicBezTo>
                    <a:pt x="13751" y="8675"/>
                    <a:pt x="13809" y="8623"/>
                    <a:pt x="13828" y="8535"/>
                  </a:cubicBezTo>
                  <a:cubicBezTo>
                    <a:pt x="13867" y="8482"/>
                    <a:pt x="13906" y="8447"/>
                    <a:pt x="13945" y="8395"/>
                  </a:cubicBezTo>
                  <a:cubicBezTo>
                    <a:pt x="14099" y="8395"/>
                    <a:pt x="14235" y="8307"/>
                    <a:pt x="14235" y="8132"/>
                  </a:cubicBezTo>
                  <a:cubicBezTo>
                    <a:pt x="14235" y="8115"/>
                    <a:pt x="14235" y="8097"/>
                    <a:pt x="14235" y="8080"/>
                  </a:cubicBezTo>
                  <a:cubicBezTo>
                    <a:pt x="14332" y="8010"/>
                    <a:pt x="14370" y="7922"/>
                    <a:pt x="14390" y="7835"/>
                  </a:cubicBezTo>
                  <a:cubicBezTo>
                    <a:pt x="14506" y="7695"/>
                    <a:pt x="14603" y="7572"/>
                    <a:pt x="14719" y="7432"/>
                  </a:cubicBezTo>
                  <a:cubicBezTo>
                    <a:pt x="14932" y="7187"/>
                    <a:pt x="15164" y="6925"/>
                    <a:pt x="15164" y="6610"/>
                  </a:cubicBezTo>
                  <a:cubicBezTo>
                    <a:pt x="15377" y="6400"/>
                    <a:pt x="15609" y="6207"/>
                    <a:pt x="15957" y="6049"/>
                  </a:cubicBezTo>
                  <a:cubicBezTo>
                    <a:pt x="16325" y="6119"/>
                    <a:pt x="16654" y="6364"/>
                    <a:pt x="17080" y="6294"/>
                  </a:cubicBezTo>
                  <a:cubicBezTo>
                    <a:pt x="17080" y="6294"/>
                    <a:pt x="17099" y="6294"/>
                    <a:pt x="17099" y="6294"/>
                  </a:cubicBezTo>
                  <a:cubicBezTo>
                    <a:pt x="17119" y="6329"/>
                    <a:pt x="17157" y="6365"/>
                    <a:pt x="17177" y="6382"/>
                  </a:cubicBezTo>
                  <a:cubicBezTo>
                    <a:pt x="17119" y="6329"/>
                    <a:pt x="17022" y="6382"/>
                    <a:pt x="17041" y="6452"/>
                  </a:cubicBezTo>
                  <a:cubicBezTo>
                    <a:pt x="17099" y="6697"/>
                    <a:pt x="17312" y="7047"/>
                    <a:pt x="17564" y="7170"/>
                  </a:cubicBezTo>
                  <a:cubicBezTo>
                    <a:pt x="17835" y="7292"/>
                    <a:pt x="18028" y="7012"/>
                    <a:pt x="18280" y="6960"/>
                  </a:cubicBezTo>
                  <a:cubicBezTo>
                    <a:pt x="18532" y="6890"/>
                    <a:pt x="19441" y="7100"/>
                    <a:pt x="19209" y="6592"/>
                  </a:cubicBezTo>
                  <a:cubicBezTo>
                    <a:pt x="19151" y="6487"/>
                    <a:pt x="18938" y="6487"/>
                    <a:pt x="18958" y="6627"/>
                  </a:cubicBezTo>
                  <a:cubicBezTo>
                    <a:pt x="18958" y="6715"/>
                    <a:pt x="18338" y="6680"/>
                    <a:pt x="18241" y="6697"/>
                  </a:cubicBezTo>
                  <a:cubicBezTo>
                    <a:pt x="18106" y="6732"/>
                    <a:pt x="18009" y="6785"/>
                    <a:pt x="17893" y="6837"/>
                  </a:cubicBezTo>
                  <a:cubicBezTo>
                    <a:pt x="17719" y="6907"/>
                    <a:pt x="17661" y="6925"/>
                    <a:pt x="17506" y="6837"/>
                  </a:cubicBezTo>
                  <a:cubicBezTo>
                    <a:pt x="17351" y="6750"/>
                    <a:pt x="17235" y="6557"/>
                    <a:pt x="17196" y="6417"/>
                  </a:cubicBezTo>
                  <a:cubicBezTo>
                    <a:pt x="17196" y="6417"/>
                    <a:pt x="17196" y="6417"/>
                    <a:pt x="17196" y="6417"/>
                  </a:cubicBezTo>
                  <a:cubicBezTo>
                    <a:pt x="17254" y="6487"/>
                    <a:pt x="17293" y="6540"/>
                    <a:pt x="17351" y="6592"/>
                  </a:cubicBezTo>
                  <a:cubicBezTo>
                    <a:pt x="17428" y="6662"/>
                    <a:pt x="17545" y="6557"/>
                    <a:pt x="17467" y="6487"/>
                  </a:cubicBezTo>
                  <a:cubicBezTo>
                    <a:pt x="17390" y="6417"/>
                    <a:pt x="17332" y="6329"/>
                    <a:pt x="17254" y="6259"/>
                  </a:cubicBezTo>
                  <a:cubicBezTo>
                    <a:pt x="17448" y="6189"/>
                    <a:pt x="17603" y="6084"/>
                    <a:pt x="17796" y="6032"/>
                  </a:cubicBezTo>
                  <a:cubicBezTo>
                    <a:pt x="18028" y="5962"/>
                    <a:pt x="18454" y="5892"/>
                    <a:pt x="18687" y="5874"/>
                  </a:cubicBezTo>
                  <a:cubicBezTo>
                    <a:pt x="18880" y="5857"/>
                    <a:pt x="18880" y="5612"/>
                    <a:pt x="18687" y="5594"/>
                  </a:cubicBezTo>
                  <a:cubicBezTo>
                    <a:pt x="18532" y="5594"/>
                    <a:pt x="18357" y="5612"/>
                    <a:pt x="18183" y="5629"/>
                  </a:cubicBezTo>
                  <a:cubicBezTo>
                    <a:pt x="18706" y="5262"/>
                    <a:pt x="19035" y="4387"/>
                    <a:pt x="19790" y="4509"/>
                  </a:cubicBezTo>
                  <a:cubicBezTo>
                    <a:pt x="20390" y="4597"/>
                    <a:pt x="20854" y="5122"/>
                    <a:pt x="21493" y="5034"/>
                  </a:cubicBezTo>
                  <a:cubicBezTo>
                    <a:pt x="21551" y="5122"/>
                    <a:pt x="21512" y="4912"/>
                    <a:pt x="21377" y="4912"/>
                  </a:cubicBezTo>
                  <a:close/>
                  <a:moveTo>
                    <a:pt x="15280" y="4929"/>
                  </a:moveTo>
                  <a:cubicBezTo>
                    <a:pt x="15319" y="4999"/>
                    <a:pt x="15377" y="5052"/>
                    <a:pt x="15415" y="5122"/>
                  </a:cubicBezTo>
                  <a:cubicBezTo>
                    <a:pt x="15357" y="5227"/>
                    <a:pt x="15280" y="5349"/>
                    <a:pt x="15222" y="5454"/>
                  </a:cubicBezTo>
                  <a:cubicBezTo>
                    <a:pt x="15241" y="5279"/>
                    <a:pt x="15280" y="5104"/>
                    <a:pt x="15280" y="4929"/>
                  </a:cubicBezTo>
                  <a:close/>
                  <a:moveTo>
                    <a:pt x="7596" y="6329"/>
                  </a:moveTo>
                  <a:cubicBezTo>
                    <a:pt x="7576" y="6172"/>
                    <a:pt x="7576" y="6014"/>
                    <a:pt x="7538" y="5857"/>
                  </a:cubicBezTo>
                  <a:cubicBezTo>
                    <a:pt x="7693" y="5997"/>
                    <a:pt x="7770" y="6137"/>
                    <a:pt x="7770" y="6312"/>
                  </a:cubicBezTo>
                  <a:cubicBezTo>
                    <a:pt x="7712" y="6312"/>
                    <a:pt x="7654" y="6312"/>
                    <a:pt x="7596" y="6329"/>
                  </a:cubicBezTo>
                  <a:close/>
                  <a:moveTo>
                    <a:pt x="8544" y="8500"/>
                  </a:moveTo>
                  <a:cubicBezTo>
                    <a:pt x="8486" y="8360"/>
                    <a:pt x="8428" y="8237"/>
                    <a:pt x="8370" y="8097"/>
                  </a:cubicBezTo>
                  <a:cubicBezTo>
                    <a:pt x="8505" y="8237"/>
                    <a:pt x="8602" y="8395"/>
                    <a:pt x="8622" y="8587"/>
                  </a:cubicBezTo>
                  <a:cubicBezTo>
                    <a:pt x="8641" y="8763"/>
                    <a:pt x="8718" y="8938"/>
                    <a:pt x="8796" y="9095"/>
                  </a:cubicBezTo>
                  <a:cubicBezTo>
                    <a:pt x="8718" y="8903"/>
                    <a:pt x="8622" y="8710"/>
                    <a:pt x="8544" y="8500"/>
                  </a:cubicBezTo>
                  <a:close/>
                  <a:moveTo>
                    <a:pt x="4692" y="6014"/>
                  </a:moveTo>
                  <a:cubicBezTo>
                    <a:pt x="4692" y="5927"/>
                    <a:pt x="4692" y="5839"/>
                    <a:pt x="4712" y="5752"/>
                  </a:cubicBezTo>
                  <a:cubicBezTo>
                    <a:pt x="4712" y="5752"/>
                    <a:pt x="4712" y="5752"/>
                    <a:pt x="4712" y="5752"/>
                  </a:cubicBezTo>
                  <a:cubicBezTo>
                    <a:pt x="4712" y="5769"/>
                    <a:pt x="4731" y="5787"/>
                    <a:pt x="4731" y="5787"/>
                  </a:cubicBezTo>
                  <a:cubicBezTo>
                    <a:pt x="4712" y="5874"/>
                    <a:pt x="4712" y="5944"/>
                    <a:pt x="4692" y="6014"/>
                  </a:cubicBezTo>
                  <a:close/>
                  <a:moveTo>
                    <a:pt x="4770" y="6662"/>
                  </a:moveTo>
                  <a:cubicBezTo>
                    <a:pt x="4770" y="6627"/>
                    <a:pt x="4770" y="6575"/>
                    <a:pt x="4770" y="6505"/>
                  </a:cubicBezTo>
                  <a:cubicBezTo>
                    <a:pt x="4770" y="6557"/>
                    <a:pt x="4789" y="6610"/>
                    <a:pt x="4770" y="6662"/>
                  </a:cubicBezTo>
                  <a:cubicBezTo>
                    <a:pt x="4789" y="6715"/>
                    <a:pt x="4770" y="6785"/>
                    <a:pt x="4789" y="6837"/>
                  </a:cubicBezTo>
                  <a:cubicBezTo>
                    <a:pt x="4770" y="6785"/>
                    <a:pt x="4770" y="6732"/>
                    <a:pt x="4770" y="6662"/>
                  </a:cubicBezTo>
                  <a:close/>
                  <a:moveTo>
                    <a:pt x="4925" y="7835"/>
                  </a:moveTo>
                  <a:cubicBezTo>
                    <a:pt x="4886" y="7695"/>
                    <a:pt x="4867" y="7555"/>
                    <a:pt x="4847" y="7432"/>
                  </a:cubicBezTo>
                  <a:cubicBezTo>
                    <a:pt x="4867" y="7555"/>
                    <a:pt x="4925" y="7677"/>
                    <a:pt x="4963" y="7800"/>
                  </a:cubicBezTo>
                  <a:cubicBezTo>
                    <a:pt x="4944" y="7817"/>
                    <a:pt x="4925" y="7835"/>
                    <a:pt x="4925" y="7835"/>
                  </a:cubicBezTo>
                  <a:close/>
                  <a:moveTo>
                    <a:pt x="5060" y="7747"/>
                  </a:moveTo>
                  <a:cubicBezTo>
                    <a:pt x="4963" y="7537"/>
                    <a:pt x="4867" y="7310"/>
                    <a:pt x="4867" y="7082"/>
                  </a:cubicBezTo>
                  <a:cubicBezTo>
                    <a:pt x="4867" y="7047"/>
                    <a:pt x="4809" y="7047"/>
                    <a:pt x="4809" y="7082"/>
                  </a:cubicBezTo>
                  <a:cubicBezTo>
                    <a:pt x="4809" y="7100"/>
                    <a:pt x="4809" y="7117"/>
                    <a:pt x="4809" y="7135"/>
                  </a:cubicBezTo>
                  <a:cubicBezTo>
                    <a:pt x="4809" y="7065"/>
                    <a:pt x="4789" y="6977"/>
                    <a:pt x="4789" y="6907"/>
                  </a:cubicBezTo>
                  <a:cubicBezTo>
                    <a:pt x="4789" y="6977"/>
                    <a:pt x="4847" y="7012"/>
                    <a:pt x="4886" y="7030"/>
                  </a:cubicBezTo>
                  <a:cubicBezTo>
                    <a:pt x="4944" y="7222"/>
                    <a:pt x="5002" y="7397"/>
                    <a:pt x="5080" y="7590"/>
                  </a:cubicBezTo>
                  <a:cubicBezTo>
                    <a:pt x="5099" y="7642"/>
                    <a:pt x="5118" y="7695"/>
                    <a:pt x="5138" y="7730"/>
                  </a:cubicBezTo>
                  <a:cubicBezTo>
                    <a:pt x="5118" y="7747"/>
                    <a:pt x="5080" y="7747"/>
                    <a:pt x="5060" y="7747"/>
                  </a:cubicBezTo>
                  <a:close/>
                  <a:moveTo>
                    <a:pt x="4073" y="11196"/>
                  </a:moveTo>
                  <a:cubicBezTo>
                    <a:pt x="4267" y="11231"/>
                    <a:pt x="4441" y="11336"/>
                    <a:pt x="4634" y="11423"/>
                  </a:cubicBezTo>
                  <a:cubicBezTo>
                    <a:pt x="4441" y="11353"/>
                    <a:pt x="4247" y="11283"/>
                    <a:pt x="4073" y="11196"/>
                  </a:cubicBezTo>
                  <a:close/>
                  <a:moveTo>
                    <a:pt x="3589" y="13454"/>
                  </a:moveTo>
                  <a:cubicBezTo>
                    <a:pt x="3589" y="13401"/>
                    <a:pt x="3589" y="13366"/>
                    <a:pt x="3570" y="13314"/>
                  </a:cubicBezTo>
                  <a:cubicBezTo>
                    <a:pt x="3647" y="13261"/>
                    <a:pt x="3744" y="13209"/>
                    <a:pt x="3821" y="13156"/>
                  </a:cubicBezTo>
                  <a:cubicBezTo>
                    <a:pt x="3744" y="13244"/>
                    <a:pt x="3647" y="13349"/>
                    <a:pt x="3589" y="13454"/>
                  </a:cubicBezTo>
                  <a:close/>
                  <a:moveTo>
                    <a:pt x="3667" y="13559"/>
                  </a:moveTo>
                  <a:cubicBezTo>
                    <a:pt x="3725" y="13436"/>
                    <a:pt x="3821" y="13314"/>
                    <a:pt x="3938" y="13209"/>
                  </a:cubicBezTo>
                  <a:cubicBezTo>
                    <a:pt x="3860" y="13331"/>
                    <a:pt x="3763" y="13454"/>
                    <a:pt x="3667" y="13559"/>
                  </a:cubicBezTo>
                  <a:close/>
                  <a:moveTo>
                    <a:pt x="7654" y="12543"/>
                  </a:moveTo>
                  <a:cubicBezTo>
                    <a:pt x="7673" y="12543"/>
                    <a:pt x="7673" y="12543"/>
                    <a:pt x="7654" y="12543"/>
                  </a:cubicBezTo>
                  <a:cubicBezTo>
                    <a:pt x="7693" y="12596"/>
                    <a:pt x="7731" y="12648"/>
                    <a:pt x="7789" y="12701"/>
                  </a:cubicBezTo>
                  <a:cubicBezTo>
                    <a:pt x="7789" y="12701"/>
                    <a:pt x="7809" y="12718"/>
                    <a:pt x="7809" y="12718"/>
                  </a:cubicBezTo>
                  <a:cubicBezTo>
                    <a:pt x="7828" y="12753"/>
                    <a:pt x="7828" y="12788"/>
                    <a:pt x="7847" y="12806"/>
                  </a:cubicBezTo>
                  <a:cubicBezTo>
                    <a:pt x="7789" y="12701"/>
                    <a:pt x="7731" y="12631"/>
                    <a:pt x="7654" y="12543"/>
                  </a:cubicBezTo>
                  <a:close/>
                  <a:moveTo>
                    <a:pt x="8215" y="21278"/>
                  </a:moveTo>
                  <a:cubicBezTo>
                    <a:pt x="8215" y="21225"/>
                    <a:pt x="8235" y="21173"/>
                    <a:pt x="8235" y="21120"/>
                  </a:cubicBezTo>
                  <a:cubicBezTo>
                    <a:pt x="8235" y="21120"/>
                    <a:pt x="8254" y="21103"/>
                    <a:pt x="8254" y="21103"/>
                  </a:cubicBezTo>
                  <a:cubicBezTo>
                    <a:pt x="8254" y="21103"/>
                    <a:pt x="8254" y="21103"/>
                    <a:pt x="8254" y="21085"/>
                  </a:cubicBezTo>
                  <a:cubicBezTo>
                    <a:pt x="8273" y="21138"/>
                    <a:pt x="8312" y="21190"/>
                    <a:pt x="8331" y="21225"/>
                  </a:cubicBezTo>
                  <a:cubicBezTo>
                    <a:pt x="8312" y="21260"/>
                    <a:pt x="8254" y="21278"/>
                    <a:pt x="8215" y="21278"/>
                  </a:cubicBezTo>
                  <a:close/>
                  <a:moveTo>
                    <a:pt x="8467" y="15677"/>
                  </a:moveTo>
                  <a:cubicBezTo>
                    <a:pt x="8467" y="15677"/>
                    <a:pt x="8467" y="15677"/>
                    <a:pt x="8467" y="15677"/>
                  </a:cubicBezTo>
                  <a:cubicBezTo>
                    <a:pt x="8409" y="15642"/>
                    <a:pt x="8351" y="15607"/>
                    <a:pt x="8312" y="15572"/>
                  </a:cubicBezTo>
                  <a:cubicBezTo>
                    <a:pt x="8312" y="15554"/>
                    <a:pt x="8312" y="15554"/>
                    <a:pt x="8312" y="15537"/>
                  </a:cubicBezTo>
                  <a:cubicBezTo>
                    <a:pt x="8312" y="15537"/>
                    <a:pt x="8312" y="15537"/>
                    <a:pt x="8312" y="15537"/>
                  </a:cubicBezTo>
                  <a:cubicBezTo>
                    <a:pt x="8331" y="15502"/>
                    <a:pt x="8351" y="15449"/>
                    <a:pt x="8331" y="15414"/>
                  </a:cubicBezTo>
                  <a:cubicBezTo>
                    <a:pt x="8389" y="15432"/>
                    <a:pt x="8447" y="15449"/>
                    <a:pt x="8486" y="15467"/>
                  </a:cubicBezTo>
                  <a:cubicBezTo>
                    <a:pt x="8467" y="15537"/>
                    <a:pt x="8467" y="15607"/>
                    <a:pt x="8467" y="15677"/>
                  </a:cubicBezTo>
                  <a:close/>
                  <a:moveTo>
                    <a:pt x="9067" y="11581"/>
                  </a:moveTo>
                  <a:cubicBezTo>
                    <a:pt x="9067" y="11651"/>
                    <a:pt x="9067" y="11703"/>
                    <a:pt x="9067" y="11773"/>
                  </a:cubicBezTo>
                  <a:cubicBezTo>
                    <a:pt x="9009" y="11668"/>
                    <a:pt x="8970" y="11581"/>
                    <a:pt x="9028" y="11511"/>
                  </a:cubicBezTo>
                  <a:cubicBezTo>
                    <a:pt x="9047" y="11493"/>
                    <a:pt x="9028" y="11458"/>
                    <a:pt x="9009" y="11441"/>
                  </a:cubicBezTo>
                  <a:cubicBezTo>
                    <a:pt x="9028" y="11441"/>
                    <a:pt x="9028" y="11423"/>
                    <a:pt x="9047" y="11423"/>
                  </a:cubicBezTo>
                  <a:cubicBezTo>
                    <a:pt x="9067" y="11476"/>
                    <a:pt x="9067" y="11528"/>
                    <a:pt x="9067" y="11581"/>
                  </a:cubicBezTo>
                  <a:close/>
                  <a:moveTo>
                    <a:pt x="9028" y="10863"/>
                  </a:moveTo>
                  <a:cubicBezTo>
                    <a:pt x="9028" y="11003"/>
                    <a:pt x="9047" y="11143"/>
                    <a:pt x="9047" y="11283"/>
                  </a:cubicBezTo>
                  <a:cubicBezTo>
                    <a:pt x="9028" y="11353"/>
                    <a:pt x="8951" y="11371"/>
                    <a:pt x="8873" y="11353"/>
                  </a:cubicBezTo>
                  <a:cubicBezTo>
                    <a:pt x="8931" y="11196"/>
                    <a:pt x="8970" y="11038"/>
                    <a:pt x="9028" y="10863"/>
                  </a:cubicBezTo>
                  <a:close/>
                  <a:moveTo>
                    <a:pt x="8834" y="11441"/>
                  </a:moveTo>
                  <a:cubicBezTo>
                    <a:pt x="8873" y="11441"/>
                    <a:pt x="8912" y="11441"/>
                    <a:pt x="8951" y="11441"/>
                  </a:cubicBezTo>
                  <a:cubicBezTo>
                    <a:pt x="8893" y="11511"/>
                    <a:pt x="8893" y="11598"/>
                    <a:pt x="8931" y="11686"/>
                  </a:cubicBezTo>
                  <a:cubicBezTo>
                    <a:pt x="8892" y="11633"/>
                    <a:pt x="8854" y="11581"/>
                    <a:pt x="8815" y="11528"/>
                  </a:cubicBezTo>
                  <a:cubicBezTo>
                    <a:pt x="8834" y="11493"/>
                    <a:pt x="8834" y="11476"/>
                    <a:pt x="8834" y="11441"/>
                  </a:cubicBezTo>
                  <a:close/>
                  <a:moveTo>
                    <a:pt x="8796" y="21138"/>
                  </a:moveTo>
                  <a:cubicBezTo>
                    <a:pt x="8815" y="21103"/>
                    <a:pt x="8854" y="21050"/>
                    <a:pt x="8873" y="21015"/>
                  </a:cubicBezTo>
                  <a:cubicBezTo>
                    <a:pt x="8873" y="21015"/>
                    <a:pt x="8893" y="21015"/>
                    <a:pt x="8893" y="21015"/>
                  </a:cubicBezTo>
                  <a:cubicBezTo>
                    <a:pt x="8951" y="21033"/>
                    <a:pt x="8989" y="21050"/>
                    <a:pt x="9067" y="21050"/>
                  </a:cubicBezTo>
                  <a:cubicBezTo>
                    <a:pt x="9086" y="21050"/>
                    <a:pt x="9086" y="21050"/>
                    <a:pt x="9106" y="21050"/>
                  </a:cubicBezTo>
                  <a:cubicBezTo>
                    <a:pt x="9106" y="21050"/>
                    <a:pt x="9106" y="21068"/>
                    <a:pt x="9106" y="21068"/>
                  </a:cubicBezTo>
                  <a:cubicBezTo>
                    <a:pt x="9009" y="21085"/>
                    <a:pt x="8893" y="21103"/>
                    <a:pt x="8796" y="21138"/>
                  </a:cubicBezTo>
                  <a:close/>
                  <a:moveTo>
                    <a:pt x="14990" y="16377"/>
                  </a:moveTo>
                  <a:cubicBezTo>
                    <a:pt x="14873" y="16359"/>
                    <a:pt x="14757" y="16307"/>
                    <a:pt x="14641" y="16237"/>
                  </a:cubicBezTo>
                  <a:cubicBezTo>
                    <a:pt x="14777" y="16254"/>
                    <a:pt x="14893" y="16307"/>
                    <a:pt x="14990" y="16377"/>
                  </a:cubicBezTo>
                  <a:close/>
                  <a:moveTo>
                    <a:pt x="15222" y="14504"/>
                  </a:moveTo>
                  <a:cubicBezTo>
                    <a:pt x="15260" y="14469"/>
                    <a:pt x="15299" y="14451"/>
                    <a:pt x="15338" y="14416"/>
                  </a:cubicBezTo>
                  <a:cubicBezTo>
                    <a:pt x="15357" y="14399"/>
                    <a:pt x="15357" y="14399"/>
                    <a:pt x="15377" y="14381"/>
                  </a:cubicBezTo>
                  <a:cubicBezTo>
                    <a:pt x="15241" y="14521"/>
                    <a:pt x="15086" y="14661"/>
                    <a:pt x="14932" y="14784"/>
                  </a:cubicBezTo>
                  <a:cubicBezTo>
                    <a:pt x="15028" y="14679"/>
                    <a:pt x="15125" y="14591"/>
                    <a:pt x="15222" y="14504"/>
                  </a:cubicBezTo>
                  <a:close/>
                  <a:moveTo>
                    <a:pt x="14777" y="14819"/>
                  </a:moveTo>
                  <a:cubicBezTo>
                    <a:pt x="14777" y="14819"/>
                    <a:pt x="14796" y="14801"/>
                    <a:pt x="14796" y="14801"/>
                  </a:cubicBezTo>
                  <a:cubicBezTo>
                    <a:pt x="14680" y="14941"/>
                    <a:pt x="14564" y="15064"/>
                    <a:pt x="14428" y="15187"/>
                  </a:cubicBezTo>
                  <a:cubicBezTo>
                    <a:pt x="14351" y="15239"/>
                    <a:pt x="14215" y="15309"/>
                    <a:pt x="14099" y="15397"/>
                  </a:cubicBezTo>
                  <a:cubicBezTo>
                    <a:pt x="14099" y="15397"/>
                    <a:pt x="14099" y="15397"/>
                    <a:pt x="14099" y="15397"/>
                  </a:cubicBezTo>
                  <a:cubicBezTo>
                    <a:pt x="14312" y="15187"/>
                    <a:pt x="14544" y="14994"/>
                    <a:pt x="14777" y="14819"/>
                  </a:cubicBezTo>
                  <a:close/>
                  <a:moveTo>
                    <a:pt x="13983" y="13559"/>
                  </a:moveTo>
                  <a:cubicBezTo>
                    <a:pt x="13944" y="13594"/>
                    <a:pt x="13886" y="13629"/>
                    <a:pt x="13847" y="13646"/>
                  </a:cubicBezTo>
                  <a:cubicBezTo>
                    <a:pt x="13809" y="13646"/>
                    <a:pt x="13770" y="13646"/>
                    <a:pt x="13731" y="13664"/>
                  </a:cubicBezTo>
                  <a:cubicBezTo>
                    <a:pt x="13809" y="13629"/>
                    <a:pt x="13886" y="13594"/>
                    <a:pt x="13983" y="13559"/>
                  </a:cubicBezTo>
                  <a:close/>
                  <a:moveTo>
                    <a:pt x="13673" y="13699"/>
                  </a:moveTo>
                  <a:cubicBezTo>
                    <a:pt x="13673" y="13699"/>
                    <a:pt x="13654" y="13716"/>
                    <a:pt x="13654" y="13716"/>
                  </a:cubicBezTo>
                  <a:cubicBezTo>
                    <a:pt x="13557" y="13804"/>
                    <a:pt x="13460" y="13891"/>
                    <a:pt x="13364" y="13979"/>
                  </a:cubicBezTo>
                  <a:cubicBezTo>
                    <a:pt x="13364" y="13961"/>
                    <a:pt x="13364" y="13944"/>
                    <a:pt x="13344" y="13944"/>
                  </a:cubicBezTo>
                  <a:cubicBezTo>
                    <a:pt x="13460" y="13856"/>
                    <a:pt x="13577" y="13769"/>
                    <a:pt x="13673" y="13699"/>
                  </a:cubicBezTo>
                  <a:close/>
                  <a:moveTo>
                    <a:pt x="11293" y="13734"/>
                  </a:moveTo>
                  <a:cubicBezTo>
                    <a:pt x="11312" y="13716"/>
                    <a:pt x="11331" y="13699"/>
                    <a:pt x="11351" y="13664"/>
                  </a:cubicBezTo>
                  <a:cubicBezTo>
                    <a:pt x="11351" y="13646"/>
                    <a:pt x="11351" y="13646"/>
                    <a:pt x="11370" y="13629"/>
                  </a:cubicBezTo>
                  <a:cubicBezTo>
                    <a:pt x="11389" y="13646"/>
                    <a:pt x="11409" y="13664"/>
                    <a:pt x="11428" y="13681"/>
                  </a:cubicBezTo>
                  <a:cubicBezTo>
                    <a:pt x="11389" y="13734"/>
                    <a:pt x="11351" y="13769"/>
                    <a:pt x="11293" y="13804"/>
                  </a:cubicBezTo>
                  <a:cubicBezTo>
                    <a:pt x="11273" y="13821"/>
                    <a:pt x="11273" y="13821"/>
                    <a:pt x="11254" y="13839"/>
                  </a:cubicBezTo>
                  <a:cubicBezTo>
                    <a:pt x="11254" y="13821"/>
                    <a:pt x="11273" y="13769"/>
                    <a:pt x="11293" y="13734"/>
                  </a:cubicBezTo>
                  <a:close/>
                  <a:moveTo>
                    <a:pt x="11409" y="16447"/>
                  </a:moveTo>
                  <a:cubicBezTo>
                    <a:pt x="11370" y="16534"/>
                    <a:pt x="11312" y="16604"/>
                    <a:pt x="11254" y="16692"/>
                  </a:cubicBezTo>
                  <a:cubicBezTo>
                    <a:pt x="11235" y="16657"/>
                    <a:pt x="11235" y="16622"/>
                    <a:pt x="11215" y="16569"/>
                  </a:cubicBezTo>
                  <a:lnTo>
                    <a:pt x="11215" y="16569"/>
                  </a:lnTo>
                  <a:cubicBezTo>
                    <a:pt x="11293" y="16447"/>
                    <a:pt x="11370" y="16342"/>
                    <a:pt x="11467" y="16237"/>
                  </a:cubicBezTo>
                  <a:cubicBezTo>
                    <a:pt x="11486" y="16237"/>
                    <a:pt x="11486" y="16219"/>
                    <a:pt x="11506" y="16219"/>
                  </a:cubicBezTo>
                  <a:cubicBezTo>
                    <a:pt x="11525" y="16219"/>
                    <a:pt x="11544" y="16202"/>
                    <a:pt x="11564" y="16202"/>
                  </a:cubicBezTo>
                  <a:cubicBezTo>
                    <a:pt x="11486" y="16289"/>
                    <a:pt x="11447" y="16377"/>
                    <a:pt x="11409" y="16447"/>
                  </a:cubicBezTo>
                  <a:close/>
                  <a:moveTo>
                    <a:pt x="11583" y="15309"/>
                  </a:moveTo>
                  <a:cubicBezTo>
                    <a:pt x="11564" y="15292"/>
                    <a:pt x="11525" y="15292"/>
                    <a:pt x="11506" y="15274"/>
                  </a:cubicBezTo>
                  <a:cubicBezTo>
                    <a:pt x="11564" y="15257"/>
                    <a:pt x="11641" y="15257"/>
                    <a:pt x="11699" y="15239"/>
                  </a:cubicBezTo>
                  <a:cubicBezTo>
                    <a:pt x="11660" y="15274"/>
                    <a:pt x="11622" y="15292"/>
                    <a:pt x="11583" y="15309"/>
                  </a:cubicBezTo>
                  <a:close/>
                  <a:moveTo>
                    <a:pt x="13035" y="15869"/>
                  </a:moveTo>
                  <a:cubicBezTo>
                    <a:pt x="13131" y="15904"/>
                    <a:pt x="13228" y="15922"/>
                    <a:pt x="13325" y="15957"/>
                  </a:cubicBezTo>
                  <a:cubicBezTo>
                    <a:pt x="13093" y="15939"/>
                    <a:pt x="12880" y="15922"/>
                    <a:pt x="12648" y="15904"/>
                  </a:cubicBezTo>
                  <a:cubicBezTo>
                    <a:pt x="12648" y="15904"/>
                    <a:pt x="12648" y="15904"/>
                    <a:pt x="12648" y="15904"/>
                  </a:cubicBezTo>
                  <a:cubicBezTo>
                    <a:pt x="12764" y="15887"/>
                    <a:pt x="12899" y="15887"/>
                    <a:pt x="13035" y="15869"/>
                  </a:cubicBezTo>
                  <a:close/>
                  <a:moveTo>
                    <a:pt x="12822" y="11458"/>
                  </a:moveTo>
                  <a:cubicBezTo>
                    <a:pt x="12802" y="11493"/>
                    <a:pt x="12764" y="11546"/>
                    <a:pt x="12764" y="11581"/>
                  </a:cubicBezTo>
                  <a:cubicBezTo>
                    <a:pt x="12648" y="11896"/>
                    <a:pt x="13015" y="12193"/>
                    <a:pt x="13306" y="12368"/>
                  </a:cubicBezTo>
                  <a:cubicBezTo>
                    <a:pt x="13170" y="12631"/>
                    <a:pt x="12880" y="12806"/>
                    <a:pt x="12841" y="13104"/>
                  </a:cubicBezTo>
                  <a:cubicBezTo>
                    <a:pt x="12822" y="13261"/>
                    <a:pt x="12899" y="13401"/>
                    <a:pt x="12957" y="13541"/>
                  </a:cubicBezTo>
                  <a:cubicBezTo>
                    <a:pt x="12996" y="13611"/>
                    <a:pt x="13131" y="13856"/>
                    <a:pt x="13190" y="14031"/>
                  </a:cubicBezTo>
                  <a:cubicBezTo>
                    <a:pt x="13170" y="14049"/>
                    <a:pt x="13151" y="14066"/>
                    <a:pt x="13151" y="14066"/>
                  </a:cubicBezTo>
                  <a:cubicBezTo>
                    <a:pt x="13112" y="14031"/>
                    <a:pt x="13015" y="14049"/>
                    <a:pt x="13015" y="14101"/>
                  </a:cubicBezTo>
                  <a:cubicBezTo>
                    <a:pt x="13015" y="14101"/>
                    <a:pt x="13015" y="14119"/>
                    <a:pt x="13015" y="14119"/>
                  </a:cubicBezTo>
                  <a:cubicBezTo>
                    <a:pt x="13015" y="14119"/>
                    <a:pt x="13015" y="14119"/>
                    <a:pt x="13015" y="14119"/>
                  </a:cubicBezTo>
                  <a:cubicBezTo>
                    <a:pt x="12996" y="14119"/>
                    <a:pt x="12996" y="14136"/>
                    <a:pt x="12976" y="14136"/>
                  </a:cubicBezTo>
                  <a:cubicBezTo>
                    <a:pt x="12957" y="14136"/>
                    <a:pt x="12957" y="14171"/>
                    <a:pt x="12976" y="14171"/>
                  </a:cubicBezTo>
                  <a:cubicBezTo>
                    <a:pt x="12996" y="14171"/>
                    <a:pt x="13015" y="14171"/>
                    <a:pt x="13015" y="14171"/>
                  </a:cubicBezTo>
                  <a:cubicBezTo>
                    <a:pt x="13015" y="14171"/>
                    <a:pt x="13015" y="14171"/>
                    <a:pt x="13015" y="14171"/>
                  </a:cubicBezTo>
                  <a:cubicBezTo>
                    <a:pt x="12996" y="14189"/>
                    <a:pt x="12976" y="14206"/>
                    <a:pt x="12957" y="14224"/>
                  </a:cubicBezTo>
                  <a:cubicBezTo>
                    <a:pt x="12938" y="14241"/>
                    <a:pt x="12977" y="14276"/>
                    <a:pt x="12996" y="14259"/>
                  </a:cubicBezTo>
                  <a:cubicBezTo>
                    <a:pt x="13015" y="14241"/>
                    <a:pt x="13035" y="14224"/>
                    <a:pt x="13054" y="14206"/>
                  </a:cubicBezTo>
                  <a:cubicBezTo>
                    <a:pt x="13073" y="14206"/>
                    <a:pt x="13112" y="14206"/>
                    <a:pt x="13131" y="14189"/>
                  </a:cubicBezTo>
                  <a:cubicBezTo>
                    <a:pt x="13151" y="14171"/>
                    <a:pt x="13170" y="14136"/>
                    <a:pt x="13170" y="14101"/>
                  </a:cubicBezTo>
                  <a:cubicBezTo>
                    <a:pt x="13190" y="14084"/>
                    <a:pt x="13209" y="14066"/>
                    <a:pt x="13228" y="14066"/>
                  </a:cubicBezTo>
                  <a:cubicBezTo>
                    <a:pt x="13228" y="14084"/>
                    <a:pt x="13228" y="14101"/>
                    <a:pt x="13228" y="14119"/>
                  </a:cubicBezTo>
                  <a:cubicBezTo>
                    <a:pt x="12977" y="14346"/>
                    <a:pt x="12725" y="14574"/>
                    <a:pt x="12473" y="14784"/>
                  </a:cubicBezTo>
                  <a:cubicBezTo>
                    <a:pt x="12454" y="14801"/>
                    <a:pt x="12435" y="14801"/>
                    <a:pt x="12415" y="14819"/>
                  </a:cubicBezTo>
                  <a:cubicBezTo>
                    <a:pt x="12280" y="14906"/>
                    <a:pt x="12125" y="14994"/>
                    <a:pt x="11989" y="15082"/>
                  </a:cubicBezTo>
                  <a:cubicBezTo>
                    <a:pt x="11796" y="15134"/>
                    <a:pt x="11622" y="15152"/>
                    <a:pt x="11428" y="15187"/>
                  </a:cubicBezTo>
                  <a:cubicBezTo>
                    <a:pt x="11389" y="15187"/>
                    <a:pt x="11370" y="15239"/>
                    <a:pt x="11409" y="15257"/>
                  </a:cubicBezTo>
                  <a:cubicBezTo>
                    <a:pt x="11448" y="15292"/>
                    <a:pt x="11506" y="15309"/>
                    <a:pt x="11544" y="15344"/>
                  </a:cubicBezTo>
                  <a:cubicBezTo>
                    <a:pt x="11486" y="15379"/>
                    <a:pt x="11428" y="15414"/>
                    <a:pt x="11370" y="15449"/>
                  </a:cubicBezTo>
                  <a:cubicBezTo>
                    <a:pt x="11351" y="15414"/>
                    <a:pt x="11254" y="15432"/>
                    <a:pt x="11273" y="15484"/>
                  </a:cubicBezTo>
                  <a:cubicBezTo>
                    <a:pt x="11273" y="15484"/>
                    <a:pt x="11273" y="15502"/>
                    <a:pt x="11273" y="15502"/>
                  </a:cubicBezTo>
                  <a:cubicBezTo>
                    <a:pt x="11215" y="15537"/>
                    <a:pt x="11138" y="15572"/>
                    <a:pt x="11080" y="15624"/>
                  </a:cubicBezTo>
                  <a:cubicBezTo>
                    <a:pt x="11041" y="15642"/>
                    <a:pt x="11002" y="15677"/>
                    <a:pt x="10983" y="15694"/>
                  </a:cubicBezTo>
                  <a:cubicBezTo>
                    <a:pt x="10964" y="15572"/>
                    <a:pt x="10925" y="15467"/>
                    <a:pt x="10906" y="15362"/>
                  </a:cubicBezTo>
                  <a:cubicBezTo>
                    <a:pt x="10886" y="15309"/>
                    <a:pt x="10886" y="15257"/>
                    <a:pt x="10867" y="15204"/>
                  </a:cubicBezTo>
                  <a:cubicBezTo>
                    <a:pt x="10847" y="15064"/>
                    <a:pt x="10828" y="14906"/>
                    <a:pt x="10809" y="14766"/>
                  </a:cubicBezTo>
                  <a:cubicBezTo>
                    <a:pt x="10886" y="14574"/>
                    <a:pt x="11022" y="14381"/>
                    <a:pt x="11119" y="14206"/>
                  </a:cubicBezTo>
                  <a:cubicBezTo>
                    <a:pt x="11157" y="14136"/>
                    <a:pt x="11196" y="14049"/>
                    <a:pt x="11235" y="13979"/>
                  </a:cubicBezTo>
                  <a:cubicBezTo>
                    <a:pt x="11370" y="13891"/>
                    <a:pt x="11486" y="13804"/>
                    <a:pt x="11602" y="13681"/>
                  </a:cubicBezTo>
                  <a:cubicBezTo>
                    <a:pt x="11622" y="13664"/>
                    <a:pt x="11622" y="13664"/>
                    <a:pt x="11641" y="13646"/>
                  </a:cubicBezTo>
                  <a:cubicBezTo>
                    <a:pt x="11641" y="13629"/>
                    <a:pt x="11661" y="13629"/>
                    <a:pt x="11661" y="13611"/>
                  </a:cubicBezTo>
                  <a:cubicBezTo>
                    <a:pt x="11680" y="13576"/>
                    <a:pt x="11699" y="13559"/>
                    <a:pt x="11719" y="13524"/>
                  </a:cubicBezTo>
                  <a:cubicBezTo>
                    <a:pt x="11738" y="13489"/>
                    <a:pt x="11757" y="13454"/>
                    <a:pt x="11777" y="13419"/>
                  </a:cubicBezTo>
                  <a:cubicBezTo>
                    <a:pt x="12086" y="13139"/>
                    <a:pt x="12241" y="12736"/>
                    <a:pt x="12415" y="12386"/>
                  </a:cubicBezTo>
                  <a:cubicBezTo>
                    <a:pt x="12473" y="12281"/>
                    <a:pt x="12357" y="12158"/>
                    <a:pt x="12222" y="12211"/>
                  </a:cubicBezTo>
                  <a:cubicBezTo>
                    <a:pt x="12222" y="12211"/>
                    <a:pt x="12222" y="12193"/>
                    <a:pt x="12222" y="12193"/>
                  </a:cubicBezTo>
                  <a:cubicBezTo>
                    <a:pt x="12377" y="11948"/>
                    <a:pt x="12531" y="11721"/>
                    <a:pt x="12686" y="11476"/>
                  </a:cubicBezTo>
                  <a:cubicBezTo>
                    <a:pt x="12686" y="11476"/>
                    <a:pt x="12706" y="11476"/>
                    <a:pt x="12706" y="11476"/>
                  </a:cubicBezTo>
                  <a:cubicBezTo>
                    <a:pt x="12706" y="11476"/>
                    <a:pt x="12706" y="11493"/>
                    <a:pt x="12706" y="11493"/>
                  </a:cubicBezTo>
                  <a:cubicBezTo>
                    <a:pt x="12706" y="11493"/>
                    <a:pt x="12725" y="11493"/>
                    <a:pt x="12725" y="11476"/>
                  </a:cubicBezTo>
                  <a:cubicBezTo>
                    <a:pt x="12725" y="11476"/>
                    <a:pt x="12783" y="11458"/>
                    <a:pt x="12822" y="11458"/>
                  </a:cubicBezTo>
                  <a:close/>
                  <a:moveTo>
                    <a:pt x="15609" y="11651"/>
                  </a:moveTo>
                  <a:cubicBezTo>
                    <a:pt x="15589" y="11668"/>
                    <a:pt x="15570" y="11668"/>
                    <a:pt x="15551" y="11686"/>
                  </a:cubicBezTo>
                  <a:cubicBezTo>
                    <a:pt x="15531" y="11686"/>
                    <a:pt x="15512" y="11668"/>
                    <a:pt x="15493" y="11668"/>
                  </a:cubicBezTo>
                  <a:cubicBezTo>
                    <a:pt x="15473" y="11651"/>
                    <a:pt x="15473" y="11651"/>
                    <a:pt x="15454" y="11633"/>
                  </a:cubicBezTo>
                  <a:cubicBezTo>
                    <a:pt x="15377" y="11546"/>
                    <a:pt x="15319" y="11458"/>
                    <a:pt x="15241" y="11388"/>
                  </a:cubicBezTo>
                  <a:cubicBezTo>
                    <a:pt x="15396" y="11458"/>
                    <a:pt x="15531" y="11528"/>
                    <a:pt x="15609" y="11651"/>
                  </a:cubicBezTo>
                  <a:close/>
                  <a:moveTo>
                    <a:pt x="16441" y="10583"/>
                  </a:moveTo>
                  <a:cubicBezTo>
                    <a:pt x="16538" y="10565"/>
                    <a:pt x="16635" y="10548"/>
                    <a:pt x="16732" y="10548"/>
                  </a:cubicBezTo>
                  <a:cubicBezTo>
                    <a:pt x="16635" y="10583"/>
                    <a:pt x="16557" y="10600"/>
                    <a:pt x="16461" y="10635"/>
                  </a:cubicBezTo>
                  <a:cubicBezTo>
                    <a:pt x="16441" y="10635"/>
                    <a:pt x="16422" y="10635"/>
                    <a:pt x="16422" y="10653"/>
                  </a:cubicBezTo>
                  <a:cubicBezTo>
                    <a:pt x="16441" y="10618"/>
                    <a:pt x="16441" y="10600"/>
                    <a:pt x="16441" y="10583"/>
                  </a:cubicBezTo>
                  <a:close/>
                  <a:moveTo>
                    <a:pt x="15667" y="11021"/>
                  </a:moveTo>
                  <a:cubicBezTo>
                    <a:pt x="15706" y="11003"/>
                    <a:pt x="15744" y="10986"/>
                    <a:pt x="15783" y="10986"/>
                  </a:cubicBezTo>
                  <a:cubicBezTo>
                    <a:pt x="15802" y="10986"/>
                    <a:pt x="15802" y="10986"/>
                    <a:pt x="15822" y="10968"/>
                  </a:cubicBezTo>
                  <a:cubicBezTo>
                    <a:pt x="15861" y="10986"/>
                    <a:pt x="15919" y="10986"/>
                    <a:pt x="15957" y="11003"/>
                  </a:cubicBezTo>
                  <a:cubicBezTo>
                    <a:pt x="15861" y="11021"/>
                    <a:pt x="15764" y="11021"/>
                    <a:pt x="15667" y="11021"/>
                  </a:cubicBezTo>
                  <a:close/>
                  <a:moveTo>
                    <a:pt x="16151" y="10723"/>
                  </a:moveTo>
                  <a:cubicBezTo>
                    <a:pt x="16035" y="10758"/>
                    <a:pt x="15919" y="10811"/>
                    <a:pt x="15802" y="10846"/>
                  </a:cubicBezTo>
                  <a:cubicBezTo>
                    <a:pt x="15783" y="10846"/>
                    <a:pt x="15764" y="10863"/>
                    <a:pt x="15725" y="10863"/>
                  </a:cubicBezTo>
                  <a:cubicBezTo>
                    <a:pt x="15686" y="10863"/>
                    <a:pt x="15667" y="10863"/>
                    <a:pt x="15628" y="10846"/>
                  </a:cubicBezTo>
                  <a:cubicBezTo>
                    <a:pt x="15802" y="10793"/>
                    <a:pt x="15977" y="10758"/>
                    <a:pt x="16151" y="10723"/>
                  </a:cubicBezTo>
                  <a:close/>
                  <a:moveTo>
                    <a:pt x="15319" y="11056"/>
                  </a:moveTo>
                  <a:cubicBezTo>
                    <a:pt x="15183" y="11108"/>
                    <a:pt x="15048" y="11143"/>
                    <a:pt x="14912" y="11143"/>
                  </a:cubicBezTo>
                  <a:cubicBezTo>
                    <a:pt x="14912" y="11143"/>
                    <a:pt x="14893" y="11143"/>
                    <a:pt x="14893" y="11143"/>
                  </a:cubicBezTo>
                  <a:cubicBezTo>
                    <a:pt x="15009" y="11038"/>
                    <a:pt x="15164" y="11038"/>
                    <a:pt x="15319" y="11056"/>
                  </a:cubicBezTo>
                  <a:close/>
                  <a:moveTo>
                    <a:pt x="14912" y="11021"/>
                  </a:moveTo>
                  <a:cubicBezTo>
                    <a:pt x="14873" y="11038"/>
                    <a:pt x="14835" y="11073"/>
                    <a:pt x="14796" y="11091"/>
                  </a:cubicBezTo>
                  <a:cubicBezTo>
                    <a:pt x="14777" y="11073"/>
                    <a:pt x="14777" y="11056"/>
                    <a:pt x="14757" y="11038"/>
                  </a:cubicBezTo>
                  <a:cubicBezTo>
                    <a:pt x="14796" y="11038"/>
                    <a:pt x="14854" y="11021"/>
                    <a:pt x="14912" y="11021"/>
                  </a:cubicBezTo>
                  <a:close/>
                  <a:moveTo>
                    <a:pt x="16228" y="9060"/>
                  </a:moveTo>
                  <a:cubicBezTo>
                    <a:pt x="16344" y="9008"/>
                    <a:pt x="16441" y="8955"/>
                    <a:pt x="16557" y="8903"/>
                  </a:cubicBezTo>
                  <a:cubicBezTo>
                    <a:pt x="16538" y="8920"/>
                    <a:pt x="16519" y="8938"/>
                    <a:pt x="16519" y="8973"/>
                  </a:cubicBezTo>
                  <a:cubicBezTo>
                    <a:pt x="16422" y="9025"/>
                    <a:pt x="16306" y="9060"/>
                    <a:pt x="16170" y="9095"/>
                  </a:cubicBezTo>
                  <a:cubicBezTo>
                    <a:pt x="16170" y="9095"/>
                    <a:pt x="16170" y="9095"/>
                    <a:pt x="16151" y="9095"/>
                  </a:cubicBezTo>
                  <a:cubicBezTo>
                    <a:pt x="16190" y="9078"/>
                    <a:pt x="16209" y="9060"/>
                    <a:pt x="16228" y="9060"/>
                  </a:cubicBezTo>
                  <a:close/>
                  <a:moveTo>
                    <a:pt x="15686" y="9148"/>
                  </a:moveTo>
                  <a:cubicBezTo>
                    <a:pt x="15686" y="9165"/>
                    <a:pt x="15686" y="9165"/>
                    <a:pt x="15706" y="9165"/>
                  </a:cubicBezTo>
                  <a:cubicBezTo>
                    <a:pt x="15589" y="9218"/>
                    <a:pt x="15512" y="9235"/>
                    <a:pt x="15454" y="9323"/>
                  </a:cubicBezTo>
                  <a:cubicBezTo>
                    <a:pt x="15319" y="9375"/>
                    <a:pt x="15183" y="9428"/>
                    <a:pt x="15028" y="9480"/>
                  </a:cubicBezTo>
                  <a:cubicBezTo>
                    <a:pt x="15028" y="9480"/>
                    <a:pt x="15028" y="9480"/>
                    <a:pt x="15028" y="9480"/>
                  </a:cubicBezTo>
                  <a:cubicBezTo>
                    <a:pt x="15241" y="9375"/>
                    <a:pt x="15454" y="9270"/>
                    <a:pt x="15686" y="9148"/>
                  </a:cubicBezTo>
                  <a:close/>
                  <a:moveTo>
                    <a:pt x="15260" y="9603"/>
                  </a:moveTo>
                  <a:cubicBezTo>
                    <a:pt x="15222" y="9620"/>
                    <a:pt x="15164" y="9655"/>
                    <a:pt x="15125" y="9673"/>
                  </a:cubicBezTo>
                  <a:cubicBezTo>
                    <a:pt x="15125" y="9673"/>
                    <a:pt x="15106" y="9673"/>
                    <a:pt x="15106" y="9673"/>
                  </a:cubicBezTo>
                  <a:cubicBezTo>
                    <a:pt x="15067" y="9673"/>
                    <a:pt x="15048" y="9690"/>
                    <a:pt x="15009" y="9690"/>
                  </a:cubicBezTo>
                  <a:cubicBezTo>
                    <a:pt x="15086" y="9673"/>
                    <a:pt x="15183" y="9638"/>
                    <a:pt x="15260" y="9603"/>
                  </a:cubicBezTo>
                  <a:close/>
                  <a:moveTo>
                    <a:pt x="14254" y="10093"/>
                  </a:moveTo>
                  <a:cubicBezTo>
                    <a:pt x="14215" y="10110"/>
                    <a:pt x="14177" y="10145"/>
                    <a:pt x="14118" y="10163"/>
                  </a:cubicBezTo>
                  <a:cubicBezTo>
                    <a:pt x="14118" y="10145"/>
                    <a:pt x="14099" y="10145"/>
                    <a:pt x="14099" y="10128"/>
                  </a:cubicBezTo>
                  <a:cubicBezTo>
                    <a:pt x="14157" y="10128"/>
                    <a:pt x="14215" y="10110"/>
                    <a:pt x="14254" y="10093"/>
                  </a:cubicBezTo>
                  <a:close/>
                  <a:moveTo>
                    <a:pt x="13460" y="10565"/>
                  </a:moveTo>
                  <a:cubicBezTo>
                    <a:pt x="13480" y="10565"/>
                    <a:pt x="13499" y="10583"/>
                    <a:pt x="13518" y="10583"/>
                  </a:cubicBezTo>
                  <a:cubicBezTo>
                    <a:pt x="13364" y="10705"/>
                    <a:pt x="13189" y="10828"/>
                    <a:pt x="13035" y="10933"/>
                  </a:cubicBezTo>
                  <a:cubicBezTo>
                    <a:pt x="13035" y="10916"/>
                    <a:pt x="13054" y="10916"/>
                    <a:pt x="13054" y="10898"/>
                  </a:cubicBezTo>
                  <a:cubicBezTo>
                    <a:pt x="13189" y="10793"/>
                    <a:pt x="13325" y="10688"/>
                    <a:pt x="13460" y="10565"/>
                  </a:cubicBezTo>
                  <a:close/>
                  <a:moveTo>
                    <a:pt x="13093" y="10005"/>
                  </a:moveTo>
                  <a:cubicBezTo>
                    <a:pt x="13035" y="10058"/>
                    <a:pt x="12976" y="10110"/>
                    <a:pt x="12899" y="10163"/>
                  </a:cubicBezTo>
                  <a:cubicBezTo>
                    <a:pt x="12918" y="10128"/>
                    <a:pt x="12957" y="10093"/>
                    <a:pt x="12976" y="10040"/>
                  </a:cubicBezTo>
                  <a:cubicBezTo>
                    <a:pt x="13015" y="10023"/>
                    <a:pt x="13054" y="10005"/>
                    <a:pt x="13093" y="10005"/>
                  </a:cubicBezTo>
                  <a:close/>
                  <a:moveTo>
                    <a:pt x="13306" y="9078"/>
                  </a:moveTo>
                  <a:cubicBezTo>
                    <a:pt x="13286" y="9095"/>
                    <a:pt x="13286" y="9113"/>
                    <a:pt x="13267" y="9130"/>
                  </a:cubicBezTo>
                  <a:cubicBezTo>
                    <a:pt x="13286" y="9043"/>
                    <a:pt x="13306" y="8955"/>
                    <a:pt x="13325" y="8868"/>
                  </a:cubicBezTo>
                  <a:cubicBezTo>
                    <a:pt x="13344" y="8868"/>
                    <a:pt x="13383" y="8885"/>
                    <a:pt x="13402" y="8885"/>
                  </a:cubicBezTo>
                  <a:cubicBezTo>
                    <a:pt x="13402" y="8938"/>
                    <a:pt x="13364" y="9008"/>
                    <a:pt x="13306" y="9078"/>
                  </a:cubicBezTo>
                  <a:close/>
                  <a:moveTo>
                    <a:pt x="14196" y="7922"/>
                  </a:moveTo>
                  <a:cubicBezTo>
                    <a:pt x="14177" y="7940"/>
                    <a:pt x="14157" y="7975"/>
                    <a:pt x="14138" y="7992"/>
                  </a:cubicBezTo>
                  <a:cubicBezTo>
                    <a:pt x="14138" y="7957"/>
                    <a:pt x="14138" y="7922"/>
                    <a:pt x="14138" y="7887"/>
                  </a:cubicBezTo>
                  <a:cubicBezTo>
                    <a:pt x="14157" y="7870"/>
                    <a:pt x="14177" y="7835"/>
                    <a:pt x="14196" y="7817"/>
                  </a:cubicBezTo>
                  <a:cubicBezTo>
                    <a:pt x="14215" y="7852"/>
                    <a:pt x="14215" y="7887"/>
                    <a:pt x="14196" y="7922"/>
                  </a:cubicBezTo>
                  <a:close/>
                  <a:moveTo>
                    <a:pt x="14525" y="7537"/>
                  </a:moveTo>
                  <a:cubicBezTo>
                    <a:pt x="14448" y="7625"/>
                    <a:pt x="14370" y="7730"/>
                    <a:pt x="14293" y="7817"/>
                  </a:cubicBezTo>
                  <a:cubicBezTo>
                    <a:pt x="14293" y="7800"/>
                    <a:pt x="14273" y="7765"/>
                    <a:pt x="14273" y="7747"/>
                  </a:cubicBezTo>
                  <a:cubicBezTo>
                    <a:pt x="14370" y="7642"/>
                    <a:pt x="14467" y="7537"/>
                    <a:pt x="14525" y="7432"/>
                  </a:cubicBezTo>
                  <a:cubicBezTo>
                    <a:pt x="14680" y="7222"/>
                    <a:pt x="14815" y="7030"/>
                    <a:pt x="14951" y="6855"/>
                  </a:cubicBezTo>
                  <a:cubicBezTo>
                    <a:pt x="14893" y="7100"/>
                    <a:pt x="14680" y="7327"/>
                    <a:pt x="14525" y="7537"/>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0" name="Shape">
              <a:extLst>
                <a:ext uri="{FF2B5EF4-FFF2-40B4-BE49-F238E27FC236}">
                  <a16:creationId xmlns:a16="http://schemas.microsoft.com/office/drawing/2014/main" id="{AA544CE8-78D8-5F4E-BC5A-6F9B003DE719}"/>
                </a:ext>
              </a:extLst>
            </p:cNvPr>
            <p:cNvSpPr/>
            <p:nvPr/>
          </p:nvSpPr>
          <p:spPr>
            <a:xfrm>
              <a:off x="65062099" y="9258300"/>
              <a:ext cx="912819" cy="2151357"/>
            </a:xfrm>
            <a:custGeom>
              <a:avLst/>
              <a:gdLst/>
              <a:ahLst/>
              <a:cxnLst>
                <a:cxn ang="0">
                  <a:pos x="wd2" y="hd2"/>
                </a:cxn>
                <a:cxn ang="5400000">
                  <a:pos x="wd2" y="hd2"/>
                </a:cxn>
                <a:cxn ang="10800000">
                  <a:pos x="wd2" y="hd2"/>
                </a:cxn>
                <a:cxn ang="16200000">
                  <a:pos x="wd2" y="hd2"/>
                </a:cxn>
              </a:cxnLst>
              <a:rect l="0" t="0" r="r" b="b"/>
              <a:pathLst>
                <a:path w="21414" h="21273" extrusionOk="0">
                  <a:moveTo>
                    <a:pt x="6595" y="1285"/>
                  </a:moveTo>
                  <a:cubicBezTo>
                    <a:pt x="8174" y="1109"/>
                    <a:pt x="8323" y="1385"/>
                    <a:pt x="9813" y="1724"/>
                  </a:cubicBezTo>
                  <a:cubicBezTo>
                    <a:pt x="10766" y="1938"/>
                    <a:pt x="14282" y="1888"/>
                    <a:pt x="13745" y="2252"/>
                  </a:cubicBezTo>
                  <a:cubicBezTo>
                    <a:pt x="12911" y="2830"/>
                    <a:pt x="14937" y="2302"/>
                    <a:pt x="15473" y="2503"/>
                  </a:cubicBezTo>
                  <a:cubicBezTo>
                    <a:pt x="15712" y="2591"/>
                    <a:pt x="15920" y="2704"/>
                    <a:pt x="16069" y="2817"/>
                  </a:cubicBezTo>
                  <a:cubicBezTo>
                    <a:pt x="16576" y="3181"/>
                    <a:pt x="17916" y="2917"/>
                    <a:pt x="17499" y="2528"/>
                  </a:cubicBezTo>
                  <a:cubicBezTo>
                    <a:pt x="17201" y="2252"/>
                    <a:pt x="16754" y="1988"/>
                    <a:pt x="16248" y="1775"/>
                  </a:cubicBezTo>
                  <a:cubicBezTo>
                    <a:pt x="15563" y="1486"/>
                    <a:pt x="14877" y="1222"/>
                    <a:pt x="14222" y="908"/>
                  </a:cubicBezTo>
                  <a:cubicBezTo>
                    <a:pt x="13298" y="481"/>
                    <a:pt x="12583" y="255"/>
                    <a:pt x="11153" y="305"/>
                  </a:cubicBezTo>
                  <a:cubicBezTo>
                    <a:pt x="10974" y="305"/>
                    <a:pt x="10855" y="205"/>
                    <a:pt x="10974" y="155"/>
                  </a:cubicBezTo>
                  <a:cubicBezTo>
                    <a:pt x="11570" y="-197"/>
                    <a:pt x="12643" y="167"/>
                    <a:pt x="13626" y="117"/>
                  </a:cubicBezTo>
                  <a:cubicBezTo>
                    <a:pt x="14133" y="92"/>
                    <a:pt x="14907" y="481"/>
                    <a:pt x="15294" y="619"/>
                  </a:cubicBezTo>
                  <a:cubicBezTo>
                    <a:pt x="16039" y="883"/>
                    <a:pt x="16724" y="280"/>
                    <a:pt x="17291" y="619"/>
                  </a:cubicBezTo>
                  <a:cubicBezTo>
                    <a:pt x="17857" y="946"/>
                    <a:pt x="18333" y="1297"/>
                    <a:pt x="19048" y="1586"/>
                  </a:cubicBezTo>
                  <a:cubicBezTo>
                    <a:pt x="19614" y="1812"/>
                    <a:pt x="19555" y="3256"/>
                    <a:pt x="20002" y="3545"/>
                  </a:cubicBezTo>
                  <a:cubicBezTo>
                    <a:pt x="20836" y="4098"/>
                    <a:pt x="21045" y="4676"/>
                    <a:pt x="20896" y="5329"/>
                  </a:cubicBezTo>
                  <a:cubicBezTo>
                    <a:pt x="20687" y="6145"/>
                    <a:pt x="20389" y="5768"/>
                    <a:pt x="20270" y="6584"/>
                  </a:cubicBezTo>
                  <a:cubicBezTo>
                    <a:pt x="20151" y="7438"/>
                    <a:pt x="20717" y="8280"/>
                    <a:pt x="20479" y="9146"/>
                  </a:cubicBezTo>
                  <a:cubicBezTo>
                    <a:pt x="20270" y="10025"/>
                    <a:pt x="19674" y="10867"/>
                    <a:pt x="19764" y="11758"/>
                  </a:cubicBezTo>
                  <a:cubicBezTo>
                    <a:pt x="19853" y="12675"/>
                    <a:pt x="20359" y="13579"/>
                    <a:pt x="20359" y="14496"/>
                  </a:cubicBezTo>
                  <a:cubicBezTo>
                    <a:pt x="20359" y="14584"/>
                    <a:pt x="20359" y="14659"/>
                    <a:pt x="20330" y="14747"/>
                  </a:cubicBezTo>
                  <a:lnTo>
                    <a:pt x="20657" y="14760"/>
                  </a:lnTo>
                  <a:cubicBezTo>
                    <a:pt x="20657" y="14647"/>
                    <a:pt x="20717" y="14546"/>
                    <a:pt x="20866" y="14421"/>
                  </a:cubicBezTo>
                  <a:cubicBezTo>
                    <a:pt x="21015" y="14308"/>
                    <a:pt x="21402" y="14421"/>
                    <a:pt x="21253" y="14534"/>
                  </a:cubicBezTo>
                  <a:cubicBezTo>
                    <a:pt x="20925" y="14823"/>
                    <a:pt x="21343" y="15187"/>
                    <a:pt x="21402" y="15476"/>
                  </a:cubicBezTo>
                  <a:cubicBezTo>
                    <a:pt x="21432" y="15689"/>
                    <a:pt x="21402" y="15915"/>
                    <a:pt x="21343" y="16129"/>
                  </a:cubicBezTo>
                  <a:cubicBezTo>
                    <a:pt x="21223" y="16606"/>
                    <a:pt x="20836" y="17020"/>
                    <a:pt x="20210" y="17435"/>
                  </a:cubicBezTo>
                  <a:cubicBezTo>
                    <a:pt x="18840" y="18339"/>
                    <a:pt x="17499" y="19268"/>
                    <a:pt x="16010" y="20147"/>
                  </a:cubicBezTo>
                  <a:cubicBezTo>
                    <a:pt x="15056" y="20700"/>
                    <a:pt x="13715" y="21403"/>
                    <a:pt x="11898" y="21252"/>
                  </a:cubicBezTo>
                  <a:cubicBezTo>
                    <a:pt x="11094" y="21190"/>
                    <a:pt x="10409" y="20976"/>
                    <a:pt x="9634" y="20863"/>
                  </a:cubicBezTo>
                  <a:cubicBezTo>
                    <a:pt x="9008" y="20775"/>
                    <a:pt x="8323" y="20712"/>
                    <a:pt x="7697" y="20687"/>
                  </a:cubicBezTo>
                  <a:cubicBezTo>
                    <a:pt x="7131" y="20662"/>
                    <a:pt x="6565" y="20725"/>
                    <a:pt x="5999" y="20687"/>
                  </a:cubicBezTo>
                  <a:cubicBezTo>
                    <a:pt x="4271" y="20574"/>
                    <a:pt x="4927" y="19808"/>
                    <a:pt x="4897" y="19281"/>
                  </a:cubicBezTo>
                  <a:cubicBezTo>
                    <a:pt x="4807" y="18263"/>
                    <a:pt x="5999" y="17447"/>
                    <a:pt x="6595" y="16493"/>
                  </a:cubicBezTo>
                  <a:cubicBezTo>
                    <a:pt x="6893" y="16028"/>
                    <a:pt x="7131" y="15614"/>
                    <a:pt x="7757" y="15199"/>
                  </a:cubicBezTo>
                  <a:cubicBezTo>
                    <a:pt x="8531" y="14684"/>
                    <a:pt x="9366" y="14195"/>
                    <a:pt x="10110" y="13667"/>
                  </a:cubicBezTo>
                  <a:cubicBezTo>
                    <a:pt x="10885" y="13127"/>
                    <a:pt x="11362" y="12524"/>
                    <a:pt x="11749" y="11922"/>
                  </a:cubicBezTo>
                  <a:cubicBezTo>
                    <a:pt x="12017" y="11520"/>
                    <a:pt x="13120" y="10377"/>
                    <a:pt x="12494" y="10000"/>
                  </a:cubicBezTo>
                  <a:cubicBezTo>
                    <a:pt x="12136" y="9774"/>
                    <a:pt x="10974" y="9699"/>
                    <a:pt x="10408" y="9686"/>
                  </a:cubicBezTo>
                  <a:cubicBezTo>
                    <a:pt x="9723" y="9661"/>
                    <a:pt x="9038" y="9749"/>
                    <a:pt x="8353" y="9799"/>
                  </a:cubicBezTo>
                  <a:cubicBezTo>
                    <a:pt x="7370" y="9875"/>
                    <a:pt x="7489" y="8782"/>
                    <a:pt x="6684" y="8518"/>
                  </a:cubicBezTo>
                  <a:cubicBezTo>
                    <a:pt x="5790" y="8217"/>
                    <a:pt x="4480" y="8857"/>
                    <a:pt x="4152" y="8418"/>
                  </a:cubicBezTo>
                  <a:cubicBezTo>
                    <a:pt x="3765" y="7890"/>
                    <a:pt x="3228" y="7401"/>
                    <a:pt x="3198" y="6848"/>
                  </a:cubicBezTo>
                  <a:cubicBezTo>
                    <a:pt x="3198" y="6798"/>
                    <a:pt x="3288" y="6760"/>
                    <a:pt x="3377" y="6748"/>
                  </a:cubicBezTo>
                  <a:cubicBezTo>
                    <a:pt x="5105" y="6647"/>
                    <a:pt x="6565" y="7074"/>
                    <a:pt x="7935" y="7451"/>
                  </a:cubicBezTo>
                  <a:cubicBezTo>
                    <a:pt x="8859" y="7702"/>
                    <a:pt x="9872" y="8041"/>
                    <a:pt x="10974" y="7765"/>
                  </a:cubicBezTo>
                  <a:cubicBezTo>
                    <a:pt x="12077" y="7489"/>
                    <a:pt x="12404" y="6810"/>
                    <a:pt x="11779" y="6346"/>
                  </a:cubicBezTo>
                  <a:cubicBezTo>
                    <a:pt x="11332" y="6007"/>
                    <a:pt x="10319" y="5894"/>
                    <a:pt x="9753" y="5592"/>
                  </a:cubicBezTo>
                  <a:cubicBezTo>
                    <a:pt x="9336" y="5379"/>
                    <a:pt x="9157" y="5115"/>
                    <a:pt x="8442" y="5065"/>
                  </a:cubicBezTo>
                  <a:cubicBezTo>
                    <a:pt x="8025" y="5027"/>
                    <a:pt x="7638" y="5103"/>
                    <a:pt x="7221" y="5103"/>
                  </a:cubicBezTo>
                  <a:cubicBezTo>
                    <a:pt x="5999" y="5115"/>
                    <a:pt x="4927" y="4814"/>
                    <a:pt x="3705" y="5027"/>
                  </a:cubicBezTo>
                  <a:cubicBezTo>
                    <a:pt x="2752" y="5203"/>
                    <a:pt x="1322" y="4563"/>
                    <a:pt x="666" y="4914"/>
                  </a:cubicBezTo>
                  <a:cubicBezTo>
                    <a:pt x="487" y="5015"/>
                    <a:pt x="-168" y="4512"/>
                    <a:pt x="40" y="4412"/>
                  </a:cubicBezTo>
                  <a:cubicBezTo>
                    <a:pt x="1619" y="3545"/>
                    <a:pt x="4003" y="3646"/>
                    <a:pt x="6953" y="3658"/>
                  </a:cubicBezTo>
                  <a:cubicBezTo>
                    <a:pt x="9396" y="3671"/>
                    <a:pt x="12166" y="4060"/>
                    <a:pt x="13537" y="4914"/>
                  </a:cubicBezTo>
                  <a:cubicBezTo>
                    <a:pt x="13030" y="4148"/>
                    <a:pt x="11868" y="3407"/>
                    <a:pt x="10289" y="3081"/>
                  </a:cubicBezTo>
                  <a:cubicBezTo>
                    <a:pt x="9247" y="2855"/>
                    <a:pt x="8234" y="2415"/>
                    <a:pt x="7131" y="2277"/>
                  </a:cubicBezTo>
                  <a:cubicBezTo>
                    <a:pt x="5969" y="2139"/>
                    <a:pt x="4748" y="2327"/>
                    <a:pt x="3556" y="2365"/>
                  </a:cubicBezTo>
                  <a:cubicBezTo>
                    <a:pt x="3407" y="2365"/>
                    <a:pt x="3318" y="2290"/>
                    <a:pt x="3348" y="2239"/>
                  </a:cubicBezTo>
                  <a:cubicBezTo>
                    <a:pt x="3705" y="1611"/>
                    <a:pt x="5403" y="1423"/>
                    <a:pt x="6595" y="1285"/>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1" name="Shape">
              <a:extLst>
                <a:ext uri="{FF2B5EF4-FFF2-40B4-BE49-F238E27FC236}">
                  <a16:creationId xmlns:a16="http://schemas.microsoft.com/office/drawing/2014/main" id="{489FF530-F58C-8242-BA85-93EA70B25CD9}"/>
                </a:ext>
              </a:extLst>
            </p:cNvPr>
            <p:cNvSpPr/>
            <p:nvPr/>
          </p:nvSpPr>
          <p:spPr>
            <a:xfrm>
              <a:off x="53441599" y="9499600"/>
              <a:ext cx="625393" cy="1072287"/>
            </a:xfrm>
            <a:custGeom>
              <a:avLst/>
              <a:gdLst/>
              <a:ahLst/>
              <a:cxnLst>
                <a:cxn ang="0">
                  <a:pos x="wd2" y="hd2"/>
                </a:cxn>
                <a:cxn ang="5400000">
                  <a:pos x="wd2" y="hd2"/>
                </a:cxn>
                <a:cxn ang="10800000">
                  <a:pos x="wd2" y="hd2"/>
                </a:cxn>
                <a:cxn ang="16200000">
                  <a:pos x="wd2" y="hd2"/>
                </a:cxn>
              </a:cxnLst>
              <a:rect l="0" t="0" r="r" b="b"/>
              <a:pathLst>
                <a:path w="21316" h="21532" extrusionOk="0">
                  <a:moveTo>
                    <a:pt x="20705" y="4157"/>
                  </a:moveTo>
                  <a:cubicBezTo>
                    <a:pt x="20575" y="3647"/>
                    <a:pt x="20965" y="2627"/>
                    <a:pt x="20229" y="2245"/>
                  </a:cubicBezTo>
                  <a:cubicBezTo>
                    <a:pt x="19709" y="1964"/>
                    <a:pt x="18714" y="2296"/>
                    <a:pt x="18194" y="2398"/>
                  </a:cubicBezTo>
                  <a:cubicBezTo>
                    <a:pt x="16809" y="2653"/>
                    <a:pt x="15424" y="2857"/>
                    <a:pt x="14039" y="3137"/>
                  </a:cubicBezTo>
                  <a:cubicBezTo>
                    <a:pt x="13866" y="3188"/>
                    <a:pt x="13649" y="3214"/>
                    <a:pt x="13476" y="3239"/>
                  </a:cubicBezTo>
                  <a:cubicBezTo>
                    <a:pt x="13476" y="2984"/>
                    <a:pt x="13476" y="2729"/>
                    <a:pt x="13476" y="2474"/>
                  </a:cubicBezTo>
                  <a:cubicBezTo>
                    <a:pt x="13476" y="1633"/>
                    <a:pt x="13260" y="893"/>
                    <a:pt x="13086" y="77"/>
                  </a:cubicBezTo>
                  <a:cubicBezTo>
                    <a:pt x="13086" y="26"/>
                    <a:pt x="13000" y="0"/>
                    <a:pt x="12913" y="0"/>
                  </a:cubicBezTo>
                  <a:cubicBezTo>
                    <a:pt x="11918" y="-25"/>
                    <a:pt x="11528" y="536"/>
                    <a:pt x="10749" y="842"/>
                  </a:cubicBezTo>
                  <a:cubicBezTo>
                    <a:pt x="9970" y="1123"/>
                    <a:pt x="9061" y="1301"/>
                    <a:pt x="8195" y="1480"/>
                  </a:cubicBezTo>
                  <a:cubicBezTo>
                    <a:pt x="8195" y="1403"/>
                    <a:pt x="8065" y="1327"/>
                    <a:pt x="7935" y="1352"/>
                  </a:cubicBezTo>
                  <a:cubicBezTo>
                    <a:pt x="7935" y="1352"/>
                    <a:pt x="7935" y="1352"/>
                    <a:pt x="7892" y="1352"/>
                  </a:cubicBezTo>
                  <a:cubicBezTo>
                    <a:pt x="7892" y="1301"/>
                    <a:pt x="7849" y="1250"/>
                    <a:pt x="7849" y="1174"/>
                  </a:cubicBezTo>
                  <a:cubicBezTo>
                    <a:pt x="7805" y="1021"/>
                    <a:pt x="7459" y="1097"/>
                    <a:pt x="7502" y="1225"/>
                  </a:cubicBezTo>
                  <a:cubicBezTo>
                    <a:pt x="7502" y="1301"/>
                    <a:pt x="7546" y="1352"/>
                    <a:pt x="7589" y="1429"/>
                  </a:cubicBezTo>
                  <a:cubicBezTo>
                    <a:pt x="7286" y="1531"/>
                    <a:pt x="6983" y="1633"/>
                    <a:pt x="6680" y="1735"/>
                  </a:cubicBezTo>
                  <a:cubicBezTo>
                    <a:pt x="6507" y="1786"/>
                    <a:pt x="6637" y="1990"/>
                    <a:pt x="6810" y="1939"/>
                  </a:cubicBezTo>
                  <a:cubicBezTo>
                    <a:pt x="7113" y="1862"/>
                    <a:pt x="7373" y="1811"/>
                    <a:pt x="7676" y="1760"/>
                  </a:cubicBezTo>
                  <a:cubicBezTo>
                    <a:pt x="7935" y="2474"/>
                    <a:pt x="8282" y="3163"/>
                    <a:pt x="8541" y="3851"/>
                  </a:cubicBezTo>
                  <a:cubicBezTo>
                    <a:pt x="7762" y="4004"/>
                    <a:pt x="6940" y="4183"/>
                    <a:pt x="6161" y="4336"/>
                  </a:cubicBezTo>
                  <a:cubicBezTo>
                    <a:pt x="4429" y="4667"/>
                    <a:pt x="2265" y="4718"/>
                    <a:pt x="663" y="5356"/>
                  </a:cubicBezTo>
                  <a:cubicBezTo>
                    <a:pt x="663" y="5279"/>
                    <a:pt x="663" y="5203"/>
                    <a:pt x="663" y="5126"/>
                  </a:cubicBezTo>
                  <a:cubicBezTo>
                    <a:pt x="576" y="5152"/>
                    <a:pt x="447" y="5152"/>
                    <a:pt x="317" y="5177"/>
                  </a:cubicBezTo>
                  <a:cubicBezTo>
                    <a:pt x="317" y="5279"/>
                    <a:pt x="317" y="5381"/>
                    <a:pt x="360" y="5483"/>
                  </a:cubicBezTo>
                  <a:cubicBezTo>
                    <a:pt x="274" y="5534"/>
                    <a:pt x="187" y="5585"/>
                    <a:pt x="57" y="5636"/>
                  </a:cubicBezTo>
                  <a:cubicBezTo>
                    <a:pt x="-116" y="5738"/>
                    <a:pt x="144" y="5891"/>
                    <a:pt x="317" y="5789"/>
                  </a:cubicBezTo>
                  <a:cubicBezTo>
                    <a:pt x="360" y="5764"/>
                    <a:pt x="404" y="5764"/>
                    <a:pt x="447" y="5738"/>
                  </a:cubicBezTo>
                  <a:cubicBezTo>
                    <a:pt x="490" y="5891"/>
                    <a:pt x="576" y="6044"/>
                    <a:pt x="620" y="6172"/>
                  </a:cubicBezTo>
                  <a:cubicBezTo>
                    <a:pt x="750" y="6554"/>
                    <a:pt x="1009" y="6962"/>
                    <a:pt x="1096" y="7345"/>
                  </a:cubicBezTo>
                  <a:cubicBezTo>
                    <a:pt x="1226" y="7855"/>
                    <a:pt x="706" y="8289"/>
                    <a:pt x="880" y="8799"/>
                  </a:cubicBezTo>
                  <a:cubicBezTo>
                    <a:pt x="923" y="8850"/>
                    <a:pt x="1009" y="8875"/>
                    <a:pt x="1096" y="8875"/>
                  </a:cubicBezTo>
                  <a:cubicBezTo>
                    <a:pt x="1702" y="8824"/>
                    <a:pt x="2221" y="8595"/>
                    <a:pt x="2784" y="8442"/>
                  </a:cubicBezTo>
                  <a:cubicBezTo>
                    <a:pt x="3433" y="8238"/>
                    <a:pt x="4169" y="8110"/>
                    <a:pt x="4862" y="7906"/>
                  </a:cubicBezTo>
                  <a:cubicBezTo>
                    <a:pt x="6333" y="7472"/>
                    <a:pt x="7762" y="7064"/>
                    <a:pt x="9320" y="6809"/>
                  </a:cubicBezTo>
                  <a:cubicBezTo>
                    <a:pt x="9580" y="8340"/>
                    <a:pt x="9883" y="9844"/>
                    <a:pt x="9883" y="11374"/>
                  </a:cubicBezTo>
                  <a:cubicBezTo>
                    <a:pt x="9883" y="13108"/>
                    <a:pt x="10402" y="14843"/>
                    <a:pt x="10575" y="16577"/>
                  </a:cubicBezTo>
                  <a:cubicBezTo>
                    <a:pt x="10662" y="17393"/>
                    <a:pt x="10662" y="18234"/>
                    <a:pt x="10619" y="19050"/>
                  </a:cubicBezTo>
                  <a:cubicBezTo>
                    <a:pt x="10619" y="19458"/>
                    <a:pt x="10575" y="19892"/>
                    <a:pt x="10662" y="20300"/>
                  </a:cubicBezTo>
                  <a:cubicBezTo>
                    <a:pt x="10749" y="20682"/>
                    <a:pt x="11008" y="21039"/>
                    <a:pt x="11008" y="21422"/>
                  </a:cubicBezTo>
                  <a:cubicBezTo>
                    <a:pt x="11008" y="21550"/>
                    <a:pt x="11311" y="21575"/>
                    <a:pt x="11355" y="21447"/>
                  </a:cubicBezTo>
                  <a:cubicBezTo>
                    <a:pt x="11787" y="20274"/>
                    <a:pt x="14298" y="20147"/>
                    <a:pt x="15813" y="19968"/>
                  </a:cubicBezTo>
                  <a:cubicBezTo>
                    <a:pt x="15856" y="19968"/>
                    <a:pt x="15943" y="19917"/>
                    <a:pt x="15943" y="19892"/>
                  </a:cubicBezTo>
                  <a:cubicBezTo>
                    <a:pt x="16029" y="19611"/>
                    <a:pt x="15899" y="19433"/>
                    <a:pt x="15770" y="19152"/>
                  </a:cubicBezTo>
                  <a:cubicBezTo>
                    <a:pt x="15553" y="18642"/>
                    <a:pt x="15640" y="18107"/>
                    <a:pt x="15553" y="17597"/>
                  </a:cubicBezTo>
                  <a:cubicBezTo>
                    <a:pt x="15423" y="16781"/>
                    <a:pt x="15293" y="15939"/>
                    <a:pt x="15207" y="15123"/>
                  </a:cubicBezTo>
                  <a:cubicBezTo>
                    <a:pt x="14991" y="13414"/>
                    <a:pt x="14687" y="11706"/>
                    <a:pt x="14298" y="10023"/>
                  </a:cubicBezTo>
                  <a:cubicBezTo>
                    <a:pt x="14082" y="9130"/>
                    <a:pt x="13822" y="8238"/>
                    <a:pt x="13822" y="7345"/>
                  </a:cubicBezTo>
                  <a:cubicBezTo>
                    <a:pt x="13822" y="7013"/>
                    <a:pt x="13778" y="6682"/>
                    <a:pt x="13778" y="6376"/>
                  </a:cubicBezTo>
                  <a:cubicBezTo>
                    <a:pt x="14471" y="6325"/>
                    <a:pt x="15120" y="6299"/>
                    <a:pt x="15770" y="6274"/>
                  </a:cubicBezTo>
                  <a:cubicBezTo>
                    <a:pt x="16679" y="6248"/>
                    <a:pt x="17588" y="6274"/>
                    <a:pt x="18497" y="6274"/>
                  </a:cubicBezTo>
                  <a:cubicBezTo>
                    <a:pt x="19362" y="6274"/>
                    <a:pt x="20228" y="6427"/>
                    <a:pt x="21094" y="6478"/>
                  </a:cubicBezTo>
                  <a:cubicBezTo>
                    <a:pt x="21180" y="6478"/>
                    <a:pt x="21267" y="6427"/>
                    <a:pt x="21267" y="6401"/>
                  </a:cubicBezTo>
                  <a:cubicBezTo>
                    <a:pt x="21484" y="5611"/>
                    <a:pt x="20921" y="4922"/>
                    <a:pt x="20705" y="4157"/>
                  </a:cubicBez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2" name="Shape">
              <a:extLst>
                <a:ext uri="{FF2B5EF4-FFF2-40B4-BE49-F238E27FC236}">
                  <a16:creationId xmlns:a16="http://schemas.microsoft.com/office/drawing/2014/main" id="{86C5DBDD-5EBE-EB4D-A0ED-9973DE09B7DE}"/>
                </a:ext>
              </a:extLst>
            </p:cNvPr>
            <p:cNvSpPr/>
            <p:nvPr/>
          </p:nvSpPr>
          <p:spPr>
            <a:xfrm>
              <a:off x="52311299" y="10071100"/>
              <a:ext cx="16294127" cy="1375579"/>
            </a:xfrm>
            <a:custGeom>
              <a:avLst/>
              <a:gdLst/>
              <a:ahLst/>
              <a:cxnLst>
                <a:cxn ang="0">
                  <a:pos x="wd2" y="hd2"/>
                </a:cxn>
                <a:cxn ang="5400000">
                  <a:pos x="wd2" y="hd2"/>
                </a:cxn>
                <a:cxn ang="10800000">
                  <a:pos x="wd2" y="hd2"/>
                </a:cxn>
                <a:cxn ang="16200000">
                  <a:pos x="wd2" y="hd2"/>
                </a:cxn>
              </a:cxnLst>
              <a:rect l="0" t="0" r="r" b="b"/>
              <a:pathLst>
                <a:path w="21600" h="21464" extrusionOk="0">
                  <a:moveTo>
                    <a:pt x="21600" y="21444"/>
                  </a:moveTo>
                  <a:lnTo>
                    <a:pt x="21600" y="19899"/>
                  </a:lnTo>
                  <a:cubicBezTo>
                    <a:pt x="21534" y="19581"/>
                    <a:pt x="21469" y="19284"/>
                    <a:pt x="21403" y="19007"/>
                  </a:cubicBezTo>
                  <a:cubicBezTo>
                    <a:pt x="21327" y="18690"/>
                    <a:pt x="21253" y="18492"/>
                    <a:pt x="21172" y="18551"/>
                  </a:cubicBezTo>
                  <a:cubicBezTo>
                    <a:pt x="21110" y="18591"/>
                    <a:pt x="21046" y="18749"/>
                    <a:pt x="20984" y="18650"/>
                  </a:cubicBezTo>
                  <a:cubicBezTo>
                    <a:pt x="20837" y="18392"/>
                    <a:pt x="20721" y="17342"/>
                    <a:pt x="20568" y="17322"/>
                  </a:cubicBezTo>
                  <a:cubicBezTo>
                    <a:pt x="20438" y="17303"/>
                    <a:pt x="20312" y="17521"/>
                    <a:pt x="20181" y="17303"/>
                  </a:cubicBezTo>
                  <a:cubicBezTo>
                    <a:pt x="20054" y="17085"/>
                    <a:pt x="19943" y="16550"/>
                    <a:pt x="19839" y="15757"/>
                  </a:cubicBezTo>
                  <a:cubicBezTo>
                    <a:pt x="19731" y="14925"/>
                    <a:pt x="19632" y="13934"/>
                    <a:pt x="19512" y="13339"/>
                  </a:cubicBezTo>
                  <a:cubicBezTo>
                    <a:pt x="19363" y="12606"/>
                    <a:pt x="19219" y="12943"/>
                    <a:pt x="19063" y="13062"/>
                  </a:cubicBezTo>
                  <a:cubicBezTo>
                    <a:pt x="18943" y="13161"/>
                    <a:pt x="18805" y="13101"/>
                    <a:pt x="18706" y="12289"/>
                  </a:cubicBezTo>
                  <a:cubicBezTo>
                    <a:pt x="18677" y="12051"/>
                    <a:pt x="18650" y="11754"/>
                    <a:pt x="18615" y="11635"/>
                  </a:cubicBezTo>
                  <a:cubicBezTo>
                    <a:pt x="18576" y="11496"/>
                    <a:pt x="18534" y="11595"/>
                    <a:pt x="18494" y="11615"/>
                  </a:cubicBezTo>
                  <a:cubicBezTo>
                    <a:pt x="18445" y="11655"/>
                    <a:pt x="18400" y="11635"/>
                    <a:pt x="18356" y="11377"/>
                  </a:cubicBezTo>
                  <a:cubicBezTo>
                    <a:pt x="18246" y="10743"/>
                    <a:pt x="18201" y="9376"/>
                    <a:pt x="18070" y="9059"/>
                  </a:cubicBezTo>
                  <a:cubicBezTo>
                    <a:pt x="17948" y="8762"/>
                    <a:pt x="17822" y="9198"/>
                    <a:pt x="17701" y="8940"/>
                  </a:cubicBezTo>
                  <a:cubicBezTo>
                    <a:pt x="17568" y="8663"/>
                    <a:pt x="17435" y="7810"/>
                    <a:pt x="17310" y="7216"/>
                  </a:cubicBezTo>
                  <a:cubicBezTo>
                    <a:pt x="17167" y="6542"/>
                    <a:pt x="17024" y="5829"/>
                    <a:pt x="16881" y="5135"/>
                  </a:cubicBezTo>
                  <a:cubicBezTo>
                    <a:pt x="16731" y="4422"/>
                    <a:pt x="16581" y="3550"/>
                    <a:pt x="16420" y="3292"/>
                  </a:cubicBezTo>
                  <a:cubicBezTo>
                    <a:pt x="16288" y="3074"/>
                    <a:pt x="16159" y="2936"/>
                    <a:pt x="16034" y="2420"/>
                  </a:cubicBezTo>
                  <a:cubicBezTo>
                    <a:pt x="15931" y="1984"/>
                    <a:pt x="15837" y="894"/>
                    <a:pt x="15728" y="776"/>
                  </a:cubicBezTo>
                  <a:cubicBezTo>
                    <a:pt x="15586" y="617"/>
                    <a:pt x="15450" y="1350"/>
                    <a:pt x="15307" y="1192"/>
                  </a:cubicBezTo>
                  <a:cubicBezTo>
                    <a:pt x="15174" y="1033"/>
                    <a:pt x="15059" y="161"/>
                    <a:pt x="14926" y="23"/>
                  </a:cubicBezTo>
                  <a:cubicBezTo>
                    <a:pt x="14768" y="-136"/>
                    <a:pt x="14640" y="577"/>
                    <a:pt x="14497" y="1152"/>
                  </a:cubicBezTo>
                  <a:cubicBezTo>
                    <a:pt x="14374" y="1647"/>
                    <a:pt x="14243" y="1965"/>
                    <a:pt x="14110" y="1945"/>
                  </a:cubicBezTo>
                  <a:cubicBezTo>
                    <a:pt x="13968" y="1925"/>
                    <a:pt x="13829" y="1390"/>
                    <a:pt x="13686" y="1529"/>
                  </a:cubicBezTo>
                  <a:cubicBezTo>
                    <a:pt x="13532" y="1687"/>
                    <a:pt x="13379" y="1846"/>
                    <a:pt x="13226" y="2044"/>
                  </a:cubicBezTo>
                  <a:cubicBezTo>
                    <a:pt x="13160" y="2123"/>
                    <a:pt x="13095" y="2024"/>
                    <a:pt x="13029" y="2083"/>
                  </a:cubicBezTo>
                  <a:cubicBezTo>
                    <a:pt x="12950" y="2163"/>
                    <a:pt x="12874" y="2401"/>
                    <a:pt x="12800" y="2658"/>
                  </a:cubicBezTo>
                  <a:cubicBezTo>
                    <a:pt x="12667" y="3114"/>
                    <a:pt x="12541" y="3689"/>
                    <a:pt x="12399" y="3570"/>
                  </a:cubicBezTo>
                  <a:cubicBezTo>
                    <a:pt x="12248" y="3451"/>
                    <a:pt x="12111" y="3035"/>
                    <a:pt x="11960" y="3411"/>
                  </a:cubicBezTo>
                  <a:cubicBezTo>
                    <a:pt x="11891" y="3590"/>
                    <a:pt x="11822" y="3788"/>
                    <a:pt x="11751" y="3807"/>
                  </a:cubicBezTo>
                  <a:cubicBezTo>
                    <a:pt x="11686" y="3827"/>
                    <a:pt x="11622" y="3649"/>
                    <a:pt x="11558" y="3827"/>
                  </a:cubicBezTo>
                  <a:cubicBezTo>
                    <a:pt x="11428" y="4184"/>
                    <a:pt x="11307" y="5234"/>
                    <a:pt x="11189" y="5908"/>
                  </a:cubicBezTo>
                  <a:cubicBezTo>
                    <a:pt x="11061" y="6621"/>
                    <a:pt x="10921" y="6998"/>
                    <a:pt x="10793" y="7711"/>
                  </a:cubicBezTo>
                  <a:cubicBezTo>
                    <a:pt x="10686" y="8326"/>
                    <a:pt x="10581" y="9416"/>
                    <a:pt x="10457" y="9594"/>
                  </a:cubicBezTo>
                  <a:cubicBezTo>
                    <a:pt x="10372" y="9713"/>
                    <a:pt x="10313" y="9574"/>
                    <a:pt x="10241" y="10248"/>
                  </a:cubicBezTo>
                  <a:cubicBezTo>
                    <a:pt x="10199" y="10644"/>
                    <a:pt x="10162" y="11080"/>
                    <a:pt x="10116" y="11417"/>
                  </a:cubicBezTo>
                  <a:cubicBezTo>
                    <a:pt x="10068" y="11794"/>
                    <a:pt x="10022" y="12071"/>
                    <a:pt x="9962" y="12150"/>
                  </a:cubicBezTo>
                  <a:cubicBezTo>
                    <a:pt x="9874" y="12269"/>
                    <a:pt x="9797" y="12527"/>
                    <a:pt x="9716" y="12923"/>
                  </a:cubicBezTo>
                  <a:cubicBezTo>
                    <a:pt x="9714" y="12923"/>
                    <a:pt x="9712" y="12943"/>
                    <a:pt x="9711" y="12943"/>
                  </a:cubicBezTo>
                  <a:cubicBezTo>
                    <a:pt x="9667" y="12983"/>
                    <a:pt x="9622" y="13042"/>
                    <a:pt x="9576" y="13082"/>
                  </a:cubicBezTo>
                  <a:cubicBezTo>
                    <a:pt x="9457" y="13181"/>
                    <a:pt x="9318" y="13121"/>
                    <a:pt x="9219" y="12309"/>
                  </a:cubicBezTo>
                  <a:cubicBezTo>
                    <a:pt x="9191" y="12071"/>
                    <a:pt x="9164" y="11774"/>
                    <a:pt x="9128" y="11655"/>
                  </a:cubicBezTo>
                  <a:cubicBezTo>
                    <a:pt x="9090" y="11516"/>
                    <a:pt x="9047" y="11615"/>
                    <a:pt x="9007" y="11635"/>
                  </a:cubicBezTo>
                  <a:cubicBezTo>
                    <a:pt x="8958" y="11675"/>
                    <a:pt x="8913" y="11655"/>
                    <a:pt x="8869" y="11397"/>
                  </a:cubicBezTo>
                  <a:cubicBezTo>
                    <a:pt x="8760" y="10763"/>
                    <a:pt x="8714" y="9396"/>
                    <a:pt x="8583" y="9079"/>
                  </a:cubicBezTo>
                  <a:cubicBezTo>
                    <a:pt x="8462" y="8781"/>
                    <a:pt x="8335" y="9217"/>
                    <a:pt x="8214" y="8960"/>
                  </a:cubicBezTo>
                  <a:cubicBezTo>
                    <a:pt x="8081" y="8682"/>
                    <a:pt x="7948" y="7830"/>
                    <a:pt x="7823" y="7236"/>
                  </a:cubicBezTo>
                  <a:cubicBezTo>
                    <a:pt x="7680" y="6562"/>
                    <a:pt x="7537" y="5849"/>
                    <a:pt x="7394" y="5155"/>
                  </a:cubicBezTo>
                  <a:cubicBezTo>
                    <a:pt x="7244" y="4442"/>
                    <a:pt x="7094" y="3570"/>
                    <a:pt x="6933" y="3312"/>
                  </a:cubicBezTo>
                  <a:cubicBezTo>
                    <a:pt x="6802" y="3094"/>
                    <a:pt x="6672" y="2955"/>
                    <a:pt x="6547" y="2440"/>
                  </a:cubicBezTo>
                  <a:cubicBezTo>
                    <a:pt x="6445" y="2004"/>
                    <a:pt x="6350" y="914"/>
                    <a:pt x="6241" y="795"/>
                  </a:cubicBezTo>
                  <a:cubicBezTo>
                    <a:pt x="6100" y="637"/>
                    <a:pt x="5963" y="1370"/>
                    <a:pt x="5820" y="1212"/>
                  </a:cubicBezTo>
                  <a:cubicBezTo>
                    <a:pt x="5687" y="1053"/>
                    <a:pt x="5573" y="181"/>
                    <a:pt x="5440" y="42"/>
                  </a:cubicBezTo>
                  <a:cubicBezTo>
                    <a:pt x="5281" y="-116"/>
                    <a:pt x="5153" y="597"/>
                    <a:pt x="5010" y="1172"/>
                  </a:cubicBezTo>
                  <a:cubicBezTo>
                    <a:pt x="4887" y="1667"/>
                    <a:pt x="4756" y="1984"/>
                    <a:pt x="4623" y="1965"/>
                  </a:cubicBezTo>
                  <a:cubicBezTo>
                    <a:pt x="4482" y="1945"/>
                    <a:pt x="4342" y="1410"/>
                    <a:pt x="4199" y="1548"/>
                  </a:cubicBezTo>
                  <a:cubicBezTo>
                    <a:pt x="4046" y="1707"/>
                    <a:pt x="3892" y="1865"/>
                    <a:pt x="3739" y="2064"/>
                  </a:cubicBezTo>
                  <a:cubicBezTo>
                    <a:pt x="3674" y="2143"/>
                    <a:pt x="3608" y="2044"/>
                    <a:pt x="3542" y="2103"/>
                  </a:cubicBezTo>
                  <a:cubicBezTo>
                    <a:pt x="3463" y="2183"/>
                    <a:pt x="3387" y="2420"/>
                    <a:pt x="3313" y="2678"/>
                  </a:cubicBezTo>
                  <a:cubicBezTo>
                    <a:pt x="3180" y="3134"/>
                    <a:pt x="3054" y="3708"/>
                    <a:pt x="2913" y="3590"/>
                  </a:cubicBezTo>
                  <a:cubicBezTo>
                    <a:pt x="2761" y="3471"/>
                    <a:pt x="2625" y="3054"/>
                    <a:pt x="2473" y="3431"/>
                  </a:cubicBezTo>
                  <a:cubicBezTo>
                    <a:pt x="2404" y="3609"/>
                    <a:pt x="2335" y="3807"/>
                    <a:pt x="2264" y="3827"/>
                  </a:cubicBezTo>
                  <a:cubicBezTo>
                    <a:pt x="2199" y="3847"/>
                    <a:pt x="2135" y="3669"/>
                    <a:pt x="2071" y="3847"/>
                  </a:cubicBezTo>
                  <a:cubicBezTo>
                    <a:pt x="1941" y="4204"/>
                    <a:pt x="1820" y="5254"/>
                    <a:pt x="1702" y="5928"/>
                  </a:cubicBezTo>
                  <a:cubicBezTo>
                    <a:pt x="1574" y="6641"/>
                    <a:pt x="1434" y="7018"/>
                    <a:pt x="1306" y="7731"/>
                  </a:cubicBezTo>
                  <a:cubicBezTo>
                    <a:pt x="1199" y="8345"/>
                    <a:pt x="1094" y="9435"/>
                    <a:pt x="970" y="9614"/>
                  </a:cubicBezTo>
                  <a:cubicBezTo>
                    <a:pt x="886" y="9733"/>
                    <a:pt x="827" y="9594"/>
                    <a:pt x="754" y="10268"/>
                  </a:cubicBezTo>
                  <a:cubicBezTo>
                    <a:pt x="712" y="10664"/>
                    <a:pt x="675" y="11100"/>
                    <a:pt x="630" y="11437"/>
                  </a:cubicBezTo>
                  <a:cubicBezTo>
                    <a:pt x="581" y="11813"/>
                    <a:pt x="535" y="12091"/>
                    <a:pt x="475" y="12170"/>
                  </a:cubicBezTo>
                  <a:cubicBezTo>
                    <a:pt x="387" y="12289"/>
                    <a:pt x="310" y="12547"/>
                    <a:pt x="229" y="12943"/>
                  </a:cubicBezTo>
                  <a:cubicBezTo>
                    <a:pt x="155" y="13300"/>
                    <a:pt x="84" y="13696"/>
                    <a:pt x="15" y="14172"/>
                  </a:cubicBezTo>
                  <a:cubicBezTo>
                    <a:pt x="10" y="14211"/>
                    <a:pt x="5" y="14231"/>
                    <a:pt x="0" y="14271"/>
                  </a:cubicBezTo>
                  <a:lnTo>
                    <a:pt x="0" y="21464"/>
                  </a:lnTo>
                  <a:lnTo>
                    <a:pt x="21600" y="21464"/>
                  </a:lnTo>
                  <a:close/>
                </a:path>
              </a:pathLst>
            </a:custGeom>
            <a:grp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grpSp>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838200" y="365125"/>
            <a:ext cx="10515600" cy="1325563"/>
          </a:xfrm>
        </p:spPr>
        <p:txBody>
          <a:body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838200" y="1825625"/>
            <a:ext cx="10515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2743200" cy="365125"/>
          </a:xfrm>
        </p:spPr>
        <p:txBody>
          <a:bodyPr/>
          <a:lstStyle/>
          <a:p>
            <a:r>
              <a:rPr lang="en-US"/>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939986-5355-477E-99DC-C79F3C8E236E}"/>
              </a:ext>
            </a:extLst>
          </p:cNvPr>
          <p:cNvPicPr>
            <a:picLocks noChangeAspect="1"/>
          </p:cNvPicPr>
          <p:nvPr userDrawn="1"/>
        </p:nvPicPr>
        <p:blipFill>
          <a:blip r:embed="rId2"/>
          <a:stretch>
            <a:fillRect/>
          </a:stretch>
        </p:blipFill>
        <p:spPr>
          <a:xfrm>
            <a:off x="14550" y="0"/>
            <a:ext cx="12162900" cy="6858000"/>
          </a:xfrm>
          <a:prstGeom prst="rect">
            <a:avLst/>
          </a:prstGeom>
        </p:spPr>
      </p:pic>
      <p:grpSp>
        <p:nvGrpSpPr>
          <p:cNvPr id="11" name="Group 10">
            <a:extLst>
              <a:ext uri="{FF2B5EF4-FFF2-40B4-BE49-F238E27FC236}">
                <a16:creationId xmlns:a16="http://schemas.microsoft.com/office/drawing/2014/main" id="{3A9B6B89-7D8A-3D45-8200-C2ACBD6AFF9E}"/>
              </a:ext>
            </a:extLst>
          </p:cNvPr>
          <p:cNvGrpSpPr/>
          <p:nvPr userDrawn="1"/>
        </p:nvGrpSpPr>
        <p:grpSpPr>
          <a:xfrm>
            <a:off x="6496" y="232100"/>
            <a:ext cx="12185504" cy="6625900"/>
            <a:chOff x="35585399" y="2590800"/>
            <a:chExt cx="16294083" cy="8873822"/>
          </a:xfrm>
        </p:grpSpPr>
        <p:sp>
          <p:nvSpPr>
            <p:cNvPr id="13" name="Shape">
              <a:extLst>
                <a:ext uri="{FF2B5EF4-FFF2-40B4-BE49-F238E27FC236}">
                  <a16:creationId xmlns:a16="http://schemas.microsoft.com/office/drawing/2014/main" id="{554E6CEC-BFB1-4048-8FC0-120802D547D2}"/>
                </a:ext>
              </a:extLst>
            </p:cNvPr>
            <p:cNvSpPr/>
            <p:nvPr/>
          </p:nvSpPr>
          <p:spPr>
            <a:xfrm>
              <a:off x="35585399" y="9474199"/>
              <a:ext cx="16294083" cy="1990260"/>
            </a:xfrm>
            <a:custGeom>
              <a:avLst/>
              <a:gdLst/>
              <a:ahLst/>
              <a:cxnLst>
                <a:cxn ang="0">
                  <a:pos x="wd2" y="hd2"/>
                </a:cxn>
                <a:cxn ang="5400000">
                  <a:pos x="wd2" y="hd2"/>
                </a:cxn>
                <a:cxn ang="10800000">
                  <a:pos x="wd2" y="hd2"/>
                </a:cxn>
                <a:cxn ang="16200000">
                  <a:pos x="wd2" y="hd2"/>
                </a:cxn>
              </a:cxnLst>
              <a:rect l="0" t="0" r="r" b="b"/>
              <a:pathLst>
                <a:path w="21600" h="21506" extrusionOk="0">
                  <a:moveTo>
                    <a:pt x="21600" y="21479"/>
                  </a:moveTo>
                  <a:lnTo>
                    <a:pt x="21600" y="13780"/>
                  </a:lnTo>
                  <a:cubicBezTo>
                    <a:pt x="21534" y="13560"/>
                    <a:pt x="21469" y="13355"/>
                    <a:pt x="21403" y="13162"/>
                  </a:cubicBezTo>
                  <a:cubicBezTo>
                    <a:pt x="21327" y="12943"/>
                    <a:pt x="21253" y="12806"/>
                    <a:pt x="21172" y="12847"/>
                  </a:cubicBezTo>
                  <a:cubicBezTo>
                    <a:pt x="21110" y="12874"/>
                    <a:pt x="21046" y="12984"/>
                    <a:pt x="20984" y="12915"/>
                  </a:cubicBezTo>
                  <a:cubicBezTo>
                    <a:pt x="20837" y="12737"/>
                    <a:pt x="20721" y="12010"/>
                    <a:pt x="20568" y="11996"/>
                  </a:cubicBezTo>
                  <a:cubicBezTo>
                    <a:pt x="20438" y="11982"/>
                    <a:pt x="20312" y="12133"/>
                    <a:pt x="20181" y="11982"/>
                  </a:cubicBezTo>
                  <a:cubicBezTo>
                    <a:pt x="20054" y="11831"/>
                    <a:pt x="19943" y="11461"/>
                    <a:pt x="19839" y="10912"/>
                  </a:cubicBezTo>
                  <a:cubicBezTo>
                    <a:pt x="19731" y="10335"/>
                    <a:pt x="19632" y="9649"/>
                    <a:pt x="19512" y="9238"/>
                  </a:cubicBezTo>
                  <a:cubicBezTo>
                    <a:pt x="19363" y="8730"/>
                    <a:pt x="19219" y="8963"/>
                    <a:pt x="19063" y="9046"/>
                  </a:cubicBezTo>
                  <a:cubicBezTo>
                    <a:pt x="18943" y="9114"/>
                    <a:pt x="18805" y="9073"/>
                    <a:pt x="18706" y="8510"/>
                  </a:cubicBezTo>
                  <a:cubicBezTo>
                    <a:pt x="18677" y="8346"/>
                    <a:pt x="18650" y="8140"/>
                    <a:pt x="18615" y="8057"/>
                  </a:cubicBezTo>
                  <a:cubicBezTo>
                    <a:pt x="18576" y="7961"/>
                    <a:pt x="18534" y="8030"/>
                    <a:pt x="18494" y="8044"/>
                  </a:cubicBezTo>
                  <a:cubicBezTo>
                    <a:pt x="18445" y="8071"/>
                    <a:pt x="18400" y="8057"/>
                    <a:pt x="18356" y="7879"/>
                  </a:cubicBezTo>
                  <a:cubicBezTo>
                    <a:pt x="18246" y="7440"/>
                    <a:pt x="18201" y="6493"/>
                    <a:pt x="18070" y="6273"/>
                  </a:cubicBezTo>
                  <a:cubicBezTo>
                    <a:pt x="17948" y="6068"/>
                    <a:pt x="17822" y="6370"/>
                    <a:pt x="17701" y="6191"/>
                  </a:cubicBezTo>
                  <a:cubicBezTo>
                    <a:pt x="17568" y="5999"/>
                    <a:pt x="17435" y="5409"/>
                    <a:pt x="17310" y="4997"/>
                  </a:cubicBezTo>
                  <a:cubicBezTo>
                    <a:pt x="17167" y="4531"/>
                    <a:pt x="17024" y="4037"/>
                    <a:pt x="16881" y="3556"/>
                  </a:cubicBezTo>
                  <a:cubicBezTo>
                    <a:pt x="16731" y="3062"/>
                    <a:pt x="16581" y="2458"/>
                    <a:pt x="16420" y="2280"/>
                  </a:cubicBezTo>
                  <a:cubicBezTo>
                    <a:pt x="16288" y="2129"/>
                    <a:pt x="16159" y="2033"/>
                    <a:pt x="16034" y="1676"/>
                  </a:cubicBezTo>
                  <a:cubicBezTo>
                    <a:pt x="15931" y="1374"/>
                    <a:pt x="15837" y="620"/>
                    <a:pt x="15728" y="537"/>
                  </a:cubicBezTo>
                  <a:cubicBezTo>
                    <a:pt x="15586" y="427"/>
                    <a:pt x="15450" y="935"/>
                    <a:pt x="15307" y="825"/>
                  </a:cubicBezTo>
                  <a:cubicBezTo>
                    <a:pt x="15174" y="716"/>
                    <a:pt x="15059" y="112"/>
                    <a:pt x="14926" y="16"/>
                  </a:cubicBezTo>
                  <a:cubicBezTo>
                    <a:pt x="14768" y="-94"/>
                    <a:pt x="14640" y="400"/>
                    <a:pt x="14497" y="798"/>
                  </a:cubicBezTo>
                  <a:cubicBezTo>
                    <a:pt x="14374" y="1141"/>
                    <a:pt x="14243" y="1361"/>
                    <a:pt x="14110" y="1347"/>
                  </a:cubicBezTo>
                  <a:cubicBezTo>
                    <a:pt x="13968" y="1333"/>
                    <a:pt x="13829" y="963"/>
                    <a:pt x="13686" y="1059"/>
                  </a:cubicBezTo>
                  <a:cubicBezTo>
                    <a:pt x="13532" y="1169"/>
                    <a:pt x="13379" y="1278"/>
                    <a:pt x="13226" y="1416"/>
                  </a:cubicBezTo>
                  <a:cubicBezTo>
                    <a:pt x="13160" y="1470"/>
                    <a:pt x="13095" y="1402"/>
                    <a:pt x="13029" y="1443"/>
                  </a:cubicBezTo>
                  <a:cubicBezTo>
                    <a:pt x="12950" y="1498"/>
                    <a:pt x="12874" y="1663"/>
                    <a:pt x="12800" y="1841"/>
                  </a:cubicBezTo>
                  <a:cubicBezTo>
                    <a:pt x="12667" y="2157"/>
                    <a:pt x="12541" y="2555"/>
                    <a:pt x="12399" y="2472"/>
                  </a:cubicBezTo>
                  <a:cubicBezTo>
                    <a:pt x="12248" y="2390"/>
                    <a:pt x="12111" y="2102"/>
                    <a:pt x="11960" y="2362"/>
                  </a:cubicBezTo>
                  <a:cubicBezTo>
                    <a:pt x="11891" y="2486"/>
                    <a:pt x="11822" y="2623"/>
                    <a:pt x="11751" y="2637"/>
                  </a:cubicBezTo>
                  <a:cubicBezTo>
                    <a:pt x="11686" y="2651"/>
                    <a:pt x="11622" y="2527"/>
                    <a:pt x="11558" y="2651"/>
                  </a:cubicBezTo>
                  <a:cubicBezTo>
                    <a:pt x="11428" y="2898"/>
                    <a:pt x="11307" y="3625"/>
                    <a:pt x="11189" y="4092"/>
                  </a:cubicBezTo>
                  <a:cubicBezTo>
                    <a:pt x="11061" y="4586"/>
                    <a:pt x="10921" y="4846"/>
                    <a:pt x="10793" y="5340"/>
                  </a:cubicBezTo>
                  <a:cubicBezTo>
                    <a:pt x="10686" y="5766"/>
                    <a:pt x="10581" y="6520"/>
                    <a:pt x="10457" y="6644"/>
                  </a:cubicBezTo>
                  <a:cubicBezTo>
                    <a:pt x="10372" y="6726"/>
                    <a:pt x="10313" y="6630"/>
                    <a:pt x="10241" y="7097"/>
                  </a:cubicBezTo>
                  <a:cubicBezTo>
                    <a:pt x="10199" y="7371"/>
                    <a:pt x="10162" y="7673"/>
                    <a:pt x="10116" y="7907"/>
                  </a:cubicBezTo>
                  <a:cubicBezTo>
                    <a:pt x="10068" y="8167"/>
                    <a:pt x="10022" y="8359"/>
                    <a:pt x="9962" y="8414"/>
                  </a:cubicBezTo>
                  <a:cubicBezTo>
                    <a:pt x="9874" y="8497"/>
                    <a:pt x="9797" y="8675"/>
                    <a:pt x="9716" y="8949"/>
                  </a:cubicBezTo>
                  <a:cubicBezTo>
                    <a:pt x="9714" y="8949"/>
                    <a:pt x="9712" y="8963"/>
                    <a:pt x="9711" y="8963"/>
                  </a:cubicBezTo>
                  <a:cubicBezTo>
                    <a:pt x="9667" y="8991"/>
                    <a:pt x="9622" y="9032"/>
                    <a:pt x="9576" y="9059"/>
                  </a:cubicBezTo>
                  <a:cubicBezTo>
                    <a:pt x="9457" y="9128"/>
                    <a:pt x="9318" y="9087"/>
                    <a:pt x="9219" y="8524"/>
                  </a:cubicBezTo>
                  <a:cubicBezTo>
                    <a:pt x="9191" y="8359"/>
                    <a:pt x="9164" y="8154"/>
                    <a:pt x="9128" y="8071"/>
                  </a:cubicBezTo>
                  <a:cubicBezTo>
                    <a:pt x="9090" y="7975"/>
                    <a:pt x="9047" y="8044"/>
                    <a:pt x="9007" y="8057"/>
                  </a:cubicBezTo>
                  <a:cubicBezTo>
                    <a:pt x="8958" y="8085"/>
                    <a:pt x="8913" y="8071"/>
                    <a:pt x="8869" y="7893"/>
                  </a:cubicBezTo>
                  <a:cubicBezTo>
                    <a:pt x="8760" y="7454"/>
                    <a:pt x="8714" y="6507"/>
                    <a:pt x="8583" y="6287"/>
                  </a:cubicBezTo>
                  <a:cubicBezTo>
                    <a:pt x="8462" y="6081"/>
                    <a:pt x="8335" y="6383"/>
                    <a:pt x="8214" y="6205"/>
                  </a:cubicBezTo>
                  <a:cubicBezTo>
                    <a:pt x="8081" y="6013"/>
                    <a:pt x="7948" y="5423"/>
                    <a:pt x="7823" y="5011"/>
                  </a:cubicBezTo>
                  <a:cubicBezTo>
                    <a:pt x="7680" y="4544"/>
                    <a:pt x="7537" y="4050"/>
                    <a:pt x="7394" y="3570"/>
                  </a:cubicBezTo>
                  <a:cubicBezTo>
                    <a:pt x="7244" y="3076"/>
                    <a:pt x="7094" y="2472"/>
                    <a:pt x="6933" y="2294"/>
                  </a:cubicBezTo>
                  <a:cubicBezTo>
                    <a:pt x="6802" y="2143"/>
                    <a:pt x="6672" y="2047"/>
                    <a:pt x="6547" y="1690"/>
                  </a:cubicBezTo>
                  <a:cubicBezTo>
                    <a:pt x="6445" y="1388"/>
                    <a:pt x="6350" y="633"/>
                    <a:pt x="6241" y="551"/>
                  </a:cubicBezTo>
                  <a:cubicBezTo>
                    <a:pt x="6100" y="441"/>
                    <a:pt x="5963" y="949"/>
                    <a:pt x="5820" y="839"/>
                  </a:cubicBezTo>
                  <a:cubicBezTo>
                    <a:pt x="5687" y="729"/>
                    <a:pt x="5573" y="126"/>
                    <a:pt x="5440" y="30"/>
                  </a:cubicBezTo>
                  <a:cubicBezTo>
                    <a:pt x="5281" y="-80"/>
                    <a:pt x="5153" y="414"/>
                    <a:pt x="5010" y="812"/>
                  </a:cubicBezTo>
                  <a:cubicBezTo>
                    <a:pt x="4887" y="1155"/>
                    <a:pt x="4756" y="1374"/>
                    <a:pt x="4623" y="1361"/>
                  </a:cubicBezTo>
                  <a:cubicBezTo>
                    <a:pt x="4482" y="1347"/>
                    <a:pt x="4342" y="976"/>
                    <a:pt x="4199" y="1072"/>
                  </a:cubicBezTo>
                  <a:cubicBezTo>
                    <a:pt x="4046" y="1182"/>
                    <a:pt x="3892" y="1292"/>
                    <a:pt x="3739" y="1429"/>
                  </a:cubicBezTo>
                  <a:cubicBezTo>
                    <a:pt x="3674" y="1484"/>
                    <a:pt x="3608" y="1416"/>
                    <a:pt x="3542" y="1457"/>
                  </a:cubicBezTo>
                  <a:cubicBezTo>
                    <a:pt x="3463" y="1512"/>
                    <a:pt x="3387" y="1676"/>
                    <a:pt x="3313" y="1855"/>
                  </a:cubicBezTo>
                  <a:cubicBezTo>
                    <a:pt x="3180" y="2170"/>
                    <a:pt x="3054" y="2568"/>
                    <a:pt x="2913" y="2486"/>
                  </a:cubicBezTo>
                  <a:cubicBezTo>
                    <a:pt x="2761" y="2404"/>
                    <a:pt x="2625" y="2115"/>
                    <a:pt x="2473" y="2376"/>
                  </a:cubicBezTo>
                  <a:cubicBezTo>
                    <a:pt x="2404" y="2500"/>
                    <a:pt x="2335" y="2637"/>
                    <a:pt x="2264" y="2651"/>
                  </a:cubicBezTo>
                  <a:cubicBezTo>
                    <a:pt x="2199" y="2664"/>
                    <a:pt x="2135" y="2541"/>
                    <a:pt x="2071" y="2664"/>
                  </a:cubicBezTo>
                  <a:cubicBezTo>
                    <a:pt x="1941" y="2911"/>
                    <a:pt x="1820" y="3639"/>
                    <a:pt x="1702" y="4105"/>
                  </a:cubicBezTo>
                  <a:cubicBezTo>
                    <a:pt x="1574" y="4599"/>
                    <a:pt x="1434" y="4860"/>
                    <a:pt x="1306" y="5354"/>
                  </a:cubicBezTo>
                  <a:cubicBezTo>
                    <a:pt x="1199" y="5779"/>
                    <a:pt x="1094" y="6534"/>
                    <a:pt x="970" y="6658"/>
                  </a:cubicBezTo>
                  <a:cubicBezTo>
                    <a:pt x="886" y="6740"/>
                    <a:pt x="827" y="6644"/>
                    <a:pt x="754" y="7111"/>
                  </a:cubicBezTo>
                  <a:cubicBezTo>
                    <a:pt x="712" y="7385"/>
                    <a:pt x="675" y="7687"/>
                    <a:pt x="630" y="7920"/>
                  </a:cubicBezTo>
                  <a:cubicBezTo>
                    <a:pt x="581" y="8181"/>
                    <a:pt x="535" y="8373"/>
                    <a:pt x="475" y="8428"/>
                  </a:cubicBezTo>
                  <a:cubicBezTo>
                    <a:pt x="387" y="8510"/>
                    <a:pt x="310" y="8689"/>
                    <a:pt x="229" y="8963"/>
                  </a:cubicBezTo>
                  <a:cubicBezTo>
                    <a:pt x="155" y="9210"/>
                    <a:pt x="84" y="9485"/>
                    <a:pt x="15" y="9814"/>
                  </a:cubicBezTo>
                  <a:cubicBezTo>
                    <a:pt x="10" y="9841"/>
                    <a:pt x="5" y="9855"/>
                    <a:pt x="0" y="9883"/>
                  </a:cubicBezTo>
                  <a:lnTo>
                    <a:pt x="0" y="21506"/>
                  </a:lnTo>
                  <a:lnTo>
                    <a:pt x="21600" y="21506"/>
                  </a:ln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4" name="Shape">
              <a:extLst>
                <a:ext uri="{FF2B5EF4-FFF2-40B4-BE49-F238E27FC236}">
                  <a16:creationId xmlns:a16="http://schemas.microsoft.com/office/drawing/2014/main" id="{F8A10B63-47C3-F344-8A0E-9304120A26AD}"/>
                </a:ext>
              </a:extLst>
            </p:cNvPr>
            <p:cNvSpPr/>
            <p:nvPr/>
          </p:nvSpPr>
          <p:spPr>
            <a:xfrm>
              <a:off x="36829999" y="2590800"/>
              <a:ext cx="1544109" cy="1041467"/>
            </a:xfrm>
            <a:custGeom>
              <a:avLst/>
              <a:gdLst/>
              <a:ahLst/>
              <a:cxnLst>
                <a:cxn ang="0">
                  <a:pos x="wd2" y="hd2"/>
                </a:cxn>
                <a:cxn ang="5400000">
                  <a:pos x="wd2" y="hd2"/>
                </a:cxn>
                <a:cxn ang="10800000">
                  <a:pos x="wd2" y="hd2"/>
                </a:cxn>
                <a:cxn ang="16200000">
                  <a:pos x="wd2" y="hd2"/>
                </a:cxn>
              </a:cxnLst>
              <a:rect l="0" t="0" r="r" b="b"/>
              <a:pathLst>
                <a:path w="21526" h="21315" extrusionOk="0">
                  <a:moveTo>
                    <a:pt x="13541" y="21237"/>
                  </a:moveTo>
                  <a:cubicBezTo>
                    <a:pt x="13346" y="20821"/>
                    <a:pt x="13116" y="20249"/>
                    <a:pt x="12886" y="19859"/>
                  </a:cubicBezTo>
                  <a:cubicBezTo>
                    <a:pt x="12603" y="19288"/>
                    <a:pt x="12231" y="18690"/>
                    <a:pt x="11877" y="18274"/>
                  </a:cubicBezTo>
                  <a:cubicBezTo>
                    <a:pt x="11363" y="17598"/>
                    <a:pt x="10691" y="17156"/>
                    <a:pt x="10000" y="17000"/>
                  </a:cubicBezTo>
                  <a:cubicBezTo>
                    <a:pt x="9398" y="17026"/>
                    <a:pt x="9026" y="17780"/>
                    <a:pt x="8708" y="18404"/>
                  </a:cubicBezTo>
                  <a:cubicBezTo>
                    <a:pt x="8584" y="17676"/>
                    <a:pt x="8637" y="16740"/>
                    <a:pt x="8212" y="16168"/>
                  </a:cubicBezTo>
                  <a:cubicBezTo>
                    <a:pt x="8106" y="15779"/>
                    <a:pt x="7734" y="15701"/>
                    <a:pt x="7557" y="15545"/>
                  </a:cubicBezTo>
                  <a:cubicBezTo>
                    <a:pt x="7150" y="15389"/>
                    <a:pt x="6725" y="15415"/>
                    <a:pt x="6335" y="15701"/>
                  </a:cubicBezTo>
                  <a:cubicBezTo>
                    <a:pt x="5981" y="15934"/>
                    <a:pt x="5662" y="16194"/>
                    <a:pt x="5361" y="16610"/>
                  </a:cubicBezTo>
                  <a:cubicBezTo>
                    <a:pt x="5096" y="16922"/>
                    <a:pt x="4919" y="17286"/>
                    <a:pt x="4671" y="17650"/>
                  </a:cubicBezTo>
                  <a:cubicBezTo>
                    <a:pt x="4335" y="17936"/>
                    <a:pt x="4689" y="16012"/>
                    <a:pt x="4264" y="15649"/>
                  </a:cubicBezTo>
                  <a:cubicBezTo>
                    <a:pt x="4069" y="15155"/>
                    <a:pt x="3609" y="15155"/>
                    <a:pt x="3272" y="14973"/>
                  </a:cubicBezTo>
                  <a:cubicBezTo>
                    <a:pt x="2635" y="14947"/>
                    <a:pt x="2051" y="15285"/>
                    <a:pt x="1502" y="15675"/>
                  </a:cubicBezTo>
                  <a:cubicBezTo>
                    <a:pt x="1201" y="15857"/>
                    <a:pt x="953" y="16272"/>
                    <a:pt x="705" y="16584"/>
                  </a:cubicBezTo>
                  <a:cubicBezTo>
                    <a:pt x="475" y="16922"/>
                    <a:pt x="280" y="17130"/>
                    <a:pt x="68" y="17442"/>
                  </a:cubicBezTo>
                  <a:cubicBezTo>
                    <a:pt x="-74" y="16636"/>
                    <a:pt x="50" y="15831"/>
                    <a:pt x="50" y="14999"/>
                  </a:cubicBezTo>
                  <a:cubicBezTo>
                    <a:pt x="68" y="14401"/>
                    <a:pt x="174" y="13829"/>
                    <a:pt x="174" y="13231"/>
                  </a:cubicBezTo>
                  <a:cubicBezTo>
                    <a:pt x="280" y="12737"/>
                    <a:pt x="333" y="12192"/>
                    <a:pt x="404" y="11698"/>
                  </a:cubicBezTo>
                  <a:cubicBezTo>
                    <a:pt x="546" y="11048"/>
                    <a:pt x="670" y="10398"/>
                    <a:pt x="811" y="9748"/>
                  </a:cubicBezTo>
                  <a:cubicBezTo>
                    <a:pt x="935" y="9358"/>
                    <a:pt x="1095" y="8838"/>
                    <a:pt x="1218" y="8397"/>
                  </a:cubicBezTo>
                  <a:cubicBezTo>
                    <a:pt x="1378" y="8033"/>
                    <a:pt x="1484" y="7643"/>
                    <a:pt x="1679" y="7279"/>
                  </a:cubicBezTo>
                  <a:cubicBezTo>
                    <a:pt x="1891" y="6811"/>
                    <a:pt x="2104" y="6369"/>
                    <a:pt x="2387" y="6005"/>
                  </a:cubicBezTo>
                  <a:cubicBezTo>
                    <a:pt x="2635" y="5641"/>
                    <a:pt x="2440" y="7045"/>
                    <a:pt x="2511" y="7357"/>
                  </a:cubicBezTo>
                  <a:cubicBezTo>
                    <a:pt x="2653" y="7903"/>
                    <a:pt x="2741" y="8553"/>
                    <a:pt x="3024" y="8994"/>
                  </a:cubicBezTo>
                  <a:cubicBezTo>
                    <a:pt x="3237" y="9306"/>
                    <a:pt x="3414" y="9592"/>
                    <a:pt x="3662" y="9852"/>
                  </a:cubicBezTo>
                  <a:cubicBezTo>
                    <a:pt x="4193" y="10476"/>
                    <a:pt x="4795" y="10918"/>
                    <a:pt x="5432" y="11204"/>
                  </a:cubicBezTo>
                  <a:cubicBezTo>
                    <a:pt x="5786" y="11386"/>
                    <a:pt x="6158" y="11464"/>
                    <a:pt x="6530" y="11542"/>
                  </a:cubicBezTo>
                  <a:cubicBezTo>
                    <a:pt x="7114" y="11594"/>
                    <a:pt x="7699" y="11672"/>
                    <a:pt x="8300" y="11542"/>
                  </a:cubicBezTo>
                  <a:cubicBezTo>
                    <a:pt x="8849" y="11620"/>
                    <a:pt x="9363" y="11438"/>
                    <a:pt x="8938" y="10554"/>
                  </a:cubicBezTo>
                  <a:cubicBezTo>
                    <a:pt x="8619" y="9618"/>
                    <a:pt x="8478" y="8760"/>
                    <a:pt x="9097" y="9592"/>
                  </a:cubicBezTo>
                  <a:cubicBezTo>
                    <a:pt x="9434" y="10112"/>
                    <a:pt x="10354" y="9618"/>
                    <a:pt x="10319" y="8812"/>
                  </a:cubicBezTo>
                  <a:cubicBezTo>
                    <a:pt x="10301" y="8163"/>
                    <a:pt x="10124" y="6967"/>
                    <a:pt x="10885" y="9020"/>
                  </a:cubicBezTo>
                  <a:cubicBezTo>
                    <a:pt x="10921" y="9436"/>
                    <a:pt x="11169" y="9800"/>
                    <a:pt x="11682" y="9384"/>
                  </a:cubicBezTo>
                  <a:cubicBezTo>
                    <a:pt x="11983" y="9098"/>
                    <a:pt x="12125" y="9046"/>
                    <a:pt x="12408" y="8683"/>
                  </a:cubicBezTo>
                  <a:cubicBezTo>
                    <a:pt x="12620" y="8345"/>
                    <a:pt x="12833" y="7981"/>
                    <a:pt x="13010" y="7669"/>
                  </a:cubicBezTo>
                  <a:cubicBezTo>
                    <a:pt x="13329" y="7019"/>
                    <a:pt x="13665" y="6265"/>
                    <a:pt x="13895" y="5485"/>
                  </a:cubicBezTo>
                  <a:cubicBezTo>
                    <a:pt x="14072" y="4732"/>
                    <a:pt x="14285" y="3926"/>
                    <a:pt x="14232" y="3094"/>
                  </a:cubicBezTo>
                  <a:cubicBezTo>
                    <a:pt x="14302" y="2210"/>
                    <a:pt x="14037" y="1301"/>
                    <a:pt x="13718" y="573"/>
                  </a:cubicBezTo>
                  <a:cubicBezTo>
                    <a:pt x="13152" y="-285"/>
                    <a:pt x="14196" y="105"/>
                    <a:pt x="14533" y="1"/>
                  </a:cubicBezTo>
                  <a:cubicBezTo>
                    <a:pt x="15011" y="1"/>
                    <a:pt x="15471" y="53"/>
                    <a:pt x="15931" y="235"/>
                  </a:cubicBezTo>
                  <a:cubicBezTo>
                    <a:pt x="16285" y="313"/>
                    <a:pt x="16675" y="443"/>
                    <a:pt x="17011" y="625"/>
                  </a:cubicBezTo>
                  <a:cubicBezTo>
                    <a:pt x="17401" y="755"/>
                    <a:pt x="17808" y="1041"/>
                    <a:pt x="18198" y="1249"/>
                  </a:cubicBezTo>
                  <a:cubicBezTo>
                    <a:pt x="18463" y="1431"/>
                    <a:pt x="18746" y="1638"/>
                    <a:pt x="19030" y="1846"/>
                  </a:cubicBezTo>
                  <a:cubicBezTo>
                    <a:pt x="19366" y="2106"/>
                    <a:pt x="19702" y="2366"/>
                    <a:pt x="20003" y="2704"/>
                  </a:cubicBezTo>
                  <a:cubicBezTo>
                    <a:pt x="20269" y="2808"/>
                    <a:pt x="20464" y="3146"/>
                    <a:pt x="20694" y="3380"/>
                  </a:cubicBezTo>
                  <a:cubicBezTo>
                    <a:pt x="20977" y="3744"/>
                    <a:pt x="21260" y="4056"/>
                    <a:pt x="21526" y="4394"/>
                  </a:cubicBezTo>
                  <a:cubicBezTo>
                    <a:pt x="21296" y="4550"/>
                    <a:pt x="20605" y="4212"/>
                    <a:pt x="20234" y="4212"/>
                  </a:cubicBezTo>
                  <a:cubicBezTo>
                    <a:pt x="19632" y="4290"/>
                    <a:pt x="19012" y="4342"/>
                    <a:pt x="18534" y="4914"/>
                  </a:cubicBezTo>
                  <a:cubicBezTo>
                    <a:pt x="18109" y="5225"/>
                    <a:pt x="17790" y="5927"/>
                    <a:pt x="17826" y="6629"/>
                  </a:cubicBezTo>
                  <a:cubicBezTo>
                    <a:pt x="17737" y="7513"/>
                    <a:pt x="18109" y="8215"/>
                    <a:pt x="18339" y="8916"/>
                  </a:cubicBezTo>
                  <a:cubicBezTo>
                    <a:pt x="18569" y="9280"/>
                    <a:pt x="18764" y="9748"/>
                    <a:pt x="18959" y="10112"/>
                  </a:cubicBezTo>
                  <a:cubicBezTo>
                    <a:pt x="18764" y="10190"/>
                    <a:pt x="18321" y="9800"/>
                    <a:pt x="18020" y="9826"/>
                  </a:cubicBezTo>
                  <a:cubicBezTo>
                    <a:pt x="17542" y="9670"/>
                    <a:pt x="16993" y="9566"/>
                    <a:pt x="16498" y="9852"/>
                  </a:cubicBezTo>
                  <a:cubicBezTo>
                    <a:pt x="16144" y="10034"/>
                    <a:pt x="15860" y="10424"/>
                    <a:pt x="15683" y="10944"/>
                  </a:cubicBezTo>
                  <a:cubicBezTo>
                    <a:pt x="15524" y="11594"/>
                    <a:pt x="15418" y="12477"/>
                    <a:pt x="15683" y="13153"/>
                  </a:cubicBezTo>
                  <a:cubicBezTo>
                    <a:pt x="15949" y="13933"/>
                    <a:pt x="15896" y="14063"/>
                    <a:pt x="15453" y="13517"/>
                  </a:cubicBezTo>
                  <a:cubicBezTo>
                    <a:pt x="15152" y="13179"/>
                    <a:pt x="14798" y="13075"/>
                    <a:pt x="14426" y="13075"/>
                  </a:cubicBezTo>
                  <a:cubicBezTo>
                    <a:pt x="14054" y="13075"/>
                    <a:pt x="13665" y="13413"/>
                    <a:pt x="13470" y="13933"/>
                  </a:cubicBezTo>
                  <a:cubicBezTo>
                    <a:pt x="13010" y="14739"/>
                    <a:pt x="12957" y="15831"/>
                    <a:pt x="12939" y="16792"/>
                  </a:cubicBezTo>
                  <a:cubicBezTo>
                    <a:pt x="12904" y="18326"/>
                    <a:pt x="13258" y="19807"/>
                    <a:pt x="13594" y="21211"/>
                  </a:cubicBezTo>
                  <a:lnTo>
                    <a:pt x="13594" y="21315"/>
                  </a:lnTo>
                  <a:lnTo>
                    <a:pt x="13541" y="21237"/>
                  </a:lnTo>
                  <a:close/>
                  <a:moveTo>
                    <a:pt x="10213" y="11672"/>
                  </a:moveTo>
                  <a:cubicBezTo>
                    <a:pt x="10053" y="10944"/>
                    <a:pt x="9416" y="11880"/>
                    <a:pt x="10089" y="11854"/>
                  </a:cubicBezTo>
                  <a:cubicBezTo>
                    <a:pt x="10159" y="11880"/>
                    <a:pt x="10195" y="11724"/>
                    <a:pt x="10213" y="11672"/>
                  </a:cubicBezTo>
                  <a:close/>
                  <a:moveTo>
                    <a:pt x="10726" y="11464"/>
                  </a:moveTo>
                  <a:cubicBezTo>
                    <a:pt x="11009" y="10684"/>
                    <a:pt x="10584" y="10944"/>
                    <a:pt x="10460" y="11386"/>
                  </a:cubicBezTo>
                  <a:cubicBezTo>
                    <a:pt x="10372" y="11698"/>
                    <a:pt x="10637" y="11516"/>
                    <a:pt x="10726" y="11464"/>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5" name="Shape">
              <a:extLst>
                <a:ext uri="{FF2B5EF4-FFF2-40B4-BE49-F238E27FC236}">
                  <a16:creationId xmlns:a16="http://schemas.microsoft.com/office/drawing/2014/main" id="{E4DB69DF-CC5F-F442-89AB-7FF9253A0FA0}"/>
                </a:ext>
              </a:extLst>
            </p:cNvPr>
            <p:cNvSpPr/>
            <p:nvPr/>
          </p:nvSpPr>
          <p:spPr>
            <a:xfrm>
              <a:off x="35940999" y="4622799"/>
              <a:ext cx="2527045" cy="1596222"/>
            </a:xfrm>
            <a:custGeom>
              <a:avLst/>
              <a:gdLst/>
              <a:ahLst/>
              <a:cxnLst>
                <a:cxn ang="0">
                  <a:pos x="wd2" y="hd2"/>
                </a:cxn>
                <a:cxn ang="5400000">
                  <a:pos x="wd2" y="hd2"/>
                </a:cxn>
                <a:cxn ang="10800000">
                  <a:pos x="wd2" y="hd2"/>
                </a:cxn>
                <a:cxn ang="16200000">
                  <a:pos x="wd2" y="hd2"/>
                </a:cxn>
              </a:cxnLst>
              <a:rect l="0" t="0" r="r" b="b"/>
              <a:pathLst>
                <a:path w="21554" h="21160" extrusionOk="0">
                  <a:moveTo>
                    <a:pt x="9305" y="21160"/>
                  </a:moveTo>
                  <a:lnTo>
                    <a:pt x="9283" y="21059"/>
                  </a:lnTo>
                  <a:cubicBezTo>
                    <a:pt x="9457" y="19577"/>
                    <a:pt x="9630" y="18012"/>
                    <a:pt x="9424" y="16497"/>
                  </a:cubicBezTo>
                  <a:cubicBezTo>
                    <a:pt x="9294" y="15537"/>
                    <a:pt x="9132" y="14476"/>
                    <a:pt x="8612" y="13786"/>
                  </a:cubicBezTo>
                  <a:cubicBezTo>
                    <a:pt x="8384" y="13331"/>
                    <a:pt x="7973" y="13096"/>
                    <a:pt x="7626" y="13180"/>
                  </a:cubicBezTo>
                  <a:cubicBezTo>
                    <a:pt x="7279" y="13264"/>
                    <a:pt x="6954" y="13466"/>
                    <a:pt x="6705" y="13887"/>
                  </a:cubicBezTo>
                  <a:cubicBezTo>
                    <a:pt x="6359" y="14544"/>
                    <a:pt x="6294" y="14409"/>
                    <a:pt x="6456" y="13584"/>
                  </a:cubicBezTo>
                  <a:cubicBezTo>
                    <a:pt x="6619" y="12860"/>
                    <a:pt x="6434" y="12018"/>
                    <a:pt x="6218" y="11395"/>
                  </a:cubicBezTo>
                  <a:cubicBezTo>
                    <a:pt x="5990" y="10924"/>
                    <a:pt x="5698" y="10621"/>
                    <a:pt x="5330" y="10520"/>
                  </a:cubicBezTo>
                  <a:cubicBezTo>
                    <a:pt x="4831" y="10368"/>
                    <a:pt x="4322" y="10587"/>
                    <a:pt x="3900" y="10873"/>
                  </a:cubicBezTo>
                  <a:cubicBezTo>
                    <a:pt x="3618" y="10924"/>
                    <a:pt x="3239" y="11412"/>
                    <a:pt x="3055" y="11395"/>
                  </a:cubicBezTo>
                  <a:cubicBezTo>
                    <a:pt x="3196" y="10958"/>
                    <a:pt x="3326" y="10469"/>
                    <a:pt x="3499" y="10049"/>
                  </a:cubicBezTo>
                  <a:cubicBezTo>
                    <a:pt x="3629" y="9274"/>
                    <a:pt x="3911" y="8483"/>
                    <a:pt x="3726" y="7641"/>
                  </a:cubicBezTo>
                  <a:cubicBezTo>
                    <a:pt x="3683" y="6934"/>
                    <a:pt x="3304" y="6294"/>
                    <a:pt x="2871" y="6109"/>
                  </a:cubicBezTo>
                  <a:cubicBezTo>
                    <a:pt x="2361" y="5638"/>
                    <a:pt x="1766" y="5755"/>
                    <a:pt x="1202" y="5823"/>
                  </a:cubicBezTo>
                  <a:cubicBezTo>
                    <a:pt x="834" y="5924"/>
                    <a:pt x="227" y="6429"/>
                    <a:pt x="0" y="6328"/>
                  </a:cubicBezTo>
                  <a:cubicBezTo>
                    <a:pt x="217" y="5924"/>
                    <a:pt x="444" y="5520"/>
                    <a:pt x="672" y="5099"/>
                  </a:cubicBezTo>
                  <a:cubicBezTo>
                    <a:pt x="867" y="4813"/>
                    <a:pt x="1029" y="4442"/>
                    <a:pt x="1257" y="4257"/>
                  </a:cubicBezTo>
                  <a:cubicBezTo>
                    <a:pt x="1506" y="3836"/>
                    <a:pt x="1787" y="3500"/>
                    <a:pt x="2080" y="3146"/>
                  </a:cubicBezTo>
                  <a:cubicBezTo>
                    <a:pt x="2329" y="2860"/>
                    <a:pt x="2556" y="2590"/>
                    <a:pt x="2795" y="2338"/>
                  </a:cubicBezTo>
                  <a:cubicBezTo>
                    <a:pt x="3141" y="2035"/>
                    <a:pt x="3488" y="1631"/>
                    <a:pt x="3835" y="1429"/>
                  </a:cubicBezTo>
                  <a:cubicBezTo>
                    <a:pt x="4138" y="1159"/>
                    <a:pt x="4474" y="941"/>
                    <a:pt x="4810" y="772"/>
                  </a:cubicBezTo>
                  <a:cubicBezTo>
                    <a:pt x="5221" y="486"/>
                    <a:pt x="5655" y="334"/>
                    <a:pt x="6099" y="200"/>
                  </a:cubicBezTo>
                  <a:cubicBezTo>
                    <a:pt x="6424" y="200"/>
                    <a:pt x="7366" y="-440"/>
                    <a:pt x="6922" y="570"/>
                  </a:cubicBezTo>
                  <a:cubicBezTo>
                    <a:pt x="6705" y="1361"/>
                    <a:pt x="6554" y="2321"/>
                    <a:pt x="6716" y="3196"/>
                  </a:cubicBezTo>
                  <a:cubicBezTo>
                    <a:pt x="6770" y="4038"/>
                    <a:pt x="7052" y="4796"/>
                    <a:pt x="7290" y="5503"/>
                  </a:cubicBezTo>
                  <a:cubicBezTo>
                    <a:pt x="7594" y="6210"/>
                    <a:pt x="7984" y="6883"/>
                    <a:pt x="8352" y="7456"/>
                  </a:cubicBezTo>
                  <a:cubicBezTo>
                    <a:pt x="8558" y="7725"/>
                    <a:pt x="8785" y="8045"/>
                    <a:pt x="9023" y="8314"/>
                  </a:cubicBezTo>
                  <a:cubicBezTo>
                    <a:pt x="9327" y="8601"/>
                    <a:pt x="9457" y="8634"/>
                    <a:pt x="9782" y="8836"/>
                  </a:cubicBezTo>
                  <a:cubicBezTo>
                    <a:pt x="10313" y="9123"/>
                    <a:pt x="10497" y="8685"/>
                    <a:pt x="10497" y="8281"/>
                  </a:cubicBezTo>
                  <a:cubicBezTo>
                    <a:pt x="10984" y="6042"/>
                    <a:pt x="10941" y="7288"/>
                    <a:pt x="10995" y="7927"/>
                  </a:cubicBezTo>
                  <a:cubicBezTo>
                    <a:pt x="11038" y="8735"/>
                    <a:pt x="11959" y="9022"/>
                    <a:pt x="12230" y="8416"/>
                  </a:cubicBezTo>
                  <a:cubicBezTo>
                    <a:pt x="12717" y="7422"/>
                    <a:pt x="12685" y="8348"/>
                    <a:pt x="12479" y="9341"/>
                  </a:cubicBezTo>
                  <a:cubicBezTo>
                    <a:pt x="12176" y="10318"/>
                    <a:pt x="12685" y="10402"/>
                    <a:pt x="13183" y="10183"/>
                  </a:cubicBezTo>
                  <a:cubicBezTo>
                    <a:pt x="13757" y="10166"/>
                    <a:pt x="14310" y="9931"/>
                    <a:pt x="14841" y="9746"/>
                  </a:cubicBezTo>
                  <a:cubicBezTo>
                    <a:pt x="15187" y="9577"/>
                    <a:pt x="15523" y="9392"/>
                    <a:pt x="15837" y="9139"/>
                  </a:cubicBezTo>
                  <a:cubicBezTo>
                    <a:pt x="16411" y="8685"/>
                    <a:pt x="16931" y="8096"/>
                    <a:pt x="17354" y="7355"/>
                  </a:cubicBezTo>
                  <a:cubicBezTo>
                    <a:pt x="17549" y="7035"/>
                    <a:pt x="17689" y="6715"/>
                    <a:pt x="17852" y="6345"/>
                  </a:cubicBezTo>
                  <a:cubicBezTo>
                    <a:pt x="18069" y="5823"/>
                    <a:pt x="18079" y="5166"/>
                    <a:pt x="18155" y="4577"/>
                  </a:cubicBezTo>
                  <a:cubicBezTo>
                    <a:pt x="18199" y="4240"/>
                    <a:pt x="17863" y="2893"/>
                    <a:pt x="18134" y="3196"/>
                  </a:cubicBezTo>
                  <a:cubicBezTo>
                    <a:pt x="18426" y="3483"/>
                    <a:pt x="18675" y="3904"/>
                    <a:pt x="18924" y="4291"/>
                  </a:cubicBezTo>
                  <a:cubicBezTo>
                    <a:pt x="19141" y="4611"/>
                    <a:pt x="19293" y="4964"/>
                    <a:pt x="19477" y="5301"/>
                  </a:cubicBezTo>
                  <a:cubicBezTo>
                    <a:pt x="19650" y="5688"/>
                    <a:pt x="19845" y="6176"/>
                    <a:pt x="20008" y="6530"/>
                  </a:cubicBezTo>
                  <a:cubicBezTo>
                    <a:pt x="20203" y="7136"/>
                    <a:pt x="20398" y="7742"/>
                    <a:pt x="20593" y="8365"/>
                  </a:cubicBezTo>
                  <a:cubicBezTo>
                    <a:pt x="20723" y="8836"/>
                    <a:pt x="20820" y="9341"/>
                    <a:pt x="20983" y="9813"/>
                  </a:cubicBezTo>
                  <a:cubicBezTo>
                    <a:pt x="21058" y="10402"/>
                    <a:pt x="21210" y="10958"/>
                    <a:pt x="21297" y="11547"/>
                  </a:cubicBezTo>
                  <a:cubicBezTo>
                    <a:pt x="21383" y="12355"/>
                    <a:pt x="21600" y="13146"/>
                    <a:pt x="21546" y="13971"/>
                  </a:cubicBezTo>
                  <a:cubicBezTo>
                    <a:pt x="21308" y="13736"/>
                    <a:pt x="21102" y="13550"/>
                    <a:pt x="20853" y="13281"/>
                  </a:cubicBezTo>
                  <a:cubicBezTo>
                    <a:pt x="20593" y="13045"/>
                    <a:pt x="20311" y="12692"/>
                    <a:pt x="20008" y="12574"/>
                  </a:cubicBezTo>
                  <a:cubicBezTo>
                    <a:pt x="19455" y="12338"/>
                    <a:pt x="18870" y="12136"/>
                    <a:pt x="18274" y="12321"/>
                  </a:cubicBezTo>
                  <a:cubicBezTo>
                    <a:pt x="17982" y="12574"/>
                    <a:pt x="17549" y="12675"/>
                    <a:pt x="17419" y="13230"/>
                  </a:cubicBezTo>
                  <a:cubicBezTo>
                    <a:pt x="17061" y="13685"/>
                    <a:pt x="17592" y="15520"/>
                    <a:pt x="17256" y="15318"/>
                  </a:cubicBezTo>
                  <a:cubicBezTo>
                    <a:pt x="16985" y="14998"/>
                    <a:pt x="16780" y="14695"/>
                    <a:pt x="16498" y="14443"/>
                  </a:cubicBezTo>
                  <a:cubicBezTo>
                    <a:pt x="16173" y="14123"/>
                    <a:pt x="15848" y="13938"/>
                    <a:pt x="15491" y="13786"/>
                  </a:cubicBezTo>
                  <a:cubicBezTo>
                    <a:pt x="15090" y="13601"/>
                    <a:pt x="14689" y="13685"/>
                    <a:pt x="14321" y="13938"/>
                  </a:cubicBezTo>
                  <a:cubicBezTo>
                    <a:pt x="14169" y="14156"/>
                    <a:pt x="13822" y="14308"/>
                    <a:pt x="13768" y="14729"/>
                  </a:cubicBezTo>
                  <a:cubicBezTo>
                    <a:pt x="13443" y="15402"/>
                    <a:pt x="13584" y="16311"/>
                    <a:pt x="13551" y="17069"/>
                  </a:cubicBezTo>
                  <a:cubicBezTo>
                    <a:pt x="13194" y="16497"/>
                    <a:pt x="12750" y="15840"/>
                    <a:pt x="12197" y="15975"/>
                  </a:cubicBezTo>
                  <a:cubicBezTo>
                    <a:pt x="11580" y="16311"/>
                    <a:pt x="10984" y="16901"/>
                    <a:pt x="10583" y="17709"/>
                  </a:cubicBezTo>
                  <a:cubicBezTo>
                    <a:pt x="10280" y="18197"/>
                    <a:pt x="9998" y="18887"/>
                    <a:pt x="9793" y="19527"/>
                  </a:cubicBezTo>
                  <a:cubicBezTo>
                    <a:pt x="9619" y="19982"/>
                    <a:pt x="9457" y="20604"/>
                    <a:pt x="9316" y="21059"/>
                  </a:cubicBezTo>
                  <a:lnTo>
                    <a:pt x="9305" y="21160"/>
                  </a:lnTo>
                  <a:close/>
                  <a:moveTo>
                    <a:pt x="11547" y="10857"/>
                  </a:moveTo>
                  <a:cubicBezTo>
                    <a:pt x="12186" y="10722"/>
                    <a:pt x="11482" y="9948"/>
                    <a:pt x="11417" y="10722"/>
                  </a:cubicBezTo>
                  <a:cubicBezTo>
                    <a:pt x="11428" y="10756"/>
                    <a:pt x="11482" y="10907"/>
                    <a:pt x="11547" y="10857"/>
                  </a:cubicBezTo>
                  <a:close/>
                  <a:moveTo>
                    <a:pt x="11157" y="10486"/>
                  </a:moveTo>
                  <a:cubicBezTo>
                    <a:pt x="10984" y="10082"/>
                    <a:pt x="10562" y="9931"/>
                    <a:pt x="10908" y="10638"/>
                  </a:cubicBezTo>
                  <a:cubicBezTo>
                    <a:pt x="10995" y="10671"/>
                    <a:pt x="11266" y="10789"/>
                    <a:pt x="11157" y="10486"/>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6" name="Shape">
              <a:extLst>
                <a:ext uri="{FF2B5EF4-FFF2-40B4-BE49-F238E27FC236}">
                  <a16:creationId xmlns:a16="http://schemas.microsoft.com/office/drawing/2014/main" id="{C839C36C-271E-E145-8E0A-3ECB1B3AA467}"/>
                </a:ext>
              </a:extLst>
            </p:cNvPr>
            <p:cNvSpPr/>
            <p:nvPr/>
          </p:nvSpPr>
          <p:spPr>
            <a:xfrm>
              <a:off x="50609499" y="6197600"/>
              <a:ext cx="1021078" cy="664526"/>
            </a:xfrm>
            <a:custGeom>
              <a:avLst/>
              <a:gdLst/>
              <a:ahLst/>
              <a:cxnLst>
                <a:cxn ang="0">
                  <a:pos x="wd2" y="hd2"/>
                </a:cxn>
                <a:cxn ang="5400000">
                  <a:pos x="wd2" y="hd2"/>
                </a:cxn>
                <a:cxn ang="10800000">
                  <a:pos x="wd2" y="hd2"/>
                </a:cxn>
                <a:cxn ang="16200000">
                  <a:pos x="wd2" y="hd2"/>
                </a:cxn>
              </a:cxnLst>
              <a:rect l="0" t="0" r="r" b="b"/>
              <a:pathLst>
                <a:path w="21600" h="21487" extrusionOk="0">
                  <a:moveTo>
                    <a:pt x="12116" y="21487"/>
                  </a:moveTo>
                  <a:lnTo>
                    <a:pt x="12063" y="21405"/>
                  </a:lnTo>
                  <a:cubicBezTo>
                    <a:pt x="11848" y="19968"/>
                    <a:pt x="11633" y="18448"/>
                    <a:pt x="11069" y="17216"/>
                  </a:cubicBezTo>
                  <a:cubicBezTo>
                    <a:pt x="10719" y="16436"/>
                    <a:pt x="10290" y="15574"/>
                    <a:pt x="9672" y="15245"/>
                  </a:cubicBezTo>
                  <a:cubicBezTo>
                    <a:pt x="9349" y="14958"/>
                    <a:pt x="8919" y="14999"/>
                    <a:pt x="8624" y="15286"/>
                  </a:cubicBezTo>
                  <a:cubicBezTo>
                    <a:pt x="8328" y="15574"/>
                    <a:pt x="8087" y="15943"/>
                    <a:pt x="7952" y="16436"/>
                  </a:cubicBezTo>
                  <a:cubicBezTo>
                    <a:pt x="7791" y="17216"/>
                    <a:pt x="7711" y="17134"/>
                    <a:pt x="7657" y="16313"/>
                  </a:cubicBezTo>
                  <a:cubicBezTo>
                    <a:pt x="7630" y="15574"/>
                    <a:pt x="7254" y="14917"/>
                    <a:pt x="6904" y="14506"/>
                  </a:cubicBezTo>
                  <a:cubicBezTo>
                    <a:pt x="6582" y="14219"/>
                    <a:pt x="6233" y="14136"/>
                    <a:pt x="5884" y="14219"/>
                  </a:cubicBezTo>
                  <a:cubicBezTo>
                    <a:pt x="5400" y="14383"/>
                    <a:pt x="4997" y="14876"/>
                    <a:pt x="4675" y="15368"/>
                  </a:cubicBezTo>
                  <a:cubicBezTo>
                    <a:pt x="4433" y="15574"/>
                    <a:pt x="4191" y="16231"/>
                    <a:pt x="4030" y="16313"/>
                  </a:cubicBezTo>
                  <a:cubicBezTo>
                    <a:pt x="4057" y="15861"/>
                    <a:pt x="4057" y="15327"/>
                    <a:pt x="4110" y="14835"/>
                  </a:cubicBezTo>
                  <a:cubicBezTo>
                    <a:pt x="4057" y="14054"/>
                    <a:pt x="4110" y="13192"/>
                    <a:pt x="3734" y="12535"/>
                  </a:cubicBezTo>
                  <a:cubicBezTo>
                    <a:pt x="3519" y="11919"/>
                    <a:pt x="3009" y="11590"/>
                    <a:pt x="2579" y="11631"/>
                  </a:cubicBezTo>
                  <a:cubicBezTo>
                    <a:pt x="1988" y="11508"/>
                    <a:pt x="1478" y="11960"/>
                    <a:pt x="967" y="12330"/>
                  </a:cubicBezTo>
                  <a:cubicBezTo>
                    <a:pt x="672" y="12617"/>
                    <a:pt x="215" y="13438"/>
                    <a:pt x="0" y="13479"/>
                  </a:cubicBezTo>
                  <a:cubicBezTo>
                    <a:pt x="107" y="12987"/>
                    <a:pt x="215" y="12494"/>
                    <a:pt x="322" y="12001"/>
                  </a:cubicBezTo>
                  <a:cubicBezTo>
                    <a:pt x="430" y="11631"/>
                    <a:pt x="484" y="11221"/>
                    <a:pt x="645" y="10892"/>
                  </a:cubicBezTo>
                  <a:cubicBezTo>
                    <a:pt x="779" y="10358"/>
                    <a:pt x="940" y="9907"/>
                    <a:pt x="1128" y="9414"/>
                  </a:cubicBezTo>
                  <a:cubicBezTo>
                    <a:pt x="1290" y="9003"/>
                    <a:pt x="1424" y="8634"/>
                    <a:pt x="1585" y="8264"/>
                  </a:cubicBezTo>
                  <a:cubicBezTo>
                    <a:pt x="1827" y="7812"/>
                    <a:pt x="2042" y="7238"/>
                    <a:pt x="2310" y="6827"/>
                  </a:cubicBezTo>
                  <a:cubicBezTo>
                    <a:pt x="2525" y="6416"/>
                    <a:pt x="2767" y="6006"/>
                    <a:pt x="3036" y="5677"/>
                  </a:cubicBezTo>
                  <a:cubicBezTo>
                    <a:pt x="3331" y="5184"/>
                    <a:pt x="3707" y="4774"/>
                    <a:pt x="4084" y="4404"/>
                  </a:cubicBezTo>
                  <a:cubicBezTo>
                    <a:pt x="4379" y="4199"/>
                    <a:pt x="5078" y="3090"/>
                    <a:pt x="4916" y="4240"/>
                  </a:cubicBezTo>
                  <a:cubicBezTo>
                    <a:pt x="4916" y="5061"/>
                    <a:pt x="4997" y="6006"/>
                    <a:pt x="5373" y="6704"/>
                  </a:cubicBezTo>
                  <a:cubicBezTo>
                    <a:pt x="5615" y="7443"/>
                    <a:pt x="6072" y="7936"/>
                    <a:pt x="6475" y="8428"/>
                  </a:cubicBezTo>
                  <a:cubicBezTo>
                    <a:pt x="6931" y="8880"/>
                    <a:pt x="7442" y="9250"/>
                    <a:pt x="7925" y="9578"/>
                  </a:cubicBezTo>
                  <a:cubicBezTo>
                    <a:pt x="8167" y="9701"/>
                    <a:pt x="8463" y="9866"/>
                    <a:pt x="8758" y="9948"/>
                  </a:cubicBezTo>
                  <a:cubicBezTo>
                    <a:pt x="9107" y="10030"/>
                    <a:pt x="9242" y="9989"/>
                    <a:pt x="9591" y="9989"/>
                  </a:cubicBezTo>
                  <a:cubicBezTo>
                    <a:pt x="10155" y="9948"/>
                    <a:pt x="10209" y="9455"/>
                    <a:pt x="10101" y="9085"/>
                  </a:cubicBezTo>
                  <a:cubicBezTo>
                    <a:pt x="9994" y="6786"/>
                    <a:pt x="10263" y="7936"/>
                    <a:pt x="10478" y="8469"/>
                  </a:cubicBezTo>
                  <a:cubicBezTo>
                    <a:pt x="10719" y="9168"/>
                    <a:pt x="11633" y="8880"/>
                    <a:pt x="11713" y="8182"/>
                  </a:cubicBezTo>
                  <a:cubicBezTo>
                    <a:pt x="11928" y="6991"/>
                    <a:pt x="12116" y="7854"/>
                    <a:pt x="12170" y="8880"/>
                  </a:cubicBezTo>
                  <a:cubicBezTo>
                    <a:pt x="12143" y="9948"/>
                    <a:pt x="12627" y="9701"/>
                    <a:pt x="13030" y="9209"/>
                  </a:cubicBezTo>
                  <a:cubicBezTo>
                    <a:pt x="13540" y="8839"/>
                    <a:pt x="13997" y="8346"/>
                    <a:pt x="14427" y="7854"/>
                  </a:cubicBezTo>
                  <a:cubicBezTo>
                    <a:pt x="14696" y="7484"/>
                    <a:pt x="14964" y="7155"/>
                    <a:pt x="15206" y="6704"/>
                  </a:cubicBezTo>
                  <a:cubicBezTo>
                    <a:pt x="15636" y="5965"/>
                    <a:pt x="15958" y="5143"/>
                    <a:pt x="16146" y="4199"/>
                  </a:cubicBezTo>
                  <a:cubicBezTo>
                    <a:pt x="16254" y="3788"/>
                    <a:pt x="16307" y="3419"/>
                    <a:pt x="16361" y="3008"/>
                  </a:cubicBezTo>
                  <a:cubicBezTo>
                    <a:pt x="16442" y="2433"/>
                    <a:pt x="16281" y="1817"/>
                    <a:pt x="16200" y="1242"/>
                  </a:cubicBezTo>
                  <a:cubicBezTo>
                    <a:pt x="16146" y="914"/>
                    <a:pt x="15528" y="-113"/>
                    <a:pt x="15851" y="10"/>
                  </a:cubicBezTo>
                  <a:cubicBezTo>
                    <a:pt x="16200" y="92"/>
                    <a:pt x="16522" y="339"/>
                    <a:pt x="16845" y="544"/>
                  </a:cubicBezTo>
                  <a:cubicBezTo>
                    <a:pt x="17113" y="708"/>
                    <a:pt x="17355" y="955"/>
                    <a:pt x="17597" y="1119"/>
                  </a:cubicBezTo>
                  <a:cubicBezTo>
                    <a:pt x="17839" y="1365"/>
                    <a:pt x="18161" y="1694"/>
                    <a:pt x="18376" y="1940"/>
                  </a:cubicBezTo>
                  <a:cubicBezTo>
                    <a:pt x="18698" y="2392"/>
                    <a:pt x="19021" y="2803"/>
                    <a:pt x="19370" y="3254"/>
                  </a:cubicBezTo>
                  <a:cubicBezTo>
                    <a:pt x="19612" y="3583"/>
                    <a:pt x="19827" y="3993"/>
                    <a:pt x="20069" y="4322"/>
                  </a:cubicBezTo>
                  <a:cubicBezTo>
                    <a:pt x="20284" y="4815"/>
                    <a:pt x="20552" y="5225"/>
                    <a:pt x="20767" y="5677"/>
                  </a:cubicBezTo>
                  <a:cubicBezTo>
                    <a:pt x="21036" y="6375"/>
                    <a:pt x="21439" y="6950"/>
                    <a:pt x="21600" y="7730"/>
                  </a:cubicBezTo>
                  <a:cubicBezTo>
                    <a:pt x="21331" y="7648"/>
                    <a:pt x="21090" y="7607"/>
                    <a:pt x="20794" y="7525"/>
                  </a:cubicBezTo>
                  <a:cubicBezTo>
                    <a:pt x="20498" y="7443"/>
                    <a:pt x="20149" y="7320"/>
                    <a:pt x="19854" y="7402"/>
                  </a:cubicBezTo>
                  <a:cubicBezTo>
                    <a:pt x="19290" y="7525"/>
                    <a:pt x="18698" y="7689"/>
                    <a:pt x="18215" y="8182"/>
                  </a:cubicBezTo>
                  <a:cubicBezTo>
                    <a:pt x="18000" y="8593"/>
                    <a:pt x="17651" y="8921"/>
                    <a:pt x="17651" y="9496"/>
                  </a:cubicBezTo>
                  <a:cubicBezTo>
                    <a:pt x="17436" y="10112"/>
                    <a:pt x="18376" y="11426"/>
                    <a:pt x="18000" y="11467"/>
                  </a:cubicBezTo>
                  <a:cubicBezTo>
                    <a:pt x="17678" y="11344"/>
                    <a:pt x="17409" y="11180"/>
                    <a:pt x="17087" y="11139"/>
                  </a:cubicBezTo>
                  <a:cubicBezTo>
                    <a:pt x="16710" y="11016"/>
                    <a:pt x="16361" y="11057"/>
                    <a:pt x="16012" y="11139"/>
                  </a:cubicBezTo>
                  <a:cubicBezTo>
                    <a:pt x="15609" y="11221"/>
                    <a:pt x="15260" y="11508"/>
                    <a:pt x="14991" y="11960"/>
                  </a:cubicBezTo>
                  <a:cubicBezTo>
                    <a:pt x="14910" y="12247"/>
                    <a:pt x="14615" y="12576"/>
                    <a:pt x="14669" y="12987"/>
                  </a:cubicBezTo>
                  <a:cubicBezTo>
                    <a:pt x="14534" y="13767"/>
                    <a:pt x="14884" y="14506"/>
                    <a:pt x="15045" y="15204"/>
                  </a:cubicBezTo>
                  <a:cubicBezTo>
                    <a:pt x="14588" y="14917"/>
                    <a:pt x="14024" y="14588"/>
                    <a:pt x="13540" y="14999"/>
                  </a:cubicBezTo>
                  <a:cubicBezTo>
                    <a:pt x="13057" y="15656"/>
                    <a:pt x="12654" y="16559"/>
                    <a:pt x="12492" y="17504"/>
                  </a:cubicBezTo>
                  <a:cubicBezTo>
                    <a:pt x="12331" y="18120"/>
                    <a:pt x="12251" y="18900"/>
                    <a:pt x="12224" y="19598"/>
                  </a:cubicBezTo>
                  <a:cubicBezTo>
                    <a:pt x="12170" y="20091"/>
                    <a:pt x="12170" y="20748"/>
                    <a:pt x="12170" y="21241"/>
                  </a:cubicBezTo>
                  <a:lnTo>
                    <a:pt x="12116" y="21487"/>
                  </a:lnTo>
                  <a:close/>
                  <a:moveTo>
                    <a:pt x="11633" y="10933"/>
                  </a:moveTo>
                  <a:cubicBezTo>
                    <a:pt x="12170" y="10441"/>
                    <a:pt x="11337" y="10153"/>
                    <a:pt x="11472" y="10892"/>
                  </a:cubicBezTo>
                  <a:cubicBezTo>
                    <a:pt x="11499" y="10933"/>
                    <a:pt x="11579" y="11016"/>
                    <a:pt x="11633" y="10933"/>
                  </a:cubicBezTo>
                  <a:close/>
                  <a:moveTo>
                    <a:pt x="11203" y="10810"/>
                  </a:moveTo>
                  <a:cubicBezTo>
                    <a:pt x="10961" y="10564"/>
                    <a:pt x="10531" y="10646"/>
                    <a:pt x="11015" y="11098"/>
                  </a:cubicBezTo>
                  <a:cubicBezTo>
                    <a:pt x="11096" y="11098"/>
                    <a:pt x="11364" y="11016"/>
                    <a:pt x="11203" y="10810"/>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3" name="Shape">
              <a:extLst>
                <a:ext uri="{FF2B5EF4-FFF2-40B4-BE49-F238E27FC236}">
                  <a16:creationId xmlns:a16="http://schemas.microsoft.com/office/drawing/2014/main" id="{CF53F1EA-604E-4641-B2CB-E64CACC07A6A}"/>
                </a:ext>
              </a:extLst>
            </p:cNvPr>
            <p:cNvSpPr/>
            <p:nvPr/>
          </p:nvSpPr>
          <p:spPr>
            <a:xfrm>
              <a:off x="47637700" y="3225800"/>
              <a:ext cx="3448726" cy="7765460"/>
            </a:xfrm>
            <a:custGeom>
              <a:avLst/>
              <a:gdLst/>
              <a:ahLst/>
              <a:cxnLst>
                <a:cxn ang="0">
                  <a:pos x="wd2" y="hd2"/>
                </a:cxn>
                <a:cxn ang="5400000">
                  <a:pos x="wd2" y="hd2"/>
                </a:cxn>
                <a:cxn ang="10800000">
                  <a:pos x="wd2" y="hd2"/>
                </a:cxn>
                <a:cxn ang="16200000">
                  <a:pos x="wd2" y="hd2"/>
                </a:cxn>
              </a:cxnLst>
              <a:rect l="0" t="0" r="r" b="b"/>
              <a:pathLst>
                <a:path w="21600" h="21600" extrusionOk="0">
                  <a:moveTo>
                    <a:pt x="16695" y="0"/>
                  </a:moveTo>
                  <a:lnTo>
                    <a:pt x="21600" y="1512"/>
                  </a:lnTo>
                  <a:lnTo>
                    <a:pt x="21455" y="3393"/>
                  </a:lnTo>
                  <a:lnTo>
                    <a:pt x="18604" y="4118"/>
                  </a:lnTo>
                  <a:lnTo>
                    <a:pt x="17517" y="6098"/>
                  </a:lnTo>
                  <a:lnTo>
                    <a:pt x="20078" y="6159"/>
                  </a:lnTo>
                  <a:lnTo>
                    <a:pt x="18652" y="12122"/>
                  </a:lnTo>
                  <a:lnTo>
                    <a:pt x="16333" y="12220"/>
                  </a:lnTo>
                  <a:lnTo>
                    <a:pt x="16260" y="12921"/>
                  </a:lnTo>
                  <a:lnTo>
                    <a:pt x="17372" y="16904"/>
                  </a:lnTo>
                  <a:lnTo>
                    <a:pt x="11259" y="17863"/>
                  </a:lnTo>
                  <a:lnTo>
                    <a:pt x="9568" y="21600"/>
                  </a:lnTo>
                  <a:lnTo>
                    <a:pt x="0" y="15810"/>
                  </a:lnTo>
                  <a:lnTo>
                    <a:pt x="5050" y="910"/>
                  </a:lnTo>
                  <a:lnTo>
                    <a:pt x="16695" y="0"/>
                  </a:ln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4" name="Shape">
              <a:extLst>
                <a:ext uri="{FF2B5EF4-FFF2-40B4-BE49-F238E27FC236}">
                  <a16:creationId xmlns:a16="http://schemas.microsoft.com/office/drawing/2014/main" id="{AB5CF61D-B264-A046-9774-1869F347DBF3}"/>
                </a:ext>
              </a:extLst>
            </p:cNvPr>
            <p:cNvSpPr/>
            <p:nvPr/>
          </p:nvSpPr>
          <p:spPr>
            <a:xfrm>
              <a:off x="41948100" y="3136900"/>
              <a:ext cx="1396461" cy="715997"/>
            </a:xfrm>
            <a:custGeom>
              <a:avLst/>
              <a:gdLst/>
              <a:ahLst/>
              <a:cxnLst>
                <a:cxn ang="0">
                  <a:pos x="wd2" y="hd2"/>
                </a:cxn>
                <a:cxn ang="5400000">
                  <a:pos x="wd2" y="hd2"/>
                </a:cxn>
                <a:cxn ang="10800000">
                  <a:pos x="wd2" y="hd2"/>
                </a:cxn>
                <a:cxn ang="16200000">
                  <a:pos x="wd2" y="hd2"/>
                </a:cxn>
              </a:cxnLst>
              <a:rect l="0" t="0" r="r" b="b"/>
              <a:pathLst>
                <a:path w="21600" h="21600" extrusionOk="0">
                  <a:moveTo>
                    <a:pt x="0" y="7333"/>
                  </a:moveTo>
                  <a:lnTo>
                    <a:pt x="6265" y="18267"/>
                  </a:lnTo>
                  <a:lnTo>
                    <a:pt x="20705" y="21600"/>
                  </a:lnTo>
                  <a:lnTo>
                    <a:pt x="21600" y="4400"/>
                  </a:lnTo>
                  <a:lnTo>
                    <a:pt x="8592" y="3067"/>
                  </a:lnTo>
                  <a:lnTo>
                    <a:pt x="1730" y="0"/>
                  </a:lnTo>
                  <a:lnTo>
                    <a:pt x="0" y="7333"/>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5" name="Shape">
              <a:extLst>
                <a:ext uri="{FF2B5EF4-FFF2-40B4-BE49-F238E27FC236}">
                  <a16:creationId xmlns:a16="http://schemas.microsoft.com/office/drawing/2014/main" id="{7C9612D1-5D8C-1C4E-AA27-823EA4A93110}"/>
                </a:ext>
              </a:extLst>
            </p:cNvPr>
            <p:cNvSpPr/>
            <p:nvPr/>
          </p:nvSpPr>
          <p:spPr>
            <a:xfrm>
              <a:off x="37198300" y="2857499"/>
              <a:ext cx="13324243" cy="8530073"/>
            </a:xfrm>
            <a:custGeom>
              <a:avLst/>
              <a:gdLst/>
              <a:ahLst/>
              <a:cxnLst>
                <a:cxn ang="0">
                  <a:pos x="wd2" y="hd2"/>
                </a:cxn>
                <a:cxn ang="5400000">
                  <a:pos x="wd2" y="hd2"/>
                </a:cxn>
                <a:cxn ang="10800000">
                  <a:pos x="wd2" y="hd2"/>
                </a:cxn>
                <a:cxn ang="16200000">
                  <a:pos x="wd2" y="hd2"/>
                </a:cxn>
              </a:cxnLst>
              <a:rect l="0" t="0" r="r" b="b"/>
              <a:pathLst>
                <a:path w="21600" h="21600" extrusionOk="0">
                  <a:moveTo>
                    <a:pt x="1207" y="0"/>
                  </a:moveTo>
                  <a:lnTo>
                    <a:pt x="7855" y="694"/>
                  </a:lnTo>
                  <a:lnTo>
                    <a:pt x="8774" y="2182"/>
                  </a:lnTo>
                  <a:lnTo>
                    <a:pt x="9543" y="2250"/>
                  </a:lnTo>
                  <a:lnTo>
                    <a:pt x="9793" y="548"/>
                  </a:lnTo>
                  <a:lnTo>
                    <a:pt x="15659" y="1500"/>
                  </a:lnTo>
                  <a:lnTo>
                    <a:pt x="21600" y="257"/>
                  </a:lnTo>
                  <a:lnTo>
                    <a:pt x="20918" y="3335"/>
                  </a:lnTo>
                  <a:lnTo>
                    <a:pt x="19661" y="3391"/>
                  </a:lnTo>
                  <a:lnTo>
                    <a:pt x="20981" y="4443"/>
                  </a:lnTo>
                  <a:lnTo>
                    <a:pt x="20862" y="5059"/>
                  </a:lnTo>
                  <a:lnTo>
                    <a:pt x="18823" y="5361"/>
                  </a:lnTo>
                  <a:lnTo>
                    <a:pt x="20912" y="6469"/>
                  </a:lnTo>
                  <a:lnTo>
                    <a:pt x="20556" y="11292"/>
                  </a:lnTo>
                  <a:lnTo>
                    <a:pt x="19005" y="11483"/>
                  </a:lnTo>
                  <a:lnTo>
                    <a:pt x="20412" y="12691"/>
                  </a:lnTo>
                  <a:lnTo>
                    <a:pt x="20105" y="16116"/>
                  </a:lnTo>
                  <a:lnTo>
                    <a:pt x="17867" y="16564"/>
                  </a:lnTo>
                  <a:lnTo>
                    <a:pt x="19974" y="17202"/>
                  </a:lnTo>
                  <a:lnTo>
                    <a:pt x="20118" y="21600"/>
                  </a:lnTo>
                  <a:cubicBezTo>
                    <a:pt x="13877" y="19216"/>
                    <a:pt x="7060" y="18668"/>
                    <a:pt x="0" y="18869"/>
                  </a:cubicBezTo>
                  <a:lnTo>
                    <a:pt x="569" y="13430"/>
                  </a:lnTo>
                  <a:lnTo>
                    <a:pt x="2702" y="13296"/>
                  </a:lnTo>
                  <a:lnTo>
                    <a:pt x="788" y="12669"/>
                  </a:lnTo>
                  <a:lnTo>
                    <a:pt x="894" y="9390"/>
                  </a:lnTo>
                  <a:lnTo>
                    <a:pt x="1588" y="8819"/>
                  </a:lnTo>
                  <a:lnTo>
                    <a:pt x="832" y="8293"/>
                  </a:lnTo>
                  <a:lnTo>
                    <a:pt x="1051" y="7532"/>
                  </a:lnTo>
                  <a:lnTo>
                    <a:pt x="2795" y="7364"/>
                  </a:lnTo>
                  <a:lnTo>
                    <a:pt x="1076" y="6760"/>
                  </a:lnTo>
                  <a:lnTo>
                    <a:pt x="1176" y="3794"/>
                  </a:lnTo>
                  <a:lnTo>
                    <a:pt x="2645" y="3134"/>
                  </a:lnTo>
                  <a:lnTo>
                    <a:pt x="1013" y="2843"/>
                  </a:lnTo>
                  <a:lnTo>
                    <a:pt x="1207" y="0"/>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6" name="Shape">
              <a:extLst>
                <a:ext uri="{FF2B5EF4-FFF2-40B4-BE49-F238E27FC236}">
                  <a16:creationId xmlns:a16="http://schemas.microsoft.com/office/drawing/2014/main" id="{EAB095F1-5827-0F4E-A03D-E1F33ED67153}"/>
                </a:ext>
              </a:extLst>
            </p:cNvPr>
            <p:cNvSpPr/>
            <p:nvPr/>
          </p:nvSpPr>
          <p:spPr>
            <a:xfrm>
              <a:off x="49489692" y="9642082"/>
              <a:ext cx="1014555" cy="1740092"/>
            </a:xfrm>
            <a:custGeom>
              <a:avLst/>
              <a:gdLst>
                <a:gd name="connsiteX0" fmla="*/ 0 w 21600"/>
                <a:gd name="connsiteY0" fmla="*/ 0 h 22204"/>
                <a:gd name="connsiteX1" fmla="*/ 17083 w 21600"/>
                <a:gd name="connsiteY1" fmla="*/ 733 h 22204"/>
                <a:gd name="connsiteX2" fmla="*/ 21600 w 21600"/>
                <a:gd name="connsiteY2" fmla="*/ 21600 h 22204"/>
                <a:gd name="connsiteX3" fmla="*/ 2536 w 21600"/>
                <a:gd name="connsiteY3" fmla="*/ 22204 h 22204"/>
                <a:gd name="connsiteX4" fmla="*/ 0 w 21600"/>
                <a:gd name="connsiteY4" fmla="*/ 0 h 22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2204" extrusionOk="0">
                  <a:moveTo>
                    <a:pt x="0" y="0"/>
                  </a:moveTo>
                  <a:lnTo>
                    <a:pt x="17083" y="733"/>
                  </a:lnTo>
                  <a:lnTo>
                    <a:pt x="21600" y="21600"/>
                  </a:lnTo>
                  <a:lnTo>
                    <a:pt x="2536" y="22204"/>
                  </a:lnTo>
                  <a:lnTo>
                    <a:pt x="0" y="0"/>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7" name="Shape">
              <a:extLst>
                <a:ext uri="{FF2B5EF4-FFF2-40B4-BE49-F238E27FC236}">
                  <a16:creationId xmlns:a16="http://schemas.microsoft.com/office/drawing/2014/main" id="{6217AEB9-3615-EE48-9274-0B31E42279B2}"/>
                </a:ext>
              </a:extLst>
            </p:cNvPr>
            <p:cNvSpPr/>
            <p:nvPr/>
          </p:nvSpPr>
          <p:spPr>
            <a:xfrm>
              <a:off x="49565042" y="7854976"/>
              <a:ext cx="925508" cy="1471774"/>
            </a:xfrm>
            <a:custGeom>
              <a:avLst/>
              <a:gdLst>
                <a:gd name="connsiteX0" fmla="*/ 0 w 20812"/>
                <a:gd name="connsiteY0" fmla="*/ 20112 h 21600"/>
                <a:gd name="connsiteX1" fmla="*/ 19164 w 20812"/>
                <a:gd name="connsiteY1" fmla="*/ 21600 h 21600"/>
                <a:gd name="connsiteX2" fmla="*/ 20812 w 20812"/>
                <a:gd name="connsiteY2" fmla="*/ 1038 h 21600"/>
                <a:gd name="connsiteX3" fmla="*/ 4504 w 20812"/>
                <a:gd name="connsiteY3" fmla="*/ 0 h 21600"/>
                <a:gd name="connsiteX4" fmla="*/ 0 w 20812"/>
                <a:gd name="connsiteY4" fmla="*/ 20112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12" h="21600" extrusionOk="0">
                  <a:moveTo>
                    <a:pt x="0" y="20112"/>
                  </a:moveTo>
                  <a:lnTo>
                    <a:pt x="19164" y="21600"/>
                  </a:lnTo>
                  <a:lnTo>
                    <a:pt x="20812" y="1038"/>
                  </a:lnTo>
                  <a:lnTo>
                    <a:pt x="4504" y="0"/>
                  </a:lnTo>
                  <a:lnTo>
                    <a:pt x="0" y="20112"/>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8" name="Shape">
              <a:extLst>
                <a:ext uri="{FF2B5EF4-FFF2-40B4-BE49-F238E27FC236}">
                  <a16:creationId xmlns:a16="http://schemas.microsoft.com/office/drawing/2014/main" id="{D871D501-127C-864A-BBB7-96D492272B69}"/>
                </a:ext>
              </a:extLst>
            </p:cNvPr>
            <p:cNvSpPr/>
            <p:nvPr/>
          </p:nvSpPr>
          <p:spPr>
            <a:xfrm>
              <a:off x="49862710" y="5414515"/>
              <a:ext cx="986586" cy="2161029"/>
            </a:xfrm>
            <a:custGeom>
              <a:avLst/>
              <a:gdLst>
                <a:gd name="connsiteX0" fmla="*/ 0 w 21600"/>
                <a:gd name="connsiteY0" fmla="*/ 18643 h 21697"/>
                <a:gd name="connsiteX1" fmla="*/ 15464 w 21600"/>
                <a:gd name="connsiteY1" fmla="*/ 21697 h 21697"/>
                <a:gd name="connsiteX2" fmla="*/ 21600 w 21600"/>
                <a:gd name="connsiteY2" fmla="*/ 187 h 21697"/>
                <a:gd name="connsiteX3" fmla="*/ 5798 w 21600"/>
                <a:gd name="connsiteY3" fmla="*/ 0 h 21697"/>
                <a:gd name="connsiteX4" fmla="*/ 0 w 21600"/>
                <a:gd name="connsiteY4" fmla="*/ 18643 h 21697"/>
                <a:gd name="connsiteX0" fmla="*/ 0 w 21600"/>
                <a:gd name="connsiteY0" fmla="*/ 18643 h 21989"/>
                <a:gd name="connsiteX1" fmla="*/ 16747 w 21600"/>
                <a:gd name="connsiteY1" fmla="*/ 21989 h 21989"/>
                <a:gd name="connsiteX2" fmla="*/ 21600 w 21600"/>
                <a:gd name="connsiteY2" fmla="*/ 187 h 21989"/>
                <a:gd name="connsiteX3" fmla="*/ 5798 w 21600"/>
                <a:gd name="connsiteY3" fmla="*/ 0 h 21989"/>
                <a:gd name="connsiteX4" fmla="*/ 0 w 21600"/>
                <a:gd name="connsiteY4" fmla="*/ 18643 h 21989"/>
                <a:gd name="connsiteX0" fmla="*/ 0 w 20925"/>
                <a:gd name="connsiteY0" fmla="*/ 19323 h 21989"/>
                <a:gd name="connsiteX1" fmla="*/ 16072 w 20925"/>
                <a:gd name="connsiteY1" fmla="*/ 21989 h 21989"/>
                <a:gd name="connsiteX2" fmla="*/ 20925 w 20925"/>
                <a:gd name="connsiteY2" fmla="*/ 187 h 21989"/>
                <a:gd name="connsiteX3" fmla="*/ 5123 w 20925"/>
                <a:gd name="connsiteY3" fmla="*/ 0 h 21989"/>
                <a:gd name="connsiteX4" fmla="*/ 0 w 20925"/>
                <a:gd name="connsiteY4" fmla="*/ 19323 h 21989"/>
                <a:gd name="connsiteX0" fmla="*/ 0 w 20925"/>
                <a:gd name="connsiteY0" fmla="*/ 19291 h 21957"/>
                <a:gd name="connsiteX1" fmla="*/ 16072 w 20925"/>
                <a:gd name="connsiteY1" fmla="*/ 21957 h 21957"/>
                <a:gd name="connsiteX2" fmla="*/ 20925 w 20925"/>
                <a:gd name="connsiteY2" fmla="*/ 155 h 21957"/>
                <a:gd name="connsiteX3" fmla="*/ 4920 w 20925"/>
                <a:gd name="connsiteY3" fmla="*/ 0 h 21957"/>
                <a:gd name="connsiteX4" fmla="*/ 0 w 20925"/>
                <a:gd name="connsiteY4" fmla="*/ 19291 h 21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25" h="21957" extrusionOk="0">
                  <a:moveTo>
                    <a:pt x="0" y="19291"/>
                  </a:moveTo>
                  <a:lnTo>
                    <a:pt x="16072" y="21957"/>
                  </a:lnTo>
                  <a:lnTo>
                    <a:pt x="20925" y="155"/>
                  </a:lnTo>
                  <a:lnTo>
                    <a:pt x="4920" y="0"/>
                  </a:lnTo>
                  <a:lnTo>
                    <a:pt x="0" y="19291"/>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9" name="Shape">
              <a:extLst>
                <a:ext uri="{FF2B5EF4-FFF2-40B4-BE49-F238E27FC236}">
                  <a16:creationId xmlns:a16="http://schemas.microsoft.com/office/drawing/2014/main" id="{6058BA51-EACE-C340-952F-E18E9FCAE707}"/>
                </a:ext>
              </a:extLst>
            </p:cNvPr>
            <p:cNvSpPr/>
            <p:nvPr/>
          </p:nvSpPr>
          <p:spPr>
            <a:xfrm>
              <a:off x="50016638" y="4599860"/>
              <a:ext cx="934903" cy="583407"/>
            </a:xfrm>
            <a:custGeom>
              <a:avLst/>
              <a:gdLst>
                <a:gd name="connsiteX0" fmla="*/ 0 w 21454"/>
                <a:gd name="connsiteY0" fmla="*/ 9590 h 21600"/>
                <a:gd name="connsiteX1" fmla="*/ 11185 w 21454"/>
                <a:gd name="connsiteY1" fmla="*/ 17346 h 21600"/>
                <a:gd name="connsiteX2" fmla="*/ 20303 w 21454"/>
                <a:gd name="connsiteY2" fmla="*/ 21600 h 21600"/>
                <a:gd name="connsiteX3" fmla="*/ 21454 w 21454"/>
                <a:gd name="connsiteY3" fmla="*/ 6218 h 21600"/>
                <a:gd name="connsiteX4" fmla="*/ 12602 w 21454"/>
                <a:gd name="connsiteY4" fmla="*/ 3764 h 21600"/>
                <a:gd name="connsiteX5" fmla="*/ 2421 w 21454"/>
                <a:gd name="connsiteY5" fmla="*/ 0 h 21600"/>
                <a:gd name="connsiteX6" fmla="*/ 0 w 21454"/>
                <a:gd name="connsiteY6" fmla="*/ 959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54" h="21600" extrusionOk="0">
                  <a:moveTo>
                    <a:pt x="0" y="9590"/>
                  </a:moveTo>
                  <a:lnTo>
                    <a:pt x="11185" y="17346"/>
                  </a:lnTo>
                  <a:lnTo>
                    <a:pt x="20303" y="21600"/>
                  </a:lnTo>
                  <a:cubicBezTo>
                    <a:pt x="20687" y="16473"/>
                    <a:pt x="21070" y="11345"/>
                    <a:pt x="21454" y="6218"/>
                  </a:cubicBezTo>
                  <a:lnTo>
                    <a:pt x="12602" y="3764"/>
                  </a:lnTo>
                  <a:lnTo>
                    <a:pt x="2421" y="0"/>
                  </a:lnTo>
                  <a:lnTo>
                    <a:pt x="0" y="9590"/>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0" name="Shape">
              <a:extLst>
                <a:ext uri="{FF2B5EF4-FFF2-40B4-BE49-F238E27FC236}">
                  <a16:creationId xmlns:a16="http://schemas.microsoft.com/office/drawing/2014/main" id="{2AE432CA-303E-3E4A-AB1D-34E69F10DAD9}"/>
                </a:ext>
              </a:extLst>
            </p:cNvPr>
            <p:cNvSpPr/>
            <p:nvPr/>
          </p:nvSpPr>
          <p:spPr>
            <a:xfrm>
              <a:off x="50093988" y="2959045"/>
              <a:ext cx="1103442" cy="1489223"/>
            </a:xfrm>
            <a:custGeom>
              <a:avLst/>
              <a:gdLst>
                <a:gd name="connsiteX0" fmla="*/ 0 w 21600"/>
                <a:gd name="connsiteY0" fmla="*/ 16989 h 21281"/>
                <a:gd name="connsiteX1" fmla="*/ 19073 w 21600"/>
                <a:gd name="connsiteY1" fmla="*/ 21281 h 21281"/>
                <a:gd name="connsiteX2" fmla="*/ 21600 w 21600"/>
                <a:gd name="connsiteY2" fmla="*/ 5116 h 21281"/>
                <a:gd name="connsiteX3" fmla="*/ 8462 w 21600"/>
                <a:gd name="connsiteY3" fmla="*/ 0 h 21281"/>
                <a:gd name="connsiteX4" fmla="*/ 0 w 21600"/>
                <a:gd name="connsiteY4" fmla="*/ 16989 h 21281"/>
                <a:gd name="connsiteX0" fmla="*/ 0 w 21232"/>
                <a:gd name="connsiteY0" fmla="*/ 17354 h 21281"/>
                <a:gd name="connsiteX1" fmla="*/ 18705 w 21232"/>
                <a:gd name="connsiteY1" fmla="*/ 21281 h 21281"/>
                <a:gd name="connsiteX2" fmla="*/ 21232 w 21232"/>
                <a:gd name="connsiteY2" fmla="*/ 5116 h 21281"/>
                <a:gd name="connsiteX3" fmla="*/ 8094 w 21232"/>
                <a:gd name="connsiteY3" fmla="*/ 0 h 21281"/>
                <a:gd name="connsiteX4" fmla="*/ 0 w 21232"/>
                <a:gd name="connsiteY4" fmla="*/ 17354 h 21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32" h="21281" extrusionOk="0">
                  <a:moveTo>
                    <a:pt x="0" y="17354"/>
                  </a:moveTo>
                  <a:lnTo>
                    <a:pt x="18705" y="21281"/>
                  </a:lnTo>
                  <a:lnTo>
                    <a:pt x="21232" y="5116"/>
                  </a:lnTo>
                  <a:lnTo>
                    <a:pt x="8094" y="0"/>
                  </a:lnTo>
                  <a:lnTo>
                    <a:pt x="0" y="17354"/>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1" name="Shape">
              <a:extLst>
                <a:ext uri="{FF2B5EF4-FFF2-40B4-BE49-F238E27FC236}">
                  <a16:creationId xmlns:a16="http://schemas.microsoft.com/office/drawing/2014/main" id="{29850870-B853-664D-975D-15450764F14A}"/>
                </a:ext>
              </a:extLst>
            </p:cNvPr>
            <p:cNvSpPr/>
            <p:nvPr/>
          </p:nvSpPr>
          <p:spPr>
            <a:xfrm>
              <a:off x="35890199" y="7010399"/>
              <a:ext cx="3124907" cy="4454223"/>
            </a:xfrm>
            <a:custGeom>
              <a:avLst/>
              <a:gdLst/>
              <a:ahLst/>
              <a:cxnLst>
                <a:cxn ang="0">
                  <a:pos x="wd2" y="hd2"/>
                </a:cxn>
                <a:cxn ang="5400000">
                  <a:pos x="wd2" y="hd2"/>
                </a:cxn>
                <a:cxn ang="10800000">
                  <a:pos x="wd2" y="hd2"/>
                </a:cxn>
                <a:cxn ang="16200000">
                  <a:pos x="wd2" y="hd2"/>
                </a:cxn>
              </a:cxnLst>
              <a:rect l="0" t="0" r="r" b="b"/>
              <a:pathLst>
                <a:path w="21457" h="21571" extrusionOk="0">
                  <a:moveTo>
                    <a:pt x="470" y="21571"/>
                  </a:moveTo>
                  <a:lnTo>
                    <a:pt x="10551" y="21571"/>
                  </a:lnTo>
                  <a:cubicBezTo>
                    <a:pt x="10603" y="21067"/>
                    <a:pt x="10621" y="20599"/>
                    <a:pt x="10464" y="20089"/>
                  </a:cubicBezTo>
                  <a:cubicBezTo>
                    <a:pt x="10228" y="19332"/>
                    <a:pt x="9905" y="18588"/>
                    <a:pt x="9696" y="17832"/>
                  </a:cubicBezTo>
                  <a:cubicBezTo>
                    <a:pt x="9478" y="17044"/>
                    <a:pt x="9487" y="16233"/>
                    <a:pt x="9574" y="15439"/>
                  </a:cubicBezTo>
                  <a:cubicBezTo>
                    <a:pt x="9626" y="14916"/>
                    <a:pt x="9522" y="13342"/>
                    <a:pt x="10202" y="12991"/>
                  </a:cubicBezTo>
                  <a:cubicBezTo>
                    <a:pt x="10594" y="12788"/>
                    <a:pt x="11466" y="12899"/>
                    <a:pt x="11894" y="12985"/>
                  </a:cubicBezTo>
                  <a:cubicBezTo>
                    <a:pt x="12408" y="13084"/>
                    <a:pt x="12835" y="13311"/>
                    <a:pt x="13289" y="13489"/>
                  </a:cubicBezTo>
                  <a:cubicBezTo>
                    <a:pt x="13943" y="13748"/>
                    <a:pt x="14606" y="13920"/>
                    <a:pt x="15347" y="13748"/>
                  </a:cubicBezTo>
                  <a:cubicBezTo>
                    <a:pt x="16175" y="13551"/>
                    <a:pt x="16638" y="13053"/>
                    <a:pt x="17135" y="12585"/>
                  </a:cubicBezTo>
                  <a:cubicBezTo>
                    <a:pt x="17728" y="12026"/>
                    <a:pt x="18408" y="11527"/>
                    <a:pt x="18774" y="10863"/>
                  </a:cubicBezTo>
                  <a:cubicBezTo>
                    <a:pt x="18800" y="10814"/>
                    <a:pt x="18765" y="10740"/>
                    <a:pt x="18695" y="10716"/>
                  </a:cubicBezTo>
                  <a:cubicBezTo>
                    <a:pt x="17518" y="10291"/>
                    <a:pt x="16210" y="10531"/>
                    <a:pt x="14989" y="10746"/>
                  </a:cubicBezTo>
                  <a:cubicBezTo>
                    <a:pt x="14178" y="10888"/>
                    <a:pt x="13245" y="11109"/>
                    <a:pt x="12617" y="10574"/>
                  </a:cubicBezTo>
                  <a:cubicBezTo>
                    <a:pt x="11990" y="10045"/>
                    <a:pt x="12164" y="9172"/>
                    <a:pt x="12888" y="8717"/>
                  </a:cubicBezTo>
                  <a:cubicBezTo>
                    <a:pt x="13420" y="8385"/>
                    <a:pt x="14205" y="8428"/>
                    <a:pt x="14798" y="8169"/>
                  </a:cubicBezTo>
                  <a:cubicBezTo>
                    <a:pt x="15234" y="7979"/>
                    <a:pt x="15504" y="7702"/>
                    <a:pt x="16062" y="7763"/>
                  </a:cubicBezTo>
                  <a:cubicBezTo>
                    <a:pt x="16385" y="7800"/>
                    <a:pt x="16611" y="7954"/>
                    <a:pt x="16925" y="8034"/>
                  </a:cubicBezTo>
                  <a:cubicBezTo>
                    <a:pt x="17806" y="8268"/>
                    <a:pt x="18748" y="8089"/>
                    <a:pt x="19498" y="8575"/>
                  </a:cubicBezTo>
                  <a:cubicBezTo>
                    <a:pt x="20082" y="8957"/>
                    <a:pt x="20614" y="9479"/>
                    <a:pt x="20876" y="10015"/>
                  </a:cubicBezTo>
                  <a:cubicBezTo>
                    <a:pt x="20954" y="10168"/>
                    <a:pt x="21303" y="10113"/>
                    <a:pt x="21224" y="9953"/>
                  </a:cubicBezTo>
                  <a:cubicBezTo>
                    <a:pt x="20623" y="8631"/>
                    <a:pt x="20117" y="6853"/>
                    <a:pt x="17989" y="6349"/>
                  </a:cubicBezTo>
                  <a:cubicBezTo>
                    <a:pt x="16236" y="5931"/>
                    <a:pt x="13995" y="5900"/>
                    <a:pt x="12522" y="6681"/>
                  </a:cubicBezTo>
                  <a:cubicBezTo>
                    <a:pt x="13333" y="5857"/>
                    <a:pt x="14614" y="5174"/>
                    <a:pt x="15949" y="5057"/>
                  </a:cubicBezTo>
                  <a:cubicBezTo>
                    <a:pt x="16838" y="4984"/>
                    <a:pt x="17823" y="4621"/>
                    <a:pt x="18695" y="4658"/>
                  </a:cubicBezTo>
                  <a:cubicBezTo>
                    <a:pt x="19620" y="4694"/>
                    <a:pt x="20387" y="5150"/>
                    <a:pt x="21216" y="5402"/>
                  </a:cubicBezTo>
                  <a:cubicBezTo>
                    <a:pt x="21329" y="5433"/>
                    <a:pt x="21442" y="5359"/>
                    <a:pt x="21451" y="5285"/>
                  </a:cubicBezTo>
                  <a:cubicBezTo>
                    <a:pt x="21547" y="4516"/>
                    <a:pt x="20431" y="3993"/>
                    <a:pt x="19646" y="3612"/>
                  </a:cubicBezTo>
                  <a:cubicBezTo>
                    <a:pt x="18617" y="3114"/>
                    <a:pt x="17457" y="2751"/>
                    <a:pt x="16184" y="2892"/>
                  </a:cubicBezTo>
                  <a:cubicBezTo>
                    <a:pt x="15382" y="2979"/>
                    <a:pt x="14728" y="3489"/>
                    <a:pt x="13934" y="3514"/>
                  </a:cubicBezTo>
                  <a:cubicBezTo>
                    <a:pt x="13420" y="3526"/>
                    <a:pt x="13045" y="3354"/>
                    <a:pt x="12539" y="3501"/>
                  </a:cubicBezTo>
                  <a:cubicBezTo>
                    <a:pt x="11493" y="3803"/>
                    <a:pt x="10934" y="4664"/>
                    <a:pt x="10280" y="5285"/>
                  </a:cubicBezTo>
                  <a:cubicBezTo>
                    <a:pt x="9653" y="4110"/>
                    <a:pt x="10943" y="2972"/>
                    <a:pt x="12417" y="2480"/>
                  </a:cubicBezTo>
                  <a:cubicBezTo>
                    <a:pt x="13080" y="2259"/>
                    <a:pt x="13751" y="2056"/>
                    <a:pt x="14388" y="1810"/>
                  </a:cubicBezTo>
                  <a:cubicBezTo>
                    <a:pt x="15312" y="1453"/>
                    <a:pt x="15949" y="1312"/>
                    <a:pt x="16951" y="1625"/>
                  </a:cubicBezTo>
                  <a:cubicBezTo>
                    <a:pt x="17082" y="1662"/>
                    <a:pt x="17222" y="1558"/>
                    <a:pt x="17187" y="1472"/>
                  </a:cubicBezTo>
                  <a:cubicBezTo>
                    <a:pt x="16960" y="949"/>
                    <a:pt x="16184" y="334"/>
                    <a:pt x="15495" y="88"/>
                  </a:cubicBezTo>
                  <a:cubicBezTo>
                    <a:pt x="15146" y="-29"/>
                    <a:pt x="14798" y="-23"/>
                    <a:pt x="14431" y="69"/>
                  </a:cubicBezTo>
                  <a:cubicBezTo>
                    <a:pt x="13734" y="248"/>
                    <a:pt x="12966" y="604"/>
                    <a:pt x="12356" y="900"/>
                  </a:cubicBezTo>
                  <a:cubicBezTo>
                    <a:pt x="11754" y="1189"/>
                    <a:pt x="11187" y="1533"/>
                    <a:pt x="10507" y="1742"/>
                  </a:cubicBezTo>
                  <a:cubicBezTo>
                    <a:pt x="9958" y="1908"/>
                    <a:pt x="9339" y="1945"/>
                    <a:pt x="8859" y="2216"/>
                  </a:cubicBezTo>
                  <a:cubicBezTo>
                    <a:pt x="7926" y="2733"/>
                    <a:pt x="7272" y="3680"/>
                    <a:pt x="6993" y="4479"/>
                  </a:cubicBezTo>
                  <a:cubicBezTo>
                    <a:pt x="6653" y="5494"/>
                    <a:pt x="7054" y="6527"/>
                    <a:pt x="6644" y="7530"/>
                  </a:cubicBezTo>
                  <a:cubicBezTo>
                    <a:pt x="6217" y="8581"/>
                    <a:pt x="5310" y="9498"/>
                    <a:pt x="4952" y="10568"/>
                  </a:cubicBezTo>
                  <a:cubicBezTo>
                    <a:pt x="4586" y="11657"/>
                    <a:pt x="4499" y="12782"/>
                    <a:pt x="3897" y="13834"/>
                  </a:cubicBezTo>
                  <a:cubicBezTo>
                    <a:pt x="3278" y="14916"/>
                    <a:pt x="2371" y="15913"/>
                    <a:pt x="1822" y="17014"/>
                  </a:cubicBezTo>
                  <a:cubicBezTo>
                    <a:pt x="1770" y="17112"/>
                    <a:pt x="1726" y="17217"/>
                    <a:pt x="1691" y="17321"/>
                  </a:cubicBezTo>
                  <a:lnTo>
                    <a:pt x="1456" y="17272"/>
                  </a:lnTo>
                  <a:cubicBezTo>
                    <a:pt x="1517" y="17143"/>
                    <a:pt x="1543" y="17001"/>
                    <a:pt x="1517" y="16829"/>
                  </a:cubicBezTo>
                  <a:cubicBezTo>
                    <a:pt x="1490" y="16663"/>
                    <a:pt x="1133" y="16725"/>
                    <a:pt x="1168" y="16891"/>
                  </a:cubicBezTo>
                  <a:cubicBezTo>
                    <a:pt x="1238" y="17290"/>
                    <a:pt x="714" y="17653"/>
                    <a:pt x="496" y="17998"/>
                  </a:cubicBezTo>
                  <a:cubicBezTo>
                    <a:pt x="339" y="18250"/>
                    <a:pt x="226" y="18520"/>
                    <a:pt x="139" y="18791"/>
                  </a:cubicBezTo>
                  <a:cubicBezTo>
                    <a:pt x="-53" y="19394"/>
                    <a:pt x="-44" y="19953"/>
                    <a:pt x="156" y="20556"/>
                  </a:cubicBezTo>
                  <a:cubicBezTo>
                    <a:pt x="252" y="20888"/>
                    <a:pt x="366" y="21227"/>
                    <a:pt x="470" y="21571"/>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2" name="Shape">
              <a:extLst>
                <a:ext uri="{FF2B5EF4-FFF2-40B4-BE49-F238E27FC236}">
                  <a16:creationId xmlns:a16="http://schemas.microsoft.com/office/drawing/2014/main" id="{DF6A2658-0B86-944E-BD2A-A7CDFA147E8B}"/>
                </a:ext>
              </a:extLst>
            </p:cNvPr>
            <p:cNvSpPr/>
            <p:nvPr/>
          </p:nvSpPr>
          <p:spPr>
            <a:xfrm>
              <a:off x="49644300" y="8381999"/>
              <a:ext cx="1457273" cy="3080799"/>
            </a:xfrm>
            <a:custGeom>
              <a:avLst/>
              <a:gdLst/>
              <a:ahLst/>
              <a:cxnLst>
                <a:cxn ang="0">
                  <a:pos x="wd2" y="hd2"/>
                </a:cxn>
                <a:cxn ang="5400000">
                  <a:pos x="wd2" y="hd2"/>
                </a:cxn>
                <a:cxn ang="10800000">
                  <a:pos x="wd2" y="hd2"/>
                </a:cxn>
                <a:cxn ang="16200000">
                  <a:pos x="wd2" y="hd2"/>
                </a:cxn>
              </a:cxnLst>
              <a:rect l="0" t="0" r="r" b="b"/>
              <a:pathLst>
                <a:path w="21330" h="21369" extrusionOk="0">
                  <a:moveTo>
                    <a:pt x="591" y="5019"/>
                  </a:moveTo>
                  <a:cubicBezTo>
                    <a:pt x="1353" y="4649"/>
                    <a:pt x="2654" y="5460"/>
                    <a:pt x="3677" y="5319"/>
                  </a:cubicBezTo>
                  <a:cubicBezTo>
                    <a:pt x="4997" y="5134"/>
                    <a:pt x="6000" y="5539"/>
                    <a:pt x="7264" y="5592"/>
                  </a:cubicBezTo>
                  <a:cubicBezTo>
                    <a:pt x="7710" y="5609"/>
                    <a:pt x="8101" y="5548"/>
                    <a:pt x="8547" y="5609"/>
                  </a:cubicBezTo>
                  <a:cubicBezTo>
                    <a:pt x="9272" y="5715"/>
                    <a:pt x="9383" y="6023"/>
                    <a:pt x="9755" y="6297"/>
                  </a:cubicBezTo>
                  <a:cubicBezTo>
                    <a:pt x="10257" y="6675"/>
                    <a:pt x="11261" y="6860"/>
                    <a:pt x="11633" y="7274"/>
                  </a:cubicBezTo>
                  <a:cubicBezTo>
                    <a:pt x="12135" y="7847"/>
                    <a:pt x="11614" y="8613"/>
                    <a:pt x="10406" y="8869"/>
                  </a:cubicBezTo>
                  <a:cubicBezTo>
                    <a:pt x="9198" y="9133"/>
                    <a:pt x="8249" y="8693"/>
                    <a:pt x="7376" y="8349"/>
                  </a:cubicBezTo>
                  <a:cubicBezTo>
                    <a:pt x="6075" y="7838"/>
                    <a:pt x="4680" y="7274"/>
                    <a:pt x="2877" y="7292"/>
                  </a:cubicBezTo>
                  <a:cubicBezTo>
                    <a:pt x="2766" y="7292"/>
                    <a:pt x="2673" y="7336"/>
                    <a:pt x="2654" y="7389"/>
                  </a:cubicBezTo>
                  <a:cubicBezTo>
                    <a:pt x="2543" y="8032"/>
                    <a:pt x="2952" y="8631"/>
                    <a:pt x="3212" y="9248"/>
                  </a:cubicBezTo>
                  <a:cubicBezTo>
                    <a:pt x="3435" y="9767"/>
                    <a:pt x="4941" y="9107"/>
                    <a:pt x="5777" y="9503"/>
                  </a:cubicBezTo>
                  <a:cubicBezTo>
                    <a:pt x="6539" y="9855"/>
                    <a:pt x="6112" y="11098"/>
                    <a:pt x="7134" y="11062"/>
                  </a:cubicBezTo>
                  <a:cubicBezTo>
                    <a:pt x="7841" y="11045"/>
                    <a:pt x="8547" y="10974"/>
                    <a:pt x="9253" y="11036"/>
                  </a:cubicBezTo>
                  <a:cubicBezTo>
                    <a:pt x="9848" y="11080"/>
                    <a:pt x="10982" y="11238"/>
                    <a:pt x="11298" y="11512"/>
                  </a:cubicBezTo>
                  <a:cubicBezTo>
                    <a:pt x="11837" y="11987"/>
                    <a:pt x="10406" y="13247"/>
                    <a:pt x="10015" y="13687"/>
                  </a:cubicBezTo>
                  <a:cubicBezTo>
                    <a:pt x="9439" y="14366"/>
                    <a:pt x="8789" y="15026"/>
                    <a:pt x="7859" y="15608"/>
                  </a:cubicBezTo>
                  <a:cubicBezTo>
                    <a:pt x="6967" y="16172"/>
                    <a:pt x="5963" y="16691"/>
                    <a:pt x="5034" y="17246"/>
                  </a:cubicBezTo>
                  <a:cubicBezTo>
                    <a:pt x="4290" y="17687"/>
                    <a:pt x="3918" y="18145"/>
                    <a:pt x="3491" y="18665"/>
                  </a:cubicBezTo>
                  <a:cubicBezTo>
                    <a:pt x="2729" y="19598"/>
                    <a:pt x="1539" y="20391"/>
                    <a:pt x="1130" y="21369"/>
                  </a:cubicBezTo>
                  <a:lnTo>
                    <a:pt x="15722" y="21369"/>
                  </a:lnTo>
                  <a:cubicBezTo>
                    <a:pt x="16224" y="21078"/>
                    <a:pt x="16707" y="20788"/>
                    <a:pt x="17209" y="20497"/>
                  </a:cubicBezTo>
                  <a:cubicBezTo>
                    <a:pt x="17953" y="20056"/>
                    <a:pt x="18436" y="19607"/>
                    <a:pt x="18715" y="19052"/>
                  </a:cubicBezTo>
                  <a:cubicBezTo>
                    <a:pt x="18845" y="18806"/>
                    <a:pt x="18919" y="18559"/>
                    <a:pt x="18938" y="18303"/>
                  </a:cubicBezTo>
                  <a:cubicBezTo>
                    <a:pt x="18957" y="17960"/>
                    <a:pt x="18622" y="17519"/>
                    <a:pt x="19050" y="17211"/>
                  </a:cubicBezTo>
                  <a:cubicBezTo>
                    <a:pt x="19217" y="17088"/>
                    <a:pt x="18845" y="16938"/>
                    <a:pt x="18678" y="17061"/>
                  </a:cubicBezTo>
                  <a:cubicBezTo>
                    <a:pt x="18492" y="17193"/>
                    <a:pt x="18418" y="17317"/>
                    <a:pt x="18380" y="17440"/>
                  </a:cubicBezTo>
                  <a:lnTo>
                    <a:pt x="18046" y="17414"/>
                  </a:lnTo>
                  <a:cubicBezTo>
                    <a:pt x="18083" y="17317"/>
                    <a:pt x="18120" y="17220"/>
                    <a:pt x="18139" y="17123"/>
                  </a:cubicBezTo>
                  <a:cubicBezTo>
                    <a:pt x="18380" y="16066"/>
                    <a:pt x="18120" y="15000"/>
                    <a:pt x="18269" y="13943"/>
                  </a:cubicBezTo>
                  <a:cubicBezTo>
                    <a:pt x="18417" y="12912"/>
                    <a:pt x="19235" y="11970"/>
                    <a:pt x="19700" y="10983"/>
                  </a:cubicBezTo>
                  <a:cubicBezTo>
                    <a:pt x="20146" y="10005"/>
                    <a:pt x="19812" y="9010"/>
                    <a:pt x="20165" y="8023"/>
                  </a:cubicBezTo>
                  <a:cubicBezTo>
                    <a:pt x="20499" y="7089"/>
                    <a:pt x="20704" y="7539"/>
                    <a:pt x="21131" y="6614"/>
                  </a:cubicBezTo>
                  <a:cubicBezTo>
                    <a:pt x="21466" y="5883"/>
                    <a:pt x="21410" y="5204"/>
                    <a:pt x="20704" y="4517"/>
                  </a:cubicBezTo>
                  <a:cubicBezTo>
                    <a:pt x="20332" y="4165"/>
                    <a:pt x="20797" y="2509"/>
                    <a:pt x="20258" y="2218"/>
                  </a:cubicBezTo>
                  <a:cubicBezTo>
                    <a:pt x="19607" y="1857"/>
                    <a:pt x="19198" y="1425"/>
                    <a:pt x="18715" y="1011"/>
                  </a:cubicBezTo>
                  <a:cubicBezTo>
                    <a:pt x="18213" y="597"/>
                    <a:pt x="17377" y="1258"/>
                    <a:pt x="16670" y="914"/>
                  </a:cubicBezTo>
                  <a:cubicBezTo>
                    <a:pt x="16317" y="738"/>
                    <a:pt x="15629" y="245"/>
                    <a:pt x="15109" y="245"/>
                  </a:cubicBezTo>
                  <a:cubicBezTo>
                    <a:pt x="14068" y="254"/>
                    <a:pt x="13083" y="-231"/>
                    <a:pt x="12376" y="139"/>
                  </a:cubicBezTo>
                  <a:cubicBezTo>
                    <a:pt x="12265" y="201"/>
                    <a:pt x="12339" y="324"/>
                    <a:pt x="12525" y="324"/>
                  </a:cubicBezTo>
                  <a:cubicBezTo>
                    <a:pt x="14012" y="350"/>
                    <a:pt x="14663" y="641"/>
                    <a:pt x="15499" y="1187"/>
                  </a:cubicBezTo>
                  <a:cubicBezTo>
                    <a:pt x="16075" y="1566"/>
                    <a:pt x="16707" y="1918"/>
                    <a:pt x="17339" y="2288"/>
                  </a:cubicBezTo>
                  <a:cubicBezTo>
                    <a:pt x="17804" y="2561"/>
                    <a:pt x="18176" y="2879"/>
                    <a:pt x="18417" y="3222"/>
                  </a:cubicBezTo>
                  <a:cubicBezTo>
                    <a:pt x="18733" y="3689"/>
                    <a:pt x="17302" y="3918"/>
                    <a:pt x="16875" y="3478"/>
                  </a:cubicBezTo>
                  <a:cubicBezTo>
                    <a:pt x="16745" y="3337"/>
                    <a:pt x="16559" y="3205"/>
                    <a:pt x="16354" y="3090"/>
                  </a:cubicBezTo>
                  <a:cubicBezTo>
                    <a:pt x="15852" y="2826"/>
                    <a:pt x="13640" y="3328"/>
                    <a:pt x="14644" y="2711"/>
                  </a:cubicBezTo>
                  <a:cubicBezTo>
                    <a:pt x="15295" y="2306"/>
                    <a:pt x="11688" y="2183"/>
                    <a:pt x="10778" y="1883"/>
                  </a:cubicBezTo>
                  <a:cubicBezTo>
                    <a:pt x="9346" y="1416"/>
                    <a:pt x="9272" y="1082"/>
                    <a:pt x="7599" y="1196"/>
                  </a:cubicBezTo>
                  <a:cubicBezTo>
                    <a:pt x="6316" y="1284"/>
                    <a:pt x="4532" y="1407"/>
                    <a:pt x="4011" y="2059"/>
                  </a:cubicBezTo>
                  <a:cubicBezTo>
                    <a:pt x="3955" y="2121"/>
                    <a:pt x="4030" y="2218"/>
                    <a:pt x="4197" y="2218"/>
                  </a:cubicBezTo>
                  <a:cubicBezTo>
                    <a:pt x="5405" y="2244"/>
                    <a:pt x="6725" y="2086"/>
                    <a:pt x="7878" y="2315"/>
                  </a:cubicBezTo>
                  <a:cubicBezTo>
                    <a:pt x="8974" y="2526"/>
                    <a:pt x="9867" y="3090"/>
                    <a:pt x="10889" y="3407"/>
                  </a:cubicBezTo>
                  <a:cubicBezTo>
                    <a:pt x="12413" y="3874"/>
                    <a:pt x="13399" y="4781"/>
                    <a:pt x="13715" y="5689"/>
                  </a:cubicBezTo>
                  <a:cubicBezTo>
                    <a:pt x="12562" y="4640"/>
                    <a:pt x="9811" y="4041"/>
                    <a:pt x="7320" y="3892"/>
                  </a:cubicBezTo>
                  <a:cubicBezTo>
                    <a:pt x="4309" y="3715"/>
                    <a:pt x="1874" y="3469"/>
                    <a:pt x="33" y="4385"/>
                  </a:cubicBezTo>
                  <a:cubicBezTo>
                    <a:pt x="-134" y="4517"/>
                    <a:pt x="368" y="5125"/>
                    <a:pt x="591" y="5019"/>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grpSp>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2656876" y="745090"/>
            <a:ext cx="7530776" cy="1325563"/>
          </a:xfrm>
        </p:spPr>
        <p:txBody>
          <a:body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2656875" y="2159039"/>
            <a:ext cx="7530777" cy="369535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9" name="Date Placeholder 3">
            <a:extLst>
              <a:ext uri="{FF2B5EF4-FFF2-40B4-BE49-F238E27FC236}">
                <a16:creationId xmlns:a16="http://schemas.microsoft.com/office/drawing/2014/main" id="{7A8A3FA1-377F-4383-B7E8-14D9409AF64B}"/>
              </a:ext>
            </a:extLst>
          </p:cNvPr>
          <p:cNvSpPr>
            <a:spLocks noGrp="1"/>
          </p:cNvSpPr>
          <p:nvPr>
            <p:ph type="dt" sz="half" idx="10"/>
          </p:nvPr>
        </p:nvSpPr>
        <p:spPr>
          <a:xfrm>
            <a:off x="838200" y="6356350"/>
            <a:ext cx="2743200" cy="365125"/>
          </a:xfrm>
        </p:spPr>
        <p:txBody>
          <a:bodyPr/>
          <a:lstStyle/>
          <a:p>
            <a:r>
              <a:rPr lang="en-US"/>
              <a:t>Date</a:t>
            </a:r>
          </a:p>
        </p:txBody>
      </p:sp>
      <p:sp>
        <p:nvSpPr>
          <p:cNvPr id="20" name="Footer Placeholder 4">
            <a:extLst>
              <a:ext uri="{FF2B5EF4-FFF2-40B4-BE49-F238E27FC236}">
                <a16:creationId xmlns:a16="http://schemas.microsoft.com/office/drawing/2014/main" id="{566F5CF8-699B-4A09-9AD0-718B0175E486}"/>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1" name="Slide Number Placeholder 5">
            <a:extLst>
              <a:ext uri="{FF2B5EF4-FFF2-40B4-BE49-F238E27FC236}">
                <a16:creationId xmlns:a16="http://schemas.microsoft.com/office/drawing/2014/main" id="{7C55771C-35B2-4842-A572-EEE14A727DBF}"/>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325347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BEFAFF-AB4E-44D4-B7BC-8D9E5380ED8C}"/>
              </a:ext>
            </a:extLst>
          </p:cNvPr>
          <p:cNvPicPr>
            <a:picLocks noChangeAspect="1"/>
          </p:cNvPicPr>
          <p:nvPr userDrawn="1"/>
        </p:nvPicPr>
        <p:blipFill>
          <a:blip r:embed="rId2"/>
          <a:stretch>
            <a:fillRect/>
          </a:stretch>
        </p:blipFill>
        <p:spPr>
          <a:xfrm>
            <a:off x="14550" y="0"/>
            <a:ext cx="12162900" cy="6858000"/>
          </a:xfrm>
          <a:prstGeom prst="rect">
            <a:avLst/>
          </a:prstGeom>
        </p:spPr>
      </p:pic>
      <p:grpSp>
        <p:nvGrpSpPr>
          <p:cNvPr id="16" name="Group 15">
            <a:extLst>
              <a:ext uri="{FF2B5EF4-FFF2-40B4-BE49-F238E27FC236}">
                <a16:creationId xmlns:a16="http://schemas.microsoft.com/office/drawing/2014/main" id="{168368DD-14E7-1F4E-80D7-D42819098302}"/>
              </a:ext>
            </a:extLst>
          </p:cNvPr>
          <p:cNvGrpSpPr/>
          <p:nvPr userDrawn="1"/>
        </p:nvGrpSpPr>
        <p:grpSpPr>
          <a:xfrm>
            <a:off x="0" y="-1"/>
            <a:ext cx="12192000" cy="7437863"/>
            <a:chOff x="19075400" y="2298700"/>
            <a:chExt cx="16292829" cy="9931400"/>
          </a:xfrm>
        </p:grpSpPr>
        <p:sp>
          <p:nvSpPr>
            <p:cNvPr id="17" name="Line">
              <a:extLst>
                <a:ext uri="{FF2B5EF4-FFF2-40B4-BE49-F238E27FC236}">
                  <a16:creationId xmlns:a16="http://schemas.microsoft.com/office/drawing/2014/main" id="{4D0A1DB5-56F5-7C47-B3B3-8FC517EDF112}"/>
                </a:ext>
              </a:extLst>
            </p:cNvPr>
            <p:cNvSpPr/>
            <p:nvPr/>
          </p:nvSpPr>
          <p:spPr>
            <a:xfrm>
              <a:off x="24803100" y="10452100"/>
              <a:ext cx="6350" cy="1270000"/>
            </a:xfrm>
            <a:prstGeom prst="line">
              <a:avLst/>
            </a:prstGeom>
            <a:solidFill>
              <a:srgbClr val="55B4BB"/>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8" name="Line">
              <a:extLst>
                <a:ext uri="{FF2B5EF4-FFF2-40B4-BE49-F238E27FC236}">
                  <a16:creationId xmlns:a16="http://schemas.microsoft.com/office/drawing/2014/main" id="{AAED3E44-341C-9D4E-8183-58ABAEAF9C4A}"/>
                </a:ext>
              </a:extLst>
            </p:cNvPr>
            <p:cNvSpPr/>
            <p:nvPr/>
          </p:nvSpPr>
          <p:spPr>
            <a:xfrm>
              <a:off x="32664400" y="10414000"/>
              <a:ext cx="6350" cy="1270000"/>
            </a:xfrm>
            <a:prstGeom prst="line">
              <a:avLst/>
            </a:prstGeom>
            <a:solidFill>
              <a:srgbClr val="55B4BB"/>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9" name="Line">
              <a:extLst>
                <a:ext uri="{FF2B5EF4-FFF2-40B4-BE49-F238E27FC236}">
                  <a16:creationId xmlns:a16="http://schemas.microsoft.com/office/drawing/2014/main" id="{0E82FB34-E0C8-9D41-9A2D-C809EF63C01D}"/>
                </a:ext>
              </a:extLst>
            </p:cNvPr>
            <p:cNvSpPr/>
            <p:nvPr/>
          </p:nvSpPr>
          <p:spPr>
            <a:xfrm>
              <a:off x="34671000" y="10858500"/>
              <a:ext cx="8891" cy="1270000"/>
            </a:xfrm>
            <a:prstGeom prst="line">
              <a:avLst/>
            </a:prstGeom>
            <a:solidFill>
              <a:srgbClr val="55B4BB"/>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0" name="Line">
              <a:extLst>
                <a:ext uri="{FF2B5EF4-FFF2-40B4-BE49-F238E27FC236}">
                  <a16:creationId xmlns:a16="http://schemas.microsoft.com/office/drawing/2014/main" id="{522E68B9-81A1-EE4F-B79F-C4A5CEFDA1C7}"/>
                </a:ext>
              </a:extLst>
            </p:cNvPr>
            <p:cNvSpPr/>
            <p:nvPr/>
          </p:nvSpPr>
          <p:spPr>
            <a:xfrm>
              <a:off x="22212300" y="10960100"/>
              <a:ext cx="154941" cy="1270000"/>
            </a:xfrm>
            <a:prstGeom prst="line">
              <a:avLst/>
            </a:prstGeom>
            <a:solidFill>
              <a:srgbClr val="55B4BB"/>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1" name="Line">
              <a:extLst>
                <a:ext uri="{FF2B5EF4-FFF2-40B4-BE49-F238E27FC236}">
                  <a16:creationId xmlns:a16="http://schemas.microsoft.com/office/drawing/2014/main" id="{B5044504-715A-BD4B-BF26-8D27A46B6972}"/>
                </a:ext>
              </a:extLst>
            </p:cNvPr>
            <p:cNvSpPr/>
            <p:nvPr/>
          </p:nvSpPr>
          <p:spPr>
            <a:xfrm>
              <a:off x="26377900" y="10680700"/>
              <a:ext cx="67310" cy="1270000"/>
            </a:xfrm>
            <a:prstGeom prst="line">
              <a:avLst/>
            </a:prstGeom>
            <a:solidFill>
              <a:srgbClr val="55B4BB"/>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2" name="Line">
              <a:extLst>
                <a:ext uri="{FF2B5EF4-FFF2-40B4-BE49-F238E27FC236}">
                  <a16:creationId xmlns:a16="http://schemas.microsoft.com/office/drawing/2014/main" id="{2E627E7E-6E2C-B543-94C8-1D494B5AEB4A}"/>
                </a:ext>
              </a:extLst>
            </p:cNvPr>
            <p:cNvSpPr/>
            <p:nvPr/>
          </p:nvSpPr>
          <p:spPr>
            <a:xfrm>
              <a:off x="30340300" y="10960100"/>
              <a:ext cx="154941" cy="1270000"/>
            </a:xfrm>
            <a:prstGeom prst="line">
              <a:avLst/>
            </a:prstGeom>
            <a:solidFill>
              <a:srgbClr val="55B4BB"/>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3" name="Line">
              <a:extLst>
                <a:ext uri="{FF2B5EF4-FFF2-40B4-BE49-F238E27FC236}">
                  <a16:creationId xmlns:a16="http://schemas.microsoft.com/office/drawing/2014/main" id="{64106CA7-ED55-8644-8736-800C4C99B9E9}"/>
                </a:ext>
              </a:extLst>
            </p:cNvPr>
            <p:cNvSpPr/>
            <p:nvPr/>
          </p:nvSpPr>
          <p:spPr>
            <a:xfrm>
              <a:off x="20218400" y="10591800"/>
              <a:ext cx="34469" cy="1270000"/>
            </a:xfrm>
            <a:prstGeom prst="line">
              <a:avLst/>
            </a:prstGeom>
            <a:solidFill>
              <a:srgbClr val="55B4BB"/>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4" name="Shape">
              <a:extLst>
                <a:ext uri="{FF2B5EF4-FFF2-40B4-BE49-F238E27FC236}">
                  <a16:creationId xmlns:a16="http://schemas.microsoft.com/office/drawing/2014/main" id="{87080EB4-7A7B-6E45-93B2-01B90F207DF5}"/>
                </a:ext>
              </a:extLst>
            </p:cNvPr>
            <p:cNvSpPr/>
            <p:nvPr/>
          </p:nvSpPr>
          <p:spPr>
            <a:xfrm>
              <a:off x="27216100" y="2298700"/>
              <a:ext cx="6753858" cy="302514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93" y="12151"/>
                    <a:pt x="5203" y="21600"/>
                    <a:pt x="10800" y="21600"/>
                  </a:cubicBezTo>
                  <a:cubicBezTo>
                    <a:pt x="16397" y="21600"/>
                    <a:pt x="21007" y="12151"/>
                    <a:pt x="21600" y="0"/>
                  </a:cubicBezTo>
                  <a:lnTo>
                    <a:pt x="0" y="0"/>
                  </a:lnTo>
                  <a:close/>
                </a:path>
              </a:pathLst>
            </a:custGeom>
            <a:solidFill>
              <a:schemeClr val="accent4">
                <a:lumMod val="20000"/>
                <a:lumOff val="80000"/>
                <a:alpha val="7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5" name="Shape">
              <a:extLst>
                <a:ext uri="{FF2B5EF4-FFF2-40B4-BE49-F238E27FC236}">
                  <a16:creationId xmlns:a16="http://schemas.microsoft.com/office/drawing/2014/main" id="{6BD6812F-B08F-FA43-AD9A-7E316C49C258}"/>
                </a:ext>
              </a:extLst>
            </p:cNvPr>
            <p:cNvSpPr/>
            <p:nvPr/>
          </p:nvSpPr>
          <p:spPr>
            <a:xfrm>
              <a:off x="30403799" y="4952999"/>
              <a:ext cx="1544109" cy="1041467"/>
            </a:xfrm>
            <a:custGeom>
              <a:avLst/>
              <a:gdLst/>
              <a:ahLst/>
              <a:cxnLst>
                <a:cxn ang="0">
                  <a:pos x="wd2" y="hd2"/>
                </a:cxn>
                <a:cxn ang="5400000">
                  <a:pos x="wd2" y="hd2"/>
                </a:cxn>
                <a:cxn ang="10800000">
                  <a:pos x="wd2" y="hd2"/>
                </a:cxn>
                <a:cxn ang="16200000">
                  <a:pos x="wd2" y="hd2"/>
                </a:cxn>
              </a:cxnLst>
              <a:rect l="0" t="0" r="r" b="b"/>
              <a:pathLst>
                <a:path w="21526" h="21315" extrusionOk="0">
                  <a:moveTo>
                    <a:pt x="13541" y="21237"/>
                  </a:moveTo>
                  <a:cubicBezTo>
                    <a:pt x="13346" y="20821"/>
                    <a:pt x="13116" y="20249"/>
                    <a:pt x="12886" y="19859"/>
                  </a:cubicBezTo>
                  <a:cubicBezTo>
                    <a:pt x="12603" y="19288"/>
                    <a:pt x="12231" y="18690"/>
                    <a:pt x="11877" y="18274"/>
                  </a:cubicBezTo>
                  <a:cubicBezTo>
                    <a:pt x="11363" y="17598"/>
                    <a:pt x="10691" y="17156"/>
                    <a:pt x="10000" y="17000"/>
                  </a:cubicBezTo>
                  <a:cubicBezTo>
                    <a:pt x="9398" y="17026"/>
                    <a:pt x="9026" y="17780"/>
                    <a:pt x="8708" y="18404"/>
                  </a:cubicBezTo>
                  <a:cubicBezTo>
                    <a:pt x="8584" y="17676"/>
                    <a:pt x="8637" y="16740"/>
                    <a:pt x="8212" y="16168"/>
                  </a:cubicBezTo>
                  <a:cubicBezTo>
                    <a:pt x="8106" y="15779"/>
                    <a:pt x="7734" y="15701"/>
                    <a:pt x="7557" y="15545"/>
                  </a:cubicBezTo>
                  <a:cubicBezTo>
                    <a:pt x="7150" y="15389"/>
                    <a:pt x="6725" y="15415"/>
                    <a:pt x="6335" y="15701"/>
                  </a:cubicBezTo>
                  <a:cubicBezTo>
                    <a:pt x="5981" y="15935"/>
                    <a:pt x="5662" y="16194"/>
                    <a:pt x="5361" y="16610"/>
                  </a:cubicBezTo>
                  <a:cubicBezTo>
                    <a:pt x="5096" y="16922"/>
                    <a:pt x="4919" y="17286"/>
                    <a:pt x="4671" y="17650"/>
                  </a:cubicBezTo>
                  <a:cubicBezTo>
                    <a:pt x="4335" y="17936"/>
                    <a:pt x="4689" y="16013"/>
                    <a:pt x="4264" y="15649"/>
                  </a:cubicBezTo>
                  <a:cubicBezTo>
                    <a:pt x="4069" y="15155"/>
                    <a:pt x="3609" y="15155"/>
                    <a:pt x="3272" y="14973"/>
                  </a:cubicBezTo>
                  <a:cubicBezTo>
                    <a:pt x="2635" y="14947"/>
                    <a:pt x="2051" y="15285"/>
                    <a:pt x="1502" y="15675"/>
                  </a:cubicBezTo>
                  <a:cubicBezTo>
                    <a:pt x="1201" y="15857"/>
                    <a:pt x="953" y="16272"/>
                    <a:pt x="705" y="16584"/>
                  </a:cubicBezTo>
                  <a:cubicBezTo>
                    <a:pt x="475" y="16922"/>
                    <a:pt x="280" y="17130"/>
                    <a:pt x="68" y="17442"/>
                  </a:cubicBezTo>
                  <a:cubicBezTo>
                    <a:pt x="-74" y="16636"/>
                    <a:pt x="50" y="15831"/>
                    <a:pt x="50" y="14999"/>
                  </a:cubicBezTo>
                  <a:cubicBezTo>
                    <a:pt x="68" y="14401"/>
                    <a:pt x="174" y="13829"/>
                    <a:pt x="174" y="13231"/>
                  </a:cubicBezTo>
                  <a:cubicBezTo>
                    <a:pt x="280" y="12737"/>
                    <a:pt x="333" y="12192"/>
                    <a:pt x="404" y="11698"/>
                  </a:cubicBezTo>
                  <a:cubicBezTo>
                    <a:pt x="546" y="11048"/>
                    <a:pt x="670" y="10398"/>
                    <a:pt x="811" y="9748"/>
                  </a:cubicBezTo>
                  <a:cubicBezTo>
                    <a:pt x="935" y="9358"/>
                    <a:pt x="1095" y="8838"/>
                    <a:pt x="1218" y="8397"/>
                  </a:cubicBezTo>
                  <a:cubicBezTo>
                    <a:pt x="1378" y="8033"/>
                    <a:pt x="1484" y="7643"/>
                    <a:pt x="1679" y="7279"/>
                  </a:cubicBezTo>
                  <a:cubicBezTo>
                    <a:pt x="1891" y="6811"/>
                    <a:pt x="2104" y="6369"/>
                    <a:pt x="2387" y="6005"/>
                  </a:cubicBezTo>
                  <a:cubicBezTo>
                    <a:pt x="2635" y="5641"/>
                    <a:pt x="2440" y="7045"/>
                    <a:pt x="2511" y="7357"/>
                  </a:cubicBezTo>
                  <a:cubicBezTo>
                    <a:pt x="2653" y="7903"/>
                    <a:pt x="2741" y="8553"/>
                    <a:pt x="3024" y="8994"/>
                  </a:cubicBezTo>
                  <a:cubicBezTo>
                    <a:pt x="3237" y="9306"/>
                    <a:pt x="3414" y="9592"/>
                    <a:pt x="3662" y="9852"/>
                  </a:cubicBezTo>
                  <a:cubicBezTo>
                    <a:pt x="4193" y="10476"/>
                    <a:pt x="4795" y="10918"/>
                    <a:pt x="5432" y="11204"/>
                  </a:cubicBezTo>
                  <a:cubicBezTo>
                    <a:pt x="5786" y="11386"/>
                    <a:pt x="6158" y="11464"/>
                    <a:pt x="6530" y="11542"/>
                  </a:cubicBezTo>
                  <a:cubicBezTo>
                    <a:pt x="7114" y="11594"/>
                    <a:pt x="7699" y="11672"/>
                    <a:pt x="8300" y="11542"/>
                  </a:cubicBezTo>
                  <a:cubicBezTo>
                    <a:pt x="8849" y="11620"/>
                    <a:pt x="9363" y="11438"/>
                    <a:pt x="8938" y="10554"/>
                  </a:cubicBezTo>
                  <a:cubicBezTo>
                    <a:pt x="8619" y="9618"/>
                    <a:pt x="8478" y="8761"/>
                    <a:pt x="9097" y="9592"/>
                  </a:cubicBezTo>
                  <a:cubicBezTo>
                    <a:pt x="9434" y="10112"/>
                    <a:pt x="10354" y="9618"/>
                    <a:pt x="10319" y="8812"/>
                  </a:cubicBezTo>
                  <a:cubicBezTo>
                    <a:pt x="10301" y="8163"/>
                    <a:pt x="10124" y="6967"/>
                    <a:pt x="10885" y="9020"/>
                  </a:cubicBezTo>
                  <a:cubicBezTo>
                    <a:pt x="10921" y="9436"/>
                    <a:pt x="11169" y="9800"/>
                    <a:pt x="11682" y="9384"/>
                  </a:cubicBezTo>
                  <a:cubicBezTo>
                    <a:pt x="11983" y="9098"/>
                    <a:pt x="12125" y="9046"/>
                    <a:pt x="12408" y="8683"/>
                  </a:cubicBezTo>
                  <a:cubicBezTo>
                    <a:pt x="12620" y="8345"/>
                    <a:pt x="12833" y="7981"/>
                    <a:pt x="13010" y="7669"/>
                  </a:cubicBezTo>
                  <a:cubicBezTo>
                    <a:pt x="13329" y="7019"/>
                    <a:pt x="13665" y="6265"/>
                    <a:pt x="13895" y="5485"/>
                  </a:cubicBezTo>
                  <a:cubicBezTo>
                    <a:pt x="14072" y="4732"/>
                    <a:pt x="14285" y="3926"/>
                    <a:pt x="14232" y="3094"/>
                  </a:cubicBezTo>
                  <a:cubicBezTo>
                    <a:pt x="14302" y="2210"/>
                    <a:pt x="14037" y="1301"/>
                    <a:pt x="13718" y="573"/>
                  </a:cubicBezTo>
                  <a:cubicBezTo>
                    <a:pt x="13152" y="-285"/>
                    <a:pt x="14196" y="105"/>
                    <a:pt x="14533" y="1"/>
                  </a:cubicBezTo>
                  <a:cubicBezTo>
                    <a:pt x="15011" y="1"/>
                    <a:pt x="15471" y="53"/>
                    <a:pt x="15931" y="235"/>
                  </a:cubicBezTo>
                  <a:cubicBezTo>
                    <a:pt x="16285" y="313"/>
                    <a:pt x="16675" y="443"/>
                    <a:pt x="17011" y="625"/>
                  </a:cubicBezTo>
                  <a:cubicBezTo>
                    <a:pt x="17401" y="755"/>
                    <a:pt x="17808" y="1041"/>
                    <a:pt x="18198" y="1249"/>
                  </a:cubicBezTo>
                  <a:cubicBezTo>
                    <a:pt x="18463" y="1431"/>
                    <a:pt x="18746" y="1638"/>
                    <a:pt x="19030" y="1846"/>
                  </a:cubicBezTo>
                  <a:cubicBezTo>
                    <a:pt x="19366" y="2106"/>
                    <a:pt x="19702" y="2366"/>
                    <a:pt x="20003" y="2704"/>
                  </a:cubicBezTo>
                  <a:cubicBezTo>
                    <a:pt x="20269" y="2808"/>
                    <a:pt x="20464" y="3146"/>
                    <a:pt x="20694" y="3380"/>
                  </a:cubicBezTo>
                  <a:cubicBezTo>
                    <a:pt x="20977" y="3744"/>
                    <a:pt x="21260" y="4056"/>
                    <a:pt x="21526" y="4394"/>
                  </a:cubicBezTo>
                  <a:cubicBezTo>
                    <a:pt x="21296" y="4550"/>
                    <a:pt x="20605" y="4212"/>
                    <a:pt x="20234" y="4212"/>
                  </a:cubicBezTo>
                  <a:cubicBezTo>
                    <a:pt x="19632" y="4290"/>
                    <a:pt x="19012" y="4342"/>
                    <a:pt x="18534" y="4914"/>
                  </a:cubicBezTo>
                  <a:cubicBezTo>
                    <a:pt x="18109" y="5225"/>
                    <a:pt x="17790" y="5927"/>
                    <a:pt x="17826" y="6629"/>
                  </a:cubicBezTo>
                  <a:cubicBezTo>
                    <a:pt x="17737" y="7513"/>
                    <a:pt x="18109" y="8215"/>
                    <a:pt x="18339" y="8916"/>
                  </a:cubicBezTo>
                  <a:cubicBezTo>
                    <a:pt x="18569" y="9280"/>
                    <a:pt x="18764" y="9748"/>
                    <a:pt x="18959" y="10112"/>
                  </a:cubicBezTo>
                  <a:cubicBezTo>
                    <a:pt x="18764" y="10190"/>
                    <a:pt x="18321" y="9800"/>
                    <a:pt x="18020" y="9826"/>
                  </a:cubicBezTo>
                  <a:cubicBezTo>
                    <a:pt x="17542" y="9670"/>
                    <a:pt x="16993" y="9566"/>
                    <a:pt x="16498" y="9852"/>
                  </a:cubicBezTo>
                  <a:cubicBezTo>
                    <a:pt x="16144" y="10034"/>
                    <a:pt x="15860" y="10424"/>
                    <a:pt x="15683" y="10944"/>
                  </a:cubicBezTo>
                  <a:cubicBezTo>
                    <a:pt x="15524" y="11594"/>
                    <a:pt x="15418" y="12477"/>
                    <a:pt x="15683" y="13153"/>
                  </a:cubicBezTo>
                  <a:cubicBezTo>
                    <a:pt x="15949" y="13933"/>
                    <a:pt x="15896" y="14063"/>
                    <a:pt x="15453" y="13517"/>
                  </a:cubicBezTo>
                  <a:cubicBezTo>
                    <a:pt x="15152" y="13179"/>
                    <a:pt x="14798" y="13075"/>
                    <a:pt x="14426" y="13075"/>
                  </a:cubicBezTo>
                  <a:cubicBezTo>
                    <a:pt x="14054" y="13075"/>
                    <a:pt x="13665" y="13413"/>
                    <a:pt x="13470" y="13933"/>
                  </a:cubicBezTo>
                  <a:cubicBezTo>
                    <a:pt x="13010" y="14739"/>
                    <a:pt x="12957" y="15831"/>
                    <a:pt x="12939" y="16792"/>
                  </a:cubicBezTo>
                  <a:cubicBezTo>
                    <a:pt x="12904" y="18326"/>
                    <a:pt x="13258" y="19807"/>
                    <a:pt x="13594" y="21211"/>
                  </a:cubicBezTo>
                  <a:lnTo>
                    <a:pt x="13594" y="21315"/>
                  </a:lnTo>
                  <a:lnTo>
                    <a:pt x="13541" y="21237"/>
                  </a:lnTo>
                  <a:close/>
                  <a:moveTo>
                    <a:pt x="10213" y="11672"/>
                  </a:moveTo>
                  <a:cubicBezTo>
                    <a:pt x="10053" y="10944"/>
                    <a:pt x="9416" y="11880"/>
                    <a:pt x="10089" y="11854"/>
                  </a:cubicBezTo>
                  <a:cubicBezTo>
                    <a:pt x="10159" y="11880"/>
                    <a:pt x="10195" y="11724"/>
                    <a:pt x="10213" y="11672"/>
                  </a:cubicBezTo>
                  <a:close/>
                  <a:moveTo>
                    <a:pt x="10708" y="11464"/>
                  </a:moveTo>
                  <a:cubicBezTo>
                    <a:pt x="10992" y="10684"/>
                    <a:pt x="10567" y="10944"/>
                    <a:pt x="10443" y="11386"/>
                  </a:cubicBezTo>
                  <a:cubicBezTo>
                    <a:pt x="10372" y="11698"/>
                    <a:pt x="10637" y="11516"/>
                    <a:pt x="10708" y="11464"/>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6" name="Shape">
              <a:extLst>
                <a:ext uri="{FF2B5EF4-FFF2-40B4-BE49-F238E27FC236}">
                  <a16:creationId xmlns:a16="http://schemas.microsoft.com/office/drawing/2014/main" id="{799241A7-F0A6-5545-BB67-5FF823C21FCB}"/>
                </a:ext>
              </a:extLst>
            </p:cNvPr>
            <p:cNvSpPr/>
            <p:nvPr/>
          </p:nvSpPr>
          <p:spPr>
            <a:xfrm>
              <a:off x="31826199" y="3327399"/>
              <a:ext cx="2527045" cy="1596222"/>
            </a:xfrm>
            <a:custGeom>
              <a:avLst/>
              <a:gdLst/>
              <a:ahLst/>
              <a:cxnLst>
                <a:cxn ang="0">
                  <a:pos x="wd2" y="hd2"/>
                </a:cxn>
                <a:cxn ang="5400000">
                  <a:pos x="wd2" y="hd2"/>
                </a:cxn>
                <a:cxn ang="10800000">
                  <a:pos x="wd2" y="hd2"/>
                </a:cxn>
                <a:cxn ang="16200000">
                  <a:pos x="wd2" y="hd2"/>
                </a:cxn>
              </a:cxnLst>
              <a:rect l="0" t="0" r="r" b="b"/>
              <a:pathLst>
                <a:path w="21554" h="21160" extrusionOk="0">
                  <a:moveTo>
                    <a:pt x="9305" y="21160"/>
                  </a:moveTo>
                  <a:lnTo>
                    <a:pt x="9283" y="21059"/>
                  </a:lnTo>
                  <a:cubicBezTo>
                    <a:pt x="9457" y="19577"/>
                    <a:pt x="9630" y="18012"/>
                    <a:pt x="9424" y="16497"/>
                  </a:cubicBezTo>
                  <a:cubicBezTo>
                    <a:pt x="9294" y="15537"/>
                    <a:pt x="9132" y="14476"/>
                    <a:pt x="8612" y="13786"/>
                  </a:cubicBezTo>
                  <a:cubicBezTo>
                    <a:pt x="8384" y="13331"/>
                    <a:pt x="7973" y="13096"/>
                    <a:pt x="7626" y="13180"/>
                  </a:cubicBezTo>
                  <a:cubicBezTo>
                    <a:pt x="7279" y="13264"/>
                    <a:pt x="6954" y="13466"/>
                    <a:pt x="6705" y="13887"/>
                  </a:cubicBezTo>
                  <a:cubicBezTo>
                    <a:pt x="6359" y="14544"/>
                    <a:pt x="6294" y="14409"/>
                    <a:pt x="6456" y="13584"/>
                  </a:cubicBezTo>
                  <a:cubicBezTo>
                    <a:pt x="6619" y="12860"/>
                    <a:pt x="6434" y="12018"/>
                    <a:pt x="6218" y="11395"/>
                  </a:cubicBezTo>
                  <a:cubicBezTo>
                    <a:pt x="5990" y="10924"/>
                    <a:pt x="5698" y="10621"/>
                    <a:pt x="5330" y="10520"/>
                  </a:cubicBezTo>
                  <a:cubicBezTo>
                    <a:pt x="4831" y="10368"/>
                    <a:pt x="4322" y="10587"/>
                    <a:pt x="3900" y="10873"/>
                  </a:cubicBezTo>
                  <a:cubicBezTo>
                    <a:pt x="3618" y="10924"/>
                    <a:pt x="3239" y="11412"/>
                    <a:pt x="3055" y="11395"/>
                  </a:cubicBezTo>
                  <a:cubicBezTo>
                    <a:pt x="3196" y="10958"/>
                    <a:pt x="3326" y="10469"/>
                    <a:pt x="3499" y="10049"/>
                  </a:cubicBezTo>
                  <a:cubicBezTo>
                    <a:pt x="3629" y="9274"/>
                    <a:pt x="3911" y="8483"/>
                    <a:pt x="3726" y="7641"/>
                  </a:cubicBezTo>
                  <a:cubicBezTo>
                    <a:pt x="3683" y="6934"/>
                    <a:pt x="3304" y="6294"/>
                    <a:pt x="2871" y="6109"/>
                  </a:cubicBezTo>
                  <a:cubicBezTo>
                    <a:pt x="2361" y="5638"/>
                    <a:pt x="1766" y="5755"/>
                    <a:pt x="1202" y="5823"/>
                  </a:cubicBezTo>
                  <a:cubicBezTo>
                    <a:pt x="834" y="5924"/>
                    <a:pt x="227" y="6429"/>
                    <a:pt x="0" y="6328"/>
                  </a:cubicBezTo>
                  <a:cubicBezTo>
                    <a:pt x="217" y="5924"/>
                    <a:pt x="444" y="5520"/>
                    <a:pt x="672" y="5099"/>
                  </a:cubicBezTo>
                  <a:cubicBezTo>
                    <a:pt x="867" y="4813"/>
                    <a:pt x="1029" y="4442"/>
                    <a:pt x="1257" y="4257"/>
                  </a:cubicBezTo>
                  <a:cubicBezTo>
                    <a:pt x="1506" y="3836"/>
                    <a:pt x="1787" y="3500"/>
                    <a:pt x="2080" y="3146"/>
                  </a:cubicBezTo>
                  <a:cubicBezTo>
                    <a:pt x="2329" y="2860"/>
                    <a:pt x="2556" y="2590"/>
                    <a:pt x="2795" y="2338"/>
                  </a:cubicBezTo>
                  <a:cubicBezTo>
                    <a:pt x="3141" y="2035"/>
                    <a:pt x="3488" y="1631"/>
                    <a:pt x="3835" y="1429"/>
                  </a:cubicBezTo>
                  <a:cubicBezTo>
                    <a:pt x="4138" y="1159"/>
                    <a:pt x="4474" y="941"/>
                    <a:pt x="4810" y="772"/>
                  </a:cubicBezTo>
                  <a:cubicBezTo>
                    <a:pt x="5221" y="486"/>
                    <a:pt x="5655" y="334"/>
                    <a:pt x="6099" y="200"/>
                  </a:cubicBezTo>
                  <a:cubicBezTo>
                    <a:pt x="6424" y="200"/>
                    <a:pt x="7366" y="-440"/>
                    <a:pt x="6922" y="570"/>
                  </a:cubicBezTo>
                  <a:cubicBezTo>
                    <a:pt x="6705" y="1361"/>
                    <a:pt x="6554" y="2321"/>
                    <a:pt x="6716" y="3196"/>
                  </a:cubicBezTo>
                  <a:cubicBezTo>
                    <a:pt x="6770" y="4038"/>
                    <a:pt x="7052" y="4796"/>
                    <a:pt x="7290" y="5503"/>
                  </a:cubicBezTo>
                  <a:cubicBezTo>
                    <a:pt x="7594" y="6210"/>
                    <a:pt x="7984" y="6883"/>
                    <a:pt x="8352" y="7456"/>
                  </a:cubicBezTo>
                  <a:cubicBezTo>
                    <a:pt x="8558" y="7725"/>
                    <a:pt x="8785" y="8045"/>
                    <a:pt x="9023" y="8314"/>
                  </a:cubicBezTo>
                  <a:cubicBezTo>
                    <a:pt x="9327" y="8601"/>
                    <a:pt x="9457" y="8634"/>
                    <a:pt x="9782" y="8836"/>
                  </a:cubicBezTo>
                  <a:cubicBezTo>
                    <a:pt x="10313" y="9123"/>
                    <a:pt x="10497" y="8685"/>
                    <a:pt x="10497" y="8281"/>
                  </a:cubicBezTo>
                  <a:cubicBezTo>
                    <a:pt x="10984" y="6042"/>
                    <a:pt x="10941" y="7288"/>
                    <a:pt x="10995" y="7927"/>
                  </a:cubicBezTo>
                  <a:cubicBezTo>
                    <a:pt x="11038" y="8735"/>
                    <a:pt x="11959" y="9022"/>
                    <a:pt x="12230" y="8416"/>
                  </a:cubicBezTo>
                  <a:cubicBezTo>
                    <a:pt x="12717" y="7422"/>
                    <a:pt x="12685" y="8348"/>
                    <a:pt x="12479" y="9341"/>
                  </a:cubicBezTo>
                  <a:cubicBezTo>
                    <a:pt x="12176" y="10318"/>
                    <a:pt x="12685" y="10402"/>
                    <a:pt x="13183" y="10183"/>
                  </a:cubicBezTo>
                  <a:cubicBezTo>
                    <a:pt x="13757" y="10166"/>
                    <a:pt x="14310" y="9931"/>
                    <a:pt x="14841" y="9746"/>
                  </a:cubicBezTo>
                  <a:cubicBezTo>
                    <a:pt x="15187" y="9577"/>
                    <a:pt x="15523" y="9392"/>
                    <a:pt x="15837" y="9139"/>
                  </a:cubicBezTo>
                  <a:cubicBezTo>
                    <a:pt x="16411" y="8685"/>
                    <a:pt x="16931" y="8096"/>
                    <a:pt x="17354" y="7355"/>
                  </a:cubicBezTo>
                  <a:cubicBezTo>
                    <a:pt x="17549" y="7035"/>
                    <a:pt x="17689" y="6715"/>
                    <a:pt x="17852" y="6345"/>
                  </a:cubicBezTo>
                  <a:cubicBezTo>
                    <a:pt x="18069" y="5823"/>
                    <a:pt x="18079" y="5166"/>
                    <a:pt x="18155" y="4577"/>
                  </a:cubicBezTo>
                  <a:cubicBezTo>
                    <a:pt x="18199" y="4240"/>
                    <a:pt x="17863" y="2893"/>
                    <a:pt x="18134" y="3196"/>
                  </a:cubicBezTo>
                  <a:cubicBezTo>
                    <a:pt x="18426" y="3483"/>
                    <a:pt x="18675" y="3904"/>
                    <a:pt x="18924" y="4291"/>
                  </a:cubicBezTo>
                  <a:cubicBezTo>
                    <a:pt x="19141" y="4611"/>
                    <a:pt x="19293" y="4964"/>
                    <a:pt x="19477" y="5301"/>
                  </a:cubicBezTo>
                  <a:cubicBezTo>
                    <a:pt x="19650" y="5688"/>
                    <a:pt x="19845" y="6176"/>
                    <a:pt x="20008" y="6530"/>
                  </a:cubicBezTo>
                  <a:cubicBezTo>
                    <a:pt x="20203" y="7136"/>
                    <a:pt x="20398" y="7742"/>
                    <a:pt x="20593" y="8365"/>
                  </a:cubicBezTo>
                  <a:cubicBezTo>
                    <a:pt x="20723" y="8836"/>
                    <a:pt x="20820" y="9341"/>
                    <a:pt x="20983" y="9813"/>
                  </a:cubicBezTo>
                  <a:cubicBezTo>
                    <a:pt x="21058" y="10402"/>
                    <a:pt x="21210" y="10958"/>
                    <a:pt x="21297" y="11547"/>
                  </a:cubicBezTo>
                  <a:cubicBezTo>
                    <a:pt x="21383" y="12355"/>
                    <a:pt x="21600" y="13146"/>
                    <a:pt x="21546" y="13971"/>
                  </a:cubicBezTo>
                  <a:cubicBezTo>
                    <a:pt x="21308" y="13736"/>
                    <a:pt x="21102" y="13550"/>
                    <a:pt x="20853" y="13281"/>
                  </a:cubicBezTo>
                  <a:cubicBezTo>
                    <a:pt x="20593" y="13045"/>
                    <a:pt x="20311" y="12692"/>
                    <a:pt x="20008" y="12574"/>
                  </a:cubicBezTo>
                  <a:cubicBezTo>
                    <a:pt x="19455" y="12338"/>
                    <a:pt x="18870" y="12136"/>
                    <a:pt x="18274" y="12321"/>
                  </a:cubicBezTo>
                  <a:cubicBezTo>
                    <a:pt x="17982" y="12574"/>
                    <a:pt x="17549" y="12675"/>
                    <a:pt x="17419" y="13230"/>
                  </a:cubicBezTo>
                  <a:cubicBezTo>
                    <a:pt x="17061" y="13685"/>
                    <a:pt x="17592" y="15520"/>
                    <a:pt x="17256" y="15318"/>
                  </a:cubicBezTo>
                  <a:cubicBezTo>
                    <a:pt x="16985" y="14998"/>
                    <a:pt x="16780" y="14695"/>
                    <a:pt x="16498" y="14443"/>
                  </a:cubicBezTo>
                  <a:cubicBezTo>
                    <a:pt x="16173" y="14123"/>
                    <a:pt x="15848" y="13938"/>
                    <a:pt x="15491" y="13786"/>
                  </a:cubicBezTo>
                  <a:cubicBezTo>
                    <a:pt x="15090" y="13601"/>
                    <a:pt x="14689" y="13685"/>
                    <a:pt x="14321" y="13938"/>
                  </a:cubicBezTo>
                  <a:cubicBezTo>
                    <a:pt x="14169" y="14156"/>
                    <a:pt x="13822" y="14308"/>
                    <a:pt x="13768" y="14729"/>
                  </a:cubicBezTo>
                  <a:cubicBezTo>
                    <a:pt x="13443" y="15402"/>
                    <a:pt x="13584" y="16311"/>
                    <a:pt x="13551" y="17069"/>
                  </a:cubicBezTo>
                  <a:cubicBezTo>
                    <a:pt x="13194" y="16497"/>
                    <a:pt x="12750" y="15840"/>
                    <a:pt x="12197" y="15975"/>
                  </a:cubicBezTo>
                  <a:cubicBezTo>
                    <a:pt x="11580" y="16311"/>
                    <a:pt x="10984" y="16901"/>
                    <a:pt x="10583" y="17709"/>
                  </a:cubicBezTo>
                  <a:cubicBezTo>
                    <a:pt x="10280" y="18197"/>
                    <a:pt x="9998" y="18887"/>
                    <a:pt x="9793" y="19527"/>
                  </a:cubicBezTo>
                  <a:cubicBezTo>
                    <a:pt x="9619" y="19982"/>
                    <a:pt x="9457" y="20604"/>
                    <a:pt x="9316" y="21059"/>
                  </a:cubicBezTo>
                  <a:lnTo>
                    <a:pt x="9305" y="21160"/>
                  </a:lnTo>
                  <a:close/>
                  <a:moveTo>
                    <a:pt x="11537" y="10857"/>
                  </a:moveTo>
                  <a:cubicBezTo>
                    <a:pt x="12176" y="10722"/>
                    <a:pt x="11472" y="9948"/>
                    <a:pt x="11407" y="10722"/>
                  </a:cubicBezTo>
                  <a:cubicBezTo>
                    <a:pt x="11428" y="10772"/>
                    <a:pt x="11472" y="10907"/>
                    <a:pt x="11537" y="10857"/>
                  </a:cubicBezTo>
                  <a:close/>
                  <a:moveTo>
                    <a:pt x="11157" y="10486"/>
                  </a:moveTo>
                  <a:cubicBezTo>
                    <a:pt x="10984" y="10082"/>
                    <a:pt x="10562" y="9931"/>
                    <a:pt x="10908" y="10638"/>
                  </a:cubicBezTo>
                  <a:cubicBezTo>
                    <a:pt x="10995" y="10688"/>
                    <a:pt x="11255" y="10789"/>
                    <a:pt x="11157" y="10486"/>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7" name="Shape">
              <a:extLst>
                <a:ext uri="{FF2B5EF4-FFF2-40B4-BE49-F238E27FC236}">
                  <a16:creationId xmlns:a16="http://schemas.microsoft.com/office/drawing/2014/main" id="{3C2A2914-844B-D24A-B019-E158F4CABB7F}"/>
                </a:ext>
              </a:extLst>
            </p:cNvPr>
            <p:cNvSpPr/>
            <p:nvPr/>
          </p:nvSpPr>
          <p:spPr>
            <a:xfrm>
              <a:off x="29794199" y="2984500"/>
              <a:ext cx="1021078" cy="664527"/>
            </a:xfrm>
            <a:custGeom>
              <a:avLst/>
              <a:gdLst/>
              <a:ahLst/>
              <a:cxnLst>
                <a:cxn ang="0">
                  <a:pos x="wd2" y="hd2"/>
                </a:cxn>
                <a:cxn ang="5400000">
                  <a:pos x="wd2" y="hd2"/>
                </a:cxn>
                <a:cxn ang="10800000">
                  <a:pos x="wd2" y="hd2"/>
                </a:cxn>
                <a:cxn ang="16200000">
                  <a:pos x="wd2" y="hd2"/>
                </a:cxn>
              </a:cxnLst>
              <a:rect l="0" t="0" r="r" b="b"/>
              <a:pathLst>
                <a:path w="21600" h="21487" extrusionOk="0">
                  <a:moveTo>
                    <a:pt x="12116" y="21487"/>
                  </a:moveTo>
                  <a:lnTo>
                    <a:pt x="12063" y="21405"/>
                  </a:lnTo>
                  <a:cubicBezTo>
                    <a:pt x="11848" y="19968"/>
                    <a:pt x="11633" y="18448"/>
                    <a:pt x="11069" y="17216"/>
                  </a:cubicBezTo>
                  <a:cubicBezTo>
                    <a:pt x="10719" y="16436"/>
                    <a:pt x="10290" y="15574"/>
                    <a:pt x="9672" y="15245"/>
                  </a:cubicBezTo>
                  <a:cubicBezTo>
                    <a:pt x="9349" y="14958"/>
                    <a:pt x="8919" y="14999"/>
                    <a:pt x="8624" y="15286"/>
                  </a:cubicBezTo>
                  <a:cubicBezTo>
                    <a:pt x="8328" y="15574"/>
                    <a:pt x="8087" y="15943"/>
                    <a:pt x="7952" y="16436"/>
                  </a:cubicBezTo>
                  <a:cubicBezTo>
                    <a:pt x="7791" y="17216"/>
                    <a:pt x="7711" y="17134"/>
                    <a:pt x="7657" y="16313"/>
                  </a:cubicBezTo>
                  <a:cubicBezTo>
                    <a:pt x="7630" y="15574"/>
                    <a:pt x="7254" y="14917"/>
                    <a:pt x="6904" y="14506"/>
                  </a:cubicBezTo>
                  <a:cubicBezTo>
                    <a:pt x="6582" y="14219"/>
                    <a:pt x="6233" y="14136"/>
                    <a:pt x="5884" y="14219"/>
                  </a:cubicBezTo>
                  <a:cubicBezTo>
                    <a:pt x="5400" y="14383"/>
                    <a:pt x="4997" y="14876"/>
                    <a:pt x="4675" y="15368"/>
                  </a:cubicBezTo>
                  <a:cubicBezTo>
                    <a:pt x="4433" y="15574"/>
                    <a:pt x="4191" y="16231"/>
                    <a:pt x="4030" y="16313"/>
                  </a:cubicBezTo>
                  <a:cubicBezTo>
                    <a:pt x="4057" y="15861"/>
                    <a:pt x="4057" y="15327"/>
                    <a:pt x="4110" y="14835"/>
                  </a:cubicBezTo>
                  <a:cubicBezTo>
                    <a:pt x="4057" y="14054"/>
                    <a:pt x="4110" y="13192"/>
                    <a:pt x="3734" y="12535"/>
                  </a:cubicBezTo>
                  <a:cubicBezTo>
                    <a:pt x="3519" y="11919"/>
                    <a:pt x="3009" y="11590"/>
                    <a:pt x="2579" y="11631"/>
                  </a:cubicBezTo>
                  <a:cubicBezTo>
                    <a:pt x="1988" y="11508"/>
                    <a:pt x="1478" y="11960"/>
                    <a:pt x="967" y="12330"/>
                  </a:cubicBezTo>
                  <a:cubicBezTo>
                    <a:pt x="672" y="12617"/>
                    <a:pt x="215" y="13438"/>
                    <a:pt x="0" y="13479"/>
                  </a:cubicBezTo>
                  <a:cubicBezTo>
                    <a:pt x="107" y="12987"/>
                    <a:pt x="215" y="12494"/>
                    <a:pt x="322" y="12001"/>
                  </a:cubicBezTo>
                  <a:cubicBezTo>
                    <a:pt x="430" y="11631"/>
                    <a:pt x="484" y="11221"/>
                    <a:pt x="645" y="10892"/>
                  </a:cubicBezTo>
                  <a:cubicBezTo>
                    <a:pt x="779" y="10358"/>
                    <a:pt x="940" y="9907"/>
                    <a:pt x="1128" y="9414"/>
                  </a:cubicBezTo>
                  <a:cubicBezTo>
                    <a:pt x="1290" y="9003"/>
                    <a:pt x="1424" y="8634"/>
                    <a:pt x="1585" y="8264"/>
                  </a:cubicBezTo>
                  <a:cubicBezTo>
                    <a:pt x="1827" y="7812"/>
                    <a:pt x="2042" y="7238"/>
                    <a:pt x="2310" y="6827"/>
                  </a:cubicBezTo>
                  <a:cubicBezTo>
                    <a:pt x="2525" y="6416"/>
                    <a:pt x="2767" y="6006"/>
                    <a:pt x="3036" y="5677"/>
                  </a:cubicBezTo>
                  <a:cubicBezTo>
                    <a:pt x="3331" y="5184"/>
                    <a:pt x="3707" y="4774"/>
                    <a:pt x="4084" y="4404"/>
                  </a:cubicBezTo>
                  <a:cubicBezTo>
                    <a:pt x="4379" y="4199"/>
                    <a:pt x="5078" y="3090"/>
                    <a:pt x="4916" y="4240"/>
                  </a:cubicBezTo>
                  <a:cubicBezTo>
                    <a:pt x="4916" y="5061"/>
                    <a:pt x="4997" y="6006"/>
                    <a:pt x="5373" y="6704"/>
                  </a:cubicBezTo>
                  <a:cubicBezTo>
                    <a:pt x="5615" y="7443"/>
                    <a:pt x="6072" y="7936"/>
                    <a:pt x="6475" y="8428"/>
                  </a:cubicBezTo>
                  <a:cubicBezTo>
                    <a:pt x="6931" y="8880"/>
                    <a:pt x="7442" y="9250"/>
                    <a:pt x="7925" y="9578"/>
                  </a:cubicBezTo>
                  <a:cubicBezTo>
                    <a:pt x="8167" y="9701"/>
                    <a:pt x="8463" y="9866"/>
                    <a:pt x="8758" y="9948"/>
                  </a:cubicBezTo>
                  <a:cubicBezTo>
                    <a:pt x="9107" y="10030"/>
                    <a:pt x="9242" y="9989"/>
                    <a:pt x="9591" y="9989"/>
                  </a:cubicBezTo>
                  <a:cubicBezTo>
                    <a:pt x="10155" y="9948"/>
                    <a:pt x="10209" y="9455"/>
                    <a:pt x="10101" y="9085"/>
                  </a:cubicBezTo>
                  <a:cubicBezTo>
                    <a:pt x="9994" y="6786"/>
                    <a:pt x="10263" y="7936"/>
                    <a:pt x="10478" y="8469"/>
                  </a:cubicBezTo>
                  <a:cubicBezTo>
                    <a:pt x="10719" y="9168"/>
                    <a:pt x="11633" y="8880"/>
                    <a:pt x="11713" y="8182"/>
                  </a:cubicBezTo>
                  <a:cubicBezTo>
                    <a:pt x="11928" y="6991"/>
                    <a:pt x="12116" y="7854"/>
                    <a:pt x="12170" y="8880"/>
                  </a:cubicBezTo>
                  <a:cubicBezTo>
                    <a:pt x="12143" y="9948"/>
                    <a:pt x="12627" y="9701"/>
                    <a:pt x="13030" y="9209"/>
                  </a:cubicBezTo>
                  <a:cubicBezTo>
                    <a:pt x="13540" y="8839"/>
                    <a:pt x="13997" y="8346"/>
                    <a:pt x="14427" y="7854"/>
                  </a:cubicBezTo>
                  <a:cubicBezTo>
                    <a:pt x="14696" y="7484"/>
                    <a:pt x="14964" y="7155"/>
                    <a:pt x="15206" y="6704"/>
                  </a:cubicBezTo>
                  <a:cubicBezTo>
                    <a:pt x="15636" y="5965"/>
                    <a:pt x="15958" y="5143"/>
                    <a:pt x="16146" y="4199"/>
                  </a:cubicBezTo>
                  <a:cubicBezTo>
                    <a:pt x="16254" y="3788"/>
                    <a:pt x="16307" y="3419"/>
                    <a:pt x="16361" y="3008"/>
                  </a:cubicBezTo>
                  <a:cubicBezTo>
                    <a:pt x="16442" y="2433"/>
                    <a:pt x="16281" y="1817"/>
                    <a:pt x="16200" y="1242"/>
                  </a:cubicBezTo>
                  <a:cubicBezTo>
                    <a:pt x="16146" y="914"/>
                    <a:pt x="15528" y="-113"/>
                    <a:pt x="15851" y="10"/>
                  </a:cubicBezTo>
                  <a:cubicBezTo>
                    <a:pt x="16200" y="92"/>
                    <a:pt x="16522" y="339"/>
                    <a:pt x="16845" y="544"/>
                  </a:cubicBezTo>
                  <a:cubicBezTo>
                    <a:pt x="17113" y="708"/>
                    <a:pt x="17355" y="955"/>
                    <a:pt x="17597" y="1119"/>
                  </a:cubicBezTo>
                  <a:cubicBezTo>
                    <a:pt x="17839" y="1365"/>
                    <a:pt x="18161" y="1694"/>
                    <a:pt x="18376" y="1940"/>
                  </a:cubicBezTo>
                  <a:cubicBezTo>
                    <a:pt x="18698" y="2392"/>
                    <a:pt x="19021" y="2803"/>
                    <a:pt x="19370" y="3254"/>
                  </a:cubicBezTo>
                  <a:cubicBezTo>
                    <a:pt x="19612" y="3583"/>
                    <a:pt x="19827" y="3993"/>
                    <a:pt x="20069" y="4322"/>
                  </a:cubicBezTo>
                  <a:cubicBezTo>
                    <a:pt x="20284" y="4815"/>
                    <a:pt x="20552" y="5225"/>
                    <a:pt x="20767" y="5677"/>
                  </a:cubicBezTo>
                  <a:cubicBezTo>
                    <a:pt x="21036" y="6375"/>
                    <a:pt x="21439" y="6950"/>
                    <a:pt x="21600" y="7730"/>
                  </a:cubicBezTo>
                  <a:cubicBezTo>
                    <a:pt x="21331" y="7648"/>
                    <a:pt x="21090" y="7607"/>
                    <a:pt x="20794" y="7525"/>
                  </a:cubicBezTo>
                  <a:cubicBezTo>
                    <a:pt x="20498" y="7443"/>
                    <a:pt x="20149" y="7320"/>
                    <a:pt x="19854" y="7402"/>
                  </a:cubicBezTo>
                  <a:cubicBezTo>
                    <a:pt x="19290" y="7525"/>
                    <a:pt x="18698" y="7689"/>
                    <a:pt x="18215" y="8182"/>
                  </a:cubicBezTo>
                  <a:cubicBezTo>
                    <a:pt x="18000" y="8593"/>
                    <a:pt x="17651" y="8921"/>
                    <a:pt x="17651" y="9496"/>
                  </a:cubicBezTo>
                  <a:cubicBezTo>
                    <a:pt x="17436" y="10112"/>
                    <a:pt x="18376" y="11426"/>
                    <a:pt x="18000" y="11467"/>
                  </a:cubicBezTo>
                  <a:cubicBezTo>
                    <a:pt x="17678" y="11344"/>
                    <a:pt x="17409" y="11180"/>
                    <a:pt x="17087" y="11139"/>
                  </a:cubicBezTo>
                  <a:cubicBezTo>
                    <a:pt x="16710" y="11015"/>
                    <a:pt x="16361" y="11057"/>
                    <a:pt x="16012" y="11139"/>
                  </a:cubicBezTo>
                  <a:cubicBezTo>
                    <a:pt x="15609" y="11221"/>
                    <a:pt x="15260" y="11508"/>
                    <a:pt x="14991" y="11960"/>
                  </a:cubicBezTo>
                  <a:cubicBezTo>
                    <a:pt x="14910" y="12247"/>
                    <a:pt x="14615" y="12576"/>
                    <a:pt x="14669" y="12987"/>
                  </a:cubicBezTo>
                  <a:cubicBezTo>
                    <a:pt x="14534" y="13767"/>
                    <a:pt x="14884" y="14506"/>
                    <a:pt x="15045" y="15204"/>
                  </a:cubicBezTo>
                  <a:cubicBezTo>
                    <a:pt x="14588" y="14917"/>
                    <a:pt x="14024" y="14588"/>
                    <a:pt x="13540" y="14999"/>
                  </a:cubicBezTo>
                  <a:cubicBezTo>
                    <a:pt x="13057" y="15656"/>
                    <a:pt x="12654" y="16559"/>
                    <a:pt x="12492" y="17504"/>
                  </a:cubicBezTo>
                  <a:cubicBezTo>
                    <a:pt x="12331" y="18120"/>
                    <a:pt x="12251" y="18900"/>
                    <a:pt x="12224" y="19598"/>
                  </a:cubicBezTo>
                  <a:cubicBezTo>
                    <a:pt x="12170" y="20091"/>
                    <a:pt x="12170" y="20748"/>
                    <a:pt x="12170" y="21241"/>
                  </a:cubicBezTo>
                  <a:lnTo>
                    <a:pt x="12116" y="21487"/>
                  </a:lnTo>
                  <a:close/>
                  <a:moveTo>
                    <a:pt x="11660" y="10933"/>
                  </a:moveTo>
                  <a:cubicBezTo>
                    <a:pt x="12197" y="10441"/>
                    <a:pt x="11364" y="10153"/>
                    <a:pt x="11498" y="10892"/>
                  </a:cubicBezTo>
                  <a:cubicBezTo>
                    <a:pt x="11525" y="10933"/>
                    <a:pt x="11606" y="11016"/>
                    <a:pt x="11660" y="10933"/>
                  </a:cubicBezTo>
                  <a:close/>
                  <a:moveTo>
                    <a:pt x="11203" y="10810"/>
                  </a:moveTo>
                  <a:cubicBezTo>
                    <a:pt x="10961" y="10564"/>
                    <a:pt x="10531" y="10646"/>
                    <a:pt x="11015" y="11098"/>
                  </a:cubicBezTo>
                  <a:cubicBezTo>
                    <a:pt x="11096" y="11098"/>
                    <a:pt x="11364" y="11057"/>
                    <a:pt x="11203" y="10810"/>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8" name="Shape">
              <a:extLst>
                <a:ext uri="{FF2B5EF4-FFF2-40B4-BE49-F238E27FC236}">
                  <a16:creationId xmlns:a16="http://schemas.microsoft.com/office/drawing/2014/main" id="{27B53FF5-92F9-1F42-8EE7-F28B796AE5A0}"/>
                </a:ext>
              </a:extLst>
            </p:cNvPr>
            <p:cNvSpPr/>
            <p:nvPr/>
          </p:nvSpPr>
          <p:spPr>
            <a:xfrm>
              <a:off x="19075400" y="9601200"/>
              <a:ext cx="16292829" cy="1863259"/>
            </a:xfrm>
            <a:custGeom>
              <a:avLst/>
              <a:gdLst/>
              <a:ahLst/>
              <a:cxnLst>
                <a:cxn ang="0">
                  <a:pos x="wd2" y="hd2"/>
                </a:cxn>
                <a:cxn ang="5400000">
                  <a:pos x="wd2" y="hd2"/>
                </a:cxn>
                <a:cxn ang="10800000">
                  <a:pos x="wd2" y="hd2"/>
                </a:cxn>
                <a:cxn ang="16200000">
                  <a:pos x="wd2" y="hd2"/>
                </a:cxn>
              </a:cxnLst>
              <a:rect l="0" t="0" r="r" b="b"/>
              <a:pathLst>
                <a:path w="21600" h="21499" extrusionOk="0">
                  <a:moveTo>
                    <a:pt x="21405" y="14055"/>
                  </a:moveTo>
                  <a:cubicBezTo>
                    <a:pt x="21329" y="13820"/>
                    <a:pt x="21255" y="13674"/>
                    <a:pt x="21174" y="13718"/>
                  </a:cubicBezTo>
                  <a:cubicBezTo>
                    <a:pt x="21112" y="13747"/>
                    <a:pt x="21048" y="13864"/>
                    <a:pt x="20985" y="13791"/>
                  </a:cubicBezTo>
                  <a:cubicBezTo>
                    <a:pt x="20839" y="13601"/>
                    <a:pt x="20723" y="12824"/>
                    <a:pt x="20570" y="12809"/>
                  </a:cubicBezTo>
                  <a:cubicBezTo>
                    <a:pt x="20440" y="12795"/>
                    <a:pt x="20314" y="12956"/>
                    <a:pt x="20182" y="12795"/>
                  </a:cubicBezTo>
                  <a:cubicBezTo>
                    <a:pt x="20056" y="12633"/>
                    <a:pt x="19945" y="12238"/>
                    <a:pt x="19841" y="11652"/>
                  </a:cubicBezTo>
                  <a:cubicBezTo>
                    <a:pt x="19733" y="11036"/>
                    <a:pt x="19633" y="10303"/>
                    <a:pt x="19514" y="9864"/>
                  </a:cubicBezTo>
                  <a:cubicBezTo>
                    <a:pt x="19364" y="9322"/>
                    <a:pt x="19221" y="9571"/>
                    <a:pt x="19064" y="9659"/>
                  </a:cubicBezTo>
                  <a:cubicBezTo>
                    <a:pt x="18945" y="9732"/>
                    <a:pt x="18807" y="9688"/>
                    <a:pt x="18707" y="9087"/>
                  </a:cubicBezTo>
                  <a:cubicBezTo>
                    <a:pt x="18679" y="8911"/>
                    <a:pt x="18652" y="8691"/>
                    <a:pt x="18617" y="8603"/>
                  </a:cubicBezTo>
                  <a:cubicBezTo>
                    <a:pt x="18578" y="8501"/>
                    <a:pt x="18536" y="8574"/>
                    <a:pt x="18495" y="8589"/>
                  </a:cubicBezTo>
                  <a:cubicBezTo>
                    <a:pt x="18446" y="8618"/>
                    <a:pt x="18401" y="8603"/>
                    <a:pt x="18357" y="8413"/>
                  </a:cubicBezTo>
                  <a:cubicBezTo>
                    <a:pt x="18248" y="7944"/>
                    <a:pt x="18202" y="6933"/>
                    <a:pt x="18071" y="6698"/>
                  </a:cubicBezTo>
                  <a:cubicBezTo>
                    <a:pt x="17950" y="6479"/>
                    <a:pt x="17823" y="6801"/>
                    <a:pt x="17702" y="6611"/>
                  </a:cubicBezTo>
                  <a:cubicBezTo>
                    <a:pt x="17569" y="6405"/>
                    <a:pt x="17436" y="5775"/>
                    <a:pt x="17312" y="5336"/>
                  </a:cubicBezTo>
                  <a:cubicBezTo>
                    <a:pt x="17169" y="4837"/>
                    <a:pt x="17025" y="4310"/>
                    <a:pt x="16882" y="3797"/>
                  </a:cubicBezTo>
                  <a:cubicBezTo>
                    <a:pt x="16732" y="3269"/>
                    <a:pt x="16583" y="2625"/>
                    <a:pt x="16421" y="2434"/>
                  </a:cubicBezTo>
                  <a:cubicBezTo>
                    <a:pt x="16290" y="2273"/>
                    <a:pt x="16160" y="2170"/>
                    <a:pt x="16035" y="1789"/>
                  </a:cubicBezTo>
                  <a:cubicBezTo>
                    <a:pt x="15933" y="1467"/>
                    <a:pt x="15838" y="661"/>
                    <a:pt x="15729" y="573"/>
                  </a:cubicBezTo>
                  <a:cubicBezTo>
                    <a:pt x="15588" y="456"/>
                    <a:pt x="15451" y="998"/>
                    <a:pt x="15308" y="881"/>
                  </a:cubicBezTo>
                  <a:cubicBezTo>
                    <a:pt x="15175" y="764"/>
                    <a:pt x="15061" y="119"/>
                    <a:pt x="14928" y="16"/>
                  </a:cubicBezTo>
                  <a:cubicBezTo>
                    <a:pt x="14769" y="-101"/>
                    <a:pt x="14641" y="427"/>
                    <a:pt x="14498" y="852"/>
                  </a:cubicBezTo>
                  <a:cubicBezTo>
                    <a:pt x="14375" y="1218"/>
                    <a:pt x="14244" y="1452"/>
                    <a:pt x="14111" y="1438"/>
                  </a:cubicBezTo>
                  <a:cubicBezTo>
                    <a:pt x="13970" y="1423"/>
                    <a:pt x="13830" y="1027"/>
                    <a:pt x="13687" y="1130"/>
                  </a:cubicBezTo>
                  <a:cubicBezTo>
                    <a:pt x="13533" y="1247"/>
                    <a:pt x="13380" y="1364"/>
                    <a:pt x="13227" y="1511"/>
                  </a:cubicBezTo>
                  <a:cubicBezTo>
                    <a:pt x="13161" y="1570"/>
                    <a:pt x="13096" y="1496"/>
                    <a:pt x="13030" y="1540"/>
                  </a:cubicBezTo>
                  <a:cubicBezTo>
                    <a:pt x="12951" y="1599"/>
                    <a:pt x="12875" y="1775"/>
                    <a:pt x="12801" y="1965"/>
                  </a:cubicBezTo>
                  <a:cubicBezTo>
                    <a:pt x="12668" y="2302"/>
                    <a:pt x="12542" y="2727"/>
                    <a:pt x="12400" y="2639"/>
                  </a:cubicBezTo>
                  <a:cubicBezTo>
                    <a:pt x="12249" y="2551"/>
                    <a:pt x="12112" y="2244"/>
                    <a:pt x="11961" y="2522"/>
                  </a:cubicBezTo>
                  <a:cubicBezTo>
                    <a:pt x="11892" y="2654"/>
                    <a:pt x="11823" y="2800"/>
                    <a:pt x="11752" y="2815"/>
                  </a:cubicBezTo>
                  <a:cubicBezTo>
                    <a:pt x="11686" y="2830"/>
                    <a:pt x="11622" y="2698"/>
                    <a:pt x="11558" y="2830"/>
                  </a:cubicBezTo>
                  <a:cubicBezTo>
                    <a:pt x="11429" y="3094"/>
                    <a:pt x="11308" y="3870"/>
                    <a:pt x="11190" y="4368"/>
                  </a:cubicBezTo>
                  <a:cubicBezTo>
                    <a:pt x="11062" y="4896"/>
                    <a:pt x="10922" y="5174"/>
                    <a:pt x="10794" y="5702"/>
                  </a:cubicBezTo>
                  <a:cubicBezTo>
                    <a:pt x="10686" y="6156"/>
                    <a:pt x="10582" y="6962"/>
                    <a:pt x="10457" y="7094"/>
                  </a:cubicBezTo>
                  <a:cubicBezTo>
                    <a:pt x="10373" y="7182"/>
                    <a:pt x="10314" y="7079"/>
                    <a:pt x="10242" y="7578"/>
                  </a:cubicBezTo>
                  <a:cubicBezTo>
                    <a:pt x="10200" y="7871"/>
                    <a:pt x="10163" y="8193"/>
                    <a:pt x="10117" y="8442"/>
                  </a:cubicBezTo>
                  <a:cubicBezTo>
                    <a:pt x="10068" y="8721"/>
                    <a:pt x="10023" y="8926"/>
                    <a:pt x="9962" y="8984"/>
                  </a:cubicBezTo>
                  <a:cubicBezTo>
                    <a:pt x="9875" y="9072"/>
                    <a:pt x="9797" y="9263"/>
                    <a:pt x="9717" y="9556"/>
                  </a:cubicBezTo>
                  <a:cubicBezTo>
                    <a:pt x="9715" y="9556"/>
                    <a:pt x="9713" y="9571"/>
                    <a:pt x="9711" y="9571"/>
                  </a:cubicBezTo>
                  <a:cubicBezTo>
                    <a:pt x="9668" y="9600"/>
                    <a:pt x="9622" y="9644"/>
                    <a:pt x="9577" y="9673"/>
                  </a:cubicBezTo>
                  <a:cubicBezTo>
                    <a:pt x="9457" y="9746"/>
                    <a:pt x="9319" y="9703"/>
                    <a:pt x="9220" y="9102"/>
                  </a:cubicBezTo>
                  <a:cubicBezTo>
                    <a:pt x="9191" y="8926"/>
                    <a:pt x="9164" y="8706"/>
                    <a:pt x="9129" y="8618"/>
                  </a:cubicBezTo>
                  <a:cubicBezTo>
                    <a:pt x="9090" y="8516"/>
                    <a:pt x="9048" y="8589"/>
                    <a:pt x="9008" y="8603"/>
                  </a:cubicBezTo>
                  <a:cubicBezTo>
                    <a:pt x="8959" y="8633"/>
                    <a:pt x="8913" y="8618"/>
                    <a:pt x="8870" y="8428"/>
                  </a:cubicBezTo>
                  <a:cubicBezTo>
                    <a:pt x="8760" y="7959"/>
                    <a:pt x="8715" y="6948"/>
                    <a:pt x="8583" y="6713"/>
                  </a:cubicBezTo>
                  <a:cubicBezTo>
                    <a:pt x="8462" y="6493"/>
                    <a:pt x="8336" y="6816"/>
                    <a:pt x="8215" y="6625"/>
                  </a:cubicBezTo>
                  <a:cubicBezTo>
                    <a:pt x="8082" y="6420"/>
                    <a:pt x="7949" y="5790"/>
                    <a:pt x="7824" y="5350"/>
                  </a:cubicBezTo>
                  <a:cubicBezTo>
                    <a:pt x="7681" y="4852"/>
                    <a:pt x="7538" y="4325"/>
                    <a:pt x="7395" y="3812"/>
                  </a:cubicBezTo>
                  <a:cubicBezTo>
                    <a:pt x="7245" y="3284"/>
                    <a:pt x="7095" y="2639"/>
                    <a:pt x="6933" y="2449"/>
                  </a:cubicBezTo>
                  <a:cubicBezTo>
                    <a:pt x="6802" y="2288"/>
                    <a:pt x="6672" y="2185"/>
                    <a:pt x="6548" y="1804"/>
                  </a:cubicBezTo>
                  <a:cubicBezTo>
                    <a:pt x="6445" y="1482"/>
                    <a:pt x="6351" y="676"/>
                    <a:pt x="6241" y="588"/>
                  </a:cubicBezTo>
                  <a:cubicBezTo>
                    <a:pt x="6100" y="471"/>
                    <a:pt x="5964" y="1013"/>
                    <a:pt x="5821" y="895"/>
                  </a:cubicBezTo>
                  <a:cubicBezTo>
                    <a:pt x="5687" y="778"/>
                    <a:pt x="5573" y="133"/>
                    <a:pt x="5440" y="31"/>
                  </a:cubicBezTo>
                  <a:cubicBezTo>
                    <a:pt x="5282" y="-86"/>
                    <a:pt x="5154" y="441"/>
                    <a:pt x="5011" y="866"/>
                  </a:cubicBezTo>
                  <a:cubicBezTo>
                    <a:pt x="4888" y="1233"/>
                    <a:pt x="4756" y="1467"/>
                    <a:pt x="4623" y="1452"/>
                  </a:cubicBezTo>
                  <a:cubicBezTo>
                    <a:pt x="4482" y="1438"/>
                    <a:pt x="4342" y="1042"/>
                    <a:pt x="4199" y="1145"/>
                  </a:cubicBezTo>
                  <a:cubicBezTo>
                    <a:pt x="4046" y="1262"/>
                    <a:pt x="3893" y="1379"/>
                    <a:pt x="3739" y="1526"/>
                  </a:cubicBezTo>
                  <a:cubicBezTo>
                    <a:pt x="3674" y="1584"/>
                    <a:pt x="3608" y="1511"/>
                    <a:pt x="3542" y="1555"/>
                  </a:cubicBezTo>
                  <a:cubicBezTo>
                    <a:pt x="3463" y="1614"/>
                    <a:pt x="3388" y="1789"/>
                    <a:pt x="3313" y="1980"/>
                  </a:cubicBezTo>
                  <a:cubicBezTo>
                    <a:pt x="3180" y="2317"/>
                    <a:pt x="3054" y="2742"/>
                    <a:pt x="2913" y="2654"/>
                  </a:cubicBezTo>
                  <a:cubicBezTo>
                    <a:pt x="2761" y="2566"/>
                    <a:pt x="2625" y="2258"/>
                    <a:pt x="2473" y="2537"/>
                  </a:cubicBezTo>
                  <a:cubicBezTo>
                    <a:pt x="2404" y="2669"/>
                    <a:pt x="2335" y="2815"/>
                    <a:pt x="2265" y="2830"/>
                  </a:cubicBezTo>
                  <a:cubicBezTo>
                    <a:pt x="2199" y="2844"/>
                    <a:pt x="2135" y="2713"/>
                    <a:pt x="2071" y="2844"/>
                  </a:cubicBezTo>
                  <a:cubicBezTo>
                    <a:pt x="1941" y="3108"/>
                    <a:pt x="1820" y="3885"/>
                    <a:pt x="1702" y="4383"/>
                  </a:cubicBezTo>
                  <a:cubicBezTo>
                    <a:pt x="1574" y="4911"/>
                    <a:pt x="1434" y="5189"/>
                    <a:pt x="1307" y="5717"/>
                  </a:cubicBezTo>
                  <a:cubicBezTo>
                    <a:pt x="1199" y="6171"/>
                    <a:pt x="1094" y="6977"/>
                    <a:pt x="970" y="7109"/>
                  </a:cubicBezTo>
                  <a:cubicBezTo>
                    <a:pt x="886" y="7197"/>
                    <a:pt x="827" y="7094"/>
                    <a:pt x="754" y="7592"/>
                  </a:cubicBezTo>
                  <a:cubicBezTo>
                    <a:pt x="712" y="7885"/>
                    <a:pt x="675" y="8208"/>
                    <a:pt x="630" y="8457"/>
                  </a:cubicBezTo>
                  <a:cubicBezTo>
                    <a:pt x="581" y="8735"/>
                    <a:pt x="535" y="8941"/>
                    <a:pt x="475" y="8999"/>
                  </a:cubicBezTo>
                  <a:cubicBezTo>
                    <a:pt x="387" y="9087"/>
                    <a:pt x="310" y="9278"/>
                    <a:pt x="229" y="9571"/>
                  </a:cubicBezTo>
                  <a:cubicBezTo>
                    <a:pt x="155" y="9834"/>
                    <a:pt x="84" y="10127"/>
                    <a:pt x="15" y="10479"/>
                  </a:cubicBezTo>
                  <a:cubicBezTo>
                    <a:pt x="10" y="10509"/>
                    <a:pt x="5" y="10523"/>
                    <a:pt x="0" y="10552"/>
                  </a:cubicBezTo>
                  <a:lnTo>
                    <a:pt x="0" y="21499"/>
                  </a:lnTo>
                  <a:lnTo>
                    <a:pt x="9488" y="21499"/>
                  </a:lnTo>
                  <a:lnTo>
                    <a:pt x="12112" y="21499"/>
                  </a:lnTo>
                  <a:lnTo>
                    <a:pt x="21600" y="21499"/>
                  </a:lnTo>
                  <a:lnTo>
                    <a:pt x="21600" y="14744"/>
                  </a:lnTo>
                  <a:cubicBezTo>
                    <a:pt x="21536" y="14480"/>
                    <a:pt x="21470" y="14260"/>
                    <a:pt x="21405" y="14055"/>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9" name="Shape">
              <a:extLst>
                <a:ext uri="{FF2B5EF4-FFF2-40B4-BE49-F238E27FC236}">
                  <a16:creationId xmlns:a16="http://schemas.microsoft.com/office/drawing/2014/main" id="{E7B677F4-9776-EF4B-A62F-4931BDDE3E92}"/>
                </a:ext>
              </a:extLst>
            </p:cNvPr>
            <p:cNvSpPr/>
            <p:nvPr/>
          </p:nvSpPr>
          <p:spPr>
            <a:xfrm>
              <a:off x="31318200" y="6578599"/>
              <a:ext cx="3999229" cy="4258311"/>
            </a:xfrm>
            <a:custGeom>
              <a:avLst/>
              <a:gdLst/>
              <a:ahLst/>
              <a:cxnLst>
                <a:cxn ang="0">
                  <a:pos x="wd2" y="hd2"/>
                </a:cxn>
                <a:cxn ang="5400000">
                  <a:pos x="wd2" y="hd2"/>
                </a:cxn>
                <a:cxn ang="10800000">
                  <a:pos x="wd2" y="hd2"/>
                </a:cxn>
                <a:cxn ang="16200000">
                  <a:pos x="wd2" y="hd2"/>
                </a:cxn>
              </a:cxnLst>
              <a:rect l="0" t="0" r="r" b="b"/>
              <a:pathLst>
                <a:path w="21600" h="21600" extrusionOk="0">
                  <a:moveTo>
                    <a:pt x="20132" y="9334"/>
                  </a:moveTo>
                  <a:cubicBezTo>
                    <a:pt x="19789" y="9715"/>
                    <a:pt x="19364" y="9940"/>
                    <a:pt x="18891" y="10107"/>
                  </a:cubicBezTo>
                  <a:lnTo>
                    <a:pt x="19364" y="8600"/>
                  </a:lnTo>
                  <a:lnTo>
                    <a:pt x="20269" y="8664"/>
                  </a:lnTo>
                  <a:cubicBezTo>
                    <a:pt x="19350" y="7511"/>
                    <a:pt x="18486" y="5096"/>
                    <a:pt x="18513" y="3788"/>
                  </a:cubicBezTo>
                  <a:cubicBezTo>
                    <a:pt x="18328" y="3691"/>
                    <a:pt x="18122" y="3575"/>
                    <a:pt x="17923" y="3472"/>
                  </a:cubicBezTo>
                  <a:lnTo>
                    <a:pt x="18170" y="2686"/>
                  </a:lnTo>
                  <a:lnTo>
                    <a:pt x="18527" y="2828"/>
                  </a:lnTo>
                  <a:lnTo>
                    <a:pt x="18699" y="2590"/>
                  </a:lnTo>
                  <a:lnTo>
                    <a:pt x="18266" y="2493"/>
                  </a:lnTo>
                  <a:lnTo>
                    <a:pt x="18445" y="1945"/>
                  </a:lnTo>
                  <a:lnTo>
                    <a:pt x="18308" y="1888"/>
                  </a:lnTo>
                  <a:lnTo>
                    <a:pt x="18081" y="2448"/>
                  </a:lnTo>
                  <a:lnTo>
                    <a:pt x="17663" y="2332"/>
                  </a:lnTo>
                  <a:lnTo>
                    <a:pt x="17594" y="2532"/>
                  </a:lnTo>
                  <a:lnTo>
                    <a:pt x="17999" y="2641"/>
                  </a:lnTo>
                  <a:lnTo>
                    <a:pt x="17779" y="3408"/>
                  </a:lnTo>
                  <a:cubicBezTo>
                    <a:pt x="17560" y="3298"/>
                    <a:pt x="17354" y="3208"/>
                    <a:pt x="17196" y="3163"/>
                  </a:cubicBezTo>
                  <a:cubicBezTo>
                    <a:pt x="16318" y="3942"/>
                    <a:pt x="15248" y="4464"/>
                    <a:pt x="14082" y="4864"/>
                  </a:cubicBezTo>
                  <a:lnTo>
                    <a:pt x="14219" y="3949"/>
                  </a:lnTo>
                  <a:lnTo>
                    <a:pt x="15351" y="4123"/>
                  </a:lnTo>
                  <a:cubicBezTo>
                    <a:pt x="14151" y="2938"/>
                    <a:pt x="14398" y="2989"/>
                    <a:pt x="14041" y="1488"/>
                  </a:cubicBezTo>
                  <a:lnTo>
                    <a:pt x="13794" y="1443"/>
                  </a:lnTo>
                  <a:lnTo>
                    <a:pt x="13767" y="831"/>
                  </a:lnTo>
                  <a:lnTo>
                    <a:pt x="13417" y="1385"/>
                  </a:lnTo>
                  <a:lnTo>
                    <a:pt x="13204" y="1346"/>
                  </a:lnTo>
                  <a:lnTo>
                    <a:pt x="12985" y="644"/>
                  </a:lnTo>
                  <a:lnTo>
                    <a:pt x="12738" y="1269"/>
                  </a:lnTo>
                  <a:lnTo>
                    <a:pt x="12676" y="1256"/>
                  </a:lnTo>
                  <a:lnTo>
                    <a:pt x="12484" y="457"/>
                  </a:lnTo>
                  <a:lnTo>
                    <a:pt x="12285" y="1192"/>
                  </a:lnTo>
                  <a:lnTo>
                    <a:pt x="12271" y="1192"/>
                  </a:lnTo>
                  <a:lnTo>
                    <a:pt x="12066" y="148"/>
                  </a:lnTo>
                  <a:lnTo>
                    <a:pt x="11819" y="1114"/>
                  </a:lnTo>
                  <a:lnTo>
                    <a:pt x="11771" y="1108"/>
                  </a:lnTo>
                  <a:lnTo>
                    <a:pt x="11764" y="0"/>
                  </a:lnTo>
                  <a:lnTo>
                    <a:pt x="11325" y="1031"/>
                  </a:lnTo>
                  <a:lnTo>
                    <a:pt x="11078" y="986"/>
                  </a:lnTo>
                  <a:cubicBezTo>
                    <a:pt x="10632" y="1501"/>
                    <a:pt x="9932" y="2506"/>
                    <a:pt x="8951" y="2905"/>
                  </a:cubicBezTo>
                  <a:lnTo>
                    <a:pt x="10186" y="3144"/>
                  </a:lnTo>
                  <a:lnTo>
                    <a:pt x="9528" y="6004"/>
                  </a:lnTo>
                  <a:cubicBezTo>
                    <a:pt x="8993" y="6133"/>
                    <a:pt x="8464" y="6262"/>
                    <a:pt x="7950" y="6416"/>
                  </a:cubicBezTo>
                  <a:lnTo>
                    <a:pt x="8931" y="6487"/>
                  </a:lnTo>
                  <a:lnTo>
                    <a:pt x="8279" y="9869"/>
                  </a:lnTo>
                  <a:lnTo>
                    <a:pt x="8053" y="9792"/>
                  </a:lnTo>
                  <a:lnTo>
                    <a:pt x="8115" y="9560"/>
                  </a:lnTo>
                  <a:lnTo>
                    <a:pt x="7957" y="8922"/>
                  </a:lnTo>
                  <a:lnTo>
                    <a:pt x="7545" y="9206"/>
                  </a:lnTo>
                  <a:lnTo>
                    <a:pt x="7449" y="9599"/>
                  </a:lnTo>
                  <a:lnTo>
                    <a:pt x="7127" y="9489"/>
                  </a:lnTo>
                  <a:lnTo>
                    <a:pt x="7305" y="8954"/>
                  </a:lnTo>
                  <a:lnTo>
                    <a:pt x="7106" y="8143"/>
                  </a:lnTo>
                  <a:lnTo>
                    <a:pt x="6468" y="8658"/>
                  </a:lnTo>
                  <a:lnTo>
                    <a:pt x="6352" y="9225"/>
                  </a:lnTo>
                  <a:lnTo>
                    <a:pt x="5933" y="9083"/>
                  </a:lnTo>
                  <a:lnTo>
                    <a:pt x="6016" y="8768"/>
                  </a:lnTo>
                  <a:lnTo>
                    <a:pt x="5885" y="8014"/>
                  </a:lnTo>
                  <a:lnTo>
                    <a:pt x="5474" y="8497"/>
                  </a:lnTo>
                  <a:lnTo>
                    <a:pt x="5412" y="8909"/>
                  </a:lnTo>
                  <a:lnTo>
                    <a:pt x="4699" y="8671"/>
                  </a:lnTo>
                  <a:lnTo>
                    <a:pt x="4795" y="7917"/>
                  </a:lnTo>
                  <a:lnTo>
                    <a:pt x="4719" y="7292"/>
                  </a:lnTo>
                  <a:lnTo>
                    <a:pt x="4074" y="7846"/>
                  </a:lnTo>
                  <a:lnTo>
                    <a:pt x="4061" y="8452"/>
                  </a:lnTo>
                  <a:lnTo>
                    <a:pt x="3766" y="8349"/>
                  </a:lnTo>
                  <a:lnTo>
                    <a:pt x="3635" y="8929"/>
                  </a:lnTo>
                  <a:lnTo>
                    <a:pt x="4054" y="9057"/>
                  </a:lnTo>
                  <a:lnTo>
                    <a:pt x="4033" y="10114"/>
                  </a:lnTo>
                  <a:lnTo>
                    <a:pt x="3299" y="9953"/>
                  </a:lnTo>
                  <a:cubicBezTo>
                    <a:pt x="2689" y="11119"/>
                    <a:pt x="2085" y="11982"/>
                    <a:pt x="892" y="12742"/>
                  </a:cubicBezTo>
                  <a:lnTo>
                    <a:pt x="1633" y="12884"/>
                  </a:lnTo>
                  <a:lnTo>
                    <a:pt x="0" y="18495"/>
                  </a:lnTo>
                  <a:lnTo>
                    <a:pt x="610" y="18617"/>
                  </a:lnTo>
                  <a:lnTo>
                    <a:pt x="610" y="18617"/>
                  </a:lnTo>
                  <a:lnTo>
                    <a:pt x="4280" y="19390"/>
                  </a:lnTo>
                  <a:cubicBezTo>
                    <a:pt x="4280" y="19397"/>
                    <a:pt x="4280" y="19403"/>
                    <a:pt x="4280" y="19403"/>
                  </a:cubicBezTo>
                  <a:lnTo>
                    <a:pt x="5570" y="19609"/>
                  </a:lnTo>
                  <a:lnTo>
                    <a:pt x="6324" y="19758"/>
                  </a:lnTo>
                  <a:lnTo>
                    <a:pt x="6324" y="19770"/>
                  </a:lnTo>
                  <a:lnTo>
                    <a:pt x="8855" y="20286"/>
                  </a:lnTo>
                  <a:cubicBezTo>
                    <a:pt x="9349" y="18424"/>
                    <a:pt x="9164" y="15615"/>
                    <a:pt x="10858" y="15854"/>
                  </a:cubicBezTo>
                  <a:cubicBezTo>
                    <a:pt x="12553" y="16092"/>
                    <a:pt x="11318" y="18952"/>
                    <a:pt x="10941" y="20711"/>
                  </a:cubicBezTo>
                  <a:lnTo>
                    <a:pt x="15324" y="21600"/>
                  </a:lnTo>
                  <a:lnTo>
                    <a:pt x="16840" y="16736"/>
                  </a:lnTo>
                  <a:cubicBezTo>
                    <a:pt x="17772" y="15834"/>
                    <a:pt x="19124" y="15525"/>
                    <a:pt x="19933" y="15796"/>
                  </a:cubicBezTo>
                  <a:lnTo>
                    <a:pt x="21051" y="11821"/>
                  </a:lnTo>
                  <a:lnTo>
                    <a:pt x="21600" y="11718"/>
                  </a:lnTo>
                  <a:cubicBezTo>
                    <a:pt x="21044" y="11228"/>
                    <a:pt x="20242" y="10017"/>
                    <a:pt x="20132" y="9334"/>
                  </a:cubicBezTo>
                  <a:close/>
                  <a:moveTo>
                    <a:pt x="13849" y="17168"/>
                  </a:moveTo>
                  <a:lnTo>
                    <a:pt x="13924" y="16562"/>
                  </a:lnTo>
                  <a:lnTo>
                    <a:pt x="14494" y="16653"/>
                  </a:lnTo>
                  <a:lnTo>
                    <a:pt x="14329" y="17258"/>
                  </a:lnTo>
                  <a:lnTo>
                    <a:pt x="13849" y="17168"/>
                  </a:lnTo>
                  <a:close/>
                  <a:moveTo>
                    <a:pt x="13115" y="16427"/>
                  </a:moveTo>
                  <a:lnTo>
                    <a:pt x="13684" y="16524"/>
                  </a:lnTo>
                  <a:lnTo>
                    <a:pt x="13616" y="17123"/>
                  </a:lnTo>
                  <a:lnTo>
                    <a:pt x="13026" y="17013"/>
                  </a:lnTo>
                  <a:lnTo>
                    <a:pt x="13115" y="16427"/>
                  </a:lnTo>
                  <a:close/>
                  <a:moveTo>
                    <a:pt x="11846" y="9083"/>
                  </a:moveTo>
                  <a:lnTo>
                    <a:pt x="12052" y="8259"/>
                  </a:lnTo>
                  <a:cubicBezTo>
                    <a:pt x="12100" y="8265"/>
                    <a:pt x="12141" y="8265"/>
                    <a:pt x="12182" y="8259"/>
                  </a:cubicBezTo>
                  <a:lnTo>
                    <a:pt x="12635" y="8896"/>
                  </a:lnTo>
                  <a:cubicBezTo>
                    <a:pt x="12436" y="9077"/>
                    <a:pt x="12155" y="9135"/>
                    <a:pt x="11846" y="9083"/>
                  </a:cubicBezTo>
                  <a:close/>
                  <a:moveTo>
                    <a:pt x="12244" y="6841"/>
                  </a:moveTo>
                  <a:lnTo>
                    <a:pt x="12072" y="7589"/>
                  </a:lnTo>
                  <a:cubicBezTo>
                    <a:pt x="12038" y="7595"/>
                    <a:pt x="12004" y="7602"/>
                    <a:pt x="11970" y="7614"/>
                  </a:cubicBezTo>
                  <a:lnTo>
                    <a:pt x="11537" y="7015"/>
                  </a:lnTo>
                  <a:cubicBezTo>
                    <a:pt x="11736" y="6867"/>
                    <a:pt x="11983" y="6803"/>
                    <a:pt x="12244" y="6841"/>
                  </a:cubicBezTo>
                  <a:close/>
                  <a:moveTo>
                    <a:pt x="12964" y="7872"/>
                  </a:moveTo>
                  <a:lnTo>
                    <a:pt x="12429" y="7763"/>
                  </a:lnTo>
                  <a:lnTo>
                    <a:pt x="12909" y="7531"/>
                  </a:lnTo>
                  <a:cubicBezTo>
                    <a:pt x="12937" y="7640"/>
                    <a:pt x="12957" y="7756"/>
                    <a:pt x="12964" y="7872"/>
                  </a:cubicBezTo>
                  <a:close/>
                  <a:moveTo>
                    <a:pt x="12285" y="7647"/>
                  </a:moveTo>
                  <a:cubicBezTo>
                    <a:pt x="12265" y="7634"/>
                    <a:pt x="12244" y="7621"/>
                    <a:pt x="12223" y="7608"/>
                  </a:cubicBezTo>
                  <a:lnTo>
                    <a:pt x="12402" y="6880"/>
                  </a:lnTo>
                  <a:cubicBezTo>
                    <a:pt x="12614" y="6964"/>
                    <a:pt x="12765" y="7151"/>
                    <a:pt x="12861" y="7389"/>
                  </a:cubicBezTo>
                  <a:lnTo>
                    <a:pt x="12285" y="7647"/>
                  </a:lnTo>
                  <a:close/>
                  <a:moveTo>
                    <a:pt x="11393" y="7151"/>
                  </a:moveTo>
                  <a:lnTo>
                    <a:pt x="11729" y="7627"/>
                  </a:lnTo>
                  <a:lnTo>
                    <a:pt x="11167" y="7511"/>
                  </a:lnTo>
                  <a:cubicBezTo>
                    <a:pt x="11222" y="7370"/>
                    <a:pt x="11297" y="7247"/>
                    <a:pt x="11393" y="7151"/>
                  </a:cubicBezTo>
                  <a:close/>
                  <a:moveTo>
                    <a:pt x="11105" y="7718"/>
                  </a:moveTo>
                  <a:cubicBezTo>
                    <a:pt x="11105" y="7711"/>
                    <a:pt x="11105" y="7705"/>
                    <a:pt x="11112" y="7698"/>
                  </a:cubicBezTo>
                  <a:lnTo>
                    <a:pt x="11784" y="7814"/>
                  </a:lnTo>
                  <a:cubicBezTo>
                    <a:pt x="11777" y="7827"/>
                    <a:pt x="11771" y="7846"/>
                    <a:pt x="11771" y="7859"/>
                  </a:cubicBezTo>
                  <a:cubicBezTo>
                    <a:pt x="11771" y="7866"/>
                    <a:pt x="11771" y="7872"/>
                    <a:pt x="11771" y="7879"/>
                  </a:cubicBezTo>
                  <a:lnTo>
                    <a:pt x="11640" y="7937"/>
                  </a:lnTo>
                  <a:lnTo>
                    <a:pt x="11085" y="8181"/>
                  </a:lnTo>
                  <a:cubicBezTo>
                    <a:pt x="11071" y="8065"/>
                    <a:pt x="11078" y="7943"/>
                    <a:pt x="11092" y="7821"/>
                  </a:cubicBezTo>
                  <a:cubicBezTo>
                    <a:pt x="11085" y="7788"/>
                    <a:pt x="11092" y="7750"/>
                    <a:pt x="11105" y="7718"/>
                  </a:cubicBezTo>
                  <a:close/>
                  <a:moveTo>
                    <a:pt x="11112" y="8400"/>
                  </a:moveTo>
                  <a:lnTo>
                    <a:pt x="11784" y="8078"/>
                  </a:lnTo>
                  <a:cubicBezTo>
                    <a:pt x="11812" y="8143"/>
                    <a:pt x="11860" y="8194"/>
                    <a:pt x="11922" y="8226"/>
                  </a:cubicBezTo>
                  <a:lnTo>
                    <a:pt x="11729" y="9070"/>
                  </a:lnTo>
                  <a:cubicBezTo>
                    <a:pt x="11421" y="8980"/>
                    <a:pt x="11208" y="8722"/>
                    <a:pt x="11112" y="8400"/>
                  </a:cubicBezTo>
                  <a:close/>
                  <a:moveTo>
                    <a:pt x="12930" y="8362"/>
                  </a:moveTo>
                  <a:cubicBezTo>
                    <a:pt x="12896" y="8510"/>
                    <a:pt x="12841" y="8639"/>
                    <a:pt x="12772" y="8742"/>
                  </a:cubicBezTo>
                  <a:lnTo>
                    <a:pt x="12354" y="8162"/>
                  </a:lnTo>
                  <a:cubicBezTo>
                    <a:pt x="12367" y="8143"/>
                    <a:pt x="12381" y="8117"/>
                    <a:pt x="12395" y="8091"/>
                  </a:cubicBezTo>
                  <a:cubicBezTo>
                    <a:pt x="12402" y="8078"/>
                    <a:pt x="12409" y="8059"/>
                    <a:pt x="12409" y="8046"/>
                  </a:cubicBezTo>
                  <a:cubicBezTo>
                    <a:pt x="12415" y="8007"/>
                    <a:pt x="12422" y="7969"/>
                    <a:pt x="12415" y="7924"/>
                  </a:cubicBezTo>
                  <a:lnTo>
                    <a:pt x="12964" y="8020"/>
                  </a:lnTo>
                  <a:cubicBezTo>
                    <a:pt x="12964" y="8085"/>
                    <a:pt x="12957" y="8143"/>
                    <a:pt x="12950" y="8201"/>
                  </a:cubicBezTo>
                  <a:cubicBezTo>
                    <a:pt x="12950" y="8259"/>
                    <a:pt x="12944" y="8310"/>
                    <a:pt x="12930" y="8362"/>
                  </a:cubicBezTo>
                  <a:close/>
                  <a:moveTo>
                    <a:pt x="15351" y="7028"/>
                  </a:moveTo>
                  <a:lnTo>
                    <a:pt x="15578" y="7080"/>
                  </a:lnTo>
                  <a:lnTo>
                    <a:pt x="15317" y="8181"/>
                  </a:lnTo>
                  <a:lnTo>
                    <a:pt x="15063" y="8130"/>
                  </a:lnTo>
                  <a:cubicBezTo>
                    <a:pt x="15166" y="7718"/>
                    <a:pt x="15248" y="7350"/>
                    <a:pt x="15351" y="7028"/>
                  </a:cubicBezTo>
                  <a:close/>
                  <a:moveTo>
                    <a:pt x="16401" y="6384"/>
                  </a:moveTo>
                  <a:cubicBezTo>
                    <a:pt x="16428" y="6275"/>
                    <a:pt x="16490" y="6204"/>
                    <a:pt x="16552" y="6210"/>
                  </a:cubicBezTo>
                  <a:cubicBezTo>
                    <a:pt x="16613" y="6223"/>
                    <a:pt x="16627" y="6358"/>
                    <a:pt x="16600" y="6474"/>
                  </a:cubicBezTo>
                  <a:cubicBezTo>
                    <a:pt x="16572" y="6584"/>
                    <a:pt x="16517" y="6629"/>
                    <a:pt x="16456" y="6616"/>
                  </a:cubicBezTo>
                  <a:cubicBezTo>
                    <a:pt x="16401" y="6603"/>
                    <a:pt x="16373" y="6494"/>
                    <a:pt x="16401" y="6384"/>
                  </a:cubicBezTo>
                  <a:close/>
                  <a:moveTo>
                    <a:pt x="16757" y="6313"/>
                  </a:moveTo>
                  <a:cubicBezTo>
                    <a:pt x="16785" y="6204"/>
                    <a:pt x="16840" y="6159"/>
                    <a:pt x="16901" y="6171"/>
                  </a:cubicBezTo>
                  <a:cubicBezTo>
                    <a:pt x="16963" y="6184"/>
                    <a:pt x="16984" y="6294"/>
                    <a:pt x="16956" y="6403"/>
                  </a:cubicBezTo>
                  <a:cubicBezTo>
                    <a:pt x="16929" y="6513"/>
                    <a:pt x="16867" y="6584"/>
                    <a:pt x="16805" y="6577"/>
                  </a:cubicBezTo>
                  <a:cubicBezTo>
                    <a:pt x="16744" y="6558"/>
                    <a:pt x="16730" y="6423"/>
                    <a:pt x="16757" y="6313"/>
                  </a:cubicBezTo>
                  <a:close/>
                  <a:moveTo>
                    <a:pt x="16202" y="7215"/>
                  </a:moveTo>
                  <a:cubicBezTo>
                    <a:pt x="16202" y="7247"/>
                    <a:pt x="16202" y="7273"/>
                    <a:pt x="16202" y="7305"/>
                  </a:cubicBezTo>
                  <a:cubicBezTo>
                    <a:pt x="16188" y="7479"/>
                    <a:pt x="16133" y="7634"/>
                    <a:pt x="16071" y="7756"/>
                  </a:cubicBezTo>
                  <a:lnTo>
                    <a:pt x="16181" y="7209"/>
                  </a:lnTo>
                  <a:lnTo>
                    <a:pt x="16202" y="7215"/>
                  </a:lnTo>
                  <a:close/>
                  <a:moveTo>
                    <a:pt x="16428" y="8368"/>
                  </a:moveTo>
                  <a:lnTo>
                    <a:pt x="15962" y="8291"/>
                  </a:lnTo>
                  <a:lnTo>
                    <a:pt x="16023" y="7982"/>
                  </a:lnTo>
                  <a:cubicBezTo>
                    <a:pt x="16147" y="7949"/>
                    <a:pt x="16346" y="7872"/>
                    <a:pt x="16558" y="7718"/>
                  </a:cubicBezTo>
                  <a:lnTo>
                    <a:pt x="16428" y="8368"/>
                  </a:lnTo>
                  <a:close/>
                  <a:moveTo>
                    <a:pt x="17683" y="7544"/>
                  </a:moveTo>
                  <a:lnTo>
                    <a:pt x="17519" y="8658"/>
                  </a:lnTo>
                  <a:lnTo>
                    <a:pt x="17045" y="8574"/>
                  </a:lnTo>
                  <a:lnTo>
                    <a:pt x="17265" y="7453"/>
                  </a:lnTo>
                  <a:lnTo>
                    <a:pt x="17683" y="7544"/>
                  </a:lnTo>
                  <a:close/>
                  <a:moveTo>
                    <a:pt x="17114" y="7415"/>
                  </a:moveTo>
                  <a:lnTo>
                    <a:pt x="16915" y="8510"/>
                  </a:lnTo>
                  <a:lnTo>
                    <a:pt x="16524" y="8452"/>
                  </a:lnTo>
                  <a:lnTo>
                    <a:pt x="16737" y="7563"/>
                  </a:lnTo>
                  <a:cubicBezTo>
                    <a:pt x="16792" y="7505"/>
                    <a:pt x="16853" y="7441"/>
                    <a:pt x="16901" y="7370"/>
                  </a:cubicBezTo>
                  <a:lnTo>
                    <a:pt x="17114" y="7415"/>
                  </a:lnTo>
                  <a:close/>
                  <a:moveTo>
                    <a:pt x="15783" y="8265"/>
                  </a:moveTo>
                  <a:lnTo>
                    <a:pt x="15482" y="8168"/>
                  </a:lnTo>
                  <a:lnTo>
                    <a:pt x="15708" y="7106"/>
                  </a:lnTo>
                  <a:lnTo>
                    <a:pt x="16051" y="7183"/>
                  </a:lnTo>
                  <a:lnTo>
                    <a:pt x="15783" y="8265"/>
                  </a:lnTo>
                  <a:close/>
                  <a:moveTo>
                    <a:pt x="15742" y="13773"/>
                  </a:moveTo>
                  <a:lnTo>
                    <a:pt x="15413" y="15693"/>
                  </a:lnTo>
                  <a:lnTo>
                    <a:pt x="14542" y="15435"/>
                  </a:lnTo>
                  <a:lnTo>
                    <a:pt x="13924" y="15248"/>
                  </a:lnTo>
                  <a:lnTo>
                    <a:pt x="14363" y="13457"/>
                  </a:lnTo>
                  <a:lnTo>
                    <a:pt x="14919" y="11183"/>
                  </a:lnTo>
                  <a:lnTo>
                    <a:pt x="15626" y="11357"/>
                  </a:lnTo>
                  <a:lnTo>
                    <a:pt x="16126" y="11480"/>
                  </a:lnTo>
                  <a:lnTo>
                    <a:pt x="15742" y="13773"/>
                  </a:lnTo>
                  <a:close/>
                  <a:moveTo>
                    <a:pt x="14727" y="16691"/>
                  </a:moveTo>
                  <a:lnTo>
                    <a:pt x="15351" y="16794"/>
                  </a:lnTo>
                  <a:lnTo>
                    <a:pt x="15228" y="17426"/>
                  </a:lnTo>
                  <a:lnTo>
                    <a:pt x="14562" y="17303"/>
                  </a:lnTo>
                  <a:lnTo>
                    <a:pt x="14727" y="16691"/>
                  </a:lnTo>
                  <a:close/>
                  <a:moveTo>
                    <a:pt x="17279" y="4947"/>
                  </a:moveTo>
                  <a:cubicBezTo>
                    <a:pt x="17910" y="5714"/>
                    <a:pt x="17965" y="6506"/>
                    <a:pt x="17869" y="7318"/>
                  </a:cubicBezTo>
                  <a:lnTo>
                    <a:pt x="17045" y="7138"/>
                  </a:lnTo>
                  <a:cubicBezTo>
                    <a:pt x="17272" y="6713"/>
                    <a:pt x="17457" y="6062"/>
                    <a:pt x="17059" y="5952"/>
                  </a:cubicBezTo>
                  <a:cubicBezTo>
                    <a:pt x="16757" y="5869"/>
                    <a:pt x="16435" y="5985"/>
                    <a:pt x="16270" y="6152"/>
                  </a:cubicBezTo>
                  <a:cubicBezTo>
                    <a:pt x="16092" y="6339"/>
                    <a:pt x="16147" y="6648"/>
                    <a:pt x="16181" y="6951"/>
                  </a:cubicBezTo>
                  <a:lnTo>
                    <a:pt x="15427" y="6790"/>
                  </a:lnTo>
                  <a:cubicBezTo>
                    <a:pt x="15722" y="6004"/>
                    <a:pt x="16167" y="5443"/>
                    <a:pt x="17279" y="4947"/>
                  </a:cubicBezTo>
                  <a:close/>
                  <a:moveTo>
                    <a:pt x="12436" y="5373"/>
                  </a:moveTo>
                  <a:lnTo>
                    <a:pt x="12354" y="5353"/>
                  </a:lnTo>
                  <a:lnTo>
                    <a:pt x="11922" y="5257"/>
                  </a:lnTo>
                  <a:lnTo>
                    <a:pt x="12093" y="4451"/>
                  </a:lnTo>
                  <a:lnTo>
                    <a:pt x="12553" y="4574"/>
                  </a:lnTo>
                  <a:cubicBezTo>
                    <a:pt x="12580" y="4793"/>
                    <a:pt x="12553" y="5025"/>
                    <a:pt x="12457" y="5334"/>
                  </a:cubicBezTo>
                  <a:cubicBezTo>
                    <a:pt x="12443" y="5347"/>
                    <a:pt x="12443" y="5360"/>
                    <a:pt x="12436" y="5373"/>
                  </a:cubicBezTo>
                  <a:close/>
                  <a:moveTo>
                    <a:pt x="12086" y="3704"/>
                  </a:moveTo>
                  <a:lnTo>
                    <a:pt x="11963" y="4284"/>
                  </a:lnTo>
                  <a:lnTo>
                    <a:pt x="11531" y="4162"/>
                  </a:lnTo>
                  <a:cubicBezTo>
                    <a:pt x="11647" y="4000"/>
                    <a:pt x="11812" y="3859"/>
                    <a:pt x="12086" y="3704"/>
                  </a:cubicBezTo>
                  <a:close/>
                  <a:moveTo>
                    <a:pt x="12230" y="3788"/>
                  </a:moveTo>
                  <a:cubicBezTo>
                    <a:pt x="12374" y="4033"/>
                    <a:pt x="12477" y="4232"/>
                    <a:pt x="12525" y="4439"/>
                  </a:cubicBezTo>
                  <a:lnTo>
                    <a:pt x="12114" y="4329"/>
                  </a:lnTo>
                  <a:lnTo>
                    <a:pt x="12230" y="3788"/>
                  </a:lnTo>
                  <a:close/>
                  <a:moveTo>
                    <a:pt x="11462" y="4284"/>
                  </a:moveTo>
                  <a:lnTo>
                    <a:pt x="11942" y="4413"/>
                  </a:lnTo>
                  <a:lnTo>
                    <a:pt x="11778" y="5224"/>
                  </a:lnTo>
                  <a:lnTo>
                    <a:pt x="11242" y="5102"/>
                  </a:lnTo>
                  <a:cubicBezTo>
                    <a:pt x="11304" y="4748"/>
                    <a:pt x="11352" y="4497"/>
                    <a:pt x="11462" y="4284"/>
                  </a:cubicBezTo>
                  <a:close/>
                  <a:moveTo>
                    <a:pt x="7936" y="10243"/>
                  </a:moveTo>
                  <a:lnTo>
                    <a:pt x="8211" y="10327"/>
                  </a:lnTo>
                  <a:lnTo>
                    <a:pt x="8087" y="11009"/>
                  </a:lnTo>
                  <a:lnTo>
                    <a:pt x="7744" y="10932"/>
                  </a:lnTo>
                  <a:lnTo>
                    <a:pt x="7936" y="10243"/>
                  </a:lnTo>
                  <a:close/>
                  <a:moveTo>
                    <a:pt x="6983" y="9953"/>
                  </a:moveTo>
                  <a:lnTo>
                    <a:pt x="7340" y="10062"/>
                  </a:lnTo>
                  <a:lnTo>
                    <a:pt x="7154" y="10803"/>
                  </a:lnTo>
                  <a:lnTo>
                    <a:pt x="6736" y="10713"/>
                  </a:lnTo>
                  <a:lnTo>
                    <a:pt x="6983" y="9953"/>
                  </a:lnTo>
                  <a:close/>
                  <a:moveTo>
                    <a:pt x="5817" y="9592"/>
                  </a:moveTo>
                  <a:lnTo>
                    <a:pt x="6256" y="9727"/>
                  </a:lnTo>
                  <a:lnTo>
                    <a:pt x="6077" y="10565"/>
                  </a:lnTo>
                  <a:lnTo>
                    <a:pt x="5597" y="10462"/>
                  </a:lnTo>
                  <a:lnTo>
                    <a:pt x="5817" y="9592"/>
                  </a:lnTo>
                  <a:close/>
                  <a:moveTo>
                    <a:pt x="5337" y="9450"/>
                  </a:moveTo>
                  <a:lnTo>
                    <a:pt x="5199" y="10372"/>
                  </a:lnTo>
                  <a:lnTo>
                    <a:pt x="4513" y="10223"/>
                  </a:lnTo>
                  <a:lnTo>
                    <a:pt x="4637" y="9238"/>
                  </a:lnTo>
                  <a:lnTo>
                    <a:pt x="5337" y="9450"/>
                  </a:lnTo>
                  <a:close/>
                  <a:moveTo>
                    <a:pt x="7333" y="13992"/>
                  </a:moveTo>
                  <a:lnTo>
                    <a:pt x="6407" y="19236"/>
                  </a:lnTo>
                  <a:lnTo>
                    <a:pt x="6297" y="19204"/>
                  </a:lnTo>
                  <a:lnTo>
                    <a:pt x="6393" y="18662"/>
                  </a:lnTo>
                  <a:lnTo>
                    <a:pt x="6180" y="18650"/>
                  </a:lnTo>
                  <a:lnTo>
                    <a:pt x="6119" y="19152"/>
                  </a:lnTo>
                  <a:lnTo>
                    <a:pt x="5961" y="19107"/>
                  </a:lnTo>
                  <a:lnTo>
                    <a:pt x="6119" y="18347"/>
                  </a:lnTo>
                  <a:lnTo>
                    <a:pt x="5974" y="18334"/>
                  </a:lnTo>
                  <a:cubicBezTo>
                    <a:pt x="5988" y="17960"/>
                    <a:pt x="5878" y="17606"/>
                    <a:pt x="5474" y="17458"/>
                  </a:cubicBezTo>
                  <a:lnTo>
                    <a:pt x="5508" y="17213"/>
                  </a:lnTo>
                  <a:lnTo>
                    <a:pt x="5796" y="17232"/>
                  </a:lnTo>
                  <a:lnTo>
                    <a:pt x="5844" y="17071"/>
                  </a:lnTo>
                  <a:lnTo>
                    <a:pt x="5535" y="17020"/>
                  </a:lnTo>
                  <a:lnTo>
                    <a:pt x="5604" y="16762"/>
                  </a:lnTo>
                  <a:lnTo>
                    <a:pt x="5419" y="16723"/>
                  </a:lnTo>
                  <a:lnTo>
                    <a:pt x="5357" y="17026"/>
                  </a:lnTo>
                  <a:lnTo>
                    <a:pt x="5131" y="16988"/>
                  </a:lnTo>
                  <a:lnTo>
                    <a:pt x="5103" y="17161"/>
                  </a:lnTo>
                  <a:lnTo>
                    <a:pt x="5350" y="17213"/>
                  </a:lnTo>
                  <a:lnTo>
                    <a:pt x="5323" y="17419"/>
                  </a:lnTo>
                  <a:cubicBezTo>
                    <a:pt x="5316" y="17419"/>
                    <a:pt x="5316" y="17419"/>
                    <a:pt x="5309" y="17413"/>
                  </a:cubicBezTo>
                  <a:cubicBezTo>
                    <a:pt x="4520" y="17252"/>
                    <a:pt x="4308" y="18025"/>
                    <a:pt x="4260" y="18650"/>
                  </a:cubicBezTo>
                  <a:lnTo>
                    <a:pt x="3999" y="18579"/>
                  </a:lnTo>
                  <a:lnTo>
                    <a:pt x="4020" y="18295"/>
                  </a:lnTo>
                  <a:lnTo>
                    <a:pt x="3876" y="18250"/>
                  </a:lnTo>
                  <a:lnTo>
                    <a:pt x="3841" y="18534"/>
                  </a:lnTo>
                  <a:lnTo>
                    <a:pt x="3807" y="18527"/>
                  </a:lnTo>
                  <a:cubicBezTo>
                    <a:pt x="4047" y="17606"/>
                    <a:pt x="4294" y="16092"/>
                    <a:pt x="3299" y="15989"/>
                  </a:cubicBezTo>
                  <a:cubicBezTo>
                    <a:pt x="2360" y="15892"/>
                    <a:pt x="2120" y="17168"/>
                    <a:pt x="2065" y="18057"/>
                  </a:cubicBezTo>
                  <a:lnTo>
                    <a:pt x="1927" y="18018"/>
                  </a:lnTo>
                  <a:lnTo>
                    <a:pt x="1969" y="17651"/>
                  </a:lnTo>
                  <a:lnTo>
                    <a:pt x="1715" y="17619"/>
                  </a:lnTo>
                  <a:lnTo>
                    <a:pt x="1701" y="17960"/>
                  </a:lnTo>
                  <a:lnTo>
                    <a:pt x="1537" y="17915"/>
                  </a:lnTo>
                  <a:lnTo>
                    <a:pt x="1626" y="17348"/>
                  </a:lnTo>
                  <a:lnTo>
                    <a:pt x="1420" y="17310"/>
                  </a:lnTo>
                  <a:lnTo>
                    <a:pt x="1331" y="17857"/>
                  </a:lnTo>
                  <a:lnTo>
                    <a:pt x="1029" y="17773"/>
                  </a:lnTo>
                  <a:lnTo>
                    <a:pt x="2387" y="13142"/>
                  </a:lnTo>
                  <a:lnTo>
                    <a:pt x="7333" y="13992"/>
                  </a:lnTo>
                  <a:close/>
                  <a:moveTo>
                    <a:pt x="864" y="18373"/>
                  </a:moveTo>
                  <a:lnTo>
                    <a:pt x="981" y="17980"/>
                  </a:lnTo>
                  <a:lnTo>
                    <a:pt x="1303" y="18063"/>
                  </a:lnTo>
                  <a:lnTo>
                    <a:pt x="1235" y="18476"/>
                  </a:lnTo>
                  <a:lnTo>
                    <a:pt x="864" y="18373"/>
                  </a:lnTo>
                  <a:close/>
                  <a:moveTo>
                    <a:pt x="1440" y="18572"/>
                  </a:moveTo>
                  <a:lnTo>
                    <a:pt x="1509" y="18121"/>
                  </a:lnTo>
                  <a:lnTo>
                    <a:pt x="1694" y="18166"/>
                  </a:lnTo>
                  <a:lnTo>
                    <a:pt x="1674" y="18604"/>
                  </a:lnTo>
                  <a:lnTo>
                    <a:pt x="1440" y="18572"/>
                  </a:lnTo>
                  <a:close/>
                  <a:moveTo>
                    <a:pt x="1852" y="18688"/>
                  </a:moveTo>
                  <a:lnTo>
                    <a:pt x="1907" y="18218"/>
                  </a:lnTo>
                  <a:lnTo>
                    <a:pt x="2058" y="18257"/>
                  </a:lnTo>
                  <a:cubicBezTo>
                    <a:pt x="2051" y="18456"/>
                    <a:pt x="2051" y="18624"/>
                    <a:pt x="2058" y="18740"/>
                  </a:cubicBezTo>
                  <a:lnTo>
                    <a:pt x="1852" y="18688"/>
                  </a:lnTo>
                  <a:close/>
                  <a:moveTo>
                    <a:pt x="3642" y="19107"/>
                  </a:moveTo>
                  <a:cubicBezTo>
                    <a:pt x="3677" y="19010"/>
                    <a:pt x="3718" y="18869"/>
                    <a:pt x="3766" y="18695"/>
                  </a:cubicBezTo>
                  <a:lnTo>
                    <a:pt x="3821" y="18708"/>
                  </a:lnTo>
                  <a:lnTo>
                    <a:pt x="3766" y="19133"/>
                  </a:lnTo>
                  <a:lnTo>
                    <a:pt x="3642" y="19107"/>
                  </a:lnTo>
                  <a:close/>
                  <a:moveTo>
                    <a:pt x="3951" y="19165"/>
                  </a:moveTo>
                  <a:lnTo>
                    <a:pt x="3985" y="18753"/>
                  </a:lnTo>
                  <a:lnTo>
                    <a:pt x="4253" y="18824"/>
                  </a:lnTo>
                  <a:cubicBezTo>
                    <a:pt x="4246" y="18965"/>
                    <a:pt x="4253" y="19101"/>
                    <a:pt x="4260" y="19197"/>
                  </a:cubicBezTo>
                  <a:lnTo>
                    <a:pt x="3951" y="19165"/>
                  </a:lnTo>
                  <a:close/>
                  <a:moveTo>
                    <a:pt x="5885" y="19474"/>
                  </a:moveTo>
                  <a:lnTo>
                    <a:pt x="5933" y="19255"/>
                  </a:lnTo>
                  <a:lnTo>
                    <a:pt x="6105" y="19300"/>
                  </a:lnTo>
                  <a:lnTo>
                    <a:pt x="6077" y="19532"/>
                  </a:lnTo>
                  <a:lnTo>
                    <a:pt x="5885" y="19474"/>
                  </a:lnTo>
                  <a:close/>
                  <a:moveTo>
                    <a:pt x="6221" y="19642"/>
                  </a:moveTo>
                  <a:lnTo>
                    <a:pt x="6276" y="19345"/>
                  </a:lnTo>
                  <a:lnTo>
                    <a:pt x="6386" y="19371"/>
                  </a:lnTo>
                  <a:lnTo>
                    <a:pt x="6338" y="19655"/>
                  </a:lnTo>
                  <a:lnTo>
                    <a:pt x="6221" y="19642"/>
                  </a:lnTo>
                  <a:close/>
                  <a:moveTo>
                    <a:pt x="9404" y="14417"/>
                  </a:moveTo>
                  <a:lnTo>
                    <a:pt x="9836" y="12459"/>
                  </a:lnTo>
                  <a:lnTo>
                    <a:pt x="10296" y="10391"/>
                  </a:lnTo>
                  <a:lnTo>
                    <a:pt x="10440" y="10423"/>
                  </a:lnTo>
                  <a:lnTo>
                    <a:pt x="11105" y="10539"/>
                  </a:lnTo>
                  <a:lnTo>
                    <a:pt x="11613" y="10629"/>
                  </a:lnTo>
                  <a:lnTo>
                    <a:pt x="11277" y="12452"/>
                  </a:lnTo>
                  <a:lnTo>
                    <a:pt x="10845" y="14797"/>
                  </a:lnTo>
                  <a:lnTo>
                    <a:pt x="10104" y="14604"/>
                  </a:lnTo>
                  <a:lnTo>
                    <a:pt x="9404" y="14417"/>
                  </a:lnTo>
                  <a:close/>
                  <a:moveTo>
                    <a:pt x="12539" y="14565"/>
                  </a:moveTo>
                  <a:lnTo>
                    <a:pt x="12216" y="14488"/>
                  </a:lnTo>
                  <a:lnTo>
                    <a:pt x="11729" y="14372"/>
                  </a:lnTo>
                  <a:lnTo>
                    <a:pt x="12038" y="12794"/>
                  </a:lnTo>
                  <a:lnTo>
                    <a:pt x="12450" y="10707"/>
                  </a:lnTo>
                  <a:lnTo>
                    <a:pt x="13046" y="10784"/>
                  </a:lnTo>
                  <a:lnTo>
                    <a:pt x="13485" y="10842"/>
                  </a:lnTo>
                  <a:lnTo>
                    <a:pt x="12985" y="12807"/>
                  </a:lnTo>
                  <a:lnTo>
                    <a:pt x="12539" y="14565"/>
                  </a:lnTo>
                  <a:close/>
                  <a:moveTo>
                    <a:pt x="12985" y="17271"/>
                  </a:moveTo>
                  <a:lnTo>
                    <a:pt x="13993" y="17471"/>
                  </a:lnTo>
                  <a:lnTo>
                    <a:pt x="13506" y="18914"/>
                  </a:lnTo>
                  <a:lnTo>
                    <a:pt x="12752" y="18791"/>
                  </a:lnTo>
                  <a:lnTo>
                    <a:pt x="12985" y="17271"/>
                  </a:lnTo>
                  <a:close/>
                  <a:moveTo>
                    <a:pt x="13753" y="18952"/>
                  </a:moveTo>
                  <a:lnTo>
                    <a:pt x="14213" y="17509"/>
                  </a:lnTo>
                  <a:lnTo>
                    <a:pt x="15173" y="17696"/>
                  </a:lnTo>
                  <a:lnTo>
                    <a:pt x="14898" y="19139"/>
                  </a:lnTo>
                  <a:lnTo>
                    <a:pt x="13753" y="18952"/>
                  </a:lnTo>
                  <a:close/>
                  <a:moveTo>
                    <a:pt x="19556" y="11956"/>
                  </a:moveTo>
                  <a:cubicBezTo>
                    <a:pt x="19796" y="12311"/>
                    <a:pt x="19858" y="12665"/>
                    <a:pt x="19844" y="13026"/>
                  </a:cubicBezTo>
                  <a:lnTo>
                    <a:pt x="19302" y="13013"/>
                  </a:lnTo>
                  <a:lnTo>
                    <a:pt x="19556" y="11956"/>
                  </a:lnTo>
                  <a:close/>
                  <a:moveTo>
                    <a:pt x="19234" y="12105"/>
                  </a:moveTo>
                  <a:lnTo>
                    <a:pt x="19021" y="13000"/>
                  </a:lnTo>
                  <a:lnTo>
                    <a:pt x="18465" y="12987"/>
                  </a:lnTo>
                  <a:cubicBezTo>
                    <a:pt x="18630" y="12646"/>
                    <a:pt x="18856" y="12362"/>
                    <a:pt x="19234" y="12105"/>
                  </a:cubicBezTo>
                  <a:close/>
                  <a:moveTo>
                    <a:pt x="18383" y="13187"/>
                  </a:moveTo>
                  <a:lnTo>
                    <a:pt x="18973" y="13219"/>
                  </a:lnTo>
                  <a:lnTo>
                    <a:pt x="18760" y="14127"/>
                  </a:lnTo>
                  <a:lnTo>
                    <a:pt x="18150" y="14018"/>
                  </a:lnTo>
                  <a:cubicBezTo>
                    <a:pt x="18218" y="13702"/>
                    <a:pt x="18287" y="13432"/>
                    <a:pt x="18383" y="13187"/>
                  </a:cubicBezTo>
                  <a:close/>
                  <a:moveTo>
                    <a:pt x="19028" y="14172"/>
                  </a:moveTo>
                  <a:lnTo>
                    <a:pt x="19254" y="13232"/>
                  </a:lnTo>
                  <a:lnTo>
                    <a:pt x="19823" y="13264"/>
                  </a:lnTo>
                  <a:cubicBezTo>
                    <a:pt x="19782" y="13599"/>
                    <a:pt x="19693" y="13934"/>
                    <a:pt x="19638" y="14282"/>
                  </a:cubicBezTo>
                  <a:lnTo>
                    <a:pt x="19028" y="14172"/>
                  </a:ln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0" name="Shape">
              <a:extLst>
                <a:ext uri="{FF2B5EF4-FFF2-40B4-BE49-F238E27FC236}">
                  <a16:creationId xmlns:a16="http://schemas.microsoft.com/office/drawing/2014/main" id="{48720DBC-9640-2140-95E0-68E650A52087}"/>
                </a:ext>
              </a:extLst>
            </p:cNvPr>
            <p:cNvSpPr/>
            <p:nvPr/>
          </p:nvSpPr>
          <p:spPr>
            <a:xfrm>
              <a:off x="19215100" y="7645399"/>
              <a:ext cx="1573529" cy="2650493"/>
            </a:xfrm>
            <a:custGeom>
              <a:avLst/>
              <a:gdLst/>
              <a:ahLst/>
              <a:cxnLst>
                <a:cxn ang="0">
                  <a:pos x="wd2" y="hd2"/>
                </a:cxn>
                <a:cxn ang="5400000">
                  <a:pos x="wd2" y="hd2"/>
                </a:cxn>
                <a:cxn ang="10800000">
                  <a:pos x="wd2" y="hd2"/>
                </a:cxn>
                <a:cxn ang="16200000">
                  <a:pos x="wd2" y="hd2"/>
                </a:cxn>
              </a:cxnLst>
              <a:rect l="0" t="0" r="r" b="b"/>
              <a:pathLst>
                <a:path w="21600" h="21600" extrusionOk="0">
                  <a:moveTo>
                    <a:pt x="17224" y="9553"/>
                  </a:moveTo>
                  <a:cubicBezTo>
                    <a:pt x="18044" y="9201"/>
                    <a:pt x="18828" y="8818"/>
                    <a:pt x="19560" y="8404"/>
                  </a:cubicBezTo>
                  <a:cubicBezTo>
                    <a:pt x="18532" y="8756"/>
                    <a:pt x="17503" y="9108"/>
                    <a:pt x="16457" y="9449"/>
                  </a:cubicBezTo>
                  <a:cubicBezTo>
                    <a:pt x="16422" y="9449"/>
                    <a:pt x="16405" y="9439"/>
                    <a:pt x="16370" y="9439"/>
                  </a:cubicBezTo>
                  <a:cubicBezTo>
                    <a:pt x="16353" y="9460"/>
                    <a:pt x="16335" y="9480"/>
                    <a:pt x="16318" y="9501"/>
                  </a:cubicBezTo>
                  <a:cubicBezTo>
                    <a:pt x="16178" y="9553"/>
                    <a:pt x="16039" y="9594"/>
                    <a:pt x="15899" y="9646"/>
                  </a:cubicBezTo>
                  <a:cubicBezTo>
                    <a:pt x="15934" y="9574"/>
                    <a:pt x="15952" y="9511"/>
                    <a:pt x="15969" y="9439"/>
                  </a:cubicBezTo>
                  <a:cubicBezTo>
                    <a:pt x="16178" y="8311"/>
                    <a:pt x="16387" y="7193"/>
                    <a:pt x="16579" y="6065"/>
                  </a:cubicBezTo>
                  <a:cubicBezTo>
                    <a:pt x="16248" y="7286"/>
                    <a:pt x="15899" y="8508"/>
                    <a:pt x="15568" y="9718"/>
                  </a:cubicBezTo>
                  <a:cubicBezTo>
                    <a:pt x="15551" y="9739"/>
                    <a:pt x="15533" y="9749"/>
                    <a:pt x="15516" y="9770"/>
                  </a:cubicBezTo>
                  <a:cubicBezTo>
                    <a:pt x="14940" y="9967"/>
                    <a:pt x="14365" y="10163"/>
                    <a:pt x="13790" y="10360"/>
                  </a:cubicBezTo>
                  <a:lnTo>
                    <a:pt x="13563" y="10226"/>
                  </a:lnTo>
                  <a:cubicBezTo>
                    <a:pt x="13964" y="9656"/>
                    <a:pt x="14348" y="9087"/>
                    <a:pt x="14749" y="8518"/>
                  </a:cubicBezTo>
                  <a:cubicBezTo>
                    <a:pt x="13738" y="9387"/>
                    <a:pt x="12936" y="10433"/>
                    <a:pt x="12081" y="11436"/>
                  </a:cubicBezTo>
                  <a:cubicBezTo>
                    <a:pt x="12064" y="11178"/>
                    <a:pt x="11994" y="10919"/>
                    <a:pt x="11907" y="10671"/>
                  </a:cubicBezTo>
                  <a:cubicBezTo>
                    <a:pt x="11645" y="9977"/>
                    <a:pt x="11192" y="9284"/>
                    <a:pt x="11088" y="8580"/>
                  </a:cubicBezTo>
                  <a:cubicBezTo>
                    <a:pt x="11157" y="9832"/>
                    <a:pt x="11227" y="11085"/>
                    <a:pt x="11279" y="12327"/>
                  </a:cubicBezTo>
                  <a:cubicBezTo>
                    <a:pt x="10844" y="12803"/>
                    <a:pt x="10355" y="13248"/>
                    <a:pt x="9815" y="13662"/>
                  </a:cubicBezTo>
                  <a:cubicBezTo>
                    <a:pt x="9728" y="13465"/>
                    <a:pt x="9623" y="13268"/>
                    <a:pt x="9519" y="13072"/>
                  </a:cubicBezTo>
                  <a:cubicBezTo>
                    <a:pt x="9344" y="12730"/>
                    <a:pt x="9048" y="12378"/>
                    <a:pt x="8734" y="12026"/>
                  </a:cubicBezTo>
                  <a:lnTo>
                    <a:pt x="8647" y="11902"/>
                  </a:lnTo>
                  <a:cubicBezTo>
                    <a:pt x="8804" y="11519"/>
                    <a:pt x="8874" y="11126"/>
                    <a:pt x="8839" y="10733"/>
                  </a:cubicBezTo>
                  <a:cubicBezTo>
                    <a:pt x="8786" y="10267"/>
                    <a:pt x="8595" y="9822"/>
                    <a:pt x="8560" y="9356"/>
                  </a:cubicBezTo>
                  <a:cubicBezTo>
                    <a:pt x="8490" y="8611"/>
                    <a:pt x="8804" y="7876"/>
                    <a:pt x="9100" y="7152"/>
                  </a:cubicBezTo>
                  <a:cubicBezTo>
                    <a:pt x="9153" y="7027"/>
                    <a:pt x="9205" y="6914"/>
                    <a:pt x="9257" y="6789"/>
                  </a:cubicBezTo>
                  <a:cubicBezTo>
                    <a:pt x="9728" y="6831"/>
                    <a:pt x="10216" y="6831"/>
                    <a:pt x="10599" y="6665"/>
                  </a:cubicBezTo>
                  <a:cubicBezTo>
                    <a:pt x="11000" y="6489"/>
                    <a:pt x="11192" y="6168"/>
                    <a:pt x="11611" y="6003"/>
                  </a:cubicBezTo>
                  <a:cubicBezTo>
                    <a:pt x="11907" y="5879"/>
                    <a:pt x="12291" y="5858"/>
                    <a:pt x="12657" y="5806"/>
                  </a:cubicBezTo>
                  <a:cubicBezTo>
                    <a:pt x="13720" y="5661"/>
                    <a:pt x="14679" y="5258"/>
                    <a:pt x="15272" y="4709"/>
                  </a:cubicBezTo>
                  <a:cubicBezTo>
                    <a:pt x="13371" y="5185"/>
                    <a:pt x="11471" y="5661"/>
                    <a:pt x="9571" y="6148"/>
                  </a:cubicBezTo>
                  <a:cubicBezTo>
                    <a:pt x="10233" y="5165"/>
                    <a:pt x="10896" y="4171"/>
                    <a:pt x="11558" y="3188"/>
                  </a:cubicBezTo>
                  <a:cubicBezTo>
                    <a:pt x="10495" y="3954"/>
                    <a:pt x="10059" y="4958"/>
                    <a:pt x="9641" y="5920"/>
                  </a:cubicBezTo>
                  <a:cubicBezTo>
                    <a:pt x="9606" y="6003"/>
                    <a:pt x="9571" y="6075"/>
                    <a:pt x="9536" y="6158"/>
                  </a:cubicBezTo>
                  <a:cubicBezTo>
                    <a:pt x="9414" y="6189"/>
                    <a:pt x="9292" y="6220"/>
                    <a:pt x="9170" y="6251"/>
                  </a:cubicBezTo>
                  <a:lnTo>
                    <a:pt x="8996" y="6665"/>
                  </a:lnTo>
                  <a:cubicBezTo>
                    <a:pt x="8926" y="6696"/>
                    <a:pt x="8856" y="6727"/>
                    <a:pt x="8786" y="6758"/>
                  </a:cubicBezTo>
                  <a:cubicBezTo>
                    <a:pt x="8891" y="6769"/>
                    <a:pt x="9013" y="6789"/>
                    <a:pt x="9135" y="6800"/>
                  </a:cubicBezTo>
                  <a:cubicBezTo>
                    <a:pt x="9100" y="6852"/>
                    <a:pt x="9065" y="6893"/>
                    <a:pt x="9031" y="6945"/>
                  </a:cubicBezTo>
                  <a:cubicBezTo>
                    <a:pt x="8943" y="7079"/>
                    <a:pt x="8839" y="7214"/>
                    <a:pt x="8717" y="7359"/>
                  </a:cubicBezTo>
                  <a:cubicBezTo>
                    <a:pt x="8699" y="6510"/>
                    <a:pt x="8455" y="5661"/>
                    <a:pt x="7950" y="4875"/>
                  </a:cubicBezTo>
                  <a:cubicBezTo>
                    <a:pt x="8246" y="4471"/>
                    <a:pt x="8124" y="3923"/>
                    <a:pt x="8246" y="3457"/>
                  </a:cubicBezTo>
                  <a:cubicBezTo>
                    <a:pt x="8612" y="2173"/>
                    <a:pt x="11262" y="1294"/>
                    <a:pt x="11018" y="0"/>
                  </a:cubicBezTo>
                  <a:cubicBezTo>
                    <a:pt x="9728" y="1377"/>
                    <a:pt x="8542" y="2794"/>
                    <a:pt x="7514" y="4243"/>
                  </a:cubicBezTo>
                  <a:cubicBezTo>
                    <a:pt x="7479" y="4192"/>
                    <a:pt x="7444" y="4150"/>
                    <a:pt x="7409" y="4099"/>
                  </a:cubicBezTo>
                  <a:cubicBezTo>
                    <a:pt x="7409" y="4067"/>
                    <a:pt x="7409" y="4026"/>
                    <a:pt x="7427" y="3995"/>
                  </a:cubicBezTo>
                  <a:lnTo>
                    <a:pt x="7409" y="4088"/>
                  </a:lnTo>
                  <a:cubicBezTo>
                    <a:pt x="7322" y="3964"/>
                    <a:pt x="7235" y="3840"/>
                    <a:pt x="7165" y="3716"/>
                  </a:cubicBezTo>
                  <a:cubicBezTo>
                    <a:pt x="7217" y="3923"/>
                    <a:pt x="7287" y="4119"/>
                    <a:pt x="7339" y="4326"/>
                  </a:cubicBezTo>
                  <a:lnTo>
                    <a:pt x="7252" y="4626"/>
                  </a:lnTo>
                  <a:cubicBezTo>
                    <a:pt x="7287" y="4564"/>
                    <a:pt x="7339" y="4513"/>
                    <a:pt x="7374" y="4461"/>
                  </a:cubicBezTo>
                  <a:cubicBezTo>
                    <a:pt x="7392" y="4502"/>
                    <a:pt x="7409" y="4554"/>
                    <a:pt x="7409" y="4595"/>
                  </a:cubicBezTo>
                  <a:cubicBezTo>
                    <a:pt x="7427" y="4802"/>
                    <a:pt x="7479" y="5009"/>
                    <a:pt x="7566" y="5206"/>
                  </a:cubicBezTo>
                  <a:cubicBezTo>
                    <a:pt x="7566" y="5206"/>
                    <a:pt x="7584" y="5196"/>
                    <a:pt x="7584" y="5196"/>
                  </a:cubicBezTo>
                  <a:lnTo>
                    <a:pt x="8351" y="7835"/>
                  </a:lnTo>
                  <a:cubicBezTo>
                    <a:pt x="7897" y="8404"/>
                    <a:pt x="7427" y="9015"/>
                    <a:pt x="7305" y="9584"/>
                  </a:cubicBezTo>
                  <a:lnTo>
                    <a:pt x="6834" y="9149"/>
                  </a:lnTo>
                  <a:lnTo>
                    <a:pt x="6607" y="9553"/>
                  </a:lnTo>
                  <a:cubicBezTo>
                    <a:pt x="5404" y="8083"/>
                    <a:pt x="3766" y="6624"/>
                    <a:pt x="2911" y="5392"/>
                  </a:cubicBezTo>
                  <a:cubicBezTo>
                    <a:pt x="2580" y="4916"/>
                    <a:pt x="2231" y="4430"/>
                    <a:pt x="2022" y="3923"/>
                  </a:cubicBezTo>
                  <a:cubicBezTo>
                    <a:pt x="2388" y="5434"/>
                    <a:pt x="3173" y="6914"/>
                    <a:pt x="4341" y="8269"/>
                  </a:cubicBezTo>
                  <a:cubicBezTo>
                    <a:pt x="4724" y="8715"/>
                    <a:pt x="5335" y="9253"/>
                    <a:pt x="5770" y="9770"/>
                  </a:cubicBezTo>
                  <a:cubicBezTo>
                    <a:pt x="5561" y="9553"/>
                    <a:pt x="5300" y="9356"/>
                    <a:pt x="5003" y="9160"/>
                  </a:cubicBezTo>
                  <a:cubicBezTo>
                    <a:pt x="4393" y="8777"/>
                    <a:pt x="3713" y="8445"/>
                    <a:pt x="3016" y="8125"/>
                  </a:cubicBezTo>
                  <a:cubicBezTo>
                    <a:pt x="2598" y="7928"/>
                    <a:pt x="2179" y="7731"/>
                    <a:pt x="1674" y="7607"/>
                  </a:cubicBezTo>
                  <a:cubicBezTo>
                    <a:pt x="1203" y="7493"/>
                    <a:pt x="680" y="7462"/>
                    <a:pt x="209" y="7359"/>
                  </a:cubicBezTo>
                  <a:cubicBezTo>
                    <a:pt x="139" y="7348"/>
                    <a:pt x="70" y="7328"/>
                    <a:pt x="0" y="7307"/>
                  </a:cubicBezTo>
                  <a:lnTo>
                    <a:pt x="0" y="7669"/>
                  </a:lnTo>
                  <a:cubicBezTo>
                    <a:pt x="262" y="7814"/>
                    <a:pt x="558" y="7928"/>
                    <a:pt x="872" y="8031"/>
                  </a:cubicBezTo>
                  <a:cubicBezTo>
                    <a:pt x="907" y="8042"/>
                    <a:pt x="924" y="8052"/>
                    <a:pt x="959" y="8062"/>
                  </a:cubicBezTo>
                  <a:cubicBezTo>
                    <a:pt x="959" y="8062"/>
                    <a:pt x="959" y="8062"/>
                    <a:pt x="959" y="8062"/>
                  </a:cubicBezTo>
                  <a:cubicBezTo>
                    <a:pt x="680" y="8104"/>
                    <a:pt x="349" y="8187"/>
                    <a:pt x="0" y="8269"/>
                  </a:cubicBezTo>
                  <a:lnTo>
                    <a:pt x="0" y="8311"/>
                  </a:lnTo>
                  <a:lnTo>
                    <a:pt x="1796" y="8301"/>
                  </a:lnTo>
                  <a:cubicBezTo>
                    <a:pt x="1796" y="8301"/>
                    <a:pt x="1796" y="8301"/>
                    <a:pt x="1796" y="8290"/>
                  </a:cubicBezTo>
                  <a:cubicBezTo>
                    <a:pt x="2354" y="8435"/>
                    <a:pt x="2911" y="8580"/>
                    <a:pt x="3417" y="8787"/>
                  </a:cubicBezTo>
                  <a:cubicBezTo>
                    <a:pt x="5840" y="9791"/>
                    <a:pt x="6015" y="11281"/>
                    <a:pt x="6939" y="12689"/>
                  </a:cubicBezTo>
                  <a:cubicBezTo>
                    <a:pt x="6224" y="12730"/>
                    <a:pt x="5492" y="12679"/>
                    <a:pt x="4759" y="12616"/>
                  </a:cubicBezTo>
                  <a:cubicBezTo>
                    <a:pt x="3835" y="11478"/>
                    <a:pt x="2057" y="10588"/>
                    <a:pt x="0" y="10267"/>
                  </a:cubicBezTo>
                  <a:lnTo>
                    <a:pt x="0" y="10464"/>
                  </a:lnTo>
                  <a:cubicBezTo>
                    <a:pt x="87" y="10484"/>
                    <a:pt x="174" y="10505"/>
                    <a:pt x="262" y="10526"/>
                  </a:cubicBezTo>
                  <a:cubicBezTo>
                    <a:pt x="680" y="10629"/>
                    <a:pt x="959" y="10857"/>
                    <a:pt x="1203" y="11074"/>
                  </a:cubicBezTo>
                  <a:cubicBezTo>
                    <a:pt x="1743" y="11530"/>
                    <a:pt x="2266" y="11985"/>
                    <a:pt x="2807" y="12430"/>
                  </a:cubicBezTo>
                  <a:cubicBezTo>
                    <a:pt x="1831" y="12358"/>
                    <a:pt x="872" y="12368"/>
                    <a:pt x="0" y="12637"/>
                  </a:cubicBezTo>
                  <a:lnTo>
                    <a:pt x="0" y="12689"/>
                  </a:lnTo>
                  <a:cubicBezTo>
                    <a:pt x="418" y="12896"/>
                    <a:pt x="1116" y="12710"/>
                    <a:pt x="1674" y="12772"/>
                  </a:cubicBezTo>
                  <a:cubicBezTo>
                    <a:pt x="2371" y="12844"/>
                    <a:pt x="2772" y="13289"/>
                    <a:pt x="3417" y="13465"/>
                  </a:cubicBezTo>
                  <a:cubicBezTo>
                    <a:pt x="3940" y="13610"/>
                    <a:pt x="4568" y="13569"/>
                    <a:pt x="5160" y="13558"/>
                  </a:cubicBezTo>
                  <a:cubicBezTo>
                    <a:pt x="6154" y="13548"/>
                    <a:pt x="7148" y="13662"/>
                    <a:pt x="8072" y="13900"/>
                  </a:cubicBezTo>
                  <a:cubicBezTo>
                    <a:pt x="8194" y="14003"/>
                    <a:pt x="8298" y="14107"/>
                    <a:pt x="8403" y="14210"/>
                  </a:cubicBezTo>
                  <a:cubicBezTo>
                    <a:pt x="9519" y="15390"/>
                    <a:pt x="9100" y="16849"/>
                    <a:pt x="9065" y="18205"/>
                  </a:cubicBezTo>
                  <a:cubicBezTo>
                    <a:pt x="9048" y="19168"/>
                    <a:pt x="9222" y="20130"/>
                    <a:pt x="9606" y="21062"/>
                  </a:cubicBezTo>
                  <a:cubicBezTo>
                    <a:pt x="9536" y="21238"/>
                    <a:pt x="9484" y="21424"/>
                    <a:pt x="9414" y="21600"/>
                  </a:cubicBezTo>
                  <a:cubicBezTo>
                    <a:pt x="9519" y="21538"/>
                    <a:pt x="9641" y="21486"/>
                    <a:pt x="9763" y="21434"/>
                  </a:cubicBezTo>
                  <a:cubicBezTo>
                    <a:pt x="9780" y="21455"/>
                    <a:pt x="9780" y="21476"/>
                    <a:pt x="9798" y="21507"/>
                  </a:cubicBezTo>
                  <a:lnTo>
                    <a:pt x="9780" y="21434"/>
                  </a:lnTo>
                  <a:cubicBezTo>
                    <a:pt x="11157" y="20855"/>
                    <a:pt x="13110" y="20772"/>
                    <a:pt x="14592" y="21248"/>
                  </a:cubicBezTo>
                  <a:cubicBezTo>
                    <a:pt x="13249" y="19634"/>
                    <a:pt x="11907" y="18009"/>
                    <a:pt x="10983" y="16291"/>
                  </a:cubicBezTo>
                  <a:cubicBezTo>
                    <a:pt x="10739" y="15825"/>
                    <a:pt x="10512" y="15349"/>
                    <a:pt x="10303" y="14873"/>
                  </a:cubicBezTo>
                  <a:cubicBezTo>
                    <a:pt x="11210" y="13548"/>
                    <a:pt x="12134" y="12223"/>
                    <a:pt x="13040" y="10909"/>
                  </a:cubicBezTo>
                  <a:cubicBezTo>
                    <a:pt x="14104" y="10660"/>
                    <a:pt x="15115" y="10350"/>
                    <a:pt x="16091" y="9998"/>
                  </a:cubicBezTo>
                  <a:cubicBezTo>
                    <a:pt x="16091" y="10019"/>
                    <a:pt x="16091" y="10050"/>
                    <a:pt x="16108" y="10070"/>
                  </a:cubicBezTo>
                  <a:cubicBezTo>
                    <a:pt x="16161" y="10029"/>
                    <a:pt x="16213" y="9977"/>
                    <a:pt x="16265" y="9936"/>
                  </a:cubicBezTo>
                  <a:cubicBezTo>
                    <a:pt x="16353" y="9905"/>
                    <a:pt x="16440" y="9874"/>
                    <a:pt x="16527" y="9832"/>
                  </a:cubicBezTo>
                  <a:lnTo>
                    <a:pt x="16597" y="9863"/>
                  </a:lnTo>
                  <a:lnTo>
                    <a:pt x="21600" y="10019"/>
                  </a:lnTo>
                  <a:cubicBezTo>
                    <a:pt x="20170" y="9884"/>
                    <a:pt x="18689" y="9739"/>
                    <a:pt x="17224" y="9553"/>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1" name="Shape">
              <a:extLst>
                <a:ext uri="{FF2B5EF4-FFF2-40B4-BE49-F238E27FC236}">
                  <a16:creationId xmlns:a16="http://schemas.microsoft.com/office/drawing/2014/main" id="{012D11A9-4D6C-A144-8E7C-A5DA2C53B71A}"/>
                </a:ext>
              </a:extLst>
            </p:cNvPr>
            <p:cNvSpPr/>
            <p:nvPr/>
          </p:nvSpPr>
          <p:spPr>
            <a:xfrm>
              <a:off x="30314899" y="8293100"/>
              <a:ext cx="1412865" cy="1563107"/>
            </a:xfrm>
            <a:custGeom>
              <a:avLst/>
              <a:gdLst/>
              <a:ahLst/>
              <a:cxnLst>
                <a:cxn ang="0">
                  <a:pos x="wd2" y="hd2"/>
                </a:cxn>
                <a:cxn ang="5400000">
                  <a:pos x="wd2" y="hd2"/>
                </a:cxn>
                <a:cxn ang="10800000">
                  <a:pos x="wd2" y="hd2"/>
                </a:cxn>
                <a:cxn ang="16200000">
                  <a:pos x="wd2" y="hd2"/>
                </a:cxn>
              </a:cxnLst>
              <a:rect l="0" t="0" r="r" b="b"/>
              <a:pathLst>
                <a:path w="21512" h="21544" extrusionOk="0">
                  <a:moveTo>
                    <a:pt x="21358" y="4912"/>
                  </a:moveTo>
                  <a:cubicBezTo>
                    <a:pt x="20642" y="4929"/>
                    <a:pt x="20004" y="4176"/>
                    <a:pt x="19269" y="4404"/>
                  </a:cubicBezTo>
                  <a:cubicBezTo>
                    <a:pt x="18863" y="4527"/>
                    <a:pt x="18573" y="4842"/>
                    <a:pt x="18283" y="5174"/>
                  </a:cubicBezTo>
                  <a:cubicBezTo>
                    <a:pt x="18264" y="5174"/>
                    <a:pt x="18225" y="5174"/>
                    <a:pt x="18206" y="5192"/>
                  </a:cubicBezTo>
                  <a:cubicBezTo>
                    <a:pt x="18148" y="5244"/>
                    <a:pt x="18090" y="5314"/>
                    <a:pt x="18032" y="5367"/>
                  </a:cubicBezTo>
                  <a:cubicBezTo>
                    <a:pt x="17974" y="5384"/>
                    <a:pt x="17935" y="5419"/>
                    <a:pt x="17896" y="5437"/>
                  </a:cubicBezTo>
                  <a:cubicBezTo>
                    <a:pt x="17858" y="5454"/>
                    <a:pt x="17858" y="5507"/>
                    <a:pt x="17896" y="5542"/>
                  </a:cubicBezTo>
                  <a:cubicBezTo>
                    <a:pt x="17858" y="5594"/>
                    <a:pt x="17819" y="5629"/>
                    <a:pt x="17800" y="5682"/>
                  </a:cubicBezTo>
                  <a:cubicBezTo>
                    <a:pt x="17780" y="5717"/>
                    <a:pt x="17780" y="5769"/>
                    <a:pt x="17800" y="5787"/>
                  </a:cubicBezTo>
                  <a:cubicBezTo>
                    <a:pt x="17780" y="5787"/>
                    <a:pt x="17742" y="5804"/>
                    <a:pt x="17722" y="5804"/>
                  </a:cubicBezTo>
                  <a:cubicBezTo>
                    <a:pt x="17394" y="5857"/>
                    <a:pt x="17181" y="6119"/>
                    <a:pt x="16813" y="6137"/>
                  </a:cubicBezTo>
                  <a:cubicBezTo>
                    <a:pt x="16523" y="6154"/>
                    <a:pt x="16253" y="6067"/>
                    <a:pt x="16001" y="6014"/>
                  </a:cubicBezTo>
                  <a:cubicBezTo>
                    <a:pt x="16059" y="5822"/>
                    <a:pt x="15827" y="5577"/>
                    <a:pt x="15557" y="5699"/>
                  </a:cubicBezTo>
                  <a:cubicBezTo>
                    <a:pt x="15402" y="5769"/>
                    <a:pt x="15247" y="5857"/>
                    <a:pt x="15131" y="5944"/>
                  </a:cubicBezTo>
                  <a:cubicBezTo>
                    <a:pt x="15131" y="5944"/>
                    <a:pt x="15131" y="5944"/>
                    <a:pt x="15131" y="5944"/>
                  </a:cubicBezTo>
                  <a:cubicBezTo>
                    <a:pt x="15131" y="5944"/>
                    <a:pt x="15131" y="5927"/>
                    <a:pt x="15150" y="5927"/>
                  </a:cubicBezTo>
                  <a:cubicBezTo>
                    <a:pt x="15324" y="5874"/>
                    <a:pt x="15479" y="5682"/>
                    <a:pt x="15576" y="5594"/>
                  </a:cubicBezTo>
                  <a:cubicBezTo>
                    <a:pt x="15692" y="5472"/>
                    <a:pt x="15808" y="5332"/>
                    <a:pt x="15924" y="5227"/>
                  </a:cubicBezTo>
                  <a:cubicBezTo>
                    <a:pt x="16523" y="5227"/>
                    <a:pt x="17123" y="5122"/>
                    <a:pt x="17703" y="5069"/>
                  </a:cubicBezTo>
                  <a:cubicBezTo>
                    <a:pt x="17819" y="5052"/>
                    <a:pt x="17819" y="4894"/>
                    <a:pt x="17703" y="4894"/>
                  </a:cubicBezTo>
                  <a:cubicBezTo>
                    <a:pt x="17355" y="4912"/>
                    <a:pt x="16988" y="4947"/>
                    <a:pt x="16639" y="4982"/>
                  </a:cubicBezTo>
                  <a:cubicBezTo>
                    <a:pt x="16813" y="4859"/>
                    <a:pt x="16871" y="4719"/>
                    <a:pt x="16968" y="4544"/>
                  </a:cubicBezTo>
                  <a:cubicBezTo>
                    <a:pt x="17123" y="4246"/>
                    <a:pt x="17510" y="4141"/>
                    <a:pt x="17838" y="4036"/>
                  </a:cubicBezTo>
                  <a:cubicBezTo>
                    <a:pt x="18206" y="3914"/>
                    <a:pt x="18612" y="4089"/>
                    <a:pt x="18612" y="3651"/>
                  </a:cubicBezTo>
                  <a:cubicBezTo>
                    <a:pt x="18612" y="3511"/>
                    <a:pt x="18380" y="3511"/>
                    <a:pt x="18380" y="3651"/>
                  </a:cubicBezTo>
                  <a:cubicBezTo>
                    <a:pt x="18380" y="3826"/>
                    <a:pt x="18167" y="3774"/>
                    <a:pt x="17993" y="3809"/>
                  </a:cubicBezTo>
                  <a:cubicBezTo>
                    <a:pt x="17742" y="3861"/>
                    <a:pt x="17510" y="4001"/>
                    <a:pt x="17258" y="4089"/>
                  </a:cubicBezTo>
                  <a:cubicBezTo>
                    <a:pt x="17123" y="4141"/>
                    <a:pt x="17007" y="4194"/>
                    <a:pt x="16929" y="4299"/>
                  </a:cubicBezTo>
                  <a:cubicBezTo>
                    <a:pt x="16775" y="4527"/>
                    <a:pt x="16794" y="4772"/>
                    <a:pt x="16601" y="4982"/>
                  </a:cubicBezTo>
                  <a:cubicBezTo>
                    <a:pt x="16601" y="4982"/>
                    <a:pt x="16601" y="4999"/>
                    <a:pt x="16601" y="4999"/>
                  </a:cubicBezTo>
                  <a:cubicBezTo>
                    <a:pt x="16446" y="5017"/>
                    <a:pt x="16311" y="5034"/>
                    <a:pt x="16156" y="5052"/>
                  </a:cubicBezTo>
                  <a:cubicBezTo>
                    <a:pt x="16195" y="5034"/>
                    <a:pt x="16233" y="5017"/>
                    <a:pt x="16272" y="4999"/>
                  </a:cubicBezTo>
                  <a:cubicBezTo>
                    <a:pt x="16330" y="5034"/>
                    <a:pt x="16427" y="4964"/>
                    <a:pt x="16427" y="4912"/>
                  </a:cubicBezTo>
                  <a:cubicBezTo>
                    <a:pt x="16427" y="4894"/>
                    <a:pt x="16427" y="4877"/>
                    <a:pt x="16427" y="4859"/>
                  </a:cubicBezTo>
                  <a:cubicBezTo>
                    <a:pt x="16446" y="4772"/>
                    <a:pt x="16330" y="4719"/>
                    <a:pt x="16253" y="4737"/>
                  </a:cubicBezTo>
                  <a:cubicBezTo>
                    <a:pt x="16021" y="4789"/>
                    <a:pt x="15847" y="4947"/>
                    <a:pt x="15711" y="5104"/>
                  </a:cubicBezTo>
                  <a:cubicBezTo>
                    <a:pt x="15711" y="5104"/>
                    <a:pt x="15711" y="5104"/>
                    <a:pt x="15711" y="5104"/>
                  </a:cubicBezTo>
                  <a:cubicBezTo>
                    <a:pt x="15827" y="4912"/>
                    <a:pt x="15924" y="4719"/>
                    <a:pt x="16021" y="4509"/>
                  </a:cubicBezTo>
                  <a:cubicBezTo>
                    <a:pt x="16079" y="4369"/>
                    <a:pt x="15885" y="4299"/>
                    <a:pt x="15808" y="4422"/>
                  </a:cubicBezTo>
                  <a:cubicBezTo>
                    <a:pt x="15711" y="4632"/>
                    <a:pt x="15615" y="4824"/>
                    <a:pt x="15499" y="5017"/>
                  </a:cubicBezTo>
                  <a:cubicBezTo>
                    <a:pt x="15479" y="4982"/>
                    <a:pt x="15441" y="4947"/>
                    <a:pt x="15421" y="4929"/>
                  </a:cubicBezTo>
                  <a:cubicBezTo>
                    <a:pt x="15363" y="4859"/>
                    <a:pt x="15325" y="4789"/>
                    <a:pt x="15305" y="4719"/>
                  </a:cubicBezTo>
                  <a:cubicBezTo>
                    <a:pt x="15305" y="4702"/>
                    <a:pt x="15305" y="4684"/>
                    <a:pt x="15305" y="4667"/>
                  </a:cubicBezTo>
                  <a:cubicBezTo>
                    <a:pt x="15325" y="4702"/>
                    <a:pt x="15363" y="4737"/>
                    <a:pt x="15383" y="4754"/>
                  </a:cubicBezTo>
                  <a:cubicBezTo>
                    <a:pt x="15441" y="4789"/>
                    <a:pt x="15518" y="4737"/>
                    <a:pt x="15479" y="4684"/>
                  </a:cubicBezTo>
                  <a:cubicBezTo>
                    <a:pt x="15421" y="4579"/>
                    <a:pt x="15363" y="4457"/>
                    <a:pt x="15344" y="4334"/>
                  </a:cubicBezTo>
                  <a:cubicBezTo>
                    <a:pt x="15363" y="4281"/>
                    <a:pt x="15383" y="4229"/>
                    <a:pt x="15441" y="4176"/>
                  </a:cubicBezTo>
                  <a:cubicBezTo>
                    <a:pt x="15441" y="4176"/>
                    <a:pt x="15441" y="4159"/>
                    <a:pt x="15421" y="4159"/>
                  </a:cubicBezTo>
                  <a:cubicBezTo>
                    <a:pt x="15383" y="4194"/>
                    <a:pt x="15344" y="4246"/>
                    <a:pt x="15324" y="4281"/>
                  </a:cubicBezTo>
                  <a:cubicBezTo>
                    <a:pt x="15305" y="4124"/>
                    <a:pt x="15286" y="3949"/>
                    <a:pt x="15305" y="3791"/>
                  </a:cubicBezTo>
                  <a:cubicBezTo>
                    <a:pt x="15324" y="3791"/>
                    <a:pt x="15324" y="3791"/>
                    <a:pt x="15344" y="3791"/>
                  </a:cubicBezTo>
                  <a:cubicBezTo>
                    <a:pt x="15421" y="3774"/>
                    <a:pt x="15421" y="3669"/>
                    <a:pt x="15344" y="3651"/>
                  </a:cubicBezTo>
                  <a:cubicBezTo>
                    <a:pt x="15344" y="3651"/>
                    <a:pt x="15324" y="3651"/>
                    <a:pt x="15324" y="3651"/>
                  </a:cubicBezTo>
                  <a:cubicBezTo>
                    <a:pt x="15344" y="3389"/>
                    <a:pt x="15402" y="3126"/>
                    <a:pt x="15421" y="2916"/>
                  </a:cubicBezTo>
                  <a:cubicBezTo>
                    <a:pt x="15440" y="2811"/>
                    <a:pt x="15247" y="2794"/>
                    <a:pt x="15228" y="2899"/>
                  </a:cubicBezTo>
                  <a:cubicBezTo>
                    <a:pt x="15170" y="3144"/>
                    <a:pt x="15150" y="3371"/>
                    <a:pt x="15131" y="3599"/>
                  </a:cubicBezTo>
                  <a:cubicBezTo>
                    <a:pt x="15034" y="3564"/>
                    <a:pt x="14957" y="3511"/>
                    <a:pt x="14860" y="3494"/>
                  </a:cubicBezTo>
                  <a:cubicBezTo>
                    <a:pt x="14822" y="3476"/>
                    <a:pt x="14686" y="3476"/>
                    <a:pt x="14667" y="3441"/>
                  </a:cubicBezTo>
                  <a:cubicBezTo>
                    <a:pt x="14609" y="3389"/>
                    <a:pt x="14706" y="3231"/>
                    <a:pt x="14725" y="3161"/>
                  </a:cubicBezTo>
                  <a:cubicBezTo>
                    <a:pt x="14744" y="3039"/>
                    <a:pt x="14744" y="2916"/>
                    <a:pt x="14706" y="2794"/>
                  </a:cubicBezTo>
                  <a:cubicBezTo>
                    <a:pt x="14667" y="2654"/>
                    <a:pt x="14454" y="2479"/>
                    <a:pt x="14551" y="2356"/>
                  </a:cubicBezTo>
                  <a:cubicBezTo>
                    <a:pt x="14628" y="2251"/>
                    <a:pt x="14474" y="2129"/>
                    <a:pt x="14377" y="2199"/>
                  </a:cubicBezTo>
                  <a:cubicBezTo>
                    <a:pt x="14203" y="2304"/>
                    <a:pt x="14126" y="2444"/>
                    <a:pt x="14242" y="2619"/>
                  </a:cubicBezTo>
                  <a:cubicBezTo>
                    <a:pt x="14319" y="2741"/>
                    <a:pt x="14416" y="2811"/>
                    <a:pt x="14435" y="2969"/>
                  </a:cubicBezTo>
                  <a:cubicBezTo>
                    <a:pt x="14454" y="3109"/>
                    <a:pt x="14377" y="3231"/>
                    <a:pt x="14377" y="3371"/>
                  </a:cubicBezTo>
                  <a:cubicBezTo>
                    <a:pt x="14377" y="3529"/>
                    <a:pt x="14454" y="3616"/>
                    <a:pt x="14609" y="3669"/>
                  </a:cubicBezTo>
                  <a:cubicBezTo>
                    <a:pt x="14764" y="3704"/>
                    <a:pt x="14957" y="3791"/>
                    <a:pt x="15150" y="3809"/>
                  </a:cubicBezTo>
                  <a:cubicBezTo>
                    <a:pt x="15150" y="3879"/>
                    <a:pt x="15150" y="3966"/>
                    <a:pt x="15170" y="4054"/>
                  </a:cubicBezTo>
                  <a:cubicBezTo>
                    <a:pt x="15170" y="4054"/>
                    <a:pt x="15170" y="4054"/>
                    <a:pt x="15170" y="4054"/>
                  </a:cubicBezTo>
                  <a:cubicBezTo>
                    <a:pt x="15112" y="4597"/>
                    <a:pt x="15054" y="5139"/>
                    <a:pt x="14957" y="5699"/>
                  </a:cubicBezTo>
                  <a:cubicBezTo>
                    <a:pt x="14938" y="5857"/>
                    <a:pt x="14899" y="6049"/>
                    <a:pt x="14860" y="6224"/>
                  </a:cubicBezTo>
                  <a:cubicBezTo>
                    <a:pt x="14570" y="6470"/>
                    <a:pt x="14338" y="6767"/>
                    <a:pt x="14106" y="7100"/>
                  </a:cubicBezTo>
                  <a:cubicBezTo>
                    <a:pt x="14068" y="6732"/>
                    <a:pt x="13990" y="6347"/>
                    <a:pt x="13855" y="5997"/>
                  </a:cubicBezTo>
                  <a:cubicBezTo>
                    <a:pt x="13816" y="5909"/>
                    <a:pt x="13758" y="5857"/>
                    <a:pt x="13681" y="5839"/>
                  </a:cubicBezTo>
                  <a:cubicBezTo>
                    <a:pt x="13661" y="5699"/>
                    <a:pt x="13642" y="5559"/>
                    <a:pt x="13623" y="5419"/>
                  </a:cubicBezTo>
                  <a:cubicBezTo>
                    <a:pt x="13584" y="5209"/>
                    <a:pt x="13449" y="5034"/>
                    <a:pt x="13391" y="4824"/>
                  </a:cubicBezTo>
                  <a:cubicBezTo>
                    <a:pt x="13391" y="4807"/>
                    <a:pt x="13391" y="4789"/>
                    <a:pt x="13391" y="4772"/>
                  </a:cubicBezTo>
                  <a:cubicBezTo>
                    <a:pt x="13352" y="4509"/>
                    <a:pt x="13313" y="4211"/>
                    <a:pt x="13101" y="4001"/>
                  </a:cubicBezTo>
                  <a:cubicBezTo>
                    <a:pt x="12830" y="3756"/>
                    <a:pt x="12424" y="4141"/>
                    <a:pt x="12675" y="4387"/>
                  </a:cubicBezTo>
                  <a:cubicBezTo>
                    <a:pt x="12714" y="4439"/>
                    <a:pt x="12753" y="4492"/>
                    <a:pt x="12772" y="4562"/>
                  </a:cubicBezTo>
                  <a:cubicBezTo>
                    <a:pt x="12733" y="4719"/>
                    <a:pt x="12753" y="4877"/>
                    <a:pt x="12791" y="5034"/>
                  </a:cubicBezTo>
                  <a:cubicBezTo>
                    <a:pt x="12714" y="4982"/>
                    <a:pt x="12656" y="4947"/>
                    <a:pt x="12598" y="4894"/>
                  </a:cubicBezTo>
                  <a:cubicBezTo>
                    <a:pt x="12637" y="4859"/>
                    <a:pt x="12656" y="4807"/>
                    <a:pt x="12617" y="4754"/>
                  </a:cubicBezTo>
                  <a:cubicBezTo>
                    <a:pt x="12366" y="4439"/>
                    <a:pt x="12076" y="4141"/>
                    <a:pt x="11786" y="3861"/>
                  </a:cubicBezTo>
                  <a:cubicBezTo>
                    <a:pt x="11786" y="3861"/>
                    <a:pt x="11786" y="3861"/>
                    <a:pt x="11786" y="3861"/>
                  </a:cubicBezTo>
                  <a:cubicBezTo>
                    <a:pt x="11747" y="3826"/>
                    <a:pt x="11709" y="3791"/>
                    <a:pt x="11670" y="3756"/>
                  </a:cubicBezTo>
                  <a:cubicBezTo>
                    <a:pt x="11670" y="3739"/>
                    <a:pt x="11650" y="3721"/>
                    <a:pt x="11631" y="3704"/>
                  </a:cubicBezTo>
                  <a:cubicBezTo>
                    <a:pt x="11631" y="3704"/>
                    <a:pt x="11631" y="3704"/>
                    <a:pt x="11631" y="3704"/>
                  </a:cubicBezTo>
                  <a:cubicBezTo>
                    <a:pt x="11534" y="3599"/>
                    <a:pt x="11418" y="3494"/>
                    <a:pt x="11322" y="3406"/>
                  </a:cubicBezTo>
                  <a:cubicBezTo>
                    <a:pt x="11244" y="3284"/>
                    <a:pt x="11206" y="3144"/>
                    <a:pt x="11148" y="2986"/>
                  </a:cubicBezTo>
                  <a:cubicBezTo>
                    <a:pt x="11264" y="3109"/>
                    <a:pt x="11380" y="3231"/>
                    <a:pt x="11399" y="3406"/>
                  </a:cubicBezTo>
                  <a:cubicBezTo>
                    <a:pt x="11399" y="3441"/>
                    <a:pt x="11438" y="3441"/>
                    <a:pt x="11457" y="3406"/>
                  </a:cubicBezTo>
                  <a:cubicBezTo>
                    <a:pt x="11476" y="3301"/>
                    <a:pt x="11457" y="3249"/>
                    <a:pt x="11399" y="3161"/>
                  </a:cubicBezTo>
                  <a:cubicBezTo>
                    <a:pt x="11283" y="2934"/>
                    <a:pt x="11167" y="2794"/>
                    <a:pt x="11109" y="2531"/>
                  </a:cubicBezTo>
                  <a:cubicBezTo>
                    <a:pt x="11090" y="2444"/>
                    <a:pt x="11070" y="2374"/>
                    <a:pt x="11070" y="2286"/>
                  </a:cubicBezTo>
                  <a:cubicBezTo>
                    <a:pt x="11090" y="2286"/>
                    <a:pt x="11109" y="2269"/>
                    <a:pt x="11128" y="2269"/>
                  </a:cubicBezTo>
                  <a:cubicBezTo>
                    <a:pt x="11167" y="2269"/>
                    <a:pt x="11186" y="2216"/>
                    <a:pt x="11148" y="2199"/>
                  </a:cubicBezTo>
                  <a:cubicBezTo>
                    <a:pt x="11148" y="2199"/>
                    <a:pt x="11128" y="2199"/>
                    <a:pt x="11128" y="2199"/>
                  </a:cubicBezTo>
                  <a:cubicBezTo>
                    <a:pt x="11380" y="2041"/>
                    <a:pt x="11670" y="2006"/>
                    <a:pt x="11902" y="1866"/>
                  </a:cubicBezTo>
                  <a:cubicBezTo>
                    <a:pt x="11999" y="1796"/>
                    <a:pt x="12037" y="1726"/>
                    <a:pt x="12037" y="1621"/>
                  </a:cubicBezTo>
                  <a:cubicBezTo>
                    <a:pt x="12057" y="1358"/>
                    <a:pt x="11863" y="1148"/>
                    <a:pt x="11941" y="868"/>
                  </a:cubicBezTo>
                  <a:cubicBezTo>
                    <a:pt x="12057" y="466"/>
                    <a:pt x="12598" y="343"/>
                    <a:pt x="12965" y="186"/>
                  </a:cubicBezTo>
                  <a:cubicBezTo>
                    <a:pt x="13101" y="116"/>
                    <a:pt x="12985" y="-42"/>
                    <a:pt x="12849" y="11"/>
                  </a:cubicBezTo>
                  <a:cubicBezTo>
                    <a:pt x="12269" y="238"/>
                    <a:pt x="11650" y="448"/>
                    <a:pt x="11709" y="1113"/>
                  </a:cubicBezTo>
                  <a:cubicBezTo>
                    <a:pt x="11728" y="1236"/>
                    <a:pt x="11767" y="1358"/>
                    <a:pt x="11786" y="1481"/>
                  </a:cubicBezTo>
                  <a:cubicBezTo>
                    <a:pt x="11825" y="1708"/>
                    <a:pt x="11825" y="1656"/>
                    <a:pt x="11670" y="1778"/>
                  </a:cubicBezTo>
                  <a:cubicBezTo>
                    <a:pt x="11476" y="1936"/>
                    <a:pt x="11244" y="2006"/>
                    <a:pt x="11070" y="2181"/>
                  </a:cubicBezTo>
                  <a:cubicBezTo>
                    <a:pt x="11032" y="1796"/>
                    <a:pt x="11032" y="1393"/>
                    <a:pt x="11032" y="991"/>
                  </a:cubicBezTo>
                  <a:cubicBezTo>
                    <a:pt x="11032" y="886"/>
                    <a:pt x="10858" y="886"/>
                    <a:pt x="10858" y="991"/>
                  </a:cubicBezTo>
                  <a:cubicBezTo>
                    <a:pt x="10838" y="1393"/>
                    <a:pt x="10858" y="1813"/>
                    <a:pt x="10935" y="2234"/>
                  </a:cubicBezTo>
                  <a:cubicBezTo>
                    <a:pt x="10838" y="2339"/>
                    <a:pt x="10896" y="2601"/>
                    <a:pt x="10916" y="2724"/>
                  </a:cubicBezTo>
                  <a:cubicBezTo>
                    <a:pt x="10935" y="2846"/>
                    <a:pt x="10974" y="2969"/>
                    <a:pt x="11012" y="3074"/>
                  </a:cubicBezTo>
                  <a:cubicBezTo>
                    <a:pt x="10993" y="3056"/>
                    <a:pt x="10974" y="3021"/>
                    <a:pt x="10954" y="3004"/>
                  </a:cubicBezTo>
                  <a:cubicBezTo>
                    <a:pt x="10858" y="2916"/>
                    <a:pt x="10722" y="3004"/>
                    <a:pt x="10742" y="3109"/>
                  </a:cubicBezTo>
                  <a:cubicBezTo>
                    <a:pt x="10780" y="3301"/>
                    <a:pt x="10954" y="3441"/>
                    <a:pt x="11109" y="3581"/>
                  </a:cubicBezTo>
                  <a:cubicBezTo>
                    <a:pt x="11148" y="3616"/>
                    <a:pt x="11186" y="3669"/>
                    <a:pt x="11225" y="3704"/>
                  </a:cubicBezTo>
                  <a:cubicBezTo>
                    <a:pt x="10974" y="3721"/>
                    <a:pt x="10703" y="3774"/>
                    <a:pt x="10471" y="3791"/>
                  </a:cubicBezTo>
                  <a:cubicBezTo>
                    <a:pt x="10471" y="3791"/>
                    <a:pt x="10471" y="3774"/>
                    <a:pt x="10490" y="3774"/>
                  </a:cubicBezTo>
                  <a:cubicBezTo>
                    <a:pt x="10510" y="3756"/>
                    <a:pt x="10490" y="3721"/>
                    <a:pt x="10452" y="3721"/>
                  </a:cubicBezTo>
                  <a:cubicBezTo>
                    <a:pt x="10413" y="3739"/>
                    <a:pt x="10374" y="3756"/>
                    <a:pt x="10336" y="3791"/>
                  </a:cubicBezTo>
                  <a:cubicBezTo>
                    <a:pt x="10123" y="3774"/>
                    <a:pt x="9929" y="3739"/>
                    <a:pt x="9775" y="3599"/>
                  </a:cubicBezTo>
                  <a:cubicBezTo>
                    <a:pt x="9678" y="3511"/>
                    <a:pt x="9543" y="3634"/>
                    <a:pt x="9620" y="3739"/>
                  </a:cubicBezTo>
                  <a:cubicBezTo>
                    <a:pt x="9755" y="3896"/>
                    <a:pt x="9968" y="3949"/>
                    <a:pt x="10181" y="3966"/>
                  </a:cubicBezTo>
                  <a:cubicBezTo>
                    <a:pt x="10084" y="4036"/>
                    <a:pt x="10007" y="4106"/>
                    <a:pt x="9891" y="4159"/>
                  </a:cubicBezTo>
                  <a:cubicBezTo>
                    <a:pt x="9755" y="4246"/>
                    <a:pt x="9562" y="4264"/>
                    <a:pt x="9504" y="4422"/>
                  </a:cubicBezTo>
                  <a:cubicBezTo>
                    <a:pt x="9446" y="4544"/>
                    <a:pt x="9659" y="4614"/>
                    <a:pt x="9697" y="4492"/>
                  </a:cubicBezTo>
                  <a:cubicBezTo>
                    <a:pt x="9717" y="4404"/>
                    <a:pt x="9833" y="4369"/>
                    <a:pt x="9910" y="4317"/>
                  </a:cubicBezTo>
                  <a:cubicBezTo>
                    <a:pt x="9987" y="4264"/>
                    <a:pt x="10045" y="4229"/>
                    <a:pt x="10123" y="4176"/>
                  </a:cubicBezTo>
                  <a:cubicBezTo>
                    <a:pt x="10200" y="4124"/>
                    <a:pt x="10278" y="4054"/>
                    <a:pt x="10336" y="3984"/>
                  </a:cubicBezTo>
                  <a:cubicBezTo>
                    <a:pt x="10664" y="3984"/>
                    <a:pt x="11051" y="3896"/>
                    <a:pt x="11360" y="3861"/>
                  </a:cubicBezTo>
                  <a:cubicBezTo>
                    <a:pt x="11476" y="3984"/>
                    <a:pt x="11573" y="4124"/>
                    <a:pt x="11689" y="4246"/>
                  </a:cubicBezTo>
                  <a:cubicBezTo>
                    <a:pt x="11999" y="4597"/>
                    <a:pt x="12443" y="5052"/>
                    <a:pt x="12927" y="5262"/>
                  </a:cubicBezTo>
                  <a:cubicBezTo>
                    <a:pt x="13023" y="5717"/>
                    <a:pt x="13159" y="6137"/>
                    <a:pt x="13159" y="6610"/>
                  </a:cubicBezTo>
                  <a:cubicBezTo>
                    <a:pt x="13159" y="7117"/>
                    <a:pt x="13062" y="7625"/>
                    <a:pt x="12946" y="8115"/>
                  </a:cubicBezTo>
                  <a:cubicBezTo>
                    <a:pt x="12888" y="8360"/>
                    <a:pt x="12830" y="8658"/>
                    <a:pt x="12695" y="8868"/>
                  </a:cubicBezTo>
                  <a:cubicBezTo>
                    <a:pt x="12579" y="9043"/>
                    <a:pt x="12405" y="9183"/>
                    <a:pt x="12250" y="9323"/>
                  </a:cubicBezTo>
                  <a:cubicBezTo>
                    <a:pt x="12211" y="9358"/>
                    <a:pt x="12173" y="9393"/>
                    <a:pt x="12134" y="9428"/>
                  </a:cubicBezTo>
                  <a:cubicBezTo>
                    <a:pt x="12018" y="9428"/>
                    <a:pt x="11921" y="9498"/>
                    <a:pt x="11882" y="9620"/>
                  </a:cubicBezTo>
                  <a:cubicBezTo>
                    <a:pt x="11863" y="9655"/>
                    <a:pt x="11863" y="9690"/>
                    <a:pt x="11844" y="9725"/>
                  </a:cubicBezTo>
                  <a:cubicBezTo>
                    <a:pt x="11360" y="10250"/>
                    <a:pt x="10993" y="10810"/>
                    <a:pt x="10684" y="11476"/>
                  </a:cubicBezTo>
                  <a:cubicBezTo>
                    <a:pt x="10587" y="11703"/>
                    <a:pt x="10490" y="11948"/>
                    <a:pt x="10374" y="12176"/>
                  </a:cubicBezTo>
                  <a:cubicBezTo>
                    <a:pt x="10355" y="12193"/>
                    <a:pt x="10355" y="12193"/>
                    <a:pt x="10335" y="12211"/>
                  </a:cubicBezTo>
                  <a:cubicBezTo>
                    <a:pt x="10316" y="11721"/>
                    <a:pt x="10297" y="11231"/>
                    <a:pt x="10258" y="10740"/>
                  </a:cubicBezTo>
                  <a:cubicBezTo>
                    <a:pt x="10258" y="10635"/>
                    <a:pt x="10181" y="10548"/>
                    <a:pt x="10084" y="10495"/>
                  </a:cubicBezTo>
                  <a:cubicBezTo>
                    <a:pt x="10065" y="10425"/>
                    <a:pt x="10065" y="10373"/>
                    <a:pt x="10045" y="10303"/>
                  </a:cubicBezTo>
                  <a:cubicBezTo>
                    <a:pt x="10084" y="10145"/>
                    <a:pt x="10103" y="9970"/>
                    <a:pt x="10123" y="9813"/>
                  </a:cubicBezTo>
                  <a:cubicBezTo>
                    <a:pt x="10123" y="9760"/>
                    <a:pt x="10103" y="9708"/>
                    <a:pt x="10084" y="9673"/>
                  </a:cubicBezTo>
                  <a:cubicBezTo>
                    <a:pt x="10239" y="9585"/>
                    <a:pt x="10374" y="9515"/>
                    <a:pt x="10548" y="9463"/>
                  </a:cubicBezTo>
                  <a:cubicBezTo>
                    <a:pt x="10568" y="9463"/>
                    <a:pt x="10587" y="9445"/>
                    <a:pt x="10626" y="9445"/>
                  </a:cubicBezTo>
                  <a:cubicBezTo>
                    <a:pt x="10645" y="9498"/>
                    <a:pt x="10664" y="9568"/>
                    <a:pt x="10684" y="9620"/>
                  </a:cubicBezTo>
                  <a:cubicBezTo>
                    <a:pt x="10722" y="9743"/>
                    <a:pt x="10780" y="9883"/>
                    <a:pt x="10858" y="9988"/>
                  </a:cubicBezTo>
                  <a:cubicBezTo>
                    <a:pt x="10896" y="10023"/>
                    <a:pt x="10954" y="10040"/>
                    <a:pt x="10993" y="10023"/>
                  </a:cubicBezTo>
                  <a:cubicBezTo>
                    <a:pt x="11128" y="9953"/>
                    <a:pt x="11225" y="9865"/>
                    <a:pt x="11341" y="9778"/>
                  </a:cubicBezTo>
                  <a:cubicBezTo>
                    <a:pt x="11438" y="9708"/>
                    <a:pt x="11302" y="9550"/>
                    <a:pt x="11206" y="9620"/>
                  </a:cubicBezTo>
                  <a:cubicBezTo>
                    <a:pt x="11109" y="9673"/>
                    <a:pt x="11012" y="9743"/>
                    <a:pt x="10935" y="9813"/>
                  </a:cubicBezTo>
                  <a:cubicBezTo>
                    <a:pt x="10877" y="9743"/>
                    <a:pt x="10838" y="9638"/>
                    <a:pt x="10819" y="9568"/>
                  </a:cubicBezTo>
                  <a:cubicBezTo>
                    <a:pt x="10800" y="9515"/>
                    <a:pt x="10780" y="9463"/>
                    <a:pt x="10761" y="9410"/>
                  </a:cubicBezTo>
                  <a:cubicBezTo>
                    <a:pt x="10838" y="9393"/>
                    <a:pt x="10916" y="9393"/>
                    <a:pt x="10993" y="9375"/>
                  </a:cubicBezTo>
                  <a:cubicBezTo>
                    <a:pt x="11283" y="9323"/>
                    <a:pt x="11167" y="9025"/>
                    <a:pt x="11283" y="8850"/>
                  </a:cubicBezTo>
                  <a:cubicBezTo>
                    <a:pt x="11341" y="8833"/>
                    <a:pt x="11399" y="8798"/>
                    <a:pt x="11418" y="8727"/>
                  </a:cubicBezTo>
                  <a:cubicBezTo>
                    <a:pt x="11418" y="8710"/>
                    <a:pt x="11418" y="8692"/>
                    <a:pt x="11418" y="8675"/>
                  </a:cubicBezTo>
                  <a:cubicBezTo>
                    <a:pt x="11438" y="8570"/>
                    <a:pt x="11264" y="8482"/>
                    <a:pt x="11186" y="8552"/>
                  </a:cubicBezTo>
                  <a:cubicBezTo>
                    <a:pt x="11051" y="8657"/>
                    <a:pt x="10974" y="8745"/>
                    <a:pt x="10935" y="8903"/>
                  </a:cubicBezTo>
                  <a:cubicBezTo>
                    <a:pt x="10935" y="8938"/>
                    <a:pt x="10877" y="9078"/>
                    <a:pt x="10877" y="9130"/>
                  </a:cubicBezTo>
                  <a:cubicBezTo>
                    <a:pt x="10858" y="9130"/>
                    <a:pt x="10838" y="9130"/>
                    <a:pt x="10838" y="9130"/>
                  </a:cubicBezTo>
                  <a:cubicBezTo>
                    <a:pt x="10529" y="9183"/>
                    <a:pt x="10142" y="9358"/>
                    <a:pt x="9891" y="9568"/>
                  </a:cubicBezTo>
                  <a:cubicBezTo>
                    <a:pt x="9891" y="9568"/>
                    <a:pt x="9871" y="9568"/>
                    <a:pt x="9871" y="9568"/>
                  </a:cubicBezTo>
                  <a:cubicBezTo>
                    <a:pt x="9871" y="9533"/>
                    <a:pt x="9871" y="9498"/>
                    <a:pt x="9871" y="9463"/>
                  </a:cubicBezTo>
                  <a:cubicBezTo>
                    <a:pt x="9871" y="9445"/>
                    <a:pt x="9871" y="9410"/>
                    <a:pt x="9852" y="9393"/>
                  </a:cubicBezTo>
                  <a:cubicBezTo>
                    <a:pt x="9852" y="9305"/>
                    <a:pt x="9871" y="9218"/>
                    <a:pt x="9891" y="9130"/>
                  </a:cubicBezTo>
                  <a:cubicBezTo>
                    <a:pt x="9929" y="9095"/>
                    <a:pt x="9949" y="9060"/>
                    <a:pt x="9949" y="9025"/>
                  </a:cubicBezTo>
                  <a:cubicBezTo>
                    <a:pt x="10045" y="8675"/>
                    <a:pt x="10065" y="8325"/>
                    <a:pt x="10065" y="7975"/>
                  </a:cubicBezTo>
                  <a:cubicBezTo>
                    <a:pt x="10065" y="7957"/>
                    <a:pt x="10065" y="7922"/>
                    <a:pt x="10045" y="7905"/>
                  </a:cubicBezTo>
                  <a:cubicBezTo>
                    <a:pt x="10065" y="7712"/>
                    <a:pt x="10084" y="7537"/>
                    <a:pt x="10103" y="7345"/>
                  </a:cubicBezTo>
                  <a:cubicBezTo>
                    <a:pt x="10123" y="7205"/>
                    <a:pt x="10142" y="7047"/>
                    <a:pt x="10142" y="6907"/>
                  </a:cubicBezTo>
                  <a:cubicBezTo>
                    <a:pt x="10142" y="6715"/>
                    <a:pt x="9968" y="6627"/>
                    <a:pt x="9794" y="6644"/>
                  </a:cubicBezTo>
                  <a:cubicBezTo>
                    <a:pt x="9891" y="6469"/>
                    <a:pt x="10045" y="6329"/>
                    <a:pt x="10123" y="6137"/>
                  </a:cubicBezTo>
                  <a:cubicBezTo>
                    <a:pt x="10123" y="6119"/>
                    <a:pt x="10142" y="6084"/>
                    <a:pt x="10142" y="6067"/>
                  </a:cubicBezTo>
                  <a:cubicBezTo>
                    <a:pt x="10432" y="6119"/>
                    <a:pt x="10625" y="6294"/>
                    <a:pt x="10819" y="6487"/>
                  </a:cubicBezTo>
                  <a:cubicBezTo>
                    <a:pt x="10916" y="6592"/>
                    <a:pt x="10974" y="6662"/>
                    <a:pt x="11109" y="6662"/>
                  </a:cubicBezTo>
                  <a:cubicBezTo>
                    <a:pt x="11186" y="6662"/>
                    <a:pt x="11225" y="6644"/>
                    <a:pt x="11283" y="6609"/>
                  </a:cubicBezTo>
                  <a:cubicBezTo>
                    <a:pt x="11225" y="6942"/>
                    <a:pt x="11051" y="7537"/>
                    <a:pt x="11360" y="7765"/>
                  </a:cubicBezTo>
                  <a:cubicBezTo>
                    <a:pt x="11457" y="7835"/>
                    <a:pt x="11573" y="7835"/>
                    <a:pt x="11689" y="7800"/>
                  </a:cubicBezTo>
                  <a:cubicBezTo>
                    <a:pt x="11766" y="7782"/>
                    <a:pt x="11844" y="7747"/>
                    <a:pt x="11921" y="7730"/>
                  </a:cubicBezTo>
                  <a:cubicBezTo>
                    <a:pt x="12018" y="7712"/>
                    <a:pt x="12056" y="7747"/>
                    <a:pt x="12153" y="7800"/>
                  </a:cubicBezTo>
                  <a:cubicBezTo>
                    <a:pt x="12230" y="7852"/>
                    <a:pt x="12346" y="7765"/>
                    <a:pt x="12327" y="7677"/>
                  </a:cubicBezTo>
                  <a:cubicBezTo>
                    <a:pt x="12230" y="7415"/>
                    <a:pt x="11921" y="7485"/>
                    <a:pt x="11708" y="7555"/>
                  </a:cubicBezTo>
                  <a:cubicBezTo>
                    <a:pt x="11457" y="7625"/>
                    <a:pt x="11418" y="7432"/>
                    <a:pt x="11380" y="7222"/>
                  </a:cubicBezTo>
                  <a:cubicBezTo>
                    <a:pt x="11360" y="6995"/>
                    <a:pt x="11380" y="6767"/>
                    <a:pt x="11360" y="6539"/>
                  </a:cubicBezTo>
                  <a:cubicBezTo>
                    <a:pt x="11360" y="6539"/>
                    <a:pt x="11360" y="6539"/>
                    <a:pt x="11360" y="6539"/>
                  </a:cubicBezTo>
                  <a:cubicBezTo>
                    <a:pt x="11573" y="6382"/>
                    <a:pt x="11747" y="6259"/>
                    <a:pt x="11979" y="6119"/>
                  </a:cubicBezTo>
                  <a:cubicBezTo>
                    <a:pt x="12114" y="6277"/>
                    <a:pt x="12250" y="6382"/>
                    <a:pt x="12462" y="6469"/>
                  </a:cubicBezTo>
                  <a:cubicBezTo>
                    <a:pt x="12540" y="6504"/>
                    <a:pt x="12617" y="6434"/>
                    <a:pt x="12617" y="6364"/>
                  </a:cubicBezTo>
                  <a:cubicBezTo>
                    <a:pt x="12617" y="6329"/>
                    <a:pt x="12617" y="6312"/>
                    <a:pt x="12617" y="6277"/>
                  </a:cubicBezTo>
                  <a:cubicBezTo>
                    <a:pt x="12617" y="6189"/>
                    <a:pt x="12501" y="6154"/>
                    <a:pt x="12443" y="6207"/>
                  </a:cubicBezTo>
                  <a:cubicBezTo>
                    <a:pt x="12308" y="6119"/>
                    <a:pt x="12230" y="6014"/>
                    <a:pt x="12114" y="5892"/>
                  </a:cubicBezTo>
                  <a:cubicBezTo>
                    <a:pt x="12076" y="5839"/>
                    <a:pt x="11979" y="5804"/>
                    <a:pt x="11921" y="5839"/>
                  </a:cubicBezTo>
                  <a:cubicBezTo>
                    <a:pt x="11747" y="5944"/>
                    <a:pt x="11554" y="6032"/>
                    <a:pt x="11380" y="6154"/>
                  </a:cubicBezTo>
                  <a:cubicBezTo>
                    <a:pt x="11148" y="6329"/>
                    <a:pt x="11148" y="6522"/>
                    <a:pt x="10819" y="6294"/>
                  </a:cubicBezTo>
                  <a:cubicBezTo>
                    <a:pt x="10606" y="6154"/>
                    <a:pt x="10413" y="6014"/>
                    <a:pt x="10161" y="5997"/>
                  </a:cubicBezTo>
                  <a:cubicBezTo>
                    <a:pt x="10161" y="5979"/>
                    <a:pt x="10181" y="5944"/>
                    <a:pt x="10181" y="5909"/>
                  </a:cubicBezTo>
                  <a:cubicBezTo>
                    <a:pt x="10239" y="5839"/>
                    <a:pt x="10316" y="5787"/>
                    <a:pt x="10374" y="5717"/>
                  </a:cubicBezTo>
                  <a:cubicBezTo>
                    <a:pt x="10393" y="5699"/>
                    <a:pt x="10413" y="5664"/>
                    <a:pt x="10451" y="5647"/>
                  </a:cubicBezTo>
                  <a:cubicBezTo>
                    <a:pt x="10529" y="5647"/>
                    <a:pt x="10645" y="5664"/>
                    <a:pt x="10664" y="5664"/>
                  </a:cubicBezTo>
                  <a:cubicBezTo>
                    <a:pt x="11070" y="5594"/>
                    <a:pt x="11283" y="5122"/>
                    <a:pt x="11264" y="4772"/>
                  </a:cubicBezTo>
                  <a:cubicBezTo>
                    <a:pt x="11264" y="4684"/>
                    <a:pt x="11128" y="4614"/>
                    <a:pt x="11051" y="4702"/>
                  </a:cubicBezTo>
                  <a:cubicBezTo>
                    <a:pt x="10819" y="4929"/>
                    <a:pt x="10587" y="5174"/>
                    <a:pt x="10355" y="5419"/>
                  </a:cubicBezTo>
                  <a:cubicBezTo>
                    <a:pt x="10335" y="5419"/>
                    <a:pt x="10316" y="5419"/>
                    <a:pt x="10297" y="5402"/>
                  </a:cubicBezTo>
                  <a:cubicBezTo>
                    <a:pt x="10239" y="5384"/>
                    <a:pt x="10200" y="5419"/>
                    <a:pt x="10161" y="5454"/>
                  </a:cubicBezTo>
                  <a:cubicBezTo>
                    <a:pt x="10084" y="5559"/>
                    <a:pt x="10045" y="5682"/>
                    <a:pt x="10007" y="5804"/>
                  </a:cubicBezTo>
                  <a:cubicBezTo>
                    <a:pt x="9987" y="5822"/>
                    <a:pt x="9968" y="5839"/>
                    <a:pt x="9949" y="5874"/>
                  </a:cubicBezTo>
                  <a:cubicBezTo>
                    <a:pt x="9678" y="6154"/>
                    <a:pt x="9407" y="6434"/>
                    <a:pt x="9349" y="6820"/>
                  </a:cubicBezTo>
                  <a:cubicBezTo>
                    <a:pt x="9330" y="6925"/>
                    <a:pt x="9523" y="6925"/>
                    <a:pt x="9543" y="6820"/>
                  </a:cubicBezTo>
                  <a:cubicBezTo>
                    <a:pt x="9581" y="6592"/>
                    <a:pt x="9717" y="6399"/>
                    <a:pt x="9871" y="6207"/>
                  </a:cubicBezTo>
                  <a:cubicBezTo>
                    <a:pt x="9871" y="6224"/>
                    <a:pt x="9871" y="6224"/>
                    <a:pt x="9852" y="6242"/>
                  </a:cubicBezTo>
                  <a:cubicBezTo>
                    <a:pt x="9755" y="6417"/>
                    <a:pt x="9639" y="6557"/>
                    <a:pt x="9581" y="6732"/>
                  </a:cubicBezTo>
                  <a:cubicBezTo>
                    <a:pt x="9543" y="6767"/>
                    <a:pt x="9523" y="6820"/>
                    <a:pt x="9523" y="6872"/>
                  </a:cubicBezTo>
                  <a:cubicBezTo>
                    <a:pt x="9504" y="7030"/>
                    <a:pt x="9504" y="7170"/>
                    <a:pt x="9485" y="7327"/>
                  </a:cubicBezTo>
                  <a:cubicBezTo>
                    <a:pt x="9485" y="7345"/>
                    <a:pt x="9485" y="7380"/>
                    <a:pt x="9465" y="7397"/>
                  </a:cubicBezTo>
                  <a:cubicBezTo>
                    <a:pt x="9310" y="7257"/>
                    <a:pt x="9175" y="7135"/>
                    <a:pt x="9214" y="6890"/>
                  </a:cubicBezTo>
                  <a:cubicBezTo>
                    <a:pt x="9272" y="6592"/>
                    <a:pt x="9426" y="6312"/>
                    <a:pt x="9465" y="5997"/>
                  </a:cubicBezTo>
                  <a:cubicBezTo>
                    <a:pt x="9485" y="5787"/>
                    <a:pt x="9485" y="5559"/>
                    <a:pt x="9349" y="5384"/>
                  </a:cubicBezTo>
                  <a:cubicBezTo>
                    <a:pt x="9194" y="5192"/>
                    <a:pt x="8924" y="5087"/>
                    <a:pt x="8769" y="4894"/>
                  </a:cubicBezTo>
                  <a:cubicBezTo>
                    <a:pt x="8788" y="4859"/>
                    <a:pt x="8788" y="4807"/>
                    <a:pt x="8730" y="4772"/>
                  </a:cubicBezTo>
                  <a:cubicBezTo>
                    <a:pt x="8711" y="4754"/>
                    <a:pt x="8672" y="4737"/>
                    <a:pt x="8653" y="4702"/>
                  </a:cubicBezTo>
                  <a:cubicBezTo>
                    <a:pt x="8556" y="4614"/>
                    <a:pt x="8363" y="4702"/>
                    <a:pt x="8402" y="4824"/>
                  </a:cubicBezTo>
                  <a:cubicBezTo>
                    <a:pt x="8440" y="4929"/>
                    <a:pt x="8498" y="5017"/>
                    <a:pt x="8556" y="5087"/>
                  </a:cubicBezTo>
                  <a:cubicBezTo>
                    <a:pt x="8460" y="5069"/>
                    <a:pt x="8363" y="5052"/>
                    <a:pt x="8286" y="5034"/>
                  </a:cubicBezTo>
                  <a:cubicBezTo>
                    <a:pt x="8228" y="5017"/>
                    <a:pt x="8150" y="5052"/>
                    <a:pt x="8131" y="5104"/>
                  </a:cubicBezTo>
                  <a:cubicBezTo>
                    <a:pt x="8131" y="5122"/>
                    <a:pt x="8112" y="5157"/>
                    <a:pt x="8112" y="5174"/>
                  </a:cubicBezTo>
                  <a:cubicBezTo>
                    <a:pt x="8073" y="5314"/>
                    <a:pt x="8286" y="5367"/>
                    <a:pt x="8344" y="5244"/>
                  </a:cubicBezTo>
                  <a:cubicBezTo>
                    <a:pt x="8498" y="5262"/>
                    <a:pt x="8634" y="5279"/>
                    <a:pt x="8788" y="5279"/>
                  </a:cubicBezTo>
                  <a:cubicBezTo>
                    <a:pt x="8788" y="5279"/>
                    <a:pt x="8808" y="5297"/>
                    <a:pt x="8808" y="5297"/>
                  </a:cubicBezTo>
                  <a:cubicBezTo>
                    <a:pt x="9330" y="5664"/>
                    <a:pt x="9194" y="6154"/>
                    <a:pt x="9040" y="6679"/>
                  </a:cubicBezTo>
                  <a:cubicBezTo>
                    <a:pt x="8962" y="6890"/>
                    <a:pt x="8885" y="7030"/>
                    <a:pt x="9001" y="7240"/>
                  </a:cubicBezTo>
                  <a:cubicBezTo>
                    <a:pt x="9098" y="7380"/>
                    <a:pt x="9252" y="7502"/>
                    <a:pt x="9426" y="7590"/>
                  </a:cubicBezTo>
                  <a:cubicBezTo>
                    <a:pt x="9349" y="7870"/>
                    <a:pt x="9272" y="8150"/>
                    <a:pt x="9233" y="8430"/>
                  </a:cubicBezTo>
                  <a:cubicBezTo>
                    <a:pt x="9214" y="8622"/>
                    <a:pt x="9175" y="8832"/>
                    <a:pt x="9156" y="9025"/>
                  </a:cubicBezTo>
                  <a:cubicBezTo>
                    <a:pt x="9117" y="9165"/>
                    <a:pt x="9078" y="9288"/>
                    <a:pt x="9059" y="9428"/>
                  </a:cubicBezTo>
                  <a:cubicBezTo>
                    <a:pt x="9059" y="9428"/>
                    <a:pt x="9059" y="9428"/>
                    <a:pt x="9059" y="9428"/>
                  </a:cubicBezTo>
                  <a:cubicBezTo>
                    <a:pt x="9001" y="9323"/>
                    <a:pt x="8962" y="9218"/>
                    <a:pt x="8904" y="9113"/>
                  </a:cubicBezTo>
                  <a:cubicBezTo>
                    <a:pt x="8808" y="8920"/>
                    <a:pt x="8788" y="8762"/>
                    <a:pt x="8750" y="8570"/>
                  </a:cubicBezTo>
                  <a:cubicBezTo>
                    <a:pt x="8692" y="8325"/>
                    <a:pt x="8518" y="8185"/>
                    <a:pt x="8344" y="7992"/>
                  </a:cubicBezTo>
                  <a:cubicBezTo>
                    <a:pt x="8344" y="7992"/>
                    <a:pt x="8324" y="7975"/>
                    <a:pt x="8324" y="7975"/>
                  </a:cubicBezTo>
                  <a:cubicBezTo>
                    <a:pt x="8170" y="7555"/>
                    <a:pt x="8034" y="7100"/>
                    <a:pt x="8034" y="6662"/>
                  </a:cubicBezTo>
                  <a:cubicBezTo>
                    <a:pt x="8034" y="6609"/>
                    <a:pt x="8015" y="6574"/>
                    <a:pt x="7996" y="6539"/>
                  </a:cubicBezTo>
                  <a:cubicBezTo>
                    <a:pt x="8034" y="6452"/>
                    <a:pt x="8073" y="6347"/>
                    <a:pt x="8054" y="6259"/>
                  </a:cubicBezTo>
                  <a:cubicBezTo>
                    <a:pt x="8034" y="6032"/>
                    <a:pt x="7802" y="5769"/>
                    <a:pt x="7609" y="5629"/>
                  </a:cubicBezTo>
                  <a:cubicBezTo>
                    <a:pt x="7570" y="5612"/>
                    <a:pt x="7531" y="5577"/>
                    <a:pt x="7493" y="5559"/>
                  </a:cubicBezTo>
                  <a:cubicBezTo>
                    <a:pt x="7493" y="5559"/>
                    <a:pt x="7493" y="5559"/>
                    <a:pt x="7493" y="5559"/>
                  </a:cubicBezTo>
                  <a:cubicBezTo>
                    <a:pt x="7493" y="5524"/>
                    <a:pt x="7435" y="5524"/>
                    <a:pt x="7415" y="5524"/>
                  </a:cubicBezTo>
                  <a:cubicBezTo>
                    <a:pt x="7203" y="5454"/>
                    <a:pt x="6951" y="5402"/>
                    <a:pt x="7009" y="5157"/>
                  </a:cubicBezTo>
                  <a:cubicBezTo>
                    <a:pt x="7048" y="5034"/>
                    <a:pt x="7203" y="4912"/>
                    <a:pt x="7280" y="4789"/>
                  </a:cubicBezTo>
                  <a:cubicBezTo>
                    <a:pt x="7357" y="4649"/>
                    <a:pt x="7435" y="4509"/>
                    <a:pt x="7493" y="4351"/>
                  </a:cubicBezTo>
                  <a:cubicBezTo>
                    <a:pt x="7551" y="4316"/>
                    <a:pt x="7628" y="4264"/>
                    <a:pt x="7686" y="4229"/>
                  </a:cubicBezTo>
                  <a:cubicBezTo>
                    <a:pt x="7899" y="4106"/>
                    <a:pt x="8092" y="3966"/>
                    <a:pt x="8073" y="3721"/>
                  </a:cubicBezTo>
                  <a:cubicBezTo>
                    <a:pt x="8034" y="3354"/>
                    <a:pt x="7609" y="3091"/>
                    <a:pt x="7512" y="2724"/>
                  </a:cubicBezTo>
                  <a:cubicBezTo>
                    <a:pt x="7783" y="2759"/>
                    <a:pt x="8208" y="2881"/>
                    <a:pt x="8421" y="2724"/>
                  </a:cubicBezTo>
                  <a:cubicBezTo>
                    <a:pt x="8537" y="2636"/>
                    <a:pt x="8537" y="2461"/>
                    <a:pt x="8614" y="2356"/>
                  </a:cubicBezTo>
                  <a:cubicBezTo>
                    <a:pt x="8750" y="2181"/>
                    <a:pt x="9001" y="2111"/>
                    <a:pt x="9136" y="1936"/>
                  </a:cubicBezTo>
                  <a:cubicBezTo>
                    <a:pt x="9214" y="1831"/>
                    <a:pt x="9040" y="1726"/>
                    <a:pt x="8943" y="1796"/>
                  </a:cubicBezTo>
                  <a:cubicBezTo>
                    <a:pt x="8692" y="1988"/>
                    <a:pt x="8440" y="2093"/>
                    <a:pt x="8305" y="2374"/>
                  </a:cubicBezTo>
                  <a:cubicBezTo>
                    <a:pt x="8208" y="2584"/>
                    <a:pt x="8170" y="2636"/>
                    <a:pt x="7899" y="2636"/>
                  </a:cubicBezTo>
                  <a:cubicBezTo>
                    <a:pt x="7763" y="2636"/>
                    <a:pt x="7609" y="2636"/>
                    <a:pt x="7473" y="2636"/>
                  </a:cubicBezTo>
                  <a:cubicBezTo>
                    <a:pt x="7454" y="2181"/>
                    <a:pt x="8305" y="1621"/>
                    <a:pt x="8614" y="1323"/>
                  </a:cubicBezTo>
                  <a:cubicBezTo>
                    <a:pt x="8730" y="1218"/>
                    <a:pt x="8556" y="1061"/>
                    <a:pt x="8440" y="1166"/>
                  </a:cubicBezTo>
                  <a:cubicBezTo>
                    <a:pt x="8092" y="1463"/>
                    <a:pt x="7705" y="1778"/>
                    <a:pt x="7396" y="2128"/>
                  </a:cubicBezTo>
                  <a:cubicBezTo>
                    <a:pt x="7164" y="2391"/>
                    <a:pt x="7164" y="2601"/>
                    <a:pt x="7299" y="2899"/>
                  </a:cubicBezTo>
                  <a:cubicBezTo>
                    <a:pt x="7396" y="3109"/>
                    <a:pt x="7570" y="3284"/>
                    <a:pt x="7667" y="3494"/>
                  </a:cubicBezTo>
                  <a:cubicBezTo>
                    <a:pt x="7763" y="3686"/>
                    <a:pt x="7686" y="3879"/>
                    <a:pt x="7570" y="4036"/>
                  </a:cubicBezTo>
                  <a:cubicBezTo>
                    <a:pt x="7570" y="4019"/>
                    <a:pt x="7551" y="4019"/>
                    <a:pt x="7551" y="4001"/>
                  </a:cubicBezTo>
                  <a:cubicBezTo>
                    <a:pt x="7319" y="3739"/>
                    <a:pt x="6951" y="3616"/>
                    <a:pt x="6681" y="3389"/>
                  </a:cubicBezTo>
                  <a:cubicBezTo>
                    <a:pt x="6526" y="3266"/>
                    <a:pt x="6332" y="3459"/>
                    <a:pt x="6448" y="3599"/>
                  </a:cubicBezTo>
                  <a:cubicBezTo>
                    <a:pt x="6661" y="3844"/>
                    <a:pt x="6990" y="3931"/>
                    <a:pt x="7222" y="4141"/>
                  </a:cubicBezTo>
                  <a:cubicBezTo>
                    <a:pt x="7183" y="4229"/>
                    <a:pt x="7145" y="4316"/>
                    <a:pt x="7106" y="4421"/>
                  </a:cubicBezTo>
                  <a:cubicBezTo>
                    <a:pt x="6990" y="4492"/>
                    <a:pt x="6874" y="4562"/>
                    <a:pt x="6758" y="4632"/>
                  </a:cubicBezTo>
                  <a:cubicBezTo>
                    <a:pt x="6584" y="4614"/>
                    <a:pt x="6390" y="4614"/>
                    <a:pt x="6216" y="4544"/>
                  </a:cubicBezTo>
                  <a:cubicBezTo>
                    <a:pt x="6158" y="4509"/>
                    <a:pt x="6100" y="4456"/>
                    <a:pt x="6023" y="4439"/>
                  </a:cubicBezTo>
                  <a:cubicBezTo>
                    <a:pt x="6004" y="4194"/>
                    <a:pt x="5714" y="4001"/>
                    <a:pt x="5540" y="3844"/>
                  </a:cubicBezTo>
                  <a:cubicBezTo>
                    <a:pt x="5443" y="3756"/>
                    <a:pt x="5366" y="3651"/>
                    <a:pt x="5230" y="3634"/>
                  </a:cubicBezTo>
                  <a:cubicBezTo>
                    <a:pt x="5017" y="3599"/>
                    <a:pt x="4940" y="3774"/>
                    <a:pt x="4785" y="3826"/>
                  </a:cubicBezTo>
                  <a:cubicBezTo>
                    <a:pt x="4727" y="3756"/>
                    <a:pt x="4573" y="3774"/>
                    <a:pt x="4573" y="3879"/>
                  </a:cubicBezTo>
                  <a:lnTo>
                    <a:pt x="4573" y="3966"/>
                  </a:lnTo>
                  <a:cubicBezTo>
                    <a:pt x="4573" y="4036"/>
                    <a:pt x="4631" y="4089"/>
                    <a:pt x="4708" y="4089"/>
                  </a:cubicBezTo>
                  <a:cubicBezTo>
                    <a:pt x="4921" y="4089"/>
                    <a:pt x="5075" y="3879"/>
                    <a:pt x="5269" y="3949"/>
                  </a:cubicBezTo>
                  <a:cubicBezTo>
                    <a:pt x="5443" y="4019"/>
                    <a:pt x="5830" y="4386"/>
                    <a:pt x="5772" y="4562"/>
                  </a:cubicBezTo>
                  <a:cubicBezTo>
                    <a:pt x="5733" y="4684"/>
                    <a:pt x="5946" y="4772"/>
                    <a:pt x="6004" y="4649"/>
                  </a:cubicBezTo>
                  <a:cubicBezTo>
                    <a:pt x="6004" y="4632"/>
                    <a:pt x="6023" y="4614"/>
                    <a:pt x="6023" y="4597"/>
                  </a:cubicBezTo>
                  <a:cubicBezTo>
                    <a:pt x="6023" y="4772"/>
                    <a:pt x="6429" y="4754"/>
                    <a:pt x="6642" y="4737"/>
                  </a:cubicBezTo>
                  <a:cubicBezTo>
                    <a:pt x="6622" y="4737"/>
                    <a:pt x="6622" y="4754"/>
                    <a:pt x="6603" y="4754"/>
                  </a:cubicBezTo>
                  <a:cubicBezTo>
                    <a:pt x="6506" y="4824"/>
                    <a:pt x="6487" y="4842"/>
                    <a:pt x="6448" y="4947"/>
                  </a:cubicBezTo>
                  <a:cubicBezTo>
                    <a:pt x="6429" y="4982"/>
                    <a:pt x="6487" y="4982"/>
                    <a:pt x="6506" y="4964"/>
                  </a:cubicBezTo>
                  <a:cubicBezTo>
                    <a:pt x="6603" y="4824"/>
                    <a:pt x="6816" y="4772"/>
                    <a:pt x="6990" y="4684"/>
                  </a:cubicBezTo>
                  <a:cubicBezTo>
                    <a:pt x="6893" y="4807"/>
                    <a:pt x="6796" y="4929"/>
                    <a:pt x="6719" y="5069"/>
                  </a:cubicBezTo>
                  <a:cubicBezTo>
                    <a:pt x="6622" y="5244"/>
                    <a:pt x="6584" y="5454"/>
                    <a:pt x="6758" y="5594"/>
                  </a:cubicBezTo>
                  <a:cubicBezTo>
                    <a:pt x="6951" y="5752"/>
                    <a:pt x="7222" y="5734"/>
                    <a:pt x="7435" y="5839"/>
                  </a:cubicBezTo>
                  <a:cubicBezTo>
                    <a:pt x="7473" y="6382"/>
                    <a:pt x="7473" y="6907"/>
                    <a:pt x="7454" y="7450"/>
                  </a:cubicBezTo>
                  <a:cubicBezTo>
                    <a:pt x="7454" y="7520"/>
                    <a:pt x="7531" y="7555"/>
                    <a:pt x="7589" y="7537"/>
                  </a:cubicBezTo>
                  <a:cubicBezTo>
                    <a:pt x="7705" y="7940"/>
                    <a:pt x="7860" y="8342"/>
                    <a:pt x="8015" y="8727"/>
                  </a:cubicBezTo>
                  <a:cubicBezTo>
                    <a:pt x="8285" y="9393"/>
                    <a:pt x="8614" y="10005"/>
                    <a:pt x="9059" y="10583"/>
                  </a:cubicBezTo>
                  <a:cubicBezTo>
                    <a:pt x="9001" y="10863"/>
                    <a:pt x="8904" y="11143"/>
                    <a:pt x="8808" y="11423"/>
                  </a:cubicBezTo>
                  <a:cubicBezTo>
                    <a:pt x="8769" y="11406"/>
                    <a:pt x="8711" y="11406"/>
                    <a:pt x="8672" y="11388"/>
                  </a:cubicBezTo>
                  <a:cubicBezTo>
                    <a:pt x="8595" y="11301"/>
                    <a:pt x="8498" y="11231"/>
                    <a:pt x="8401" y="11161"/>
                  </a:cubicBezTo>
                  <a:cubicBezTo>
                    <a:pt x="8247" y="10775"/>
                    <a:pt x="7860" y="10425"/>
                    <a:pt x="7609" y="10110"/>
                  </a:cubicBezTo>
                  <a:cubicBezTo>
                    <a:pt x="7415" y="9883"/>
                    <a:pt x="7203" y="9673"/>
                    <a:pt x="7029" y="9428"/>
                  </a:cubicBezTo>
                  <a:cubicBezTo>
                    <a:pt x="7029" y="9183"/>
                    <a:pt x="6777" y="9043"/>
                    <a:pt x="6564" y="8903"/>
                  </a:cubicBezTo>
                  <a:cubicBezTo>
                    <a:pt x="6468" y="8850"/>
                    <a:pt x="6371" y="8850"/>
                    <a:pt x="6294" y="8885"/>
                  </a:cubicBezTo>
                  <a:cubicBezTo>
                    <a:pt x="6139" y="8745"/>
                    <a:pt x="5984" y="8605"/>
                    <a:pt x="5888" y="8482"/>
                  </a:cubicBezTo>
                  <a:cubicBezTo>
                    <a:pt x="5791" y="8360"/>
                    <a:pt x="5714" y="8237"/>
                    <a:pt x="5636" y="8132"/>
                  </a:cubicBezTo>
                  <a:cubicBezTo>
                    <a:pt x="5578" y="7957"/>
                    <a:pt x="5520" y="7765"/>
                    <a:pt x="5462" y="7590"/>
                  </a:cubicBezTo>
                  <a:cubicBezTo>
                    <a:pt x="5366" y="7310"/>
                    <a:pt x="5288" y="7030"/>
                    <a:pt x="5172" y="6750"/>
                  </a:cubicBezTo>
                  <a:cubicBezTo>
                    <a:pt x="5211" y="6487"/>
                    <a:pt x="5211" y="6172"/>
                    <a:pt x="5134" y="5909"/>
                  </a:cubicBezTo>
                  <a:cubicBezTo>
                    <a:pt x="5211" y="5839"/>
                    <a:pt x="5366" y="5717"/>
                    <a:pt x="5404" y="5682"/>
                  </a:cubicBezTo>
                  <a:cubicBezTo>
                    <a:pt x="5482" y="5612"/>
                    <a:pt x="5501" y="5507"/>
                    <a:pt x="5559" y="5437"/>
                  </a:cubicBezTo>
                  <a:cubicBezTo>
                    <a:pt x="5675" y="5314"/>
                    <a:pt x="5926" y="5402"/>
                    <a:pt x="5888" y="5157"/>
                  </a:cubicBezTo>
                  <a:cubicBezTo>
                    <a:pt x="5849" y="4842"/>
                    <a:pt x="5211" y="4737"/>
                    <a:pt x="5114" y="4474"/>
                  </a:cubicBezTo>
                  <a:cubicBezTo>
                    <a:pt x="5249" y="4439"/>
                    <a:pt x="5191" y="4264"/>
                    <a:pt x="5056" y="4281"/>
                  </a:cubicBezTo>
                  <a:lnTo>
                    <a:pt x="4959" y="4299"/>
                  </a:lnTo>
                  <a:cubicBezTo>
                    <a:pt x="4901" y="4299"/>
                    <a:pt x="4882" y="4351"/>
                    <a:pt x="4882" y="4404"/>
                  </a:cubicBezTo>
                  <a:cubicBezTo>
                    <a:pt x="4863" y="4562"/>
                    <a:pt x="4979" y="4667"/>
                    <a:pt x="5095" y="4754"/>
                  </a:cubicBezTo>
                  <a:cubicBezTo>
                    <a:pt x="5172" y="4824"/>
                    <a:pt x="5656" y="5034"/>
                    <a:pt x="5636" y="5139"/>
                  </a:cubicBezTo>
                  <a:cubicBezTo>
                    <a:pt x="5636" y="5192"/>
                    <a:pt x="5404" y="5262"/>
                    <a:pt x="5346" y="5367"/>
                  </a:cubicBezTo>
                  <a:cubicBezTo>
                    <a:pt x="5269" y="5507"/>
                    <a:pt x="5250" y="5612"/>
                    <a:pt x="5134" y="5752"/>
                  </a:cubicBezTo>
                  <a:cubicBezTo>
                    <a:pt x="5114" y="5769"/>
                    <a:pt x="5095" y="5804"/>
                    <a:pt x="5075" y="5822"/>
                  </a:cubicBezTo>
                  <a:cubicBezTo>
                    <a:pt x="5056" y="5769"/>
                    <a:pt x="5017" y="5717"/>
                    <a:pt x="4979" y="5682"/>
                  </a:cubicBezTo>
                  <a:cubicBezTo>
                    <a:pt x="4959" y="5664"/>
                    <a:pt x="4959" y="5647"/>
                    <a:pt x="4940" y="5629"/>
                  </a:cubicBezTo>
                  <a:cubicBezTo>
                    <a:pt x="4959" y="5612"/>
                    <a:pt x="4959" y="5594"/>
                    <a:pt x="4979" y="5594"/>
                  </a:cubicBezTo>
                  <a:cubicBezTo>
                    <a:pt x="5017" y="5594"/>
                    <a:pt x="4998" y="5542"/>
                    <a:pt x="4979" y="5542"/>
                  </a:cubicBezTo>
                  <a:lnTo>
                    <a:pt x="4901" y="5542"/>
                  </a:lnTo>
                  <a:cubicBezTo>
                    <a:pt x="4882" y="5542"/>
                    <a:pt x="4882" y="5542"/>
                    <a:pt x="4882" y="5559"/>
                  </a:cubicBezTo>
                  <a:cubicBezTo>
                    <a:pt x="4882" y="5559"/>
                    <a:pt x="4863" y="5542"/>
                    <a:pt x="4863" y="5542"/>
                  </a:cubicBezTo>
                  <a:cubicBezTo>
                    <a:pt x="4882" y="5524"/>
                    <a:pt x="4901" y="5507"/>
                    <a:pt x="4901" y="5507"/>
                  </a:cubicBezTo>
                  <a:cubicBezTo>
                    <a:pt x="4921" y="5489"/>
                    <a:pt x="4901" y="5454"/>
                    <a:pt x="4882" y="5454"/>
                  </a:cubicBezTo>
                  <a:cubicBezTo>
                    <a:pt x="4863" y="5472"/>
                    <a:pt x="4824" y="5472"/>
                    <a:pt x="4805" y="5507"/>
                  </a:cubicBezTo>
                  <a:cubicBezTo>
                    <a:pt x="4708" y="5437"/>
                    <a:pt x="4631" y="5367"/>
                    <a:pt x="4553" y="5297"/>
                  </a:cubicBezTo>
                  <a:cubicBezTo>
                    <a:pt x="4399" y="5139"/>
                    <a:pt x="4321" y="5017"/>
                    <a:pt x="4089" y="4947"/>
                  </a:cubicBezTo>
                  <a:cubicBezTo>
                    <a:pt x="3973" y="4912"/>
                    <a:pt x="3896" y="5034"/>
                    <a:pt x="3935" y="5122"/>
                  </a:cubicBezTo>
                  <a:cubicBezTo>
                    <a:pt x="3973" y="5227"/>
                    <a:pt x="4128" y="5297"/>
                    <a:pt x="4147" y="5402"/>
                  </a:cubicBezTo>
                  <a:cubicBezTo>
                    <a:pt x="4147" y="5437"/>
                    <a:pt x="4225" y="5437"/>
                    <a:pt x="4225" y="5402"/>
                  </a:cubicBezTo>
                  <a:cubicBezTo>
                    <a:pt x="4225" y="5402"/>
                    <a:pt x="4225" y="5384"/>
                    <a:pt x="4225" y="5384"/>
                  </a:cubicBezTo>
                  <a:cubicBezTo>
                    <a:pt x="4263" y="5437"/>
                    <a:pt x="4302" y="5472"/>
                    <a:pt x="4360" y="5524"/>
                  </a:cubicBezTo>
                  <a:cubicBezTo>
                    <a:pt x="4437" y="5612"/>
                    <a:pt x="4573" y="5682"/>
                    <a:pt x="4650" y="5769"/>
                  </a:cubicBezTo>
                  <a:cubicBezTo>
                    <a:pt x="4573" y="6032"/>
                    <a:pt x="4592" y="6399"/>
                    <a:pt x="4592" y="6557"/>
                  </a:cubicBezTo>
                  <a:cubicBezTo>
                    <a:pt x="4573" y="6890"/>
                    <a:pt x="4592" y="7240"/>
                    <a:pt x="4650" y="7572"/>
                  </a:cubicBezTo>
                  <a:cubicBezTo>
                    <a:pt x="4650" y="7590"/>
                    <a:pt x="4650" y="7590"/>
                    <a:pt x="4650" y="7607"/>
                  </a:cubicBezTo>
                  <a:cubicBezTo>
                    <a:pt x="4360" y="7275"/>
                    <a:pt x="4031" y="6977"/>
                    <a:pt x="3741" y="6644"/>
                  </a:cubicBezTo>
                  <a:cubicBezTo>
                    <a:pt x="3664" y="6557"/>
                    <a:pt x="3567" y="6452"/>
                    <a:pt x="3490" y="6347"/>
                  </a:cubicBezTo>
                  <a:cubicBezTo>
                    <a:pt x="3509" y="5997"/>
                    <a:pt x="3509" y="5647"/>
                    <a:pt x="3470" y="5279"/>
                  </a:cubicBezTo>
                  <a:cubicBezTo>
                    <a:pt x="3451" y="5174"/>
                    <a:pt x="3432" y="5052"/>
                    <a:pt x="3412" y="4947"/>
                  </a:cubicBezTo>
                  <a:cubicBezTo>
                    <a:pt x="3412" y="4842"/>
                    <a:pt x="3412" y="4737"/>
                    <a:pt x="3393" y="4632"/>
                  </a:cubicBezTo>
                  <a:cubicBezTo>
                    <a:pt x="3393" y="4632"/>
                    <a:pt x="3393" y="4614"/>
                    <a:pt x="3393" y="4614"/>
                  </a:cubicBezTo>
                  <a:cubicBezTo>
                    <a:pt x="3412" y="4614"/>
                    <a:pt x="3432" y="4597"/>
                    <a:pt x="3432" y="4579"/>
                  </a:cubicBezTo>
                  <a:cubicBezTo>
                    <a:pt x="3490" y="4334"/>
                    <a:pt x="3818" y="4141"/>
                    <a:pt x="4012" y="3966"/>
                  </a:cubicBezTo>
                  <a:cubicBezTo>
                    <a:pt x="4225" y="3774"/>
                    <a:pt x="4399" y="3599"/>
                    <a:pt x="4553" y="3354"/>
                  </a:cubicBezTo>
                  <a:cubicBezTo>
                    <a:pt x="4611" y="3266"/>
                    <a:pt x="4457" y="3179"/>
                    <a:pt x="4399" y="3284"/>
                  </a:cubicBezTo>
                  <a:cubicBezTo>
                    <a:pt x="4225" y="3581"/>
                    <a:pt x="3954" y="3826"/>
                    <a:pt x="3702" y="4054"/>
                  </a:cubicBezTo>
                  <a:cubicBezTo>
                    <a:pt x="3567" y="4176"/>
                    <a:pt x="3412" y="4299"/>
                    <a:pt x="3354" y="4456"/>
                  </a:cubicBezTo>
                  <a:cubicBezTo>
                    <a:pt x="3335" y="4351"/>
                    <a:pt x="3296" y="4246"/>
                    <a:pt x="3277" y="4141"/>
                  </a:cubicBezTo>
                  <a:cubicBezTo>
                    <a:pt x="3277" y="4071"/>
                    <a:pt x="3277" y="4019"/>
                    <a:pt x="3258" y="3949"/>
                  </a:cubicBezTo>
                  <a:cubicBezTo>
                    <a:pt x="3258" y="3861"/>
                    <a:pt x="3103" y="3861"/>
                    <a:pt x="3084" y="3949"/>
                  </a:cubicBezTo>
                  <a:cubicBezTo>
                    <a:pt x="3064" y="4386"/>
                    <a:pt x="3200" y="4824"/>
                    <a:pt x="3258" y="5262"/>
                  </a:cubicBezTo>
                  <a:cubicBezTo>
                    <a:pt x="3296" y="5524"/>
                    <a:pt x="3277" y="5787"/>
                    <a:pt x="3277" y="6049"/>
                  </a:cubicBezTo>
                  <a:cubicBezTo>
                    <a:pt x="3238" y="5997"/>
                    <a:pt x="3180" y="5944"/>
                    <a:pt x="3142" y="5892"/>
                  </a:cubicBezTo>
                  <a:cubicBezTo>
                    <a:pt x="3142" y="5874"/>
                    <a:pt x="3122" y="5857"/>
                    <a:pt x="3103" y="5839"/>
                  </a:cubicBezTo>
                  <a:cubicBezTo>
                    <a:pt x="2948" y="5664"/>
                    <a:pt x="2774" y="5507"/>
                    <a:pt x="2562" y="5367"/>
                  </a:cubicBezTo>
                  <a:cubicBezTo>
                    <a:pt x="2465" y="5297"/>
                    <a:pt x="2368" y="5402"/>
                    <a:pt x="2388" y="5489"/>
                  </a:cubicBezTo>
                  <a:cubicBezTo>
                    <a:pt x="2407" y="5647"/>
                    <a:pt x="2542" y="5734"/>
                    <a:pt x="2658" y="5839"/>
                  </a:cubicBezTo>
                  <a:cubicBezTo>
                    <a:pt x="2697" y="5874"/>
                    <a:pt x="2716" y="5892"/>
                    <a:pt x="2755" y="5927"/>
                  </a:cubicBezTo>
                  <a:cubicBezTo>
                    <a:pt x="2600" y="5997"/>
                    <a:pt x="2446" y="6067"/>
                    <a:pt x="2272" y="6084"/>
                  </a:cubicBezTo>
                  <a:cubicBezTo>
                    <a:pt x="1962" y="6102"/>
                    <a:pt x="1711" y="5664"/>
                    <a:pt x="1498" y="5507"/>
                  </a:cubicBezTo>
                  <a:cubicBezTo>
                    <a:pt x="1343" y="5384"/>
                    <a:pt x="1150" y="5297"/>
                    <a:pt x="957" y="5297"/>
                  </a:cubicBezTo>
                  <a:cubicBezTo>
                    <a:pt x="821" y="5297"/>
                    <a:pt x="318" y="5472"/>
                    <a:pt x="260" y="5367"/>
                  </a:cubicBezTo>
                  <a:cubicBezTo>
                    <a:pt x="183" y="5244"/>
                    <a:pt x="-49" y="5332"/>
                    <a:pt x="9" y="5454"/>
                  </a:cubicBezTo>
                  <a:cubicBezTo>
                    <a:pt x="67" y="5612"/>
                    <a:pt x="202" y="5647"/>
                    <a:pt x="376" y="5647"/>
                  </a:cubicBezTo>
                  <a:cubicBezTo>
                    <a:pt x="512" y="5647"/>
                    <a:pt x="647" y="5594"/>
                    <a:pt x="783" y="5577"/>
                  </a:cubicBezTo>
                  <a:cubicBezTo>
                    <a:pt x="1111" y="5542"/>
                    <a:pt x="1305" y="5664"/>
                    <a:pt x="1537" y="5857"/>
                  </a:cubicBezTo>
                  <a:cubicBezTo>
                    <a:pt x="1691" y="5997"/>
                    <a:pt x="1846" y="6277"/>
                    <a:pt x="2097" y="6294"/>
                  </a:cubicBezTo>
                  <a:cubicBezTo>
                    <a:pt x="2349" y="6329"/>
                    <a:pt x="2639" y="6137"/>
                    <a:pt x="2910" y="6014"/>
                  </a:cubicBezTo>
                  <a:cubicBezTo>
                    <a:pt x="3045" y="6154"/>
                    <a:pt x="3161" y="6294"/>
                    <a:pt x="3277" y="6452"/>
                  </a:cubicBezTo>
                  <a:cubicBezTo>
                    <a:pt x="3277" y="6469"/>
                    <a:pt x="3296" y="6469"/>
                    <a:pt x="3296" y="6487"/>
                  </a:cubicBezTo>
                  <a:cubicBezTo>
                    <a:pt x="3296" y="6539"/>
                    <a:pt x="3296" y="6609"/>
                    <a:pt x="3296" y="6662"/>
                  </a:cubicBezTo>
                  <a:cubicBezTo>
                    <a:pt x="3296" y="6767"/>
                    <a:pt x="3470" y="6785"/>
                    <a:pt x="3509" y="6715"/>
                  </a:cubicBezTo>
                  <a:cubicBezTo>
                    <a:pt x="3799" y="7012"/>
                    <a:pt x="4128" y="7292"/>
                    <a:pt x="4244" y="7660"/>
                  </a:cubicBezTo>
                  <a:cubicBezTo>
                    <a:pt x="4263" y="7712"/>
                    <a:pt x="4379" y="7712"/>
                    <a:pt x="4360" y="7642"/>
                  </a:cubicBezTo>
                  <a:cubicBezTo>
                    <a:pt x="4360" y="7607"/>
                    <a:pt x="4360" y="7572"/>
                    <a:pt x="4341" y="7520"/>
                  </a:cubicBezTo>
                  <a:cubicBezTo>
                    <a:pt x="4495" y="7677"/>
                    <a:pt x="4631" y="7835"/>
                    <a:pt x="4766" y="8010"/>
                  </a:cubicBezTo>
                  <a:cubicBezTo>
                    <a:pt x="4805" y="8185"/>
                    <a:pt x="4863" y="8377"/>
                    <a:pt x="4959" y="8517"/>
                  </a:cubicBezTo>
                  <a:cubicBezTo>
                    <a:pt x="4998" y="8640"/>
                    <a:pt x="5037" y="8780"/>
                    <a:pt x="5075" y="8920"/>
                  </a:cubicBezTo>
                  <a:cubicBezTo>
                    <a:pt x="5095" y="9025"/>
                    <a:pt x="5288" y="9008"/>
                    <a:pt x="5269" y="8903"/>
                  </a:cubicBezTo>
                  <a:cubicBezTo>
                    <a:pt x="5269" y="8868"/>
                    <a:pt x="5269" y="8850"/>
                    <a:pt x="5249" y="8815"/>
                  </a:cubicBezTo>
                  <a:cubicBezTo>
                    <a:pt x="5307" y="8868"/>
                    <a:pt x="5365" y="8938"/>
                    <a:pt x="5404" y="9008"/>
                  </a:cubicBezTo>
                  <a:cubicBezTo>
                    <a:pt x="5829" y="9533"/>
                    <a:pt x="6274" y="10040"/>
                    <a:pt x="6642" y="10618"/>
                  </a:cubicBezTo>
                  <a:cubicBezTo>
                    <a:pt x="6719" y="10723"/>
                    <a:pt x="6796" y="10845"/>
                    <a:pt x="6854" y="10951"/>
                  </a:cubicBezTo>
                  <a:cubicBezTo>
                    <a:pt x="6448" y="10916"/>
                    <a:pt x="6042" y="10863"/>
                    <a:pt x="5617" y="10775"/>
                  </a:cubicBezTo>
                  <a:cubicBezTo>
                    <a:pt x="5133" y="10688"/>
                    <a:pt x="4418" y="10670"/>
                    <a:pt x="4012" y="10408"/>
                  </a:cubicBezTo>
                  <a:cubicBezTo>
                    <a:pt x="3954" y="10373"/>
                    <a:pt x="3896" y="10355"/>
                    <a:pt x="3857" y="10355"/>
                  </a:cubicBezTo>
                  <a:cubicBezTo>
                    <a:pt x="3780" y="10303"/>
                    <a:pt x="3664" y="10285"/>
                    <a:pt x="3586" y="10320"/>
                  </a:cubicBezTo>
                  <a:cubicBezTo>
                    <a:pt x="3432" y="10198"/>
                    <a:pt x="3277" y="10093"/>
                    <a:pt x="3161" y="9970"/>
                  </a:cubicBezTo>
                  <a:cubicBezTo>
                    <a:pt x="3045" y="9848"/>
                    <a:pt x="2948" y="9725"/>
                    <a:pt x="2832" y="9585"/>
                  </a:cubicBezTo>
                  <a:cubicBezTo>
                    <a:pt x="2890" y="9253"/>
                    <a:pt x="2948" y="8903"/>
                    <a:pt x="3026" y="8570"/>
                  </a:cubicBezTo>
                  <a:cubicBezTo>
                    <a:pt x="3084" y="8272"/>
                    <a:pt x="3180" y="7975"/>
                    <a:pt x="3142" y="7660"/>
                  </a:cubicBezTo>
                  <a:cubicBezTo>
                    <a:pt x="3142" y="7590"/>
                    <a:pt x="3026" y="7590"/>
                    <a:pt x="3026" y="7660"/>
                  </a:cubicBezTo>
                  <a:cubicBezTo>
                    <a:pt x="3026" y="8272"/>
                    <a:pt x="2890" y="8903"/>
                    <a:pt x="2774" y="9498"/>
                  </a:cubicBezTo>
                  <a:cubicBezTo>
                    <a:pt x="2465" y="9078"/>
                    <a:pt x="2213" y="8640"/>
                    <a:pt x="1923" y="8220"/>
                  </a:cubicBezTo>
                  <a:cubicBezTo>
                    <a:pt x="1827" y="8080"/>
                    <a:pt x="1595" y="8202"/>
                    <a:pt x="1691" y="8342"/>
                  </a:cubicBezTo>
                  <a:cubicBezTo>
                    <a:pt x="1943" y="8745"/>
                    <a:pt x="2194" y="9165"/>
                    <a:pt x="2504" y="9568"/>
                  </a:cubicBezTo>
                  <a:cubicBezTo>
                    <a:pt x="2330" y="9568"/>
                    <a:pt x="2155" y="9638"/>
                    <a:pt x="1962" y="9673"/>
                  </a:cubicBezTo>
                  <a:cubicBezTo>
                    <a:pt x="1749" y="9725"/>
                    <a:pt x="1537" y="9725"/>
                    <a:pt x="1343" y="9690"/>
                  </a:cubicBezTo>
                  <a:cubicBezTo>
                    <a:pt x="1247" y="9498"/>
                    <a:pt x="1150" y="9288"/>
                    <a:pt x="1053" y="9095"/>
                  </a:cubicBezTo>
                  <a:cubicBezTo>
                    <a:pt x="1015" y="9025"/>
                    <a:pt x="976" y="8973"/>
                    <a:pt x="937" y="8903"/>
                  </a:cubicBezTo>
                  <a:cubicBezTo>
                    <a:pt x="1092" y="8552"/>
                    <a:pt x="1189" y="8185"/>
                    <a:pt x="1305" y="7835"/>
                  </a:cubicBezTo>
                  <a:cubicBezTo>
                    <a:pt x="1324" y="7765"/>
                    <a:pt x="1189" y="7730"/>
                    <a:pt x="1169" y="7800"/>
                  </a:cubicBezTo>
                  <a:cubicBezTo>
                    <a:pt x="1073" y="8132"/>
                    <a:pt x="957" y="8465"/>
                    <a:pt x="879" y="8798"/>
                  </a:cubicBezTo>
                  <a:cubicBezTo>
                    <a:pt x="744" y="8587"/>
                    <a:pt x="589" y="8395"/>
                    <a:pt x="415" y="8202"/>
                  </a:cubicBezTo>
                  <a:cubicBezTo>
                    <a:pt x="357" y="8132"/>
                    <a:pt x="241" y="8220"/>
                    <a:pt x="280" y="8290"/>
                  </a:cubicBezTo>
                  <a:cubicBezTo>
                    <a:pt x="473" y="8517"/>
                    <a:pt x="667" y="8763"/>
                    <a:pt x="821" y="9025"/>
                  </a:cubicBezTo>
                  <a:cubicBezTo>
                    <a:pt x="821" y="9043"/>
                    <a:pt x="821" y="9043"/>
                    <a:pt x="821" y="9060"/>
                  </a:cubicBezTo>
                  <a:cubicBezTo>
                    <a:pt x="821" y="9078"/>
                    <a:pt x="841" y="9095"/>
                    <a:pt x="860" y="9078"/>
                  </a:cubicBezTo>
                  <a:cubicBezTo>
                    <a:pt x="899" y="9148"/>
                    <a:pt x="937" y="9200"/>
                    <a:pt x="995" y="9270"/>
                  </a:cubicBezTo>
                  <a:cubicBezTo>
                    <a:pt x="1073" y="9393"/>
                    <a:pt x="1131" y="9515"/>
                    <a:pt x="1208" y="9638"/>
                  </a:cubicBezTo>
                  <a:cubicBezTo>
                    <a:pt x="976" y="9585"/>
                    <a:pt x="744" y="9515"/>
                    <a:pt x="512" y="9410"/>
                  </a:cubicBezTo>
                  <a:cubicBezTo>
                    <a:pt x="396" y="9358"/>
                    <a:pt x="280" y="9515"/>
                    <a:pt x="396" y="9585"/>
                  </a:cubicBezTo>
                  <a:cubicBezTo>
                    <a:pt x="686" y="9725"/>
                    <a:pt x="1015" y="9813"/>
                    <a:pt x="1343" y="9848"/>
                  </a:cubicBezTo>
                  <a:cubicBezTo>
                    <a:pt x="1363" y="9865"/>
                    <a:pt x="1382" y="9900"/>
                    <a:pt x="1401" y="9918"/>
                  </a:cubicBezTo>
                  <a:cubicBezTo>
                    <a:pt x="1131" y="10110"/>
                    <a:pt x="1131" y="10653"/>
                    <a:pt x="763" y="10670"/>
                  </a:cubicBezTo>
                  <a:cubicBezTo>
                    <a:pt x="647" y="10670"/>
                    <a:pt x="647" y="10810"/>
                    <a:pt x="763" y="10828"/>
                  </a:cubicBezTo>
                  <a:cubicBezTo>
                    <a:pt x="1247" y="10863"/>
                    <a:pt x="1208" y="10233"/>
                    <a:pt x="1459" y="10005"/>
                  </a:cubicBezTo>
                  <a:cubicBezTo>
                    <a:pt x="1479" y="10023"/>
                    <a:pt x="1498" y="10058"/>
                    <a:pt x="1517" y="10075"/>
                  </a:cubicBezTo>
                  <a:cubicBezTo>
                    <a:pt x="1556" y="10110"/>
                    <a:pt x="1614" y="10058"/>
                    <a:pt x="1595" y="10023"/>
                  </a:cubicBezTo>
                  <a:cubicBezTo>
                    <a:pt x="1556" y="9970"/>
                    <a:pt x="1517" y="9918"/>
                    <a:pt x="1498" y="9865"/>
                  </a:cubicBezTo>
                  <a:cubicBezTo>
                    <a:pt x="1537" y="9865"/>
                    <a:pt x="1575" y="9865"/>
                    <a:pt x="1614" y="9865"/>
                  </a:cubicBezTo>
                  <a:cubicBezTo>
                    <a:pt x="1981" y="9865"/>
                    <a:pt x="2291" y="9725"/>
                    <a:pt x="2639" y="9655"/>
                  </a:cubicBezTo>
                  <a:cubicBezTo>
                    <a:pt x="2697" y="9725"/>
                    <a:pt x="2755" y="9795"/>
                    <a:pt x="2813" y="9865"/>
                  </a:cubicBezTo>
                  <a:cubicBezTo>
                    <a:pt x="2968" y="10040"/>
                    <a:pt x="3122" y="10215"/>
                    <a:pt x="3316" y="10355"/>
                  </a:cubicBezTo>
                  <a:cubicBezTo>
                    <a:pt x="3374" y="10390"/>
                    <a:pt x="3432" y="10425"/>
                    <a:pt x="3490" y="10478"/>
                  </a:cubicBezTo>
                  <a:cubicBezTo>
                    <a:pt x="3470" y="10548"/>
                    <a:pt x="3509" y="10600"/>
                    <a:pt x="3567" y="10653"/>
                  </a:cubicBezTo>
                  <a:cubicBezTo>
                    <a:pt x="3625" y="10705"/>
                    <a:pt x="3702" y="10758"/>
                    <a:pt x="3780" y="10793"/>
                  </a:cubicBezTo>
                  <a:cubicBezTo>
                    <a:pt x="3683" y="10916"/>
                    <a:pt x="3741" y="11126"/>
                    <a:pt x="3954" y="11161"/>
                  </a:cubicBezTo>
                  <a:cubicBezTo>
                    <a:pt x="3954" y="11161"/>
                    <a:pt x="3954" y="11161"/>
                    <a:pt x="3954" y="11178"/>
                  </a:cubicBezTo>
                  <a:cubicBezTo>
                    <a:pt x="4360" y="11441"/>
                    <a:pt x="4805" y="11563"/>
                    <a:pt x="5269" y="11598"/>
                  </a:cubicBezTo>
                  <a:cubicBezTo>
                    <a:pt x="5133" y="11633"/>
                    <a:pt x="4998" y="11668"/>
                    <a:pt x="4863" y="11703"/>
                  </a:cubicBezTo>
                  <a:cubicBezTo>
                    <a:pt x="4708" y="11738"/>
                    <a:pt x="4669" y="11878"/>
                    <a:pt x="4689" y="11983"/>
                  </a:cubicBezTo>
                  <a:cubicBezTo>
                    <a:pt x="4495" y="12106"/>
                    <a:pt x="4302" y="12211"/>
                    <a:pt x="4108" y="12316"/>
                  </a:cubicBezTo>
                  <a:cubicBezTo>
                    <a:pt x="3992" y="12386"/>
                    <a:pt x="3876" y="12438"/>
                    <a:pt x="3780" y="12508"/>
                  </a:cubicBezTo>
                  <a:cubicBezTo>
                    <a:pt x="3664" y="12491"/>
                    <a:pt x="3528" y="12526"/>
                    <a:pt x="3509" y="12666"/>
                  </a:cubicBezTo>
                  <a:cubicBezTo>
                    <a:pt x="3470" y="12876"/>
                    <a:pt x="3200" y="12981"/>
                    <a:pt x="3045" y="13121"/>
                  </a:cubicBezTo>
                  <a:cubicBezTo>
                    <a:pt x="3045" y="13121"/>
                    <a:pt x="3045" y="13121"/>
                    <a:pt x="3045" y="13121"/>
                  </a:cubicBezTo>
                  <a:cubicBezTo>
                    <a:pt x="2639" y="13104"/>
                    <a:pt x="2233" y="13068"/>
                    <a:pt x="1827" y="13068"/>
                  </a:cubicBezTo>
                  <a:cubicBezTo>
                    <a:pt x="1769" y="12963"/>
                    <a:pt x="1672" y="12876"/>
                    <a:pt x="1575" y="12753"/>
                  </a:cubicBezTo>
                  <a:cubicBezTo>
                    <a:pt x="1537" y="12701"/>
                    <a:pt x="1479" y="12666"/>
                    <a:pt x="1440" y="12613"/>
                  </a:cubicBezTo>
                  <a:cubicBezTo>
                    <a:pt x="1653" y="12368"/>
                    <a:pt x="1846" y="12088"/>
                    <a:pt x="2155" y="11966"/>
                  </a:cubicBezTo>
                  <a:cubicBezTo>
                    <a:pt x="2213" y="11948"/>
                    <a:pt x="2233" y="11861"/>
                    <a:pt x="2194" y="11808"/>
                  </a:cubicBezTo>
                  <a:cubicBezTo>
                    <a:pt x="2078" y="11651"/>
                    <a:pt x="1904" y="11563"/>
                    <a:pt x="1749" y="11423"/>
                  </a:cubicBezTo>
                  <a:cubicBezTo>
                    <a:pt x="1633" y="11318"/>
                    <a:pt x="1537" y="11213"/>
                    <a:pt x="1401" y="11126"/>
                  </a:cubicBezTo>
                  <a:cubicBezTo>
                    <a:pt x="1382" y="11091"/>
                    <a:pt x="1363" y="11073"/>
                    <a:pt x="1324" y="11073"/>
                  </a:cubicBezTo>
                  <a:cubicBezTo>
                    <a:pt x="1305" y="11073"/>
                    <a:pt x="1285" y="11073"/>
                    <a:pt x="1266" y="11056"/>
                  </a:cubicBezTo>
                  <a:cubicBezTo>
                    <a:pt x="1092" y="11021"/>
                    <a:pt x="1034" y="11231"/>
                    <a:pt x="1189" y="11301"/>
                  </a:cubicBezTo>
                  <a:cubicBezTo>
                    <a:pt x="1382" y="11371"/>
                    <a:pt x="1498" y="11528"/>
                    <a:pt x="1633" y="11651"/>
                  </a:cubicBezTo>
                  <a:cubicBezTo>
                    <a:pt x="1730" y="11721"/>
                    <a:pt x="1827" y="11791"/>
                    <a:pt x="1923" y="11861"/>
                  </a:cubicBezTo>
                  <a:cubicBezTo>
                    <a:pt x="1730" y="12071"/>
                    <a:pt x="1556" y="12298"/>
                    <a:pt x="1382" y="12526"/>
                  </a:cubicBezTo>
                  <a:cubicBezTo>
                    <a:pt x="1305" y="12438"/>
                    <a:pt x="1227" y="12351"/>
                    <a:pt x="1150" y="12263"/>
                  </a:cubicBezTo>
                  <a:cubicBezTo>
                    <a:pt x="1092" y="12158"/>
                    <a:pt x="1053" y="12106"/>
                    <a:pt x="918" y="12071"/>
                  </a:cubicBezTo>
                  <a:cubicBezTo>
                    <a:pt x="763" y="12036"/>
                    <a:pt x="725" y="12228"/>
                    <a:pt x="860" y="12281"/>
                  </a:cubicBezTo>
                  <a:cubicBezTo>
                    <a:pt x="937" y="12298"/>
                    <a:pt x="995" y="12456"/>
                    <a:pt x="1053" y="12508"/>
                  </a:cubicBezTo>
                  <a:cubicBezTo>
                    <a:pt x="1111" y="12578"/>
                    <a:pt x="1189" y="12631"/>
                    <a:pt x="1247" y="12683"/>
                  </a:cubicBezTo>
                  <a:lnTo>
                    <a:pt x="1247" y="12683"/>
                  </a:lnTo>
                  <a:cubicBezTo>
                    <a:pt x="1227" y="12718"/>
                    <a:pt x="1266" y="12753"/>
                    <a:pt x="1305" y="12736"/>
                  </a:cubicBezTo>
                  <a:cubicBezTo>
                    <a:pt x="1324" y="12753"/>
                    <a:pt x="1343" y="12771"/>
                    <a:pt x="1382" y="12806"/>
                  </a:cubicBezTo>
                  <a:cubicBezTo>
                    <a:pt x="1479" y="12893"/>
                    <a:pt x="1556" y="12963"/>
                    <a:pt x="1633" y="13051"/>
                  </a:cubicBezTo>
                  <a:cubicBezTo>
                    <a:pt x="1324" y="13051"/>
                    <a:pt x="995" y="13069"/>
                    <a:pt x="686" y="13086"/>
                  </a:cubicBezTo>
                  <a:cubicBezTo>
                    <a:pt x="570" y="13086"/>
                    <a:pt x="570" y="13226"/>
                    <a:pt x="686" y="13244"/>
                  </a:cubicBezTo>
                  <a:cubicBezTo>
                    <a:pt x="1053" y="13279"/>
                    <a:pt x="1421" y="13279"/>
                    <a:pt x="1788" y="13279"/>
                  </a:cubicBezTo>
                  <a:cubicBezTo>
                    <a:pt x="1807" y="13331"/>
                    <a:pt x="1827" y="13384"/>
                    <a:pt x="1846" y="13436"/>
                  </a:cubicBezTo>
                  <a:cubicBezTo>
                    <a:pt x="1846" y="13471"/>
                    <a:pt x="1904" y="13454"/>
                    <a:pt x="1904" y="13436"/>
                  </a:cubicBezTo>
                  <a:cubicBezTo>
                    <a:pt x="1904" y="13384"/>
                    <a:pt x="1904" y="13331"/>
                    <a:pt x="1904" y="13279"/>
                  </a:cubicBezTo>
                  <a:cubicBezTo>
                    <a:pt x="2252" y="13279"/>
                    <a:pt x="2600" y="13261"/>
                    <a:pt x="2929" y="13244"/>
                  </a:cubicBezTo>
                  <a:cubicBezTo>
                    <a:pt x="2929" y="13261"/>
                    <a:pt x="2910" y="13261"/>
                    <a:pt x="2910" y="13279"/>
                  </a:cubicBezTo>
                  <a:cubicBezTo>
                    <a:pt x="2794" y="13401"/>
                    <a:pt x="2678" y="13524"/>
                    <a:pt x="2620" y="13646"/>
                  </a:cubicBezTo>
                  <a:cubicBezTo>
                    <a:pt x="2600" y="13699"/>
                    <a:pt x="2581" y="13751"/>
                    <a:pt x="2600" y="13804"/>
                  </a:cubicBezTo>
                  <a:cubicBezTo>
                    <a:pt x="2368" y="13874"/>
                    <a:pt x="2136" y="13996"/>
                    <a:pt x="1904" y="14066"/>
                  </a:cubicBezTo>
                  <a:cubicBezTo>
                    <a:pt x="1440" y="14206"/>
                    <a:pt x="957" y="14259"/>
                    <a:pt x="473" y="14329"/>
                  </a:cubicBezTo>
                  <a:cubicBezTo>
                    <a:pt x="357" y="14346"/>
                    <a:pt x="396" y="14504"/>
                    <a:pt x="492" y="14504"/>
                  </a:cubicBezTo>
                  <a:cubicBezTo>
                    <a:pt x="899" y="14486"/>
                    <a:pt x="1305" y="14399"/>
                    <a:pt x="1711" y="14294"/>
                  </a:cubicBezTo>
                  <a:cubicBezTo>
                    <a:pt x="1730" y="14294"/>
                    <a:pt x="1769" y="14276"/>
                    <a:pt x="1788" y="14276"/>
                  </a:cubicBezTo>
                  <a:cubicBezTo>
                    <a:pt x="1653" y="14626"/>
                    <a:pt x="1614" y="14871"/>
                    <a:pt x="1807" y="15204"/>
                  </a:cubicBezTo>
                  <a:cubicBezTo>
                    <a:pt x="1962" y="15484"/>
                    <a:pt x="1904" y="15694"/>
                    <a:pt x="1517" y="15712"/>
                  </a:cubicBezTo>
                  <a:cubicBezTo>
                    <a:pt x="1324" y="15712"/>
                    <a:pt x="1227" y="15712"/>
                    <a:pt x="1073" y="15852"/>
                  </a:cubicBezTo>
                  <a:cubicBezTo>
                    <a:pt x="918" y="15992"/>
                    <a:pt x="1150" y="16184"/>
                    <a:pt x="1305" y="16062"/>
                  </a:cubicBezTo>
                  <a:cubicBezTo>
                    <a:pt x="1459" y="15939"/>
                    <a:pt x="1749" y="16062"/>
                    <a:pt x="1943" y="15939"/>
                  </a:cubicBezTo>
                  <a:cubicBezTo>
                    <a:pt x="2078" y="15852"/>
                    <a:pt x="2175" y="15729"/>
                    <a:pt x="2194" y="15572"/>
                  </a:cubicBezTo>
                  <a:cubicBezTo>
                    <a:pt x="2233" y="15379"/>
                    <a:pt x="2156" y="15222"/>
                    <a:pt x="2059" y="15064"/>
                  </a:cubicBezTo>
                  <a:cubicBezTo>
                    <a:pt x="1885" y="14766"/>
                    <a:pt x="1943" y="14556"/>
                    <a:pt x="1962" y="14241"/>
                  </a:cubicBezTo>
                  <a:cubicBezTo>
                    <a:pt x="1962" y="14224"/>
                    <a:pt x="1962" y="14206"/>
                    <a:pt x="1962" y="14206"/>
                  </a:cubicBezTo>
                  <a:cubicBezTo>
                    <a:pt x="2194" y="14119"/>
                    <a:pt x="2426" y="13979"/>
                    <a:pt x="2658" y="13909"/>
                  </a:cubicBezTo>
                  <a:cubicBezTo>
                    <a:pt x="2736" y="14014"/>
                    <a:pt x="2910" y="14066"/>
                    <a:pt x="3045" y="13944"/>
                  </a:cubicBezTo>
                  <a:cubicBezTo>
                    <a:pt x="3161" y="13821"/>
                    <a:pt x="3258" y="13699"/>
                    <a:pt x="3354" y="13576"/>
                  </a:cubicBezTo>
                  <a:cubicBezTo>
                    <a:pt x="3432" y="13506"/>
                    <a:pt x="3528" y="13419"/>
                    <a:pt x="3645" y="13349"/>
                  </a:cubicBezTo>
                  <a:cubicBezTo>
                    <a:pt x="3645" y="13419"/>
                    <a:pt x="3645" y="13506"/>
                    <a:pt x="3645" y="13576"/>
                  </a:cubicBezTo>
                  <a:cubicBezTo>
                    <a:pt x="3645" y="13611"/>
                    <a:pt x="3625" y="13629"/>
                    <a:pt x="3625" y="13664"/>
                  </a:cubicBezTo>
                  <a:cubicBezTo>
                    <a:pt x="3625" y="13681"/>
                    <a:pt x="3625" y="13699"/>
                    <a:pt x="3645" y="13716"/>
                  </a:cubicBezTo>
                  <a:cubicBezTo>
                    <a:pt x="3645" y="13856"/>
                    <a:pt x="3645" y="13996"/>
                    <a:pt x="3645" y="14119"/>
                  </a:cubicBezTo>
                  <a:cubicBezTo>
                    <a:pt x="3645" y="14119"/>
                    <a:pt x="3645" y="14119"/>
                    <a:pt x="3645" y="14119"/>
                  </a:cubicBezTo>
                  <a:lnTo>
                    <a:pt x="3567" y="14171"/>
                  </a:lnTo>
                  <a:cubicBezTo>
                    <a:pt x="3529" y="14189"/>
                    <a:pt x="3529" y="14241"/>
                    <a:pt x="3567" y="14259"/>
                  </a:cubicBezTo>
                  <a:cubicBezTo>
                    <a:pt x="3587" y="14276"/>
                    <a:pt x="3625" y="14276"/>
                    <a:pt x="3645" y="14294"/>
                  </a:cubicBezTo>
                  <a:cubicBezTo>
                    <a:pt x="3606" y="14591"/>
                    <a:pt x="3528" y="14871"/>
                    <a:pt x="3296" y="15064"/>
                  </a:cubicBezTo>
                  <a:cubicBezTo>
                    <a:pt x="3200" y="15134"/>
                    <a:pt x="3354" y="15274"/>
                    <a:pt x="3432" y="15187"/>
                  </a:cubicBezTo>
                  <a:cubicBezTo>
                    <a:pt x="3664" y="14941"/>
                    <a:pt x="3741" y="14644"/>
                    <a:pt x="3761" y="14329"/>
                  </a:cubicBezTo>
                  <a:cubicBezTo>
                    <a:pt x="3819" y="14346"/>
                    <a:pt x="3877" y="14364"/>
                    <a:pt x="3935" y="14381"/>
                  </a:cubicBezTo>
                  <a:cubicBezTo>
                    <a:pt x="4205" y="14469"/>
                    <a:pt x="4283" y="14591"/>
                    <a:pt x="4321" y="14836"/>
                  </a:cubicBezTo>
                  <a:cubicBezTo>
                    <a:pt x="4341" y="14941"/>
                    <a:pt x="4341" y="15029"/>
                    <a:pt x="4379" y="15116"/>
                  </a:cubicBezTo>
                  <a:cubicBezTo>
                    <a:pt x="4457" y="15344"/>
                    <a:pt x="4495" y="15502"/>
                    <a:pt x="4495" y="15729"/>
                  </a:cubicBezTo>
                  <a:cubicBezTo>
                    <a:pt x="4495" y="15887"/>
                    <a:pt x="4766" y="15887"/>
                    <a:pt x="4785" y="15729"/>
                  </a:cubicBezTo>
                  <a:cubicBezTo>
                    <a:pt x="4785" y="15519"/>
                    <a:pt x="4785" y="15344"/>
                    <a:pt x="4708" y="15134"/>
                  </a:cubicBezTo>
                  <a:cubicBezTo>
                    <a:pt x="4650" y="14994"/>
                    <a:pt x="4611" y="14889"/>
                    <a:pt x="4592" y="14731"/>
                  </a:cubicBezTo>
                  <a:cubicBezTo>
                    <a:pt x="4573" y="14644"/>
                    <a:pt x="4573" y="14574"/>
                    <a:pt x="4534" y="14504"/>
                  </a:cubicBezTo>
                  <a:cubicBezTo>
                    <a:pt x="4418" y="14259"/>
                    <a:pt x="4051" y="14171"/>
                    <a:pt x="3761" y="14136"/>
                  </a:cubicBezTo>
                  <a:cubicBezTo>
                    <a:pt x="3761" y="13979"/>
                    <a:pt x="3741" y="13804"/>
                    <a:pt x="3722" y="13646"/>
                  </a:cubicBezTo>
                  <a:cubicBezTo>
                    <a:pt x="3877" y="13541"/>
                    <a:pt x="3993" y="13401"/>
                    <a:pt x="4089" y="13244"/>
                  </a:cubicBezTo>
                  <a:cubicBezTo>
                    <a:pt x="4147" y="13139"/>
                    <a:pt x="4225" y="13051"/>
                    <a:pt x="4302" y="12946"/>
                  </a:cubicBezTo>
                  <a:cubicBezTo>
                    <a:pt x="4553" y="12771"/>
                    <a:pt x="4882" y="12701"/>
                    <a:pt x="5153" y="12543"/>
                  </a:cubicBezTo>
                  <a:cubicBezTo>
                    <a:pt x="5269" y="12473"/>
                    <a:pt x="5365" y="12403"/>
                    <a:pt x="5481" y="12316"/>
                  </a:cubicBezTo>
                  <a:cubicBezTo>
                    <a:pt x="5598" y="12281"/>
                    <a:pt x="5694" y="12246"/>
                    <a:pt x="5810" y="12211"/>
                  </a:cubicBezTo>
                  <a:cubicBezTo>
                    <a:pt x="5965" y="12158"/>
                    <a:pt x="6023" y="12036"/>
                    <a:pt x="5984" y="11913"/>
                  </a:cubicBezTo>
                  <a:cubicBezTo>
                    <a:pt x="6062" y="11896"/>
                    <a:pt x="6158" y="11896"/>
                    <a:pt x="6236" y="11878"/>
                  </a:cubicBezTo>
                  <a:cubicBezTo>
                    <a:pt x="6352" y="12158"/>
                    <a:pt x="6816" y="12298"/>
                    <a:pt x="7319" y="12368"/>
                  </a:cubicBezTo>
                  <a:cubicBezTo>
                    <a:pt x="7377" y="12438"/>
                    <a:pt x="7435" y="12526"/>
                    <a:pt x="7512" y="12596"/>
                  </a:cubicBezTo>
                  <a:cubicBezTo>
                    <a:pt x="7628" y="12718"/>
                    <a:pt x="7763" y="12823"/>
                    <a:pt x="7879" y="12946"/>
                  </a:cubicBezTo>
                  <a:cubicBezTo>
                    <a:pt x="8015" y="13069"/>
                    <a:pt x="8092" y="13209"/>
                    <a:pt x="8169" y="13349"/>
                  </a:cubicBezTo>
                  <a:cubicBezTo>
                    <a:pt x="8285" y="13664"/>
                    <a:pt x="8401" y="13961"/>
                    <a:pt x="8517" y="14276"/>
                  </a:cubicBezTo>
                  <a:cubicBezTo>
                    <a:pt x="8556" y="14364"/>
                    <a:pt x="8575" y="14434"/>
                    <a:pt x="8614" y="14521"/>
                  </a:cubicBezTo>
                  <a:cubicBezTo>
                    <a:pt x="8595" y="14714"/>
                    <a:pt x="8575" y="14889"/>
                    <a:pt x="8575" y="15081"/>
                  </a:cubicBezTo>
                  <a:cubicBezTo>
                    <a:pt x="8363" y="15011"/>
                    <a:pt x="8150" y="14959"/>
                    <a:pt x="7957" y="14836"/>
                  </a:cubicBezTo>
                  <a:cubicBezTo>
                    <a:pt x="7725" y="14696"/>
                    <a:pt x="7609" y="14486"/>
                    <a:pt x="7454" y="14294"/>
                  </a:cubicBezTo>
                  <a:cubicBezTo>
                    <a:pt x="7260" y="14066"/>
                    <a:pt x="7009" y="13944"/>
                    <a:pt x="6777" y="13769"/>
                  </a:cubicBezTo>
                  <a:cubicBezTo>
                    <a:pt x="6622" y="13646"/>
                    <a:pt x="6371" y="13856"/>
                    <a:pt x="6545" y="13979"/>
                  </a:cubicBezTo>
                  <a:cubicBezTo>
                    <a:pt x="6854" y="14224"/>
                    <a:pt x="6951" y="14609"/>
                    <a:pt x="7164" y="14941"/>
                  </a:cubicBezTo>
                  <a:cubicBezTo>
                    <a:pt x="6622" y="15081"/>
                    <a:pt x="6062" y="14556"/>
                    <a:pt x="5714" y="14189"/>
                  </a:cubicBezTo>
                  <a:cubicBezTo>
                    <a:pt x="5772" y="13944"/>
                    <a:pt x="5810" y="13681"/>
                    <a:pt x="5849" y="13436"/>
                  </a:cubicBezTo>
                  <a:cubicBezTo>
                    <a:pt x="5868" y="13314"/>
                    <a:pt x="5907" y="13156"/>
                    <a:pt x="5830" y="13051"/>
                  </a:cubicBezTo>
                  <a:cubicBezTo>
                    <a:pt x="5791" y="12999"/>
                    <a:pt x="5578" y="12928"/>
                    <a:pt x="5559" y="12893"/>
                  </a:cubicBezTo>
                  <a:cubicBezTo>
                    <a:pt x="5578" y="12946"/>
                    <a:pt x="6042" y="12666"/>
                    <a:pt x="6255" y="12526"/>
                  </a:cubicBezTo>
                  <a:cubicBezTo>
                    <a:pt x="6352" y="12561"/>
                    <a:pt x="6468" y="12491"/>
                    <a:pt x="6468" y="12403"/>
                  </a:cubicBezTo>
                  <a:cubicBezTo>
                    <a:pt x="6468" y="12368"/>
                    <a:pt x="6468" y="12351"/>
                    <a:pt x="6468" y="12316"/>
                  </a:cubicBezTo>
                  <a:cubicBezTo>
                    <a:pt x="6468" y="12211"/>
                    <a:pt x="6332" y="12106"/>
                    <a:pt x="6216" y="12193"/>
                  </a:cubicBezTo>
                  <a:cubicBezTo>
                    <a:pt x="5907" y="12403"/>
                    <a:pt x="5598" y="12543"/>
                    <a:pt x="5269" y="12736"/>
                  </a:cubicBezTo>
                  <a:cubicBezTo>
                    <a:pt x="5230" y="12753"/>
                    <a:pt x="5191" y="12806"/>
                    <a:pt x="5191" y="12858"/>
                  </a:cubicBezTo>
                  <a:cubicBezTo>
                    <a:pt x="5191" y="13086"/>
                    <a:pt x="5308" y="13069"/>
                    <a:pt x="5482" y="13174"/>
                  </a:cubicBezTo>
                  <a:cubicBezTo>
                    <a:pt x="5714" y="13331"/>
                    <a:pt x="5636" y="13751"/>
                    <a:pt x="5598" y="14084"/>
                  </a:cubicBezTo>
                  <a:cubicBezTo>
                    <a:pt x="5482" y="13961"/>
                    <a:pt x="5366" y="13769"/>
                    <a:pt x="5211" y="13699"/>
                  </a:cubicBezTo>
                  <a:cubicBezTo>
                    <a:pt x="5037" y="13629"/>
                    <a:pt x="4785" y="13681"/>
                    <a:pt x="4592" y="13699"/>
                  </a:cubicBezTo>
                  <a:cubicBezTo>
                    <a:pt x="4553" y="13629"/>
                    <a:pt x="4399" y="13594"/>
                    <a:pt x="4341" y="13681"/>
                  </a:cubicBezTo>
                  <a:cubicBezTo>
                    <a:pt x="4321" y="13699"/>
                    <a:pt x="4302" y="13734"/>
                    <a:pt x="4302" y="13751"/>
                  </a:cubicBezTo>
                  <a:cubicBezTo>
                    <a:pt x="4263" y="13821"/>
                    <a:pt x="4302" y="13926"/>
                    <a:pt x="4399" y="13944"/>
                  </a:cubicBezTo>
                  <a:cubicBezTo>
                    <a:pt x="4553" y="13979"/>
                    <a:pt x="4669" y="13979"/>
                    <a:pt x="4824" y="13961"/>
                  </a:cubicBezTo>
                  <a:cubicBezTo>
                    <a:pt x="5095" y="13926"/>
                    <a:pt x="5095" y="13944"/>
                    <a:pt x="5269" y="14101"/>
                  </a:cubicBezTo>
                  <a:cubicBezTo>
                    <a:pt x="5443" y="14276"/>
                    <a:pt x="5617" y="14469"/>
                    <a:pt x="5810" y="14644"/>
                  </a:cubicBezTo>
                  <a:cubicBezTo>
                    <a:pt x="5810" y="14661"/>
                    <a:pt x="5810" y="14661"/>
                    <a:pt x="5810" y="14679"/>
                  </a:cubicBezTo>
                  <a:cubicBezTo>
                    <a:pt x="5849" y="14819"/>
                    <a:pt x="5830" y="14959"/>
                    <a:pt x="5810" y="15081"/>
                  </a:cubicBezTo>
                  <a:cubicBezTo>
                    <a:pt x="5675" y="15151"/>
                    <a:pt x="5559" y="15186"/>
                    <a:pt x="5404" y="15257"/>
                  </a:cubicBezTo>
                  <a:cubicBezTo>
                    <a:pt x="5230" y="15344"/>
                    <a:pt x="5172" y="15397"/>
                    <a:pt x="5075" y="15554"/>
                  </a:cubicBezTo>
                  <a:cubicBezTo>
                    <a:pt x="4998" y="15677"/>
                    <a:pt x="4979" y="15817"/>
                    <a:pt x="4901" y="15922"/>
                  </a:cubicBezTo>
                  <a:cubicBezTo>
                    <a:pt x="4805" y="16044"/>
                    <a:pt x="4669" y="16114"/>
                    <a:pt x="4573" y="16219"/>
                  </a:cubicBezTo>
                  <a:cubicBezTo>
                    <a:pt x="4457" y="16342"/>
                    <a:pt x="4399" y="16447"/>
                    <a:pt x="4418" y="16604"/>
                  </a:cubicBezTo>
                  <a:cubicBezTo>
                    <a:pt x="4437" y="16919"/>
                    <a:pt x="5056" y="17392"/>
                    <a:pt x="4553" y="17532"/>
                  </a:cubicBezTo>
                  <a:cubicBezTo>
                    <a:pt x="4089" y="17655"/>
                    <a:pt x="3529" y="17410"/>
                    <a:pt x="3045" y="17427"/>
                  </a:cubicBezTo>
                  <a:cubicBezTo>
                    <a:pt x="2832" y="17427"/>
                    <a:pt x="2832" y="17707"/>
                    <a:pt x="3045" y="17725"/>
                  </a:cubicBezTo>
                  <a:cubicBezTo>
                    <a:pt x="3064" y="17725"/>
                    <a:pt x="3064" y="17725"/>
                    <a:pt x="3084" y="17725"/>
                  </a:cubicBezTo>
                  <a:cubicBezTo>
                    <a:pt x="3084" y="17725"/>
                    <a:pt x="3103" y="17725"/>
                    <a:pt x="3103" y="17725"/>
                  </a:cubicBezTo>
                  <a:cubicBezTo>
                    <a:pt x="3664" y="17742"/>
                    <a:pt x="5346" y="18180"/>
                    <a:pt x="5056" y="17287"/>
                  </a:cubicBezTo>
                  <a:cubicBezTo>
                    <a:pt x="4998" y="17112"/>
                    <a:pt x="4882" y="16954"/>
                    <a:pt x="4805" y="16797"/>
                  </a:cubicBezTo>
                  <a:cubicBezTo>
                    <a:pt x="4611" y="16447"/>
                    <a:pt x="4979" y="16307"/>
                    <a:pt x="5153" y="16044"/>
                  </a:cubicBezTo>
                  <a:cubicBezTo>
                    <a:pt x="5211" y="15957"/>
                    <a:pt x="5230" y="15852"/>
                    <a:pt x="5288" y="15764"/>
                  </a:cubicBezTo>
                  <a:cubicBezTo>
                    <a:pt x="5462" y="15467"/>
                    <a:pt x="5540" y="15484"/>
                    <a:pt x="5733" y="15362"/>
                  </a:cubicBezTo>
                  <a:cubicBezTo>
                    <a:pt x="5714" y="15467"/>
                    <a:pt x="5694" y="15589"/>
                    <a:pt x="5733" y="15694"/>
                  </a:cubicBezTo>
                  <a:cubicBezTo>
                    <a:pt x="5733" y="15712"/>
                    <a:pt x="5772" y="15712"/>
                    <a:pt x="5791" y="15694"/>
                  </a:cubicBezTo>
                  <a:cubicBezTo>
                    <a:pt x="5830" y="15537"/>
                    <a:pt x="5888" y="15379"/>
                    <a:pt x="5946" y="15222"/>
                  </a:cubicBezTo>
                  <a:cubicBezTo>
                    <a:pt x="6042" y="15134"/>
                    <a:pt x="6139" y="15029"/>
                    <a:pt x="6236" y="14941"/>
                  </a:cubicBezTo>
                  <a:cubicBezTo>
                    <a:pt x="6526" y="15099"/>
                    <a:pt x="6990" y="15187"/>
                    <a:pt x="7299" y="15064"/>
                  </a:cubicBezTo>
                  <a:cubicBezTo>
                    <a:pt x="7357" y="15134"/>
                    <a:pt x="7435" y="15204"/>
                    <a:pt x="7512" y="15257"/>
                  </a:cubicBezTo>
                  <a:cubicBezTo>
                    <a:pt x="7551" y="15274"/>
                    <a:pt x="7570" y="15292"/>
                    <a:pt x="7609" y="15327"/>
                  </a:cubicBezTo>
                  <a:cubicBezTo>
                    <a:pt x="7647" y="15379"/>
                    <a:pt x="7686" y="15449"/>
                    <a:pt x="7725" y="15502"/>
                  </a:cubicBezTo>
                  <a:cubicBezTo>
                    <a:pt x="7783" y="15607"/>
                    <a:pt x="7918" y="15572"/>
                    <a:pt x="7976" y="15502"/>
                  </a:cubicBezTo>
                  <a:cubicBezTo>
                    <a:pt x="8111" y="15554"/>
                    <a:pt x="8247" y="15607"/>
                    <a:pt x="8382" y="15677"/>
                  </a:cubicBezTo>
                  <a:cubicBezTo>
                    <a:pt x="8440" y="15712"/>
                    <a:pt x="8498" y="15747"/>
                    <a:pt x="8556" y="15764"/>
                  </a:cubicBezTo>
                  <a:cubicBezTo>
                    <a:pt x="8460" y="16027"/>
                    <a:pt x="8498" y="16342"/>
                    <a:pt x="8556" y="16622"/>
                  </a:cubicBezTo>
                  <a:cubicBezTo>
                    <a:pt x="8556" y="16744"/>
                    <a:pt x="8556" y="16867"/>
                    <a:pt x="8556" y="16989"/>
                  </a:cubicBezTo>
                  <a:cubicBezTo>
                    <a:pt x="8479" y="17269"/>
                    <a:pt x="8363" y="17550"/>
                    <a:pt x="8363" y="17847"/>
                  </a:cubicBezTo>
                  <a:cubicBezTo>
                    <a:pt x="8363" y="17847"/>
                    <a:pt x="8363" y="17847"/>
                    <a:pt x="8363" y="17847"/>
                  </a:cubicBezTo>
                  <a:cubicBezTo>
                    <a:pt x="8324" y="17987"/>
                    <a:pt x="8266" y="18145"/>
                    <a:pt x="8228" y="18285"/>
                  </a:cubicBezTo>
                  <a:cubicBezTo>
                    <a:pt x="8015" y="18915"/>
                    <a:pt x="7783" y="19580"/>
                    <a:pt x="7976" y="20245"/>
                  </a:cubicBezTo>
                  <a:cubicBezTo>
                    <a:pt x="7996" y="20315"/>
                    <a:pt x="8053" y="20385"/>
                    <a:pt x="8131" y="20420"/>
                  </a:cubicBezTo>
                  <a:cubicBezTo>
                    <a:pt x="8111" y="20578"/>
                    <a:pt x="8092" y="20753"/>
                    <a:pt x="8111" y="20928"/>
                  </a:cubicBezTo>
                  <a:cubicBezTo>
                    <a:pt x="8092" y="21085"/>
                    <a:pt x="8073" y="21260"/>
                    <a:pt x="8053" y="21418"/>
                  </a:cubicBezTo>
                  <a:cubicBezTo>
                    <a:pt x="8053" y="21505"/>
                    <a:pt x="8150" y="21558"/>
                    <a:pt x="8227" y="21541"/>
                  </a:cubicBezTo>
                  <a:cubicBezTo>
                    <a:pt x="8750" y="21400"/>
                    <a:pt x="9233" y="21243"/>
                    <a:pt x="9755" y="21225"/>
                  </a:cubicBezTo>
                  <a:cubicBezTo>
                    <a:pt x="9852" y="21348"/>
                    <a:pt x="10065" y="21348"/>
                    <a:pt x="10200" y="21243"/>
                  </a:cubicBezTo>
                  <a:cubicBezTo>
                    <a:pt x="10219" y="21260"/>
                    <a:pt x="10258" y="21278"/>
                    <a:pt x="10277" y="21278"/>
                  </a:cubicBezTo>
                  <a:cubicBezTo>
                    <a:pt x="10316" y="21295"/>
                    <a:pt x="10355" y="21260"/>
                    <a:pt x="10355" y="21225"/>
                  </a:cubicBezTo>
                  <a:cubicBezTo>
                    <a:pt x="10335" y="21173"/>
                    <a:pt x="10316" y="21138"/>
                    <a:pt x="10297" y="21085"/>
                  </a:cubicBezTo>
                  <a:cubicBezTo>
                    <a:pt x="10529" y="20875"/>
                    <a:pt x="10606" y="20473"/>
                    <a:pt x="10567" y="20158"/>
                  </a:cubicBezTo>
                  <a:cubicBezTo>
                    <a:pt x="10587" y="20123"/>
                    <a:pt x="10587" y="20070"/>
                    <a:pt x="10587" y="20018"/>
                  </a:cubicBezTo>
                  <a:cubicBezTo>
                    <a:pt x="10587" y="20000"/>
                    <a:pt x="10587" y="19965"/>
                    <a:pt x="10587" y="19948"/>
                  </a:cubicBezTo>
                  <a:cubicBezTo>
                    <a:pt x="10741" y="20018"/>
                    <a:pt x="10935" y="19948"/>
                    <a:pt x="10993" y="19773"/>
                  </a:cubicBezTo>
                  <a:cubicBezTo>
                    <a:pt x="11109" y="19458"/>
                    <a:pt x="11186" y="19125"/>
                    <a:pt x="11225" y="18792"/>
                  </a:cubicBezTo>
                  <a:cubicBezTo>
                    <a:pt x="11321" y="18635"/>
                    <a:pt x="11321" y="18477"/>
                    <a:pt x="11283" y="18320"/>
                  </a:cubicBezTo>
                  <a:cubicBezTo>
                    <a:pt x="11321" y="17917"/>
                    <a:pt x="11321" y="17497"/>
                    <a:pt x="11321" y="17112"/>
                  </a:cubicBezTo>
                  <a:cubicBezTo>
                    <a:pt x="11360" y="17007"/>
                    <a:pt x="11399" y="16902"/>
                    <a:pt x="11457" y="16797"/>
                  </a:cubicBezTo>
                  <a:cubicBezTo>
                    <a:pt x="11495" y="16744"/>
                    <a:pt x="11534" y="16709"/>
                    <a:pt x="11553" y="16657"/>
                  </a:cubicBezTo>
                  <a:cubicBezTo>
                    <a:pt x="11534" y="16692"/>
                    <a:pt x="11534" y="16744"/>
                    <a:pt x="11515" y="16779"/>
                  </a:cubicBezTo>
                  <a:cubicBezTo>
                    <a:pt x="11495" y="16867"/>
                    <a:pt x="11592" y="16954"/>
                    <a:pt x="11689" y="16902"/>
                  </a:cubicBezTo>
                  <a:cubicBezTo>
                    <a:pt x="11824" y="16832"/>
                    <a:pt x="11863" y="16727"/>
                    <a:pt x="11843" y="16587"/>
                  </a:cubicBezTo>
                  <a:cubicBezTo>
                    <a:pt x="11843" y="16569"/>
                    <a:pt x="11843" y="16552"/>
                    <a:pt x="11824" y="16552"/>
                  </a:cubicBezTo>
                  <a:cubicBezTo>
                    <a:pt x="11882" y="16412"/>
                    <a:pt x="11940" y="16272"/>
                    <a:pt x="11959" y="16149"/>
                  </a:cubicBezTo>
                  <a:cubicBezTo>
                    <a:pt x="12017" y="16079"/>
                    <a:pt x="12095" y="15992"/>
                    <a:pt x="12153" y="15922"/>
                  </a:cubicBezTo>
                  <a:cubicBezTo>
                    <a:pt x="12230" y="15904"/>
                    <a:pt x="12308" y="15887"/>
                    <a:pt x="12404" y="15887"/>
                  </a:cubicBezTo>
                  <a:cubicBezTo>
                    <a:pt x="12868" y="15957"/>
                    <a:pt x="13332" y="15992"/>
                    <a:pt x="13816" y="16009"/>
                  </a:cubicBezTo>
                  <a:cubicBezTo>
                    <a:pt x="13971" y="16079"/>
                    <a:pt x="14164" y="16097"/>
                    <a:pt x="14357" y="16114"/>
                  </a:cubicBezTo>
                  <a:cubicBezTo>
                    <a:pt x="14377" y="16132"/>
                    <a:pt x="14396" y="16132"/>
                    <a:pt x="14396" y="16149"/>
                  </a:cubicBezTo>
                  <a:cubicBezTo>
                    <a:pt x="14647" y="16342"/>
                    <a:pt x="14976" y="16604"/>
                    <a:pt x="15324" y="16499"/>
                  </a:cubicBezTo>
                  <a:cubicBezTo>
                    <a:pt x="15382" y="16482"/>
                    <a:pt x="15421" y="16429"/>
                    <a:pt x="15401" y="16394"/>
                  </a:cubicBezTo>
                  <a:cubicBezTo>
                    <a:pt x="15460" y="16412"/>
                    <a:pt x="15518" y="16429"/>
                    <a:pt x="15576" y="16447"/>
                  </a:cubicBezTo>
                  <a:cubicBezTo>
                    <a:pt x="15634" y="16464"/>
                    <a:pt x="15692" y="16447"/>
                    <a:pt x="15711" y="16412"/>
                  </a:cubicBezTo>
                  <a:cubicBezTo>
                    <a:pt x="15730" y="16412"/>
                    <a:pt x="15769" y="16429"/>
                    <a:pt x="15788" y="16429"/>
                  </a:cubicBezTo>
                  <a:cubicBezTo>
                    <a:pt x="15904" y="16464"/>
                    <a:pt x="16117" y="16517"/>
                    <a:pt x="16291" y="16517"/>
                  </a:cubicBezTo>
                  <a:cubicBezTo>
                    <a:pt x="16407" y="16534"/>
                    <a:pt x="16523" y="16517"/>
                    <a:pt x="16620" y="16429"/>
                  </a:cubicBezTo>
                  <a:cubicBezTo>
                    <a:pt x="16639" y="16412"/>
                    <a:pt x="16639" y="16394"/>
                    <a:pt x="16620" y="16377"/>
                  </a:cubicBezTo>
                  <a:cubicBezTo>
                    <a:pt x="16639" y="16324"/>
                    <a:pt x="16600" y="16254"/>
                    <a:pt x="16542" y="16254"/>
                  </a:cubicBezTo>
                  <a:cubicBezTo>
                    <a:pt x="16542" y="16254"/>
                    <a:pt x="16523" y="16254"/>
                    <a:pt x="16523" y="16254"/>
                  </a:cubicBezTo>
                  <a:cubicBezTo>
                    <a:pt x="16562" y="16237"/>
                    <a:pt x="16581" y="16202"/>
                    <a:pt x="16581" y="16167"/>
                  </a:cubicBezTo>
                  <a:cubicBezTo>
                    <a:pt x="17006" y="16149"/>
                    <a:pt x="17432" y="16114"/>
                    <a:pt x="17819" y="15992"/>
                  </a:cubicBezTo>
                  <a:cubicBezTo>
                    <a:pt x="17954" y="15957"/>
                    <a:pt x="17896" y="15764"/>
                    <a:pt x="17761" y="15799"/>
                  </a:cubicBezTo>
                  <a:cubicBezTo>
                    <a:pt x="17354" y="15922"/>
                    <a:pt x="16929" y="15974"/>
                    <a:pt x="16504" y="15992"/>
                  </a:cubicBezTo>
                  <a:cubicBezTo>
                    <a:pt x="16388" y="15992"/>
                    <a:pt x="16291" y="16009"/>
                    <a:pt x="16175" y="16009"/>
                  </a:cubicBezTo>
                  <a:cubicBezTo>
                    <a:pt x="16929" y="15904"/>
                    <a:pt x="17664" y="15659"/>
                    <a:pt x="18418" y="15467"/>
                  </a:cubicBezTo>
                  <a:cubicBezTo>
                    <a:pt x="18553" y="15432"/>
                    <a:pt x="18495" y="15222"/>
                    <a:pt x="18360" y="15257"/>
                  </a:cubicBezTo>
                  <a:cubicBezTo>
                    <a:pt x="17509" y="15484"/>
                    <a:pt x="16639" y="15817"/>
                    <a:pt x="15750" y="15887"/>
                  </a:cubicBezTo>
                  <a:cubicBezTo>
                    <a:pt x="15730" y="15852"/>
                    <a:pt x="15711" y="15799"/>
                    <a:pt x="15653" y="15799"/>
                  </a:cubicBezTo>
                  <a:cubicBezTo>
                    <a:pt x="15614" y="15782"/>
                    <a:pt x="15576" y="15782"/>
                    <a:pt x="15537" y="15764"/>
                  </a:cubicBezTo>
                  <a:cubicBezTo>
                    <a:pt x="15556" y="15712"/>
                    <a:pt x="15537" y="15624"/>
                    <a:pt x="15440" y="15607"/>
                  </a:cubicBezTo>
                  <a:cubicBezTo>
                    <a:pt x="15111" y="15502"/>
                    <a:pt x="14763" y="15432"/>
                    <a:pt x="14415" y="15379"/>
                  </a:cubicBezTo>
                  <a:cubicBezTo>
                    <a:pt x="14609" y="15239"/>
                    <a:pt x="14802" y="15099"/>
                    <a:pt x="14976" y="14941"/>
                  </a:cubicBezTo>
                  <a:cubicBezTo>
                    <a:pt x="14995" y="14924"/>
                    <a:pt x="14995" y="14924"/>
                    <a:pt x="14995" y="14906"/>
                  </a:cubicBezTo>
                  <a:cubicBezTo>
                    <a:pt x="15227" y="14696"/>
                    <a:pt x="15459" y="14486"/>
                    <a:pt x="15692" y="14276"/>
                  </a:cubicBezTo>
                  <a:cubicBezTo>
                    <a:pt x="15769" y="14276"/>
                    <a:pt x="15846" y="14276"/>
                    <a:pt x="15924" y="14276"/>
                  </a:cubicBezTo>
                  <a:cubicBezTo>
                    <a:pt x="16117" y="14294"/>
                    <a:pt x="16310" y="14294"/>
                    <a:pt x="16504" y="14311"/>
                  </a:cubicBezTo>
                  <a:cubicBezTo>
                    <a:pt x="16813" y="14329"/>
                    <a:pt x="17180" y="14381"/>
                    <a:pt x="17471" y="14224"/>
                  </a:cubicBezTo>
                  <a:cubicBezTo>
                    <a:pt x="17509" y="14206"/>
                    <a:pt x="17529" y="14171"/>
                    <a:pt x="17529" y="14136"/>
                  </a:cubicBezTo>
                  <a:cubicBezTo>
                    <a:pt x="17799" y="14101"/>
                    <a:pt x="18089" y="14084"/>
                    <a:pt x="18360" y="14031"/>
                  </a:cubicBezTo>
                  <a:cubicBezTo>
                    <a:pt x="18476" y="14014"/>
                    <a:pt x="18457" y="13839"/>
                    <a:pt x="18341" y="13839"/>
                  </a:cubicBezTo>
                  <a:cubicBezTo>
                    <a:pt x="17857" y="13856"/>
                    <a:pt x="17374" y="13926"/>
                    <a:pt x="16910" y="13979"/>
                  </a:cubicBezTo>
                  <a:cubicBezTo>
                    <a:pt x="16600" y="13961"/>
                    <a:pt x="16291" y="13979"/>
                    <a:pt x="15982" y="13996"/>
                  </a:cubicBezTo>
                  <a:cubicBezTo>
                    <a:pt x="15982" y="13996"/>
                    <a:pt x="15982" y="13979"/>
                    <a:pt x="15982" y="13979"/>
                  </a:cubicBezTo>
                  <a:cubicBezTo>
                    <a:pt x="16059" y="13926"/>
                    <a:pt x="16117" y="13856"/>
                    <a:pt x="16194" y="13786"/>
                  </a:cubicBezTo>
                  <a:cubicBezTo>
                    <a:pt x="16214" y="13769"/>
                    <a:pt x="16214" y="13734"/>
                    <a:pt x="16194" y="13716"/>
                  </a:cubicBezTo>
                  <a:cubicBezTo>
                    <a:pt x="16291" y="13629"/>
                    <a:pt x="16388" y="13559"/>
                    <a:pt x="16484" y="13471"/>
                  </a:cubicBezTo>
                  <a:cubicBezTo>
                    <a:pt x="16523" y="13436"/>
                    <a:pt x="16465" y="13384"/>
                    <a:pt x="16426" y="13401"/>
                  </a:cubicBezTo>
                  <a:cubicBezTo>
                    <a:pt x="16117" y="13559"/>
                    <a:pt x="15866" y="13769"/>
                    <a:pt x="15633" y="13996"/>
                  </a:cubicBezTo>
                  <a:cubicBezTo>
                    <a:pt x="15575" y="13996"/>
                    <a:pt x="15517" y="13996"/>
                    <a:pt x="15459" y="13996"/>
                  </a:cubicBezTo>
                  <a:cubicBezTo>
                    <a:pt x="15459" y="13979"/>
                    <a:pt x="15440" y="13961"/>
                    <a:pt x="15421" y="13961"/>
                  </a:cubicBezTo>
                  <a:cubicBezTo>
                    <a:pt x="15305" y="13961"/>
                    <a:pt x="15324" y="13961"/>
                    <a:pt x="15208" y="14014"/>
                  </a:cubicBezTo>
                  <a:cubicBezTo>
                    <a:pt x="15150" y="14049"/>
                    <a:pt x="15169" y="14119"/>
                    <a:pt x="15227" y="14136"/>
                  </a:cubicBezTo>
                  <a:cubicBezTo>
                    <a:pt x="15227" y="14136"/>
                    <a:pt x="15227" y="14136"/>
                    <a:pt x="15227" y="14136"/>
                  </a:cubicBezTo>
                  <a:cubicBezTo>
                    <a:pt x="15247" y="14154"/>
                    <a:pt x="15266" y="14171"/>
                    <a:pt x="15285" y="14189"/>
                  </a:cubicBezTo>
                  <a:cubicBezTo>
                    <a:pt x="15324" y="14206"/>
                    <a:pt x="15343" y="14206"/>
                    <a:pt x="15382" y="14206"/>
                  </a:cubicBezTo>
                  <a:cubicBezTo>
                    <a:pt x="15266" y="14311"/>
                    <a:pt x="15150" y="14416"/>
                    <a:pt x="15034" y="14504"/>
                  </a:cubicBezTo>
                  <a:cubicBezTo>
                    <a:pt x="14957" y="14574"/>
                    <a:pt x="14879" y="14626"/>
                    <a:pt x="14802" y="14696"/>
                  </a:cubicBezTo>
                  <a:cubicBezTo>
                    <a:pt x="14628" y="14801"/>
                    <a:pt x="14299" y="14959"/>
                    <a:pt x="14183" y="15152"/>
                  </a:cubicBezTo>
                  <a:cubicBezTo>
                    <a:pt x="14145" y="15187"/>
                    <a:pt x="14106" y="15222"/>
                    <a:pt x="14067" y="15257"/>
                  </a:cubicBezTo>
                  <a:cubicBezTo>
                    <a:pt x="14029" y="15239"/>
                    <a:pt x="13990" y="15222"/>
                    <a:pt x="13951" y="15204"/>
                  </a:cubicBezTo>
                  <a:cubicBezTo>
                    <a:pt x="13700" y="15081"/>
                    <a:pt x="13410" y="15011"/>
                    <a:pt x="13139" y="14959"/>
                  </a:cubicBezTo>
                  <a:cubicBezTo>
                    <a:pt x="13506" y="14661"/>
                    <a:pt x="13854" y="14329"/>
                    <a:pt x="14183" y="14014"/>
                  </a:cubicBezTo>
                  <a:cubicBezTo>
                    <a:pt x="14241" y="13961"/>
                    <a:pt x="14261" y="13909"/>
                    <a:pt x="14261" y="13856"/>
                  </a:cubicBezTo>
                  <a:cubicBezTo>
                    <a:pt x="14299" y="13839"/>
                    <a:pt x="14357" y="13821"/>
                    <a:pt x="14415" y="13804"/>
                  </a:cubicBezTo>
                  <a:cubicBezTo>
                    <a:pt x="14493" y="13786"/>
                    <a:pt x="14454" y="13664"/>
                    <a:pt x="14377" y="13699"/>
                  </a:cubicBezTo>
                  <a:cubicBezTo>
                    <a:pt x="14338" y="13716"/>
                    <a:pt x="14280" y="13734"/>
                    <a:pt x="14241" y="13751"/>
                  </a:cubicBezTo>
                  <a:cubicBezTo>
                    <a:pt x="14241" y="13751"/>
                    <a:pt x="14241" y="13734"/>
                    <a:pt x="14241" y="13734"/>
                  </a:cubicBezTo>
                  <a:cubicBezTo>
                    <a:pt x="14261" y="13734"/>
                    <a:pt x="14261" y="13716"/>
                    <a:pt x="14280" y="13716"/>
                  </a:cubicBezTo>
                  <a:cubicBezTo>
                    <a:pt x="14338" y="13681"/>
                    <a:pt x="14377" y="13629"/>
                    <a:pt x="14415" y="13594"/>
                  </a:cubicBezTo>
                  <a:cubicBezTo>
                    <a:pt x="14473" y="13559"/>
                    <a:pt x="14531" y="13524"/>
                    <a:pt x="14570" y="13489"/>
                  </a:cubicBezTo>
                  <a:cubicBezTo>
                    <a:pt x="14705" y="13541"/>
                    <a:pt x="14821" y="13629"/>
                    <a:pt x="14995" y="13594"/>
                  </a:cubicBezTo>
                  <a:cubicBezTo>
                    <a:pt x="14995" y="13594"/>
                    <a:pt x="15015" y="13594"/>
                    <a:pt x="15015" y="13594"/>
                  </a:cubicBezTo>
                  <a:cubicBezTo>
                    <a:pt x="15111" y="13664"/>
                    <a:pt x="15285" y="13541"/>
                    <a:pt x="15208" y="13436"/>
                  </a:cubicBezTo>
                  <a:cubicBezTo>
                    <a:pt x="15131" y="13349"/>
                    <a:pt x="15073" y="13244"/>
                    <a:pt x="14995" y="13139"/>
                  </a:cubicBezTo>
                  <a:cubicBezTo>
                    <a:pt x="14995" y="13104"/>
                    <a:pt x="14976" y="13069"/>
                    <a:pt x="14937" y="13051"/>
                  </a:cubicBezTo>
                  <a:cubicBezTo>
                    <a:pt x="14841" y="12893"/>
                    <a:pt x="14744" y="12736"/>
                    <a:pt x="14667" y="12596"/>
                  </a:cubicBezTo>
                  <a:cubicBezTo>
                    <a:pt x="14821" y="12508"/>
                    <a:pt x="14976" y="12403"/>
                    <a:pt x="15150" y="12333"/>
                  </a:cubicBezTo>
                  <a:cubicBezTo>
                    <a:pt x="15343" y="12246"/>
                    <a:pt x="15517" y="12176"/>
                    <a:pt x="15633" y="12018"/>
                  </a:cubicBezTo>
                  <a:cubicBezTo>
                    <a:pt x="15672" y="11966"/>
                    <a:pt x="15595" y="11913"/>
                    <a:pt x="15537" y="11948"/>
                  </a:cubicBezTo>
                  <a:cubicBezTo>
                    <a:pt x="15363" y="12088"/>
                    <a:pt x="15169" y="12141"/>
                    <a:pt x="14957" y="12228"/>
                  </a:cubicBezTo>
                  <a:cubicBezTo>
                    <a:pt x="14783" y="12298"/>
                    <a:pt x="14647" y="12403"/>
                    <a:pt x="14473" y="12438"/>
                  </a:cubicBezTo>
                  <a:cubicBezTo>
                    <a:pt x="14415" y="12456"/>
                    <a:pt x="14357" y="12526"/>
                    <a:pt x="14377" y="12578"/>
                  </a:cubicBezTo>
                  <a:cubicBezTo>
                    <a:pt x="14454" y="12753"/>
                    <a:pt x="14589" y="12928"/>
                    <a:pt x="14686" y="13104"/>
                  </a:cubicBezTo>
                  <a:cubicBezTo>
                    <a:pt x="14686" y="13121"/>
                    <a:pt x="14705" y="13139"/>
                    <a:pt x="14705" y="13156"/>
                  </a:cubicBezTo>
                  <a:cubicBezTo>
                    <a:pt x="14667" y="13191"/>
                    <a:pt x="14609" y="13209"/>
                    <a:pt x="14570" y="13244"/>
                  </a:cubicBezTo>
                  <a:cubicBezTo>
                    <a:pt x="14551" y="13244"/>
                    <a:pt x="14531" y="13226"/>
                    <a:pt x="14512" y="13226"/>
                  </a:cubicBezTo>
                  <a:cubicBezTo>
                    <a:pt x="14377" y="13209"/>
                    <a:pt x="14299" y="13279"/>
                    <a:pt x="14203" y="13349"/>
                  </a:cubicBezTo>
                  <a:cubicBezTo>
                    <a:pt x="13951" y="13506"/>
                    <a:pt x="13719" y="13681"/>
                    <a:pt x="13487" y="13874"/>
                  </a:cubicBezTo>
                  <a:cubicBezTo>
                    <a:pt x="13371" y="13576"/>
                    <a:pt x="13236" y="13261"/>
                    <a:pt x="13352" y="13016"/>
                  </a:cubicBezTo>
                  <a:cubicBezTo>
                    <a:pt x="13468" y="12753"/>
                    <a:pt x="13738" y="12613"/>
                    <a:pt x="13816" y="12333"/>
                  </a:cubicBezTo>
                  <a:cubicBezTo>
                    <a:pt x="13835" y="12263"/>
                    <a:pt x="13796" y="12193"/>
                    <a:pt x="13738" y="12158"/>
                  </a:cubicBezTo>
                  <a:cubicBezTo>
                    <a:pt x="13487" y="12018"/>
                    <a:pt x="13178" y="11808"/>
                    <a:pt x="13352" y="11528"/>
                  </a:cubicBezTo>
                  <a:cubicBezTo>
                    <a:pt x="13448" y="11388"/>
                    <a:pt x="13680" y="11196"/>
                    <a:pt x="13855" y="11161"/>
                  </a:cubicBezTo>
                  <a:cubicBezTo>
                    <a:pt x="14087" y="11126"/>
                    <a:pt x="13971" y="10828"/>
                    <a:pt x="13758" y="10863"/>
                  </a:cubicBezTo>
                  <a:cubicBezTo>
                    <a:pt x="13758" y="10863"/>
                    <a:pt x="13758" y="10863"/>
                    <a:pt x="13758" y="10863"/>
                  </a:cubicBezTo>
                  <a:cubicBezTo>
                    <a:pt x="13758" y="10828"/>
                    <a:pt x="13719" y="10793"/>
                    <a:pt x="13681" y="10828"/>
                  </a:cubicBezTo>
                  <a:cubicBezTo>
                    <a:pt x="13603" y="10863"/>
                    <a:pt x="13526" y="10933"/>
                    <a:pt x="13448" y="11003"/>
                  </a:cubicBezTo>
                  <a:cubicBezTo>
                    <a:pt x="13371" y="11056"/>
                    <a:pt x="13294" y="11108"/>
                    <a:pt x="13236" y="11161"/>
                  </a:cubicBezTo>
                  <a:cubicBezTo>
                    <a:pt x="13139" y="11231"/>
                    <a:pt x="13042" y="11283"/>
                    <a:pt x="12926" y="11283"/>
                  </a:cubicBezTo>
                  <a:cubicBezTo>
                    <a:pt x="12965" y="11248"/>
                    <a:pt x="13004" y="11196"/>
                    <a:pt x="13023" y="11143"/>
                  </a:cubicBezTo>
                  <a:cubicBezTo>
                    <a:pt x="13023" y="11143"/>
                    <a:pt x="13023" y="11143"/>
                    <a:pt x="13042" y="11143"/>
                  </a:cubicBezTo>
                  <a:cubicBezTo>
                    <a:pt x="13294" y="10986"/>
                    <a:pt x="13526" y="10810"/>
                    <a:pt x="13758" y="10618"/>
                  </a:cubicBezTo>
                  <a:cubicBezTo>
                    <a:pt x="13816" y="10670"/>
                    <a:pt x="13893" y="10705"/>
                    <a:pt x="13951" y="10758"/>
                  </a:cubicBezTo>
                  <a:cubicBezTo>
                    <a:pt x="14106" y="10881"/>
                    <a:pt x="14222" y="11021"/>
                    <a:pt x="14377" y="11108"/>
                  </a:cubicBezTo>
                  <a:cubicBezTo>
                    <a:pt x="14435" y="11143"/>
                    <a:pt x="14493" y="11196"/>
                    <a:pt x="14551" y="11231"/>
                  </a:cubicBezTo>
                  <a:cubicBezTo>
                    <a:pt x="14647" y="11371"/>
                    <a:pt x="14744" y="11511"/>
                    <a:pt x="14879" y="11633"/>
                  </a:cubicBezTo>
                  <a:cubicBezTo>
                    <a:pt x="14937" y="11686"/>
                    <a:pt x="14995" y="11668"/>
                    <a:pt x="15034" y="11651"/>
                  </a:cubicBezTo>
                  <a:cubicBezTo>
                    <a:pt x="15034" y="11686"/>
                    <a:pt x="15053" y="11703"/>
                    <a:pt x="15092" y="11721"/>
                  </a:cubicBezTo>
                  <a:cubicBezTo>
                    <a:pt x="15189" y="11773"/>
                    <a:pt x="15285" y="11791"/>
                    <a:pt x="15382" y="11826"/>
                  </a:cubicBezTo>
                  <a:cubicBezTo>
                    <a:pt x="15421" y="11826"/>
                    <a:pt x="15440" y="11843"/>
                    <a:pt x="15479" y="11861"/>
                  </a:cubicBezTo>
                  <a:cubicBezTo>
                    <a:pt x="15498" y="11878"/>
                    <a:pt x="15537" y="11896"/>
                    <a:pt x="15556" y="11931"/>
                  </a:cubicBezTo>
                  <a:cubicBezTo>
                    <a:pt x="15576" y="11948"/>
                    <a:pt x="15595" y="11948"/>
                    <a:pt x="15614" y="11966"/>
                  </a:cubicBezTo>
                  <a:cubicBezTo>
                    <a:pt x="15634" y="11983"/>
                    <a:pt x="15653" y="12001"/>
                    <a:pt x="15672" y="12001"/>
                  </a:cubicBezTo>
                  <a:cubicBezTo>
                    <a:pt x="15750" y="12036"/>
                    <a:pt x="15827" y="12001"/>
                    <a:pt x="15846" y="11948"/>
                  </a:cubicBezTo>
                  <a:cubicBezTo>
                    <a:pt x="15885" y="11948"/>
                    <a:pt x="15904" y="11948"/>
                    <a:pt x="15924" y="11931"/>
                  </a:cubicBezTo>
                  <a:cubicBezTo>
                    <a:pt x="15943" y="11913"/>
                    <a:pt x="15943" y="11896"/>
                    <a:pt x="15943" y="11878"/>
                  </a:cubicBezTo>
                  <a:cubicBezTo>
                    <a:pt x="15924" y="11808"/>
                    <a:pt x="15904" y="11756"/>
                    <a:pt x="15866" y="11703"/>
                  </a:cubicBezTo>
                  <a:cubicBezTo>
                    <a:pt x="15962" y="11651"/>
                    <a:pt x="16059" y="11616"/>
                    <a:pt x="16156" y="11563"/>
                  </a:cubicBezTo>
                  <a:cubicBezTo>
                    <a:pt x="16330" y="11476"/>
                    <a:pt x="16600" y="11406"/>
                    <a:pt x="16794" y="11458"/>
                  </a:cubicBezTo>
                  <a:cubicBezTo>
                    <a:pt x="16890" y="11476"/>
                    <a:pt x="17026" y="11598"/>
                    <a:pt x="17122" y="11633"/>
                  </a:cubicBezTo>
                  <a:cubicBezTo>
                    <a:pt x="17258" y="11703"/>
                    <a:pt x="17413" y="11808"/>
                    <a:pt x="17548" y="11896"/>
                  </a:cubicBezTo>
                  <a:cubicBezTo>
                    <a:pt x="17529" y="11896"/>
                    <a:pt x="17529" y="11913"/>
                    <a:pt x="17509" y="11913"/>
                  </a:cubicBezTo>
                  <a:cubicBezTo>
                    <a:pt x="17413" y="12053"/>
                    <a:pt x="17355" y="12193"/>
                    <a:pt x="17316" y="12351"/>
                  </a:cubicBezTo>
                  <a:cubicBezTo>
                    <a:pt x="17296" y="12351"/>
                    <a:pt x="17277" y="12368"/>
                    <a:pt x="17277" y="12386"/>
                  </a:cubicBezTo>
                  <a:cubicBezTo>
                    <a:pt x="17258" y="12526"/>
                    <a:pt x="17219" y="12648"/>
                    <a:pt x="17181" y="12788"/>
                  </a:cubicBezTo>
                  <a:cubicBezTo>
                    <a:pt x="17142" y="12736"/>
                    <a:pt x="17026" y="12718"/>
                    <a:pt x="17006" y="12806"/>
                  </a:cubicBezTo>
                  <a:cubicBezTo>
                    <a:pt x="16968" y="12964"/>
                    <a:pt x="16910" y="13104"/>
                    <a:pt x="16910" y="13261"/>
                  </a:cubicBezTo>
                  <a:cubicBezTo>
                    <a:pt x="16910" y="13331"/>
                    <a:pt x="16987" y="13384"/>
                    <a:pt x="17065" y="13349"/>
                  </a:cubicBezTo>
                  <a:cubicBezTo>
                    <a:pt x="17026" y="13524"/>
                    <a:pt x="16987" y="13699"/>
                    <a:pt x="16910" y="13874"/>
                  </a:cubicBezTo>
                  <a:cubicBezTo>
                    <a:pt x="16910" y="13874"/>
                    <a:pt x="16910" y="13874"/>
                    <a:pt x="16910" y="13874"/>
                  </a:cubicBezTo>
                  <a:cubicBezTo>
                    <a:pt x="16890" y="13891"/>
                    <a:pt x="16890" y="13891"/>
                    <a:pt x="16871" y="13909"/>
                  </a:cubicBezTo>
                  <a:cubicBezTo>
                    <a:pt x="16871" y="13926"/>
                    <a:pt x="16852" y="13926"/>
                    <a:pt x="16852" y="13944"/>
                  </a:cubicBezTo>
                  <a:cubicBezTo>
                    <a:pt x="16832" y="13944"/>
                    <a:pt x="16813" y="13961"/>
                    <a:pt x="16794" y="13961"/>
                  </a:cubicBezTo>
                  <a:cubicBezTo>
                    <a:pt x="16755" y="13961"/>
                    <a:pt x="16755" y="14031"/>
                    <a:pt x="16794" y="14031"/>
                  </a:cubicBezTo>
                  <a:cubicBezTo>
                    <a:pt x="16852" y="14031"/>
                    <a:pt x="16910" y="14014"/>
                    <a:pt x="16968" y="13996"/>
                  </a:cubicBezTo>
                  <a:cubicBezTo>
                    <a:pt x="17006" y="13996"/>
                    <a:pt x="17064" y="13996"/>
                    <a:pt x="17084" y="13944"/>
                  </a:cubicBezTo>
                  <a:cubicBezTo>
                    <a:pt x="17239" y="13874"/>
                    <a:pt x="17355" y="13769"/>
                    <a:pt x="17471" y="13681"/>
                  </a:cubicBezTo>
                  <a:cubicBezTo>
                    <a:pt x="17645" y="13559"/>
                    <a:pt x="17838" y="13436"/>
                    <a:pt x="17993" y="13279"/>
                  </a:cubicBezTo>
                  <a:cubicBezTo>
                    <a:pt x="18167" y="13174"/>
                    <a:pt x="18341" y="13086"/>
                    <a:pt x="18515" y="12981"/>
                  </a:cubicBezTo>
                  <a:cubicBezTo>
                    <a:pt x="18592" y="12929"/>
                    <a:pt x="18515" y="12806"/>
                    <a:pt x="18437" y="12858"/>
                  </a:cubicBezTo>
                  <a:cubicBezTo>
                    <a:pt x="18360" y="12911"/>
                    <a:pt x="18263" y="12946"/>
                    <a:pt x="18186" y="12999"/>
                  </a:cubicBezTo>
                  <a:cubicBezTo>
                    <a:pt x="18167" y="12981"/>
                    <a:pt x="18128" y="12964"/>
                    <a:pt x="18109" y="12981"/>
                  </a:cubicBezTo>
                  <a:cubicBezTo>
                    <a:pt x="17915" y="13069"/>
                    <a:pt x="17780" y="13174"/>
                    <a:pt x="17625" y="13314"/>
                  </a:cubicBezTo>
                  <a:cubicBezTo>
                    <a:pt x="17471" y="13401"/>
                    <a:pt x="17316" y="13506"/>
                    <a:pt x="17181" y="13611"/>
                  </a:cubicBezTo>
                  <a:cubicBezTo>
                    <a:pt x="17219" y="13454"/>
                    <a:pt x="17239" y="13296"/>
                    <a:pt x="17239" y="13121"/>
                  </a:cubicBezTo>
                  <a:cubicBezTo>
                    <a:pt x="17239" y="13121"/>
                    <a:pt x="17239" y="13121"/>
                    <a:pt x="17239" y="13121"/>
                  </a:cubicBezTo>
                  <a:cubicBezTo>
                    <a:pt x="17451" y="12771"/>
                    <a:pt x="17509" y="12333"/>
                    <a:pt x="17587" y="11948"/>
                  </a:cubicBezTo>
                  <a:cubicBezTo>
                    <a:pt x="17587" y="11931"/>
                    <a:pt x="17587" y="11931"/>
                    <a:pt x="17587" y="11913"/>
                  </a:cubicBezTo>
                  <a:cubicBezTo>
                    <a:pt x="17625" y="11931"/>
                    <a:pt x="17664" y="11948"/>
                    <a:pt x="17722" y="11948"/>
                  </a:cubicBezTo>
                  <a:cubicBezTo>
                    <a:pt x="17819" y="11966"/>
                    <a:pt x="17896" y="11913"/>
                    <a:pt x="17896" y="11826"/>
                  </a:cubicBezTo>
                  <a:cubicBezTo>
                    <a:pt x="17896" y="11791"/>
                    <a:pt x="17896" y="11773"/>
                    <a:pt x="17896" y="11738"/>
                  </a:cubicBezTo>
                  <a:cubicBezTo>
                    <a:pt x="17896" y="11616"/>
                    <a:pt x="17761" y="11598"/>
                    <a:pt x="17683" y="11668"/>
                  </a:cubicBezTo>
                  <a:cubicBezTo>
                    <a:pt x="17548" y="11616"/>
                    <a:pt x="17393" y="11493"/>
                    <a:pt x="17277" y="11441"/>
                  </a:cubicBezTo>
                  <a:cubicBezTo>
                    <a:pt x="17103" y="11353"/>
                    <a:pt x="16929" y="11231"/>
                    <a:pt x="16736" y="11178"/>
                  </a:cubicBezTo>
                  <a:cubicBezTo>
                    <a:pt x="16388" y="11091"/>
                    <a:pt x="16059" y="11388"/>
                    <a:pt x="15769" y="11581"/>
                  </a:cubicBezTo>
                  <a:cubicBezTo>
                    <a:pt x="15614" y="11406"/>
                    <a:pt x="15382" y="11283"/>
                    <a:pt x="15150" y="11196"/>
                  </a:cubicBezTo>
                  <a:cubicBezTo>
                    <a:pt x="15305" y="11161"/>
                    <a:pt x="15440" y="11108"/>
                    <a:pt x="15595" y="11056"/>
                  </a:cubicBezTo>
                  <a:cubicBezTo>
                    <a:pt x="15808" y="11073"/>
                    <a:pt x="16020" y="11108"/>
                    <a:pt x="16175" y="11038"/>
                  </a:cubicBezTo>
                  <a:cubicBezTo>
                    <a:pt x="16214" y="11021"/>
                    <a:pt x="16214" y="10986"/>
                    <a:pt x="16175" y="10968"/>
                  </a:cubicBezTo>
                  <a:cubicBezTo>
                    <a:pt x="16136" y="10951"/>
                    <a:pt x="16098" y="10933"/>
                    <a:pt x="16040" y="10916"/>
                  </a:cubicBezTo>
                  <a:cubicBezTo>
                    <a:pt x="16214" y="10863"/>
                    <a:pt x="16388" y="10793"/>
                    <a:pt x="16542" y="10723"/>
                  </a:cubicBezTo>
                  <a:cubicBezTo>
                    <a:pt x="16542" y="10723"/>
                    <a:pt x="16562" y="10723"/>
                    <a:pt x="16562" y="10723"/>
                  </a:cubicBezTo>
                  <a:cubicBezTo>
                    <a:pt x="16736" y="10688"/>
                    <a:pt x="16890" y="10670"/>
                    <a:pt x="17045" y="10565"/>
                  </a:cubicBezTo>
                  <a:cubicBezTo>
                    <a:pt x="17084" y="10530"/>
                    <a:pt x="17065" y="10478"/>
                    <a:pt x="17006" y="10478"/>
                  </a:cubicBezTo>
                  <a:cubicBezTo>
                    <a:pt x="16968" y="10478"/>
                    <a:pt x="16948" y="10495"/>
                    <a:pt x="16910" y="10495"/>
                  </a:cubicBezTo>
                  <a:cubicBezTo>
                    <a:pt x="16929" y="10460"/>
                    <a:pt x="16910" y="10425"/>
                    <a:pt x="16871" y="10443"/>
                  </a:cubicBezTo>
                  <a:cubicBezTo>
                    <a:pt x="16736" y="10460"/>
                    <a:pt x="16581" y="10478"/>
                    <a:pt x="16446" y="10495"/>
                  </a:cubicBezTo>
                  <a:cubicBezTo>
                    <a:pt x="16426" y="10478"/>
                    <a:pt x="16407" y="10478"/>
                    <a:pt x="16388" y="10478"/>
                  </a:cubicBezTo>
                  <a:cubicBezTo>
                    <a:pt x="16214" y="10478"/>
                    <a:pt x="16059" y="10513"/>
                    <a:pt x="15904" y="10565"/>
                  </a:cubicBezTo>
                  <a:cubicBezTo>
                    <a:pt x="15962" y="10408"/>
                    <a:pt x="16040" y="10250"/>
                    <a:pt x="16078" y="10093"/>
                  </a:cubicBezTo>
                  <a:cubicBezTo>
                    <a:pt x="16272" y="10163"/>
                    <a:pt x="16523" y="10093"/>
                    <a:pt x="16716" y="10075"/>
                  </a:cubicBezTo>
                  <a:cubicBezTo>
                    <a:pt x="16871" y="10058"/>
                    <a:pt x="16813" y="9830"/>
                    <a:pt x="16658" y="9848"/>
                  </a:cubicBezTo>
                  <a:cubicBezTo>
                    <a:pt x="16484" y="9883"/>
                    <a:pt x="16194" y="9970"/>
                    <a:pt x="16078" y="9830"/>
                  </a:cubicBezTo>
                  <a:cubicBezTo>
                    <a:pt x="16020" y="9760"/>
                    <a:pt x="15866" y="9813"/>
                    <a:pt x="15885" y="9900"/>
                  </a:cubicBezTo>
                  <a:cubicBezTo>
                    <a:pt x="15924" y="10145"/>
                    <a:pt x="15769" y="10373"/>
                    <a:pt x="15730" y="10618"/>
                  </a:cubicBezTo>
                  <a:cubicBezTo>
                    <a:pt x="15711" y="10618"/>
                    <a:pt x="15711" y="10618"/>
                    <a:pt x="15692" y="10635"/>
                  </a:cubicBezTo>
                  <a:cubicBezTo>
                    <a:pt x="15440" y="10705"/>
                    <a:pt x="15189" y="10758"/>
                    <a:pt x="14918" y="10811"/>
                  </a:cubicBezTo>
                  <a:cubicBezTo>
                    <a:pt x="14860" y="10828"/>
                    <a:pt x="14879" y="10881"/>
                    <a:pt x="14918" y="10898"/>
                  </a:cubicBezTo>
                  <a:cubicBezTo>
                    <a:pt x="14860" y="10916"/>
                    <a:pt x="14802" y="10933"/>
                    <a:pt x="14744" y="10951"/>
                  </a:cubicBezTo>
                  <a:cubicBezTo>
                    <a:pt x="14744" y="10951"/>
                    <a:pt x="14744" y="10951"/>
                    <a:pt x="14725" y="10951"/>
                  </a:cubicBezTo>
                  <a:cubicBezTo>
                    <a:pt x="14705" y="10933"/>
                    <a:pt x="14705" y="10933"/>
                    <a:pt x="14686" y="10916"/>
                  </a:cubicBezTo>
                  <a:cubicBezTo>
                    <a:pt x="14647" y="10776"/>
                    <a:pt x="14531" y="10653"/>
                    <a:pt x="14435" y="10530"/>
                  </a:cubicBezTo>
                  <a:cubicBezTo>
                    <a:pt x="14357" y="10443"/>
                    <a:pt x="14299" y="10338"/>
                    <a:pt x="14222" y="10233"/>
                  </a:cubicBezTo>
                  <a:cubicBezTo>
                    <a:pt x="14357" y="10145"/>
                    <a:pt x="14512" y="10075"/>
                    <a:pt x="14667" y="10005"/>
                  </a:cubicBezTo>
                  <a:cubicBezTo>
                    <a:pt x="14860" y="9953"/>
                    <a:pt x="15034" y="9918"/>
                    <a:pt x="15227" y="9865"/>
                  </a:cubicBezTo>
                  <a:cubicBezTo>
                    <a:pt x="15305" y="9848"/>
                    <a:pt x="15324" y="9760"/>
                    <a:pt x="15285" y="9708"/>
                  </a:cubicBezTo>
                  <a:cubicBezTo>
                    <a:pt x="15440" y="9620"/>
                    <a:pt x="15614" y="9533"/>
                    <a:pt x="15750" y="9428"/>
                  </a:cubicBezTo>
                  <a:cubicBezTo>
                    <a:pt x="15846" y="9393"/>
                    <a:pt x="15924" y="9358"/>
                    <a:pt x="16020" y="9340"/>
                  </a:cubicBezTo>
                  <a:cubicBezTo>
                    <a:pt x="16078" y="9323"/>
                    <a:pt x="16156" y="9305"/>
                    <a:pt x="16214" y="9288"/>
                  </a:cubicBezTo>
                  <a:cubicBezTo>
                    <a:pt x="16697" y="9463"/>
                    <a:pt x="17219" y="9480"/>
                    <a:pt x="17741" y="9533"/>
                  </a:cubicBezTo>
                  <a:cubicBezTo>
                    <a:pt x="18089" y="9568"/>
                    <a:pt x="18418" y="9620"/>
                    <a:pt x="18766" y="9673"/>
                  </a:cubicBezTo>
                  <a:cubicBezTo>
                    <a:pt x="19056" y="9743"/>
                    <a:pt x="19327" y="9795"/>
                    <a:pt x="19636" y="9778"/>
                  </a:cubicBezTo>
                  <a:cubicBezTo>
                    <a:pt x="19772" y="9778"/>
                    <a:pt x="19810" y="9568"/>
                    <a:pt x="19675" y="9550"/>
                  </a:cubicBezTo>
                  <a:cubicBezTo>
                    <a:pt x="19404" y="9515"/>
                    <a:pt x="19153" y="9480"/>
                    <a:pt x="18882" y="9445"/>
                  </a:cubicBezTo>
                  <a:cubicBezTo>
                    <a:pt x="18921" y="9375"/>
                    <a:pt x="18921" y="9288"/>
                    <a:pt x="18805" y="9270"/>
                  </a:cubicBezTo>
                  <a:cubicBezTo>
                    <a:pt x="18747" y="9270"/>
                    <a:pt x="18708" y="9253"/>
                    <a:pt x="18650" y="9253"/>
                  </a:cubicBezTo>
                  <a:cubicBezTo>
                    <a:pt x="18805" y="9060"/>
                    <a:pt x="19056" y="9008"/>
                    <a:pt x="19307" y="8920"/>
                  </a:cubicBezTo>
                  <a:cubicBezTo>
                    <a:pt x="19366" y="8903"/>
                    <a:pt x="19482" y="8833"/>
                    <a:pt x="19540" y="8833"/>
                  </a:cubicBezTo>
                  <a:cubicBezTo>
                    <a:pt x="19694" y="8815"/>
                    <a:pt x="19520" y="8798"/>
                    <a:pt x="19714" y="8903"/>
                  </a:cubicBezTo>
                  <a:cubicBezTo>
                    <a:pt x="19984" y="9060"/>
                    <a:pt x="20410" y="9288"/>
                    <a:pt x="20738" y="9305"/>
                  </a:cubicBezTo>
                  <a:cubicBezTo>
                    <a:pt x="20816" y="9305"/>
                    <a:pt x="20854" y="9253"/>
                    <a:pt x="20854" y="9200"/>
                  </a:cubicBezTo>
                  <a:cubicBezTo>
                    <a:pt x="20854" y="9165"/>
                    <a:pt x="20854" y="9148"/>
                    <a:pt x="20854" y="9113"/>
                  </a:cubicBezTo>
                  <a:cubicBezTo>
                    <a:pt x="20874" y="9008"/>
                    <a:pt x="20680" y="8973"/>
                    <a:pt x="20642" y="9060"/>
                  </a:cubicBezTo>
                  <a:cubicBezTo>
                    <a:pt x="20352" y="8990"/>
                    <a:pt x="19868" y="8745"/>
                    <a:pt x="19714" y="8588"/>
                  </a:cubicBezTo>
                  <a:cubicBezTo>
                    <a:pt x="19675" y="8552"/>
                    <a:pt x="19598" y="8552"/>
                    <a:pt x="19559" y="8588"/>
                  </a:cubicBezTo>
                  <a:cubicBezTo>
                    <a:pt x="19249" y="8833"/>
                    <a:pt x="18708" y="8850"/>
                    <a:pt x="18553" y="9218"/>
                  </a:cubicBezTo>
                  <a:cubicBezTo>
                    <a:pt x="18244" y="9183"/>
                    <a:pt x="17915" y="9165"/>
                    <a:pt x="17606" y="9148"/>
                  </a:cubicBezTo>
                  <a:cubicBezTo>
                    <a:pt x="17374" y="9078"/>
                    <a:pt x="17122" y="9008"/>
                    <a:pt x="16890" y="8955"/>
                  </a:cubicBezTo>
                  <a:cubicBezTo>
                    <a:pt x="16910" y="8903"/>
                    <a:pt x="16890" y="8833"/>
                    <a:pt x="16813" y="8815"/>
                  </a:cubicBezTo>
                  <a:cubicBezTo>
                    <a:pt x="16794" y="8815"/>
                    <a:pt x="16755" y="8798"/>
                    <a:pt x="16736" y="8798"/>
                  </a:cubicBezTo>
                  <a:cubicBezTo>
                    <a:pt x="16716" y="8798"/>
                    <a:pt x="16697" y="8798"/>
                    <a:pt x="16678" y="8798"/>
                  </a:cubicBezTo>
                  <a:cubicBezTo>
                    <a:pt x="16890" y="8693"/>
                    <a:pt x="17103" y="8588"/>
                    <a:pt x="17335" y="8465"/>
                  </a:cubicBezTo>
                  <a:cubicBezTo>
                    <a:pt x="17703" y="8272"/>
                    <a:pt x="18341" y="8045"/>
                    <a:pt x="18495" y="7660"/>
                  </a:cubicBezTo>
                  <a:cubicBezTo>
                    <a:pt x="18534" y="7555"/>
                    <a:pt x="18341" y="7485"/>
                    <a:pt x="18302" y="7590"/>
                  </a:cubicBezTo>
                  <a:cubicBezTo>
                    <a:pt x="18263" y="7660"/>
                    <a:pt x="18225" y="7712"/>
                    <a:pt x="18167" y="7765"/>
                  </a:cubicBezTo>
                  <a:cubicBezTo>
                    <a:pt x="18147" y="7747"/>
                    <a:pt x="18089" y="7730"/>
                    <a:pt x="18051" y="7730"/>
                  </a:cubicBezTo>
                  <a:cubicBezTo>
                    <a:pt x="17896" y="7765"/>
                    <a:pt x="17741" y="7817"/>
                    <a:pt x="17606" y="7887"/>
                  </a:cubicBezTo>
                  <a:cubicBezTo>
                    <a:pt x="17586" y="7835"/>
                    <a:pt x="17528" y="7782"/>
                    <a:pt x="17451" y="7817"/>
                  </a:cubicBezTo>
                  <a:cubicBezTo>
                    <a:pt x="17045" y="8045"/>
                    <a:pt x="16542" y="8272"/>
                    <a:pt x="16136" y="8570"/>
                  </a:cubicBezTo>
                  <a:cubicBezTo>
                    <a:pt x="15865" y="8658"/>
                    <a:pt x="15595" y="8763"/>
                    <a:pt x="15343" y="8885"/>
                  </a:cubicBezTo>
                  <a:cubicBezTo>
                    <a:pt x="15343" y="8885"/>
                    <a:pt x="15343" y="8885"/>
                    <a:pt x="15343" y="8885"/>
                  </a:cubicBezTo>
                  <a:cubicBezTo>
                    <a:pt x="15479" y="8605"/>
                    <a:pt x="15769" y="8430"/>
                    <a:pt x="15865" y="8132"/>
                  </a:cubicBezTo>
                  <a:cubicBezTo>
                    <a:pt x="15904" y="8010"/>
                    <a:pt x="15865" y="7922"/>
                    <a:pt x="15846" y="7800"/>
                  </a:cubicBezTo>
                  <a:cubicBezTo>
                    <a:pt x="15827" y="7677"/>
                    <a:pt x="15749" y="7677"/>
                    <a:pt x="15885" y="7572"/>
                  </a:cubicBezTo>
                  <a:cubicBezTo>
                    <a:pt x="16020" y="7485"/>
                    <a:pt x="16213" y="7467"/>
                    <a:pt x="16368" y="7415"/>
                  </a:cubicBezTo>
                  <a:cubicBezTo>
                    <a:pt x="16562" y="7362"/>
                    <a:pt x="16484" y="7100"/>
                    <a:pt x="16291" y="7135"/>
                  </a:cubicBezTo>
                  <a:cubicBezTo>
                    <a:pt x="15943" y="7187"/>
                    <a:pt x="15305" y="7397"/>
                    <a:pt x="15479" y="7800"/>
                  </a:cubicBezTo>
                  <a:cubicBezTo>
                    <a:pt x="15537" y="7940"/>
                    <a:pt x="15614" y="8010"/>
                    <a:pt x="15556" y="8167"/>
                  </a:cubicBezTo>
                  <a:cubicBezTo>
                    <a:pt x="15517" y="8290"/>
                    <a:pt x="15421" y="8395"/>
                    <a:pt x="15343" y="8500"/>
                  </a:cubicBezTo>
                  <a:cubicBezTo>
                    <a:pt x="15247" y="8640"/>
                    <a:pt x="15169" y="8780"/>
                    <a:pt x="15189" y="8955"/>
                  </a:cubicBezTo>
                  <a:cubicBezTo>
                    <a:pt x="14995" y="9043"/>
                    <a:pt x="14821" y="9130"/>
                    <a:pt x="14608" y="9218"/>
                  </a:cubicBezTo>
                  <a:cubicBezTo>
                    <a:pt x="14531" y="9253"/>
                    <a:pt x="14473" y="9270"/>
                    <a:pt x="14396" y="9288"/>
                  </a:cubicBezTo>
                  <a:cubicBezTo>
                    <a:pt x="14454" y="9253"/>
                    <a:pt x="14512" y="9235"/>
                    <a:pt x="14570" y="9200"/>
                  </a:cubicBezTo>
                  <a:cubicBezTo>
                    <a:pt x="14647" y="9165"/>
                    <a:pt x="14589" y="9043"/>
                    <a:pt x="14492" y="9078"/>
                  </a:cubicBezTo>
                  <a:cubicBezTo>
                    <a:pt x="14067" y="9253"/>
                    <a:pt x="13700" y="9480"/>
                    <a:pt x="13352" y="9760"/>
                  </a:cubicBezTo>
                  <a:cubicBezTo>
                    <a:pt x="13274" y="9778"/>
                    <a:pt x="13178" y="9795"/>
                    <a:pt x="13100" y="9830"/>
                  </a:cubicBezTo>
                  <a:cubicBezTo>
                    <a:pt x="13177" y="9673"/>
                    <a:pt x="13216" y="9515"/>
                    <a:pt x="13274" y="9340"/>
                  </a:cubicBezTo>
                  <a:cubicBezTo>
                    <a:pt x="13313" y="9270"/>
                    <a:pt x="13371" y="9200"/>
                    <a:pt x="13410" y="9113"/>
                  </a:cubicBezTo>
                  <a:cubicBezTo>
                    <a:pt x="13410" y="9095"/>
                    <a:pt x="13429" y="9095"/>
                    <a:pt x="13429" y="9078"/>
                  </a:cubicBezTo>
                  <a:cubicBezTo>
                    <a:pt x="13506" y="8955"/>
                    <a:pt x="13603" y="8833"/>
                    <a:pt x="13680" y="8710"/>
                  </a:cubicBezTo>
                  <a:cubicBezTo>
                    <a:pt x="13738" y="8675"/>
                    <a:pt x="13796" y="8623"/>
                    <a:pt x="13816" y="8535"/>
                  </a:cubicBezTo>
                  <a:cubicBezTo>
                    <a:pt x="13854" y="8482"/>
                    <a:pt x="13893" y="8447"/>
                    <a:pt x="13932" y="8395"/>
                  </a:cubicBezTo>
                  <a:cubicBezTo>
                    <a:pt x="14086" y="8395"/>
                    <a:pt x="14222" y="8307"/>
                    <a:pt x="14222" y="8132"/>
                  </a:cubicBezTo>
                  <a:cubicBezTo>
                    <a:pt x="14222" y="8115"/>
                    <a:pt x="14222" y="8097"/>
                    <a:pt x="14222" y="8080"/>
                  </a:cubicBezTo>
                  <a:cubicBezTo>
                    <a:pt x="14318" y="8010"/>
                    <a:pt x="14357" y="7922"/>
                    <a:pt x="14376" y="7835"/>
                  </a:cubicBezTo>
                  <a:cubicBezTo>
                    <a:pt x="14492" y="7695"/>
                    <a:pt x="14589" y="7572"/>
                    <a:pt x="14705" y="7432"/>
                  </a:cubicBezTo>
                  <a:cubicBezTo>
                    <a:pt x="14918" y="7187"/>
                    <a:pt x="15150" y="6925"/>
                    <a:pt x="15150" y="6610"/>
                  </a:cubicBezTo>
                  <a:cubicBezTo>
                    <a:pt x="15363" y="6400"/>
                    <a:pt x="15595" y="6207"/>
                    <a:pt x="15943" y="6049"/>
                  </a:cubicBezTo>
                  <a:cubicBezTo>
                    <a:pt x="16310" y="6119"/>
                    <a:pt x="16639" y="6364"/>
                    <a:pt x="17064" y="6294"/>
                  </a:cubicBezTo>
                  <a:cubicBezTo>
                    <a:pt x="17064" y="6294"/>
                    <a:pt x="17084" y="6294"/>
                    <a:pt x="17084" y="6294"/>
                  </a:cubicBezTo>
                  <a:cubicBezTo>
                    <a:pt x="17103" y="6329"/>
                    <a:pt x="17142" y="6365"/>
                    <a:pt x="17161" y="6382"/>
                  </a:cubicBezTo>
                  <a:cubicBezTo>
                    <a:pt x="17103" y="6329"/>
                    <a:pt x="17006" y="6382"/>
                    <a:pt x="17026" y="6452"/>
                  </a:cubicBezTo>
                  <a:cubicBezTo>
                    <a:pt x="17084" y="6697"/>
                    <a:pt x="17296" y="7047"/>
                    <a:pt x="17548" y="7170"/>
                  </a:cubicBezTo>
                  <a:cubicBezTo>
                    <a:pt x="17818" y="7292"/>
                    <a:pt x="18012" y="7012"/>
                    <a:pt x="18263" y="6960"/>
                  </a:cubicBezTo>
                  <a:cubicBezTo>
                    <a:pt x="18515" y="6890"/>
                    <a:pt x="19423" y="7100"/>
                    <a:pt x="19191" y="6592"/>
                  </a:cubicBezTo>
                  <a:cubicBezTo>
                    <a:pt x="19133" y="6487"/>
                    <a:pt x="18921" y="6487"/>
                    <a:pt x="18940" y="6627"/>
                  </a:cubicBezTo>
                  <a:cubicBezTo>
                    <a:pt x="18940" y="6715"/>
                    <a:pt x="18321" y="6680"/>
                    <a:pt x="18225" y="6697"/>
                  </a:cubicBezTo>
                  <a:cubicBezTo>
                    <a:pt x="18089" y="6732"/>
                    <a:pt x="17993" y="6785"/>
                    <a:pt x="17876" y="6837"/>
                  </a:cubicBezTo>
                  <a:cubicBezTo>
                    <a:pt x="17702" y="6907"/>
                    <a:pt x="17644" y="6925"/>
                    <a:pt x="17490" y="6837"/>
                  </a:cubicBezTo>
                  <a:cubicBezTo>
                    <a:pt x="17335" y="6750"/>
                    <a:pt x="17219" y="6557"/>
                    <a:pt x="17180" y="6417"/>
                  </a:cubicBezTo>
                  <a:cubicBezTo>
                    <a:pt x="17180" y="6417"/>
                    <a:pt x="17180" y="6417"/>
                    <a:pt x="17180" y="6417"/>
                  </a:cubicBezTo>
                  <a:cubicBezTo>
                    <a:pt x="17238" y="6487"/>
                    <a:pt x="17277" y="6540"/>
                    <a:pt x="17335" y="6592"/>
                  </a:cubicBezTo>
                  <a:cubicBezTo>
                    <a:pt x="17412" y="6662"/>
                    <a:pt x="17528" y="6557"/>
                    <a:pt x="17451" y="6487"/>
                  </a:cubicBezTo>
                  <a:cubicBezTo>
                    <a:pt x="17374" y="6417"/>
                    <a:pt x="17316" y="6329"/>
                    <a:pt x="17238" y="6259"/>
                  </a:cubicBezTo>
                  <a:cubicBezTo>
                    <a:pt x="17432" y="6189"/>
                    <a:pt x="17586" y="6084"/>
                    <a:pt x="17780" y="6032"/>
                  </a:cubicBezTo>
                  <a:cubicBezTo>
                    <a:pt x="18012" y="5962"/>
                    <a:pt x="18437" y="5892"/>
                    <a:pt x="18669" y="5874"/>
                  </a:cubicBezTo>
                  <a:cubicBezTo>
                    <a:pt x="18863" y="5857"/>
                    <a:pt x="18863" y="5612"/>
                    <a:pt x="18669" y="5594"/>
                  </a:cubicBezTo>
                  <a:cubicBezTo>
                    <a:pt x="18515" y="5594"/>
                    <a:pt x="18341" y="5612"/>
                    <a:pt x="18167" y="5629"/>
                  </a:cubicBezTo>
                  <a:cubicBezTo>
                    <a:pt x="18689" y="5262"/>
                    <a:pt x="19017" y="4387"/>
                    <a:pt x="19772" y="4509"/>
                  </a:cubicBezTo>
                  <a:cubicBezTo>
                    <a:pt x="20371" y="4597"/>
                    <a:pt x="20835" y="5122"/>
                    <a:pt x="21473" y="5034"/>
                  </a:cubicBezTo>
                  <a:cubicBezTo>
                    <a:pt x="21551" y="5122"/>
                    <a:pt x="21512" y="4912"/>
                    <a:pt x="21358" y="4912"/>
                  </a:cubicBezTo>
                  <a:close/>
                  <a:moveTo>
                    <a:pt x="15286" y="4929"/>
                  </a:moveTo>
                  <a:cubicBezTo>
                    <a:pt x="15324" y="4999"/>
                    <a:pt x="15382" y="5052"/>
                    <a:pt x="15421" y="5122"/>
                  </a:cubicBezTo>
                  <a:cubicBezTo>
                    <a:pt x="15363" y="5227"/>
                    <a:pt x="15286" y="5349"/>
                    <a:pt x="15228" y="5454"/>
                  </a:cubicBezTo>
                  <a:cubicBezTo>
                    <a:pt x="15247" y="5279"/>
                    <a:pt x="15266" y="5104"/>
                    <a:pt x="15286" y="4929"/>
                  </a:cubicBezTo>
                  <a:close/>
                  <a:moveTo>
                    <a:pt x="7590" y="6329"/>
                  </a:moveTo>
                  <a:cubicBezTo>
                    <a:pt x="7570" y="6172"/>
                    <a:pt x="7570" y="6014"/>
                    <a:pt x="7532" y="5857"/>
                  </a:cubicBezTo>
                  <a:cubicBezTo>
                    <a:pt x="7686" y="5997"/>
                    <a:pt x="7764" y="6137"/>
                    <a:pt x="7764" y="6312"/>
                  </a:cubicBezTo>
                  <a:cubicBezTo>
                    <a:pt x="7706" y="6312"/>
                    <a:pt x="7648" y="6312"/>
                    <a:pt x="7590" y="6329"/>
                  </a:cubicBezTo>
                  <a:close/>
                  <a:moveTo>
                    <a:pt x="8537" y="8500"/>
                  </a:moveTo>
                  <a:cubicBezTo>
                    <a:pt x="8479" y="8360"/>
                    <a:pt x="8421" y="8237"/>
                    <a:pt x="8363" y="8097"/>
                  </a:cubicBezTo>
                  <a:cubicBezTo>
                    <a:pt x="8498" y="8237"/>
                    <a:pt x="8595" y="8395"/>
                    <a:pt x="8614" y="8587"/>
                  </a:cubicBezTo>
                  <a:cubicBezTo>
                    <a:pt x="8634" y="8763"/>
                    <a:pt x="8711" y="8938"/>
                    <a:pt x="8788" y="9095"/>
                  </a:cubicBezTo>
                  <a:cubicBezTo>
                    <a:pt x="8711" y="8903"/>
                    <a:pt x="8614" y="8710"/>
                    <a:pt x="8537" y="8500"/>
                  </a:cubicBezTo>
                  <a:close/>
                  <a:moveTo>
                    <a:pt x="4689" y="6014"/>
                  </a:moveTo>
                  <a:cubicBezTo>
                    <a:pt x="4689" y="5927"/>
                    <a:pt x="4689" y="5839"/>
                    <a:pt x="4708" y="5752"/>
                  </a:cubicBezTo>
                  <a:cubicBezTo>
                    <a:pt x="4708" y="5752"/>
                    <a:pt x="4708" y="5752"/>
                    <a:pt x="4708" y="5752"/>
                  </a:cubicBezTo>
                  <a:cubicBezTo>
                    <a:pt x="4708" y="5769"/>
                    <a:pt x="4728" y="5787"/>
                    <a:pt x="4728" y="5787"/>
                  </a:cubicBezTo>
                  <a:cubicBezTo>
                    <a:pt x="4728" y="5874"/>
                    <a:pt x="4708" y="5944"/>
                    <a:pt x="4689" y="6014"/>
                  </a:cubicBezTo>
                  <a:close/>
                  <a:moveTo>
                    <a:pt x="4766" y="6662"/>
                  </a:moveTo>
                  <a:cubicBezTo>
                    <a:pt x="4766" y="6627"/>
                    <a:pt x="4766" y="6575"/>
                    <a:pt x="4766" y="6505"/>
                  </a:cubicBezTo>
                  <a:cubicBezTo>
                    <a:pt x="4766" y="6557"/>
                    <a:pt x="4786" y="6592"/>
                    <a:pt x="4766" y="6662"/>
                  </a:cubicBezTo>
                  <a:cubicBezTo>
                    <a:pt x="4786" y="6715"/>
                    <a:pt x="4766" y="6785"/>
                    <a:pt x="4786" y="6837"/>
                  </a:cubicBezTo>
                  <a:cubicBezTo>
                    <a:pt x="4786" y="6785"/>
                    <a:pt x="4766" y="6715"/>
                    <a:pt x="4766" y="6662"/>
                  </a:cubicBezTo>
                  <a:close/>
                  <a:moveTo>
                    <a:pt x="4921" y="7835"/>
                  </a:moveTo>
                  <a:cubicBezTo>
                    <a:pt x="4882" y="7695"/>
                    <a:pt x="4863" y="7555"/>
                    <a:pt x="4844" y="7432"/>
                  </a:cubicBezTo>
                  <a:cubicBezTo>
                    <a:pt x="4863" y="7555"/>
                    <a:pt x="4921" y="7677"/>
                    <a:pt x="4960" y="7800"/>
                  </a:cubicBezTo>
                  <a:cubicBezTo>
                    <a:pt x="4940" y="7817"/>
                    <a:pt x="4921" y="7835"/>
                    <a:pt x="4921" y="7835"/>
                  </a:cubicBezTo>
                  <a:close/>
                  <a:moveTo>
                    <a:pt x="5056" y="7747"/>
                  </a:moveTo>
                  <a:cubicBezTo>
                    <a:pt x="4960" y="7537"/>
                    <a:pt x="4863" y="7310"/>
                    <a:pt x="4863" y="7082"/>
                  </a:cubicBezTo>
                  <a:cubicBezTo>
                    <a:pt x="4863" y="7047"/>
                    <a:pt x="4805" y="7047"/>
                    <a:pt x="4805" y="7082"/>
                  </a:cubicBezTo>
                  <a:cubicBezTo>
                    <a:pt x="4805" y="7100"/>
                    <a:pt x="4805" y="7117"/>
                    <a:pt x="4805" y="7135"/>
                  </a:cubicBezTo>
                  <a:cubicBezTo>
                    <a:pt x="4805" y="7065"/>
                    <a:pt x="4786" y="6977"/>
                    <a:pt x="4786" y="6907"/>
                  </a:cubicBezTo>
                  <a:cubicBezTo>
                    <a:pt x="4786" y="6977"/>
                    <a:pt x="4844" y="7012"/>
                    <a:pt x="4882" y="7030"/>
                  </a:cubicBezTo>
                  <a:cubicBezTo>
                    <a:pt x="4940" y="7222"/>
                    <a:pt x="4998" y="7397"/>
                    <a:pt x="5076" y="7590"/>
                  </a:cubicBezTo>
                  <a:cubicBezTo>
                    <a:pt x="5095" y="7642"/>
                    <a:pt x="5114" y="7695"/>
                    <a:pt x="5134" y="7730"/>
                  </a:cubicBezTo>
                  <a:cubicBezTo>
                    <a:pt x="5114" y="7730"/>
                    <a:pt x="5076" y="7747"/>
                    <a:pt x="5056" y="7747"/>
                  </a:cubicBezTo>
                  <a:close/>
                  <a:moveTo>
                    <a:pt x="4070" y="11178"/>
                  </a:moveTo>
                  <a:cubicBezTo>
                    <a:pt x="4264" y="11213"/>
                    <a:pt x="4438" y="11318"/>
                    <a:pt x="4631" y="11406"/>
                  </a:cubicBezTo>
                  <a:cubicBezTo>
                    <a:pt x="4438" y="11353"/>
                    <a:pt x="4244" y="11283"/>
                    <a:pt x="4070" y="11178"/>
                  </a:cubicBezTo>
                  <a:close/>
                  <a:moveTo>
                    <a:pt x="3587" y="13454"/>
                  </a:moveTo>
                  <a:cubicBezTo>
                    <a:pt x="3587" y="13401"/>
                    <a:pt x="3587" y="13366"/>
                    <a:pt x="3567" y="13314"/>
                  </a:cubicBezTo>
                  <a:cubicBezTo>
                    <a:pt x="3645" y="13261"/>
                    <a:pt x="3741" y="13209"/>
                    <a:pt x="3819" y="13156"/>
                  </a:cubicBezTo>
                  <a:cubicBezTo>
                    <a:pt x="3742" y="13244"/>
                    <a:pt x="3645" y="13349"/>
                    <a:pt x="3587" y="13454"/>
                  </a:cubicBezTo>
                  <a:close/>
                  <a:moveTo>
                    <a:pt x="3664" y="13559"/>
                  </a:moveTo>
                  <a:cubicBezTo>
                    <a:pt x="3722" y="13436"/>
                    <a:pt x="3819" y="13314"/>
                    <a:pt x="3935" y="13209"/>
                  </a:cubicBezTo>
                  <a:cubicBezTo>
                    <a:pt x="3858" y="13331"/>
                    <a:pt x="3780" y="13454"/>
                    <a:pt x="3664" y="13559"/>
                  </a:cubicBezTo>
                  <a:close/>
                  <a:moveTo>
                    <a:pt x="7667" y="12543"/>
                  </a:moveTo>
                  <a:cubicBezTo>
                    <a:pt x="7667" y="12543"/>
                    <a:pt x="7667" y="12543"/>
                    <a:pt x="7667" y="12543"/>
                  </a:cubicBezTo>
                  <a:cubicBezTo>
                    <a:pt x="7706" y="12596"/>
                    <a:pt x="7744" y="12648"/>
                    <a:pt x="7802" y="12701"/>
                  </a:cubicBezTo>
                  <a:cubicBezTo>
                    <a:pt x="7802" y="12701"/>
                    <a:pt x="7822" y="12718"/>
                    <a:pt x="7822" y="12718"/>
                  </a:cubicBezTo>
                  <a:cubicBezTo>
                    <a:pt x="7841" y="12753"/>
                    <a:pt x="7841" y="12788"/>
                    <a:pt x="7860" y="12806"/>
                  </a:cubicBezTo>
                  <a:cubicBezTo>
                    <a:pt x="7783" y="12701"/>
                    <a:pt x="7725" y="12613"/>
                    <a:pt x="7667" y="12543"/>
                  </a:cubicBezTo>
                  <a:close/>
                  <a:moveTo>
                    <a:pt x="8228" y="21278"/>
                  </a:moveTo>
                  <a:cubicBezTo>
                    <a:pt x="8228" y="21225"/>
                    <a:pt x="8247" y="21173"/>
                    <a:pt x="8247" y="21120"/>
                  </a:cubicBezTo>
                  <a:cubicBezTo>
                    <a:pt x="8247" y="21120"/>
                    <a:pt x="8266" y="21103"/>
                    <a:pt x="8266" y="21103"/>
                  </a:cubicBezTo>
                  <a:cubicBezTo>
                    <a:pt x="8266" y="21103"/>
                    <a:pt x="8266" y="21103"/>
                    <a:pt x="8266" y="21085"/>
                  </a:cubicBezTo>
                  <a:cubicBezTo>
                    <a:pt x="8286" y="21138"/>
                    <a:pt x="8324" y="21190"/>
                    <a:pt x="8344" y="21225"/>
                  </a:cubicBezTo>
                  <a:cubicBezTo>
                    <a:pt x="8305" y="21260"/>
                    <a:pt x="8266" y="21278"/>
                    <a:pt x="8228" y="21278"/>
                  </a:cubicBezTo>
                  <a:close/>
                  <a:moveTo>
                    <a:pt x="8460" y="15677"/>
                  </a:moveTo>
                  <a:cubicBezTo>
                    <a:pt x="8460" y="15677"/>
                    <a:pt x="8460" y="15677"/>
                    <a:pt x="8460" y="15677"/>
                  </a:cubicBezTo>
                  <a:cubicBezTo>
                    <a:pt x="8402" y="15642"/>
                    <a:pt x="8344" y="15607"/>
                    <a:pt x="8305" y="15572"/>
                  </a:cubicBezTo>
                  <a:cubicBezTo>
                    <a:pt x="8305" y="15554"/>
                    <a:pt x="8305" y="15554"/>
                    <a:pt x="8305" y="15537"/>
                  </a:cubicBezTo>
                  <a:cubicBezTo>
                    <a:pt x="8305" y="15537"/>
                    <a:pt x="8305" y="15537"/>
                    <a:pt x="8305" y="15537"/>
                  </a:cubicBezTo>
                  <a:cubicBezTo>
                    <a:pt x="8324" y="15502"/>
                    <a:pt x="8344" y="15449"/>
                    <a:pt x="8324" y="15414"/>
                  </a:cubicBezTo>
                  <a:cubicBezTo>
                    <a:pt x="8382" y="15432"/>
                    <a:pt x="8440" y="15449"/>
                    <a:pt x="8479" y="15467"/>
                  </a:cubicBezTo>
                  <a:cubicBezTo>
                    <a:pt x="8460" y="15537"/>
                    <a:pt x="8460" y="15607"/>
                    <a:pt x="8460" y="15677"/>
                  </a:cubicBezTo>
                  <a:close/>
                  <a:moveTo>
                    <a:pt x="9059" y="11563"/>
                  </a:moveTo>
                  <a:cubicBezTo>
                    <a:pt x="9059" y="11633"/>
                    <a:pt x="9059" y="11686"/>
                    <a:pt x="9059" y="11756"/>
                  </a:cubicBezTo>
                  <a:cubicBezTo>
                    <a:pt x="9001" y="11651"/>
                    <a:pt x="8963" y="11563"/>
                    <a:pt x="9021" y="11493"/>
                  </a:cubicBezTo>
                  <a:cubicBezTo>
                    <a:pt x="9040" y="11476"/>
                    <a:pt x="9021" y="11441"/>
                    <a:pt x="9001" y="11423"/>
                  </a:cubicBezTo>
                  <a:cubicBezTo>
                    <a:pt x="9021" y="11423"/>
                    <a:pt x="9021" y="11406"/>
                    <a:pt x="9040" y="11406"/>
                  </a:cubicBezTo>
                  <a:cubicBezTo>
                    <a:pt x="9059" y="11476"/>
                    <a:pt x="9059" y="11528"/>
                    <a:pt x="9059" y="11563"/>
                  </a:cubicBezTo>
                  <a:close/>
                  <a:moveTo>
                    <a:pt x="9021" y="10863"/>
                  </a:moveTo>
                  <a:cubicBezTo>
                    <a:pt x="9021" y="11003"/>
                    <a:pt x="9040" y="11143"/>
                    <a:pt x="9040" y="11283"/>
                  </a:cubicBezTo>
                  <a:cubicBezTo>
                    <a:pt x="9021" y="11353"/>
                    <a:pt x="8943" y="11371"/>
                    <a:pt x="8866" y="11353"/>
                  </a:cubicBezTo>
                  <a:cubicBezTo>
                    <a:pt x="8924" y="11196"/>
                    <a:pt x="8982" y="11038"/>
                    <a:pt x="9021" y="10863"/>
                  </a:cubicBezTo>
                  <a:close/>
                  <a:moveTo>
                    <a:pt x="8847" y="11441"/>
                  </a:moveTo>
                  <a:cubicBezTo>
                    <a:pt x="8885" y="11441"/>
                    <a:pt x="8924" y="11441"/>
                    <a:pt x="8963" y="11441"/>
                  </a:cubicBezTo>
                  <a:cubicBezTo>
                    <a:pt x="8905" y="11511"/>
                    <a:pt x="8905" y="11598"/>
                    <a:pt x="8943" y="11686"/>
                  </a:cubicBezTo>
                  <a:cubicBezTo>
                    <a:pt x="8905" y="11633"/>
                    <a:pt x="8866" y="11581"/>
                    <a:pt x="8827" y="11528"/>
                  </a:cubicBezTo>
                  <a:cubicBezTo>
                    <a:pt x="8827" y="11493"/>
                    <a:pt x="8827" y="11476"/>
                    <a:pt x="8847" y="11441"/>
                  </a:cubicBezTo>
                  <a:close/>
                  <a:moveTo>
                    <a:pt x="8788" y="21120"/>
                  </a:moveTo>
                  <a:cubicBezTo>
                    <a:pt x="8808" y="21085"/>
                    <a:pt x="8847" y="21033"/>
                    <a:pt x="8866" y="20998"/>
                  </a:cubicBezTo>
                  <a:cubicBezTo>
                    <a:pt x="8866" y="20998"/>
                    <a:pt x="8885" y="20998"/>
                    <a:pt x="8885" y="20998"/>
                  </a:cubicBezTo>
                  <a:cubicBezTo>
                    <a:pt x="8943" y="21015"/>
                    <a:pt x="8982" y="21033"/>
                    <a:pt x="9059" y="21033"/>
                  </a:cubicBezTo>
                  <a:cubicBezTo>
                    <a:pt x="9079" y="21033"/>
                    <a:pt x="9079" y="21033"/>
                    <a:pt x="9098" y="21033"/>
                  </a:cubicBezTo>
                  <a:cubicBezTo>
                    <a:pt x="9098" y="21033"/>
                    <a:pt x="9098" y="21050"/>
                    <a:pt x="9098" y="21050"/>
                  </a:cubicBezTo>
                  <a:cubicBezTo>
                    <a:pt x="9001" y="21085"/>
                    <a:pt x="8885" y="21103"/>
                    <a:pt x="8788" y="21120"/>
                  </a:cubicBezTo>
                  <a:close/>
                  <a:moveTo>
                    <a:pt x="14976" y="16377"/>
                  </a:moveTo>
                  <a:cubicBezTo>
                    <a:pt x="14860" y="16359"/>
                    <a:pt x="14744" y="16307"/>
                    <a:pt x="14628" y="16237"/>
                  </a:cubicBezTo>
                  <a:cubicBezTo>
                    <a:pt x="14764" y="16254"/>
                    <a:pt x="14880" y="16289"/>
                    <a:pt x="14976" y="16377"/>
                  </a:cubicBezTo>
                  <a:close/>
                  <a:moveTo>
                    <a:pt x="15208" y="14504"/>
                  </a:moveTo>
                  <a:cubicBezTo>
                    <a:pt x="15247" y="14469"/>
                    <a:pt x="15286" y="14451"/>
                    <a:pt x="15324" y="14416"/>
                  </a:cubicBezTo>
                  <a:cubicBezTo>
                    <a:pt x="15344" y="14399"/>
                    <a:pt x="15344" y="14399"/>
                    <a:pt x="15363" y="14381"/>
                  </a:cubicBezTo>
                  <a:cubicBezTo>
                    <a:pt x="15228" y="14521"/>
                    <a:pt x="15073" y="14661"/>
                    <a:pt x="14918" y="14784"/>
                  </a:cubicBezTo>
                  <a:cubicBezTo>
                    <a:pt x="15015" y="14679"/>
                    <a:pt x="15112" y="14591"/>
                    <a:pt x="15208" y="14504"/>
                  </a:cubicBezTo>
                  <a:close/>
                  <a:moveTo>
                    <a:pt x="14764" y="14801"/>
                  </a:moveTo>
                  <a:cubicBezTo>
                    <a:pt x="14764" y="14801"/>
                    <a:pt x="14783" y="14784"/>
                    <a:pt x="14783" y="14784"/>
                  </a:cubicBezTo>
                  <a:cubicBezTo>
                    <a:pt x="14667" y="14924"/>
                    <a:pt x="14551" y="15047"/>
                    <a:pt x="14416" y="15169"/>
                  </a:cubicBezTo>
                  <a:cubicBezTo>
                    <a:pt x="14338" y="15222"/>
                    <a:pt x="14203" y="15292"/>
                    <a:pt x="14087" y="15379"/>
                  </a:cubicBezTo>
                  <a:cubicBezTo>
                    <a:pt x="14087" y="15379"/>
                    <a:pt x="14087" y="15379"/>
                    <a:pt x="14087" y="15379"/>
                  </a:cubicBezTo>
                  <a:cubicBezTo>
                    <a:pt x="14300" y="15187"/>
                    <a:pt x="14532" y="14994"/>
                    <a:pt x="14764" y="14801"/>
                  </a:cubicBezTo>
                  <a:close/>
                  <a:moveTo>
                    <a:pt x="13971" y="13559"/>
                  </a:moveTo>
                  <a:cubicBezTo>
                    <a:pt x="13932" y="13594"/>
                    <a:pt x="13874" y="13629"/>
                    <a:pt x="13836" y="13646"/>
                  </a:cubicBezTo>
                  <a:cubicBezTo>
                    <a:pt x="13797" y="13646"/>
                    <a:pt x="13758" y="13646"/>
                    <a:pt x="13719" y="13664"/>
                  </a:cubicBezTo>
                  <a:cubicBezTo>
                    <a:pt x="13797" y="13629"/>
                    <a:pt x="13894" y="13576"/>
                    <a:pt x="13971" y="13559"/>
                  </a:cubicBezTo>
                  <a:close/>
                  <a:moveTo>
                    <a:pt x="13681" y="13699"/>
                  </a:moveTo>
                  <a:cubicBezTo>
                    <a:pt x="13681" y="13699"/>
                    <a:pt x="13661" y="13716"/>
                    <a:pt x="13661" y="13716"/>
                  </a:cubicBezTo>
                  <a:cubicBezTo>
                    <a:pt x="13565" y="13804"/>
                    <a:pt x="13468" y="13891"/>
                    <a:pt x="13371" y="13979"/>
                  </a:cubicBezTo>
                  <a:cubicBezTo>
                    <a:pt x="13371" y="13961"/>
                    <a:pt x="13371" y="13944"/>
                    <a:pt x="13352" y="13944"/>
                  </a:cubicBezTo>
                  <a:cubicBezTo>
                    <a:pt x="13449" y="13856"/>
                    <a:pt x="13565" y="13769"/>
                    <a:pt x="13681" y="13699"/>
                  </a:cubicBezTo>
                  <a:close/>
                  <a:moveTo>
                    <a:pt x="11283" y="13734"/>
                  </a:moveTo>
                  <a:cubicBezTo>
                    <a:pt x="11302" y="13716"/>
                    <a:pt x="11322" y="13699"/>
                    <a:pt x="11341" y="13664"/>
                  </a:cubicBezTo>
                  <a:cubicBezTo>
                    <a:pt x="11341" y="13646"/>
                    <a:pt x="11341" y="13646"/>
                    <a:pt x="11360" y="13629"/>
                  </a:cubicBezTo>
                  <a:cubicBezTo>
                    <a:pt x="11380" y="13646"/>
                    <a:pt x="11399" y="13664"/>
                    <a:pt x="11418" y="13681"/>
                  </a:cubicBezTo>
                  <a:cubicBezTo>
                    <a:pt x="11380" y="13734"/>
                    <a:pt x="11341" y="13769"/>
                    <a:pt x="11283" y="13804"/>
                  </a:cubicBezTo>
                  <a:cubicBezTo>
                    <a:pt x="11264" y="13821"/>
                    <a:pt x="11264" y="13821"/>
                    <a:pt x="11244" y="13839"/>
                  </a:cubicBezTo>
                  <a:cubicBezTo>
                    <a:pt x="11244" y="13804"/>
                    <a:pt x="11264" y="13769"/>
                    <a:pt x="11283" y="13734"/>
                  </a:cubicBezTo>
                  <a:close/>
                  <a:moveTo>
                    <a:pt x="11399" y="16447"/>
                  </a:moveTo>
                  <a:cubicBezTo>
                    <a:pt x="11360" y="16534"/>
                    <a:pt x="11302" y="16604"/>
                    <a:pt x="11244" y="16692"/>
                  </a:cubicBezTo>
                  <a:cubicBezTo>
                    <a:pt x="11225" y="16657"/>
                    <a:pt x="11225" y="16622"/>
                    <a:pt x="11206" y="16569"/>
                  </a:cubicBezTo>
                  <a:lnTo>
                    <a:pt x="11206" y="16569"/>
                  </a:lnTo>
                  <a:cubicBezTo>
                    <a:pt x="11283" y="16447"/>
                    <a:pt x="11360" y="16342"/>
                    <a:pt x="11457" y="16237"/>
                  </a:cubicBezTo>
                  <a:cubicBezTo>
                    <a:pt x="11476" y="16237"/>
                    <a:pt x="11476" y="16219"/>
                    <a:pt x="11496" y="16219"/>
                  </a:cubicBezTo>
                  <a:cubicBezTo>
                    <a:pt x="11515" y="16219"/>
                    <a:pt x="11534" y="16202"/>
                    <a:pt x="11554" y="16202"/>
                  </a:cubicBezTo>
                  <a:cubicBezTo>
                    <a:pt x="11496" y="16289"/>
                    <a:pt x="11438" y="16377"/>
                    <a:pt x="11399" y="16447"/>
                  </a:cubicBezTo>
                  <a:close/>
                  <a:moveTo>
                    <a:pt x="11592" y="15309"/>
                  </a:moveTo>
                  <a:cubicBezTo>
                    <a:pt x="11573" y="15292"/>
                    <a:pt x="11534" y="15292"/>
                    <a:pt x="11515" y="15274"/>
                  </a:cubicBezTo>
                  <a:cubicBezTo>
                    <a:pt x="11573" y="15257"/>
                    <a:pt x="11650" y="15257"/>
                    <a:pt x="11708" y="15239"/>
                  </a:cubicBezTo>
                  <a:cubicBezTo>
                    <a:pt x="11670" y="15274"/>
                    <a:pt x="11631" y="15292"/>
                    <a:pt x="11592" y="15309"/>
                  </a:cubicBezTo>
                  <a:close/>
                  <a:moveTo>
                    <a:pt x="13023" y="15869"/>
                  </a:moveTo>
                  <a:cubicBezTo>
                    <a:pt x="13120" y="15904"/>
                    <a:pt x="13217" y="15922"/>
                    <a:pt x="13313" y="15957"/>
                  </a:cubicBezTo>
                  <a:cubicBezTo>
                    <a:pt x="13081" y="15939"/>
                    <a:pt x="12869" y="15922"/>
                    <a:pt x="12637" y="15904"/>
                  </a:cubicBezTo>
                  <a:cubicBezTo>
                    <a:pt x="12637" y="15904"/>
                    <a:pt x="12637" y="15904"/>
                    <a:pt x="12637" y="15904"/>
                  </a:cubicBezTo>
                  <a:cubicBezTo>
                    <a:pt x="12772" y="15887"/>
                    <a:pt x="12888" y="15887"/>
                    <a:pt x="13023" y="15869"/>
                  </a:cubicBezTo>
                  <a:close/>
                  <a:moveTo>
                    <a:pt x="12811" y="11441"/>
                  </a:moveTo>
                  <a:cubicBezTo>
                    <a:pt x="12791" y="11476"/>
                    <a:pt x="12753" y="11528"/>
                    <a:pt x="12753" y="11563"/>
                  </a:cubicBezTo>
                  <a:cubicBezTo>
                    <a:pt x="12637" y="11878"/>
                    <a:pt x="13004" y="12176"/>
                    <a:pt x="13294" y="12351"/>
                  </a:cubicBezTo>
                  <a:cubicBezTo>
                    <a:pt x="13159" y="12613"/>
                    <a:pt x="12869" y="12788"/>
                    <a:pt x="12830" y="13086"/>
                  </a:cubicBezTo>
                  <a:cubicBezTo>
                    <a:pt x="12811" y="13244"/>
                    <a:pt x="12888" y="13384"/>
                    <a:pt x="12946" y="13524"/>
                  </a:cubicBezTo>
                  <a:cubicBezTo>
                    <a:pt x="12985" y="13594"/>
                    <a:pt x="13120" y="13839"/>
                    <a:pt x="13178" y="14014"/>
                  </a:cubicBezTo>
                  <a:cubicBezTo>
                    <a:pt x="13159" y="14031"/>
                    <a:pt x="13139" y="14049"/>
                    <a:pt x="13139" y="14049"/>
                  </a:cubicBezTo>
                  <a:cubicBezTo>
                    <a:pt x="13101" y="14014"/>
                    <a:pt x="13004" y="14031"/>
                    <a:pt x="13004" y="14084"/>
                  </a:cubicBezTo>
                  <a:cubicBezTo>
                    <a:pt x="13004" y="14084"/>
                    <a:pt x="13004" y="14101"/>
                    <a:pt x="13004" y="14101"/>
                  </a:cubicBezTo>
                  <a:cubicBezTo>
                    <a:pt x="13004" y="14101"/>
                    <a:pt x="13004" y="14101"/>
                    <a:pt x="13004" y="14101"/>
                  </a:cubicBezTo>
                  <a:cubicBezTo>
                    <a:pt x="12985" y="14101"/>
                    <a:pt x="12985" y="14119"/>
                    <a:pt x="12965" y="14119"/>
                  </a:cubicBezTo>
                  <a:cubicBezTo>
                    <a:pt x="12946" y="14119"/>
                    <a:pt x="12946" y="14154"/>
                    <a:pt x="12965" y="14154"/>
                  </a:cubicBezTo>
                  <a:cubicBezTo>
                    <a:pt x="12985" y="14154"/>
                    <a:pt x="13004" y="14154"/>
                    <a:pt x="13004" y="14154"/>
                  </a:cubicBezTo>
                  <a:cubicBezTo>
                    <a:pt x="13004" y="14154"/>
                    <a:pt x="13004" y="14154"/>
                    <a:pt x="13004" y="14154"/>
                  </a:cubicBezTo>
                  <a:cubicBezTo>
                    <a:pt x="12985" y="14171"/>
                    <a:pt x="12965" y="14189"/>
                    <a:pt x="12946" y="14206"/>
                  </a:cubicBezTo>
                  <a:cubicBezTo>
                    <a:pt x="12927" y="14224"/>
                    <a:pt x="12965" y="14259"/>
                    <a:pt x="12985" y="14241"/>
                  </a:cubicBezTo>
                  <a:cubicBezTo>
                    <a:pt x="13004" y="14224"/>
                    <a:pt x="13023" y="14206"/>
                    <a:pt x="13043" y="14189"/>
                  </a:cubicBezTo>
                  <a:cubicBezTo>
                    <a:pt x="13062" y="14189"/>
                    <a:pt x="13101" y="14189"/>
                    <a:pt x="13120" y="14171"/>
                  </a:cubicBezTo>
                  <a:cubicBezTo>
                    <a:pt x="13139" y="14154"/>
                    <a:pt x="13159" y="14119"/>
                    <a:pt x="13159" y="14084"/>
                  </a:cubicBezTo>
                  <a:cubicBezTo>
                    <a:pt x="13178" y="14066"/>
                    <a:pt x="13197" y="14049"/>
                    <a:pt x="13217" y="14049"/>
                  </a:cubicBezTo>
                  <a:cubicBezTo>
                    <a:pt x="13217" y="14066"/>
                    <a:pt x="13217" y="14084"/>
                    <a:pt x="13217" y="14101"/>
                  </a:cubicBezTo>
                  <a:cubicBezTo>
                    <a:pt x="12965" y="14329"/>
                    <a:pt x="12714" y="14556"/>
                    <a:pt x="12463" y="14766"/>
                  </a:cubicBezTo>
                  <a:cubicBezTo>
                    <a:pt x="12443" y="14784"/>
                    <a:pt x="12424" y="14784"/>
                    <a:pt x="12405" y="14801"/>
                  </a:cubicBezTo>
                  <a:cubicBezTo>
                    <a:pt x="12269" y="14889"/>
                    <a:pt x="12115" y="14976"/>
                    <a:pt x="11979" y="15064"/>
                  </a:cubicBezTo>
                  <a:cubicBezTo>
                    <a:pt x="11786" y="15117"/>
                    <a:pt x="11612" y="15134"/>
                    <a:pt x="11418" y="15169"/>
                  </a:cubicBezTo>
                  <a:cubicBezTo>
                    <a:pt x="11380" y="15169"/>
                    <a:pt x="11360" y="15222"/>
                    <a:pt x="11399" y="15239"/>
                  </a:cubicBezTo>
                  <a:cubicBezTo>
                    <a:pt x="11438" y="15274"/>
                    <a:pt x="11496" y="15292"/>
                    <a:pt x="11534" y="15327"/>
                  </a:cubicBezTo>
                  <a:cubicBezTo>
                    <a:pt x="11476" y="15362"/>
                    <a:pt x="11418" y="15397"/>
                    <a:pt x="11360" y="15432"/>
                  </a:cubicBezTo>
                  <a:cubicBezTo>
                    <a:pt x="11341" y="15397"/>
                    <a:pt x="11244" y="15414"/>
                    <a:pt x="11264" y="15467"/>
                  </a:cubicBezTo>
                  <a:cubicBezTo>
                    <a:pt x="11264" y="15467"/>
                    <a:pt x="11264" y="15484"/>
                    <a:pt x="11264" y="15484"/>
                  </a:cubicBezTo>
                  <a:cubicBezTo>
                    <a:pt x="11206" y="15519"/>
                    <a:pt x="11128" y="15554"/>
                    <a:pt x="11070" y="15607"/>
                  </a:cubicBezTo>
                  <a:cubicBezTo>
                    <a:pt x="11032" y="15624"/>
                    <a:pt x="10993" y="15659"/>
                    <a:pt x="10974" y="15677"/>
                  </a:cubicBezTo>
                  <a:cubicBezTo>
                    <a:pt x="10954" y="15554"/>
                    <a:pt x="10916" y="15449"/>
                    <a:pt x="10896" y="15344"/>
                  </a:cubicBezTo>
                  <a:cubicBezTo>
                    <a:pt x="10877" y="15292"/>
                    <a:pt x="10877" y="15239"/>
                    <a:pt x="10858" y="15187"/>
                  </a:cubicBezTo>
                  <a:cubicBezTo>
                    <a:pt x="10838" y="15046"/>
                    <a:pt x="10819" y="14889"/>
                    <a:pt x="10800" y="14749"/>
                  </a:cubicBezTo>
                  <a:cubicBezTo>
                    <a:pt x="10877" y="14556"/>
                    <a:pt x="11012" y="14364"/>
                    <a:pt x="11109" y="14189"/>
                  </a:cubicBezTo>
                  <a:cubicBezTo>
                    <a:pt x="11148" y="14119"/>
                    <a:pt x="11186" y="14031"/>
                    <a:pt x="11225" y="13961"/>
                  </a:cubicBezTo>
                  <a:cubicBezTo>
                    <a:pt x="11360" y="13874"/>
                    <a:pt x="11476" y="13786"/>
                    <a:pt x="11592" y="13664"/>
                  </a:cubicBezTo>
                  <a:cubicBezTo>
                    <a:pt x="11612" y="13646"/>
                    <a:pt x="11612" y="13646"/>
                    <a:pt x="11631" y="13629"/>
                  </a:cubicBezTo>
                  <a:cubicBezTo>
                    <a:pt x="11631" y="13611"/>
                    <a:pt x="11650" y="13611"/>
                    <a:pt x="11650" y="13594"/>
                  </a:cubicBezTo>
                  <a:cubicBezTo>
                    <a:pt x="11670" y="13559"/>
                    <a:pt x="11689" y="13541"/>
                    <a:pt x="11709" y="13506"/>
                  </a:cubicBezTo>
                  <a:cubicBezTo>
                    <a:pt x="11728" y="13471"/>
                    <a:pt x="11747" y="13436"/>
                    <a:pt x="11767" y="13401"/>
                  </a:cubicBezTo>
                  <a:cubicBezTo>
                    <a:pt x="12076" y="13121"/>
                    <a:pt x="12231" y="12718"/>
                    <a:pt x="12405" y="12368"/>
                  </a:cubicBezTo>
                  <a:cubicBezTo>
                    <a:pt x="12463" y="12263"/>
                    <a:pt x="12347" y="12141"/>
                    <a:pt x="12211" y="12193"/>
                  </a:cubicBezTo>
                  <a:cubicBezTo>
                    <a:pt x="12211" y="12193"/>
                    <a:pt x="12211" y="12176"/>
                    <a:pt x="12211" y="12176"/>
                  </a:cubicBezTo>
                  <a:cubicBezTo>
                    <a:pt x="12366" y="11931"/>
                    <a:pt x="12521" y="11703"/>
                    <a:pt x="12675" y="11458"/>
                  </a:cubicBezTo>
                  <a:cubicBezTo>
                    <a:pt x="12675" y="11458"/>
                    <a:pt x="12695" y="11458"/>
                    <a:pt x="12695" y="11458"/>
                  </a:cubicBezTo>
                  <a:cubicBezTo>
                    <a:pt x="12695" y="11458"/>
                    <a:pt x="12695" y="11476"/>
                    <a:pt x="12695" y="11476"/>
                  </a:cubicBezTo>
                  <a:cubicBezTo>
                    <a:pt x="12695" y="11476"/>
                    <a:pt x="12714" y="11476"/>
                    <a:pt x="12714" y="11458"/>
                  </a:cubicBezTo>
                  <a:cubicBezTo>
                    <a:pt x="12733" y="11476"/>
                    <a:pt x="12772" y="11458"/>
                    <a:pt x="12811" y="11441"/>
                  </a:cubicBezTo>
                  <a:close/>
                  <a:moveTo>
                    <a:pt x="15615" y="11651"/>
                  </a:moveTo>
                  <a:cubicBezTo>
                    <a:pt x="15595" y="11668"/>
                    <a:pt x="15576" y="11668"/>
                    <a:pt x="15556" y="11686"/>
                  </a:cubicBezTo>
                  <a:cubicBezTo>
                    <a:pt x="15537" y="11686"/>
                    <a:pt x="15518" y="11668"/>
                    <a:pt x="15498" y="11668"/>
                  </a:cubicBezTo>
                  <a:cubicBezTo>
                    <a:pt x="15479" y="11651"/>
                    <a:pt x="15479" y="11651"/>
                    <a:pt x="15460" y="11633"/>
                  </a:cubicBezTo>
                  <a:cubicBezTo>
                    <a:pt x="15382" y="11546"/>
                    <a:pt x="15324" y="11458"/>
                    <a:pt x="15247" y="11388"/>
                  </a:cubicBezTo>
                  <a:cubicBezTo>
                    <a:pt x="15382" y="11441"/>
                    <a:pt x="15518" y="11528"/>
                    <a:pt x="15615" y="11651"/>
                  </a:cubicBezTo>
                  <a:close/>
                  <a:moveTo>
                    <a:pt x="16427" y="10583"/>
                  </a:moveTo>
                  <a:cubicBezTo>
                    <a:pt x="16523" y="10565"/>
                    <a:pt x="16620" y="10548"/>
                    <a:pt x="16717" y="10548"/>
                  </a:cubicBezTo>
                  <a:cubicBezTo>
                    <a:pt x="16620" y="10583"/>
                    <a:pt x="16543" y="10600"/>
                    <a:pt x="16446" y="10635"/>
                  </a:cubicBezTo>
                  <a:cubicBezTo>
                    <a:pt x="16427" y="10635"/>
                    <a:pt x="16407" y="10635"/>
                    <a:pt x="16407" y="10653"/>
                  </a:cubicBezTo>
                  <a:cubicBezTo>
                    <a:pt x="16427" y="10618"/>
                    <a:pt x="16427" y="10600"/>
                    <a:pt x="16427" y="10583"/>
                  </a:cubicBezTo>
                  <a:close/>
                  <a:moveTo>
                    <a:pt x="15653" y="11021"/>
                  </a:moveTo>
                  <a:cubicBezTo>
                    <a:pt x="15692" y="11003"/>
                    <a:pt x="15731" y="10986"/>
                    <a:pt x="15769" y="10986"/>
                  </a:cubicBezTo>
                  <a:cubicBezTo>
                    <a:pt x="15789" y="10986"/>
                    <a:pt x="15789" y="10986"/>
                    <a:pt x="15808" y="10968"/>
                  </a:cubicBezTo>
                  <a:cubicBezTo>
                    <a:pt x="15847" y="10986"/>
                    <a:pt x="15905" y="10986"/>
                    <a:pt x="15943" y="11003"/>
                  </a:cubicBezTo>
                  <a:cubicBezTo>
                    <a:pt x="15847" y="11021"/>
                    <a:pt x="15750" y="11021"/>
                    <a:pt x="15653" y="11021"/>
                  </a:cubicBezTo>
                  <a:close/>
                  <a:moveTo>
                    <a:pt x="16137" y="10723"/>
                  </a:moveTo>
                  <a:cubicBezTo>
                    <a:pt x="16021" y="10758"/>
                    <a:pt x="15905" y="10811"/>
                    <a:pt x="15789" y="10846"/>
                  </a:cubicBezTo>
                  <a:cubicBezTo>
                    <a:pt x="15769" y="10846"/>
                    <a:pt x="15750" y="10863"/>
                    <a:pt x="15711" y="10863"/>
                  </a:cubicBezTo>
                  <a:cubicBezTo>
                    <a:pt x="15673" y="10863"/>
                    <a:pt x="15653" y="10863"/>
                    <a:pt x="15615" y="10846"/>
                  </a:cubicBezTo>
                  <a:cubicBezTo>
                    <a:pt x="15808" y="10793"/>
                    <a:pt x="15963" y="10758"/>
                    <a:pt x="16137" y="10723"/>
                  </a:cubicBezTo>
                  <a:close/>
                  <a:moveTo>
                    <a:pt x="15305" y="11038"/>
                  </a:moveTo>
                  <a:cubicBezTo>
                    <a:pt x="15170" y="11091"/>
                    <a:pt x="15034" y="11126"/>
                    <a:pt x="14899" y="11126"/>
                  </a:cubicBezTo>
                  <a:cubicBezTo>
                    <a:pt x="14899" y="11126"/>
                    <a:pt x="14880" y="11126"/>
                    <a:pt x="14880" y="11126"/>
                  </a:cubicBezTo>
                  <a:cubicBezTo>
                    <a:pt x="14996" y="11038"/>
                    <a:pt x="15150" y="11038"/>
                    <a:pt x="15305" y="11038"/>
                  </a:cubicBezTo>
                  <a:close/>
                  <a:moveTo>
                    <a:pt x="14899" y="11003"/>
                  </a:moveTo>
                  <a:cubicBezTo>
                    <a:pt x="14860" y="11021"/>
                    <a:pt x="14822" y="11056"/>
                    <a:pt x="14783" y="11073"/>
                  </a:cubicBezTo>
                  <a:cubicBezTo>
                    <a:pt x="14764" y="11056"/>
                    <a:pt x="14764" y="11038"/>
                    <a:pt x="14744" y="11021"/>
                  </a:cubicBezTo>
                  <a:cubicBezTo>
                    <a:pt x="14783" y="11021"/>
                    <a:pt x="14841" y="11021"/>
                    <a:pt x="14899" y="11003"/>
                  </a:cubicBezTo>
                  <a:close/>
                  <a:moveTo>
                    <a:pt x="16214" y="9060"/>
                  </a:moveTo>
                  <a:cubicBezTo>
                    <a:pt x="16330" y="9008"/>
                    <a:pt x="16427" y="8955"/>
                    <a:pt x="16543" y="8903"/>
                  </a:cubicBezTo>
                  <a:cubicBezTo>
                    <a:pt x="16523" y="8920"/>
                    <a:pt x="16504" y="8938"/>
                    <a:pt x="16504" y="8973"/>
                  </a:cubicBezTo>
                  <a:cubicBezTo>
                    <a:pt x="16407" y="9025"/>
                    <a:pt x="16291" y="9060"/>
                    <a:pt x="16156" y="9095"/>
                  </a:cubicBezTo>
                  <a:cubicBezTo>
                    <a:pt x="16156" y="9095"/>
                    <a:pt x="16156" y="9095"/>
                    <a:pt x="16137" y="9095"/>
                  </a:cubicBezTo>
                  <a:cubicBezTo>
                    <a:pt x="16175" y="9078"/>
                    <a:pt x="16195" y="9060"/>
                    <a:pt x="16214" y="9060"/>
                  </a:cubicBezTo>
                  <a:close/>
                  <a:moveTo>
                    <a:pt x="15673" y="9148"/>
                  </a:moveTo>
                  <a:cubicBezTo>
                    <a:pt x="15673" y="9165"/>
                    <a:pt x="15673" y="9165"/>
                    <a:pt x="15692" y="9165"/>
                  </a:cubicBezTo>
                  <a:cubicBezTo>
                    <a:pt x="15576" y="9218"/>
                    <a:pt x="15499" y="9235"/>
                    <a:pt x="15440" y="9323"/>
                  </a:cubicBezTo>
                  <a:cubicBezTo>
                    <a:pt x="15305" y="9375"/>
                    <a:pt x="15170" y="9428"/>
                    <a:pt x="15015" y="9480"/>
                  </a:cubicBezTo>
                  <a:cubicBezTo>
                    <a:pt x="15015" y="9480"/>
                    <a:pt x="15015" y="9480"/>
                    <a:pt x="15015" y="9480"/>
                  </a:cubicBezTo>
                  <a:cubicBezTo>
                    <a:pt x="15228" y="9375"/>
                    <a:pt x="15460" y="9270"/>
                    <a:pt x="15673" y="9148"/>
                  </a:cubicBezTo>
                  <a:close/>
                  <a:moveTo>
                    <a:pt x="15247" y="9603"/>
                  </a:moveTo>
                  <a:cubicBezTo>
                    <a:pt x="15208" y="9620"/>
                    <a:pt x="15150" y="9655"/>
                    <a:pt x="15112" y="9673"/>
                  </a:cubicBezTo>
                  <a:cubicBezTo>
                    <a:pt x="15112" y="9673"/>
                    <a:pt x="15092" y="9673"/>
                    <a:pt x="15092" y="9673"/>
                  </a:cubicBezTo>
                  <a:cubicBezTo>
                    <a:pt x="15054" y="9673"/>
                    <a:pt x="15034" y="9690"/>
                    <a:pt x="14996" y="9690"/>
                  </a:cubicBezTo>
                  <a:cubicBezTo>
                    <a:pt x="15092" y="9673"/>
                    <a:pt x="15170" y="9638"/>
                    <a:pt x="15247" y="9603"/>
                  </a:cubicBezTo>
                  <a:close/>
                  <a:moveTo>
                    <a:pt x="14261" y="10093"/>
                  </a:moveTo>
                  <a:cubicBezTo>
                    <a:pt x="14222" y="10110"/>
                    <a:pt x="14184" y="10145"/>
                    <a:pt x="14126" y="10163"/>
                  </a:cubicBezTo>
                  <a:cubicBezTo>
                    <a:pt x="14126" y="10145"/>
                    <a:pt x="14106" y="10145"/>
                    <a:pt x="14106" y="10128"/>
                  </a:cubicBezTo>
                  <a:cubicBezTo>
                    <a:pt x="14145" y="10128"/>
                    <a:pt x="14203" y="10110"/>
                    <a:pt x="14261" y="10093"/>
                  </a:cubicBezTo>
                  <a:close/>
                  <a:moveTo>
                    <a:pt x="13449" y="10565"/>
                  </a:moveTo>
                  <a:cubicBezTo>
                    <a:pt x="13468" y="10565"/>
                    <a:pt x="13487" y="10583"/>
                    <a:pt x="13507" y="10583"/>
                  </a:cubicBezTo>
                  <a:cubicBezTo>
                    <a:pt x="13352" y="10705"/>
                    <a:pt x="13178" y="10828"/>
                    <a:pt x="13023" y="10933"/>
                  </a:cubicBezTo>
                  <a:cubicBezTo>
                    <a:pt x="13023" y="10916"/>
                    <a:pt x="13043" y="10916"/>
                    <a:pt x="13043" y="10898"/>
                  </a:cubicBezTo>
                  <a:cubicBezTo>
                    <a:pt x="13178" y="10793"/>
                    <a:pt x="13313" y="10688"/>
                    <a:pt x="13449" y="10565"/>
                  </a:cubicBezTo>
                  <a:close/>
                  <a:moveTo>
                    <a:pt x="13081" y="10005"/>
                  </a:moveTo>
                  <a:cubicBezTo>
                    <a:pt x="13023" y="10058"/>
                    <a:pt x="12965" y="10110"/>
                    <a:pt x="12888" y="10163"/>
                  </a:cubicBezTo>
                  <a:cubicBezTo>
                    <a:pt x="12907" y="10128"/>
                    <a:pt x="12946" y="10093"/>
                    <a:pt x="12965" y="10040"/>
                  </a:cubicBezTo>
                  <a:cubicBezTo>
                    <a:pt x="13004" y="10023"/>
                    <a:pt x="13043" y="10005"/>
                    <a:pt x="13081" y="10005"/>
                  </a:cubicBezTo>
                  <a:close/>
                  <a:moveTo>
                    <a:pt x="13313" y="9060"/>
                  </a:moveTo>
                  <a:cubicBezTo>
                    <a:pt x="13294" y="9078"/>
                    <a:pt x="13294" y="9095"/>
                    <a:pt x="13275" y="9113"/>
                  </a:cubicBezTo>
                  <a:cubicBezTo>
                    <a:pt x="13294" y="9025"/>
                    <a:pt x="13313" y="8938"/>
                    <a:pt x="13333" y="8850"/>
                  </a:cubicBezTo>
                  <a:cubicBezTo>
                    <a:pt x="13352" y="8850"/>
                    <a:pt x="13391" y="8868"/>
                    <a:pt x="13410" y="8868"/>
                  </a:cubicBezTo>
                  <a:cubicBezTo>
                    <a:pt x="13391" y="8938"/>
                    <a:pt x="13352" y="9008"/>
                    <a:pt x="13313" y="9060"/>
                  </a:cubicBezTo>
                  <a:close/>
                  <a:moveTo>
                    <a:pt x="14203" y="7905"/>
                  </a:moveTo>
                  <a:cubicBezTo>
                    <a:pt x="14184" y="7922"/>
                    <a:pt x="14164" y="7957"/>
                    <a:pt x="14145" y="7975"/>
                  </a:cubicBezTo>
                  <a:cubicBezTo>
                    <a:pt x="14145" y="7940"/>
                    <a:pt x="14145" y="7905"/>
                    <a:pt x="14145" y="7870"/>
                  </a:cubicBezTo>
                  <a:cubicBezTo>
                    <a:pt x="14164" y="7852"/>
                    <a:pt x="14184" y="7817"/>
                    <a:pt x="14203" y="7800"/>
                  </a:cubicBezTo>
                  <a:cubicBezTo>
                    <a:pt x="14203" y="7852"/>
                    <a:pt x="14203" y="7887"/>
                    <a:pt x="14203" y="7905"/>
                  </a:cubicBezTo>
                  <a:close/>
                  <a:moveTo>
                    <a:pt x="14512" y="7537"/>
                  </a:moveTo>
                  <a:cubicBezTo>
                    <a:pt x="14435" y="7625"/>
                    <a:pt x="14358" y="7730"/>
                    <a:pt x="14280" y="7817"/>
                  </a:cubicBezTo>
                  <a:cubicBezTo>
                    <a:pt x="14280" y="7800"/>
                    <a:pt x="14261" y="7765"/>
                    <a:pt x="14261" y="7747"/>
                  </a:cubicBezTo>
                  <a:cubicBezTo>
                    <a:pt x="14358" y="7642"/>
                    <a:pt x="14454" y="7537"/>
                    <a:pt x="14512" y="7432"/>
                  </a:cubicBezTo>
                  <a:cubicBezTo>
                    <a:pt x="14667" y="7222"/>
                    <a:pt x="14802" y="7030"/>
                    <a:pt x="14938" y="6855"/>
                  </a:cubicBezTo>
                  <a:cubicBezTo>
                    <a:pt x="14880" y="7100"/>
                    <a:pt x="14686" y="7327"/>
                    <a:pt x="14512" y="7537"/>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2" name="Shape">
              <a:extLst>
                <a:ext uri="{FF2B5EF4-FFF2-40B4-BE49-F238E27FC236}">
                  <a16:creationId xmlns:a16="http://schemas.microsoft.com/office/drawing/2014/main" id="{5E434ED4-BF54-6240-9B9D-2545FC6A489F}"/>
                </a:ext>
              </a:extLst>
            </p:cNvPr>
            <p:cNvSpPr/>
            <p:nvPr/>
          </p:nvSpPr>
          <p:spPr>
            <a:xfrm>
              <a:off x="27546300" y="3035300"/>
              <a:ext cx="2013676" cy="5515821"/>
            </a:xfrm>
            <a:custGeom>
              <a:avLst/>
              <a:gdLst/>
              <a:ahLst/>
              <a:cxnLst>
                <a:cxn ang="0">
                  <a:pos x="wd2" y="hd2"/>
                </a:cxn>
                <a:cxn ang="5400000">
                  <a:pos x="wd2" y="hd2"/>
                </a:cxn>
                <a:cxn ang="10800000">
                  <a:pos x="wd2" y="hd2"/>
                </a:cxn>
                <a:cxn ang="16200000">
                  <a:pos x="wd2" y="hd2"/>
                </a:cxn>
              </a:cxnLst>
              <a:rect l="0" t="0" r="r" b="b"/>
              <a:pathLst>
                <a:path w="21600" h="21600" extrusionOk="0">
                  <a:moveTo>
                    <a:pt x="12083" y="0"/>
                  </a:moveTo>
                  <a:lnTo>
                    <a:pt x="18124" y="1073"/>
                  </a:lnTo>
                  <a:lnTo>
                    <a:pt x="18952" y="2925"/>
                  </a:lnTo>
                  <a:lnTo>
                    <a:pt x="16262" y="3860"/>
                  </a:lnTo>
                  <a:lnTo>
                    <a:pt x="16138" y="5885"/>
                  </a:lnTo>
                  <a:lnTo>
                    <a:pt x="18910" y="5729"/>
                  </a:lnTo>
                  <a:lnTo>
                    <a:pt x="20483" y="11648"/>
                  </a:lnTo>
                  <a:lnTo>
                    <a:pt x="18041" y="11925"/>
                  </a:lnTo>
                  <a:lnTo>
                    <a:pt x="18331" y="12617"/>
                  </a:lnTo>
                  <a:lnTo>
                    <a:pt x="21600" y="16408"/>
                  </a:lnTo>
                  <a:lnTo>
                    <a:pt x="15517" y="17827"/>
                  </a:lnTo>
                  <a:lnTo>
                    <a:pt x="15641" y="21600"/>
                  </a:lnTo>
                  <a:lnTo>
                    <a:pt x="2359" y="16737"/>
                  </a:lnTo>
                  <a:lnTo>
                    <a:pt x="0" y="1800"/>
                  </a:lnTo>
                  <a:lnTo>
                    <a:pt x="12083" y="0"/>
                  </a:ln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3" name="Shape">
              <a:extLst>
                <a:ext uri="{FF2B5EF4-FFF2-40B4-BE49-F238E27FC236}">
                  <a16:creationId xmlns:a16="http://schemas.microsoft.com/office/drawing/2014/main" id="{4470B95D-A520-094E-94AE-969850CD7C19}"/>
                </a:ext>
              </a:extLst>
            </p:cNvPr>
            <p:cNvSpPr/>
            <p:nvPr/>
          </p:nvSpPr>
          <p:spPr>
            <a:xfrm>
              <a:off x="23469599" y="3975100"/>
              <a:ext cx="902684" cy="446392"/>
            </a:xfrm>
            <a:custGeom>
              <a:avLst/>
              <a:gdLst/>
              <a:ahLst/>
              <a:cxnLst>
                <a:cxn ang="0">
                  <a:pos x="wd2" y="hd2"/>
                </a:cxn>
                <a:cxn ang="5400000">
                  <a:pos x="wd2" y="hd2"/>
                </a:cxn>
                <a:cxn ang="10800000">
                  <a:pos x="wd2" y="hd2"/>
                </a:cxn>
                <a:cxn ang="16200000">
                  <a:pos x="wd2" y="hd2"/>
                </a:cxn>
              </a:cxnLst>
              <a:rect l="0" t="0" r="r" b="b"/>
              <a:pathLst>
                <a:path w="21600" h="21600" extrusionOk="0">
                  <a:moveTo>
                    <a:pt x="0" y="11976"/>
                  </a:moveTo>
                  <a:lnTo>
                    <a:pt x="7292" y="21600"/>
                  </a:lnTo>
                  <a:lnTo>
                    <a:pt x="21600" y="19461"/>
                  </a:lnTo>
                  <a:lnTo>
                    <a:pt x="20677" y="0"/>
                  </a:lnTo>
                  <a:lnTo>
                    <a:pt x="7938" y="3850"/>
                  </a:lnTo>
                  <a:lnTo>
                    <a:pt x="1015" y="3208"/>
                  </a:lnTo>
                  <a:lnTo>
                    <a:pt x="0" y="11976"/>
                  </a:lnTo>
                  <a:close/>
                </a:path>
              </a:pathLst>
            </a:custGeom>
            <a:solidFill>
              <a:schemeClr val="accent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4" name="Shape">
              <a:extLst>
                <a:ext uri="{FF2B5EF4-FFF2-40B4-BE49-F238E27FC236}">
                  <a16:creationId xmlns:a16="http://schemas.microsoft.com/office/drawing/2014/main" id="{3E6C4C07-94D6-B24F-B175-B41EA74FCEAD}"/>
                </a:ext>
              </a:extLst>
            </p:cNvPr>
            <p:cNvSpPr/>
            <p:nvPr/>
          </p:nvSpPr>
          <p:spPr>
            <a:xfrm>
              <a:off x="20891499" y="2819400"/>
              <a:ext cx="8452057" cy="6815213"/>
            </a:xfrm>
            <a:custGeom>
              <a:avLst/>
              <a:gdLst/>
              <a:ahLst/>
              <a:cxnLst>
                <a:cxn ang="0">
                  <a:pos x="wd2" y="hd2"/>
                </a:cxn>
                <a:cxn ang="5400000">
                  <a:pos x="wd2" y="hd2"/>
                </a:cxn>
                <a:cxn ang="10800000">
                  <a:pos x="wd2" y="hd2"/>
                </a:cxn>
                <a:cxn ang="16200000">
                  <a:pos x="wd2" y="hd2"/>
                </a:cxn>
              </a:cxnLst>
              <a:rect l="0" t="0" r="r" b="b"/>
              <a:pathLst>
                <a:path w="21600" h="21600" extrusionOk="0">
                  <a:moveTo>
                    <a:pt x="0" y="4931"/>
                  </a:moveTo>
                  <a:lnTo>
                    <a:pt x="6654" y="3852"/>
                  </a:lnTo>
                  <a:lnTo>
                    <a:pt x="7759" y="4903"/>
                  </a:lnTo>
                  <a:lnTo>
                    <a:pt x="8528" y="4763"/>
                  </a:lnTo>
                  <a:lnTo>
                    <a:pt x="8537" y="3222"/>
                  </a:lnTo>
                  <a:lnTo>
                    <a:pt x="14453" y="2563"/>
                  </a:lnTo>
                  <a:lnTo>
                    <a:pt x="20151" y="0"/>
                  </a:lnTo>
                  <a:lnTo>
                    <a:pt x="19894" y="2844"/>
                  </a:lnTo>
                  <a:lnTo>
                    <a:pt x="18662" y="3208"/>
                  </a:lnTo>
                  <a:lnTo>
                    <a:pt x="20102" y="3782"/>
                  </a:lnTo>
                  <a:lnTo>
                    <a:pt x="20072" y="4342"/>
                  </a:lnTo>
                  <a:lnTo>
                    <a:pt x="18100" y="5127"/>
                  </a:lnTo>
                  <a:lnTo>
                    <a:pt x="20318" y="5561"/>
                  </a:lnTo>
                  <a:lnTo>
                    <a:pt x="20624" y="9833"/>
                  </a:lnTo>
                  <a:lnTo>
                    <a:pt x="19116" y="10394"/>
                  </a:lnTo>
                  <a:lnTo>
                    <a:pt x="20673" y="11094"/>
                  </a:lnTo>
                  <a:lnTo>
                    <a:pt x="20841" y="14134"/>
                  </a:lnTo>
                  <a:lnTo>
                    <a:pt x="18692" y="15086"/>
                  </a:lnTo>
                  <a:lnTo>
                    <a:pt x="20861" y="15114"/>
                  </a:lnTo>
                  <a:lnTo>
                    <a:pt x="21600" y="18897"/>
                  </a:lnTo>
                  <a:cubicBezTo>
                    <a:pt x="15113" y="18406"/>
                    <a:pt x="8311" y="19653"/>
                    <a:pt x="1380" y="21600"/>
                  </a:cubicBezTo>
                  <a:lnTo>
                    <a:pt x="1203" y="16739"/>
                  </a:lnTo>
                  <a:lnTo>
                    <a:pt x="3283" y="16081"/>
                  </a:lnTo>
                  <a:lnTo>
                    <a:pt x="1311" y="16025"/>
                  </a:lnTo>
                  <a:lnTo>
                    <a:pt x="976" y="13153"/>
                  </a:lnTo>
                  <a:lnTo>
                    <a:pt x="1587" y="12481"/>
                  </a:lnTo>
                  <a:lnTo>
                    <a:pt x="769" y="12215"/>
                  </a:lnTo>
                  <a:lnTo>
                    <a:pt x="877" y="11500"/>
                  </a:lnTo>
                  <a:lnTo>
                    <a:pt x="2573" y="10912"/>
                  </a:lnTo>
                  <a:lnTo>
                    <a:pt x="789" y="10814"/>
                  </a:lnTo>
                  <a:lnTo>
                    <a:pt x="483" y="8223"/>
                  </a:lnTo>
                  <a:lnTo>
                    <a:pt x="1844" y="7270"/>
                  </a:lnTo>
                  <a:lnTo>
                    <a:pt x="187" y="7438"/>
                  </a:lnTo>
                  <a:lnTo>
                    <a:pt x="0" y="4931"/>
                  </a:ln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35" name="Shape">
              <a:extLst>
                <a:ext uri="{FF2B5EF4-FFF2-40B4-BE49-F238E27FC236}">
                  <a16:creationId xmlns:a16="http://schemas.microsoft.com/office/drawing/2014/main" id="{3098308C-70BB-DA4C-AD9D-6349EB777765}"/>
                </a:ext>
              </a:extLst>
            </p:cNvPr>
            <p:cNvSpPr/>
            <p:nvPr/>
          </p:nvSpPr>
          <p:spPr>
            <a:xfrm>
              <a:off x="29021432" y="7524742"/>
              <a:ext cx="864111" cy="1206585"/>
            </a:xfrm>
            <a:custGeom>
              <a:avLst/>
              <a:gdLst/>
              <a:ahLst/>
              <a:cxnLst>
                <a:cxn ang="0">
                  <a:pos x="wd2" y="hd2"/>
                </a:cxn>
                <a:cxn ang="5400000">
                  <a:pos x="wd2" y="hd2"/>
                </a:cxn>
                <a:cxn ang="10800000">
                  <a:pos x="wd2" y="hd2"/>
                </a:cxn>
                <a:cxn ang="16200000">
                  <a:pos x="wd2" y="hd2"/>
                </a:cxn>
              </a:cxnLst>
              <a:rect l="0" t="0" r="r" b="b"/>
              <a:pathLst>
                <a:path w="21600" h="21600" extrusionOk="0">
                  <a:moveTo>
                    <a:pt x="0" y="1108"/>
                  </a:moveTo>
                  <a:lnTo>
                    <a:pt x="12729" y="0"/>
                  </a:lnTo>
                  <a:lnTo>
                    <a:pt x="21600" y="19780"/>
                  </a:lnTo>
                  <a:lnTo>
                    <a:pt x="7811" y="21600"/>
                  </a:lnTo>
                  <a:lnTo>
                    <a:pt x="0" y="1108"/>
                  </a:lnTo>
                  <a:close/>
                </a:path>
              </a:pathLst>
            </a:custGeom>
            <a:solidFill>
              <a:schemeClr val="accent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6" name="Shape">
              <a:extLst>
                <a:ext uri="{FF2B5EF4-FFF2-40B4-BE49-F238E27FC236}">
                  <a16:creationId xmlns:a16="http://schemas.microsoft.com/office/drawing/2014/main" id="{2E80ECA9-CBE7-644D-A2F0-F0F947E71486}"/>
                </a:ext>
              </a:extLst>
            </p:cNvPr>
            <p:cNvSpPr/>
            <p:nvPr/>
          </p:nvSpPr>
          <p:spPr>
            <a:xfrm>
              <a:off x="28968699" y="6267458"/>
              <a:ext cx="596119" cy="1015303"/>
            </a:xfrm>
            <a:custGeom>
              <a:avLst/>
              <a:gdLst>
                <a:gd name="connsiteX0" fmla="*/ 2032 w 21600"/>
                <a:gd name="connsiteY0" fmla="*/ 21668 h 21668"/>
                <a:gd name="connsiteX1" fmla="*/ 21600 w 21600"/>
                <a:gd name="connsiteY1" fmla="*/ 20940 h 21668"/>
                <a:gd name="connsiteX2" fmla="*/ 16510 w 21600"/>
                <a:gd name="connsiteY2" fmla="*/ 0 h 21668"/>
                <a:gd name="connsiteX3" fmla="*/ 0 w 21600"/>
                <a:gd name="connsiteY3" fmla="*/ 943 h 21668"/>
                <a:gd name="connsiteX4" fmla="*/ 2032 w 21600"/>
                <a:gd name="connsiteY4" fmla="*/ 21668 h 21668"/>
                <a:gd name="connsiteX0" fmla="*/ 2032 w 20011"/>
                <a:gd name="connsiteY0" fmla="*/ 21668 h 21668"/>
                <a:gd name="connsiteX1" fmla="*/ 20011 w 20011"/>
                <a:gd name="connsiteY1" fmla="*/ 21008 h 21668"/>
                <a:gd name="connsiteX2" fmla="*/ 16510 w 20011"/>
                <a:gd name="connsiteY2" fmla="*/ 0 h 21668"/>
                <a:gd name="connsiteX3" fmla="*/ 0 w 20011"/>
                <a:gd name="connsiteY3" fmla="*/ 943 h 21668"/>
                <a:gd name="connsiteX4" fmla="*/ 2032 w 20011"/>
                <a:gd name="connsiteY4" fmla="*/ 21668 h 21668"/>
                <a:gd name="connsiteX0" fmla="*/ 2032 w 21146"/>
                <a:gd name="connsiteY0" fmla="*/ 21668 h 21668"/>
                <a:gd name="connsiteX1" fmla="*/ 21146 w 21146"/>
                <a:gd name="connsiteY1" fmla="*/ 20601 h 21668"/>
                <a:gd name="connsiteX2" fmla="*/ 16510 w 21146"/>
                <a:gd name="connsiteY2" fmla="*/ 0 h 21668"/>
                <a:gd name="connsiteX3" fmla="*/ 0 w 21146"/>
                <a:gd name="connsiteY3" fmla="*/ 943 h 21668"/>
                <a:gd name="connsiteX4" fmla="*/ 2032 w 21146"/>
                <a:gd name="connsiteY4" fmla="*/ 21668 h 21668"/>
                <a:gd name="connsiteX0" fmla="*/ 2032 w 21146"/>
                <a:gd name="connsiteY0" fmla="*/ 21668 h 21668"/>
                <a:gd name="connsiteX1" fmla="*/ 21146 w 21146"/>
                <a:gd name="connsiteY1" fmla="*/ 20601 h 21668"/>
                <a:gd name="connsiteX2" fmla="*/ 16510 w 21146"/>
                <a:gd name="connsiteY2" fmla="*/ 0 h 21668"/>
                <a:gd name="connsiteX3" fmla="*/ 0 w 21146"/>
                <a:gd name="connsiteY3" fmla="*/ 943 h 21668"/>
                <a:gd name="connsiteX4" fmla="*/ 2032 w 21146"/>
                <a:gd name="connsiteY4" fmla="*/ 21668 h 21668"/>
                <a:gd name="connsiteX0" fmla="*/ 2032 w 21033"/>
                <a:gd name="connsiteY0" fmla="*/ 21668 h 21668"/>
                <a:gd name="connsiteX1" fmla="*/ 21033 w 21033"/>
                <a:gd name="connsiteY1" fmla="*/ 20533 h 21668"/>
                <a:gd name="connsiteX2" fmla="*/ 16510 w 21033"/>
                <a:gd name="connsiteY2" fmla="*/ 0 h 21668"/>
                <a:gd name="connsiteX3" fmla="*/ 0 w 21033"/>
                <a:gd name="connsiteY3" fmla="*/ 943 h 21668"/>
                <a:gd name="connsiteX4" fmla="*/ 2032 w 21033"/>
                <a:gd name="connsiteY4" fmla="*/ 21668 h 21668"/>
                <a:gd name="connsiteX0" fmla="*/ 2032 w 21260"/>
                <a:gd name="connsiteY0" fmla="*/ 21668 h 21668"/>
                <a:gd name="connsiteX1" fmla="*/ 21260 w 21260"/>
                <a:gd name="connsiteY1" fmla="*/ 20533 h 21668"/>
                <a:gd name="connsiteX2" fmla="*/ 16510 w 21260"/>
                <a:gd name="connsiteY2" fmla="*/ 0 h 21668"/>
                <a:gd name="connsiteX3" fmla="*/ 0 w 21260"/>
                <a:gd name="connsiteY3" fmla="*/ 943 h 21668"/>
                <a:gd name="connsiteX4" fmla="*/ 2032 w 21260"/>
                <a:gd name="connsiteY4" fmla="*/ 21668 h 21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60" h="21668" extrusionOk="0">
                  <a:moveTo>
                    <a:pt x="2032" y="21668"/>
                  </a:moveTo>
                  <a:lnTo>
                    <a:pt x="21260" y="20533"/>
                  </a:lnTo>
                  <a:lnTo>
                    <a:pt x="16510" y="0"/>
                  </a:lnTo>
                  <a:lnTo>
                    <a:pt x="0" y="943"/>
                  </a:lnTo>
                  <a:lnTo>
                    <a:pt x="2032" y="21668"/>
                  </a:lnTo>
                  <a:close/>
                </a:path>
              </a:pathLst>
            </a:custGeom>
            <a:solidFill>
              <a:schemeClr val="accent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7" name="Shape">
              <a:extLst>
                <a:ext uri="{FF2B5EF4-FFF2-40B4-BE49-F238E27FC236}">
                  <a16:creationId xmlns:a16="http://schemas.microsoft.com/office/drawing/2014/main" id="{269A8384-DEDA-FD45-B897-A09B6DAD53A5}"/>
                </a:ext>
              </a:extLst>
            </p:cNvPr>
            <p:cNvSpPr/>
            <p:nvPr/>
          </p:nvSpPr>
          <p:spPr>
            <a:xfrm>
              <a:off x="28839472" y="4495802"/>
              <a:ext cx="620504" cy="1509040"/>
            </a:xfrm>
            <a:custGeom>
              <a:avLst/>
              <a:gdLst>
                <a:gd name="connsiteX0" fmla="*/ 3003 w 22088"/>
                <a:gd name="connsiteY0" fmla="*/ 19948 h 21600"/>
                <a:gd name="connsiteX1" fmla="*/ 22088 w 22088"/>
                <a:gd name="connsiteY1" fmla="*/ 21600 h 21600"/>
                <a:gd name="connsiteX2" fmla="*/ 18094 w 22088"/>
                <a:gd name="connsiteY2" fmla="*/ 0 h 21600"/>
                <a:gd name="connsiteX3" fmla="*/ 0 w 22088"/>
                <a:gd name="connsiteY3" fmla="*/ 1225 h 21600"/>
                <a:gd name="connsiteX4" fmla="*/ 3003 w 22088"/>
                <a:gd name="connsiteY4" fmla="*/ 19948 h 21600"/>
                <a:gd name="connsiteX0" fmla="*/ 3003 w 23797"/>
                <a:gd name="connsiteY0" fmla="*/ 19948 h 21691"/>
                <a:gd name="connsiteX1" fmla="*/ 23797 w 23797"/>
                <a:gd name="connsiteY1" fmla="*/ 21691 h 21691"/>
                <a:gd name="connsiteX2" fmla="*/ 18094 w 23797"/>
                <a:gd name="connsiteY2" fmla="*/ 0 h 21691"/>
                <a:gd name="connsiteX3" fmla="*/ 0 w 23797"/>
                <a:gd name="connsiteY3" fmla="*/ 1225 h 21691"/>
                <a:gd name="connsiteX4" fmla="*/ 3003 w 23797"/>
                <a:gd name="connsiteY4" fmla="*/ 19948 h 21691"/>
                <a:gd name="connsiteX0" fmla="*/ 4345 w 23797"/>
                <a:gd name="connsiteY0" fmla="*/ 20496 h 21691"/>
                <a:gd name="connsiteX1" fmla="*/ 23797 w 23797"/>
                <a:gd name="connsiteY1" fmla="*/ 21691 h 21691"/>
                <a:gd name="connsiteX2" fmla="*/ 18094 w 23797"/>
                <a:gd name="connsiteY2" fmla="*/ 0 h 21691"/>
                <a:gd name="connsiteX3" fmla="*/ 0 w 23797"/>
                <a:gd name="connsiteY3" fmla="*/ 1225 h 21691"/>
                <a:gd name="connsiteX4" fmla="*/ 4345 w 23797"/>
                <a:gd name="connsiteY4" fmla="*/ 20496 h 21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97" h="21691" extrusionOk="0">
                  <a:moveTo>
                    <a:pt x="4345" y="20496"/>
                  </a:moveTo>
                  <a:lnTo>
                    <a:pt x="23797" y="21691"/>
                  </a:lnTo>
                  <a:lnTo>
                    <a:pt x="18094" y="0"/>
                  </a:lnTo>
                  <a:lnTo>
                    <a:pt x="0" y="1225"/>
                  </a:lnTo>
                  <a:lnTo>
                    <a:pt x="4345" y="20496"/>
                  </a:lnTo>
                  <a:close/>
                </a:path>
              </a:pathLst>
            </a:custGeom>
            <a:solidFill>
              <a:schemeClr val="accent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8" name="Shape">
              <a:extLst>
                <a:ext uri="{FF2B5EF4-FFF2-40B4-BE49-F238E27FC236}">
                  <a16:creationId xmlns:a16="http://schemas.microsoft.com/office/drawing/2014/main" id="{A9C2DB15-0CE6-8A4F-8553-B4B278550D0E}"/>
                </a:ext>
              </a:extLst>
            </p:cNvPr>
            <p:cNvSpPr/>
            <p:nvPr/>
          </p:nvSpPr>
          <p:spPr>
            <a:xfrm>
              <a:off x="28715041" y="4012956"/>
              <a:ext cx="601794" cy="304963"/>
            </a:xfrm>
            <a:custGeom>
              <a:avLst/>
              <a:gdLst/>
              <a:ahLst/>
              <a:cxnLst>
                <a:cxn ang="0">
                  <a:pos x="wd2" y="hd2"/>
                </a:cxn>
                <a:cxn ang="5400000">
                  <a:pos x="wd2" y="hd2"/>
                </a:cxn>
                <a:cxn ang="10800000">
                  <a:pos x="wd2" y="hd2"/>
                </a:cxn>
                <a:cxn ang="16200000">
                  <a:pos x="wd2" y="hd2"/>
                </a:cxn>
              </a:cxnLst>
              <a:rect l="0" t="0" r="r" b="b"/>
              <a:pathLst>
                <a:path w="21600" h="21600" extrusionOk="0">
                  <a:moveTo>
                    <a:pt x="0" y="13148"/>
                  </a:moveTo>
                  <a:lnTo>
                    <a:pt x="12185" y="19722"/>
                  </a:lnTo>
                  <a:lnTo>
                    <a:pt x="21600" y="21600"/>
                  </a:lnTo>
                  <a:lnTo>
                    <a:pt x="20769" y="626"/>
                  </a:lnTo>
                  <a:lnTo>
                    <a:pt x="11769" y="939"/>
                  </a:lnTo>
                  <a:lnTo>
                    <a:pt x="1385" y="0"/>
                  </a:lnTo>
                  <a:lnTo>
                    <a:pt x="0" y="13148"/>
                  </a:lnTo>
                  <a:close/>
                </a:path>
              </a:pathLst>
            </a:custGeom>
            <a:solidFill>
              <a:schemeClr val="accent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9" name="Shape">
              <a:extLst>
                <a:ext uri="{FF2B5EF4-FFF2-40B4-BE49-F238E27FC236}">
                  <a16:creationId xmlns:a16="http://schemas.microsoft.com/office/drawing/2014/main" id="{86C9FA96-3F52-9D4C-BA09-2C8CA42F80FE}"/>
                </a:ext>
              </a:extLst>
            </p:cNvPr>
            <p:cNvSpPr/>
            <p:nvPr/>
          </p:nvSpPr>
          <p:spPr>
            <a:xfrm>
              <a:off x="28668066" y="2825738"/>
              <a:ext cx="648773" cy="958924"/>
            </a:xfrm>
            <a:custGeom>
              <a:avLst/>
              <a:gdLst>
                <a:gd name="connsiteX0" fmla="*/ 0 w 21600"/>
                <a:gd name="connsiteY0" fmla="*/ 19599 h 21740"/>
                <a:gd name="connsiteX1" fmla="*/ 21600 w 21600"/>
                <a:gd name="connsiteY1" fmla="*/ 21740 h 21740"/>
                <a:gd name="connsiteX2" fmla="*/ 19555 w 21600"/>
                <a:gd name="connsiteY2" fmla="*/ 3740 h 21740"/>
                <a:gd name="connsiteX3" fmla="*/ 3729 w 21600"/>
                <a:gd name="connsiteY3" fmla="*/ 0 h 21740"/>
                <a:gd name="connsiteX4" fmla="*/ 0 w 21600"/>
                <a:gd name="connsiteY4" fmla="*/ 19599 h 21740"/>
                <a:gd name="connsiteX0" fmla="*/ 0 w 21284"/>
                <a:gd name="connsiteY0" fmla="*/ 19599 h 21180"/>
                <a:gd name="connsiteX1" fmla="*/ 21284 w 21284"/>
                <a:gd name="connsiteY1" fmla="*/ 21180 h 21180"/>
                <a:gd name="connsiteX2" fmla="*/ 19555 w 21284"/>
                <a:gd name="connsiteY2" fmla="*/ 3740 h 21180"/>
                <a:gd name="connsiteX3" fmla="*/ 3729 w 21284"/>
                <a:gd name="connsiteY3" fmla="*/ 0 h 21180"/>
                <a:gd name="connsiteX4" fmla="*/ 0 w 21284"/>
                <a:gd name="connsiteY4" fmla="*/ 19599 h 21180"/>
                <a:gd name="connsiteX0" fmla="*/ 0 w 21706"/>
                <a:gd name="connsiteY0" fmla="*/ 19599 h 21110"/>
                <a:gd name="connsiteX1" fmla="*/ 21706 w 21706"/>
                <a:gd name="connsiteY1" fmla="*/ 21110 h 21110"/>
                <a:gd name="connsiteX2" fmla="*/ 19555 w 21706"/>
                <a:gd name="connsiteY2" fmla="*/ 3740 h 21110"/>
                <a:gd name="connsiteX3" fmla="*/ 3729 w 21706"/>
                <a:gd name="connsiteY3" fmla="*/ 0 h 21110"/>
                <a:gd name="connsiteX4" fmla="*/ 0 w 21706"/>
                <a:gd name="connsiteY4" fmla="*/ 19599 h 21110"/>
                <a:gd name="connsiteX0" fmla="*/ 0 w 21495"/>
                <a:gd name="connsiteY0" fmla="*/ 19599 h 21110"/>
                <a:gd name="connsiteX1" fmla="*/ 21495 w 21495"/>
                <a:gd name="connsiteY1" fmla="*/ 21110 h 21110"/>
                <a:gd name="connsiteX2" fmla="*/ 19344 w 21495"/>
                <a:gd name="connsiteY2" fmla="*/ 3740 h 21110"/>
                <a:gd name="connsiteX3" fmla="*/ 3518 w 21495"/>
                <a:gd name="connsiteY3" fmla="*/ 0 h 21110"/>
                <a:gd name="connsiteX4" fmla="*/ 0 w 21495"/>
                <a:gd name="connsiteY4" fmla="*/ 19599 h 21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5" h="21110" extrusionOk="0">
                  <a:moveTo>
                    <a:pt x="0" y="19599"/>
                  </a:moveTo>
                  <a:lnTo>
                    <a:pt x="21495" y="21110"/>
                  </a:lnTo>
                  <a:lnTo>
                    <a:pt x="19344" y="3740"/>
                  </a:lnTo>
                  <a:lnTo>
                    <a:pt x="3518" y="0"/>
                  </a:lnTo>
                  <a:lnTo>
                    <a:pt x="0" y="19599"/>
                  </a:lnTo>
                  <a:close/>
                </a:path>
              </a:pathLst>
            </a:custGeom>
            <a:solidFill>
              <a:schemeClr val="accent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0" name="Shape">
              <a:extLst>
                <a:ext uri="{FF2B5EF4-FFF2-40B4-BE49-F238E27FC236}">
                  <a16:creationId xmlns:a16="http://schemas.microsoft.com/office/drawing/2014/main" id="{A747D9FB-338E-7942-9AD2-6BA34195A596}"/>
                </a:ext>
              </a:extLst>
            </p:cNvPr>
            <p:cNvSpPr/>
            <p:nvPr/>
          </p:nvSpPr>
          <p:spPr>
            <a:xfrm>
              <a:off x="20510500" y="6502399"/>
              <a:ext cx="1590029" cy="3667446"/>
            </a:xfrm>
            <a:custGeom>
              <a:avLst/>
              <a:gdLst/>
              <a:ahLst/>
              <a:cxnLst>
                <a:cxn ang="0">
                  <a:pos x="wd2" y="hd2"/>
                </a:cxn>
                <a:cxn ang="5400000">
                  <a:pos x="wd2" y="hd2"/>
                </a:cxn>
                <a:cxn ang="10800000">
                  <a:pos x="wd2" y="hd2"/>
                </a:cxn>
                <a:cxn ang="16200000">
                  <a:pos x="wd2" y="hd2"/>
                </a:cxn>
              </a:cxnLst>
              <a:rect l="0" t="0" r="r" b="b"/>
              <a:pathLst>
                <a:path w="21463" h="21487" extrusionOk="0">
                  <a:moveTo>
                    <a:pt x="16672" y="2051"/>
                  </a:moveTo>
                  <a:cubicBezTo>
                    <a:pt x="15198" y="1828"/>
                    <a:pt x="13621" y="1716"/>
                    <a:pt x="12129" y="2006"/>
                  </a:cubicBezTo>
                  <a:cubicBezTo>
                    <a:pt x="11186" y="2185"/>
                    <a:pt x="10638" y="2661"/>
                    <a:pt x="9695" y="2788"/>
                  </a:cubicBezTo>
                  <a:cubicBezTo>
                    <a:pt x="9078" y="2869"/>
                    <a:pt x="8546" y="2795"/>
                    <a:pt x="7998" y="2974"/>
                  </a:cubicBezTo>
                  <a:cubicBezTo>
                    <a:pt x="6866" y="3346"/>
                    <a:pt x="6592" y="4067"/>
                    <a:pt x="6095" y="4625"/>
                  </a:cubicBezTo>
                  <a:cubicBezTo>
                    <a:pt x="4792" y="3837"/>
                    <a:pt x="5838" y="2802"/>
                    <a:pt x="7381" y="2229"/>
                  </a:cubicBezTo>
                  <a:cubicBezTo>
                    <a:pt x="8083" y="1969"/>
                    <a:pt x="8803" y="1724"/>
                    <a:pt x="9455" y="1448"/>
                  </a:cubicBezTo>
                  <a:cubicBezTo>
                    <a:pt x="10415" y="1054"/>
                    <a:pt x="11118" y="860"/>
                    <a:pt x="12489" y="950"/>
                  </a:cubicBezTo>
                  <a:cubicBezTo>
                    <a:pt x="12661" y="957"/>
                    <a:pt x="12781" y="860"/>
                    <a:pt x="12695" y="801"/>
                  </a:cubicBezTo>
                  <a:cubicBezTo>
                    <a:pt x="12181" y="444"/>
                    <a:pt x="10963" y="94"/>
                    <a:pt x="10003" y="12"/>
                  </a:cubicBezTo>
                  <a:cubicBezTo>
                    <a:pt x="9523" y="-25"/>
                    <a:pt x="9095" y="27"/>
                    <a:pt x="8701" y="146"/>
                  </a:cubicBezTo>
                  <a:cubicBezTo>
                    <a:pt x="7929" y="377"/>
                    <a:pt x="7175" y="749"/>
                    <a:pt x="6575" y="1061"/>
                  </a:cubicBezTo>
                  <a:cubicBezTo>
                    <a:pt x="5975" y="1366"/>
                    <a:pt x="5443" y="1701"/>
                    <a:pt x="4723" y="1954"/>
                  </a:cubicBezTo>
                  <a:cubicBezTo>
                    <a:pt x="4123" y="2155"/>
                    <a:pt x="3403" y="2274"/>
                    <a:pt x="2941" y="2542"/>
                  </a:cubicBezTo>
                  <a:cubicBezTo>
                    <a:pt x="2049" y="3063"/>
                    <a:pt x="1689" y="3859"/>
                    <a:pt x="1723" y="4491"/>
                  </a:cubicBezTo>
                  <a:cubicBezTo>
                    <a:pt x="1775" y="5295"/>
                    <a:pt x="2735" y="6009"/>
                    <a:pt x="2718" y="6820"/>
                  </a:cubicBezTo>
                  <a:cubicBezTo>
                    <a:pt x="2683" y="7669"/>
                    <a:pt x="2015" y="8480"/>
                    <a:pt x="2066" y="9328"/>
                  </a:cubicBezTo>
                  <a:cubicBezTo>
                    <a:pt x="2135" y="10191"/>
                    <a:pt x="2546" y="11047"/>
                    <a:pt x="2289" y="11917"/>
                  </a:cubicBezTo>
                  <a:cubicBezTo>
                    <a:pt x="2049" y="12810"/>
                    <a:pt x="1398" y="13681"/>
                    <a:pt x="1243" y="14588"/>
                  </a:cubicBezTo>
                  <a:cubicBezTo>
                    <a:pt x="1226" y="14670"/>
                    <a:pt x="1226" y="14752"/>
                    <a:pt x="1226" y="14834"/>
                  </a:cubicBezTo>
                  <a:lnTo>
                    <a:pt x="918" y="14834"/>
                  </a:lnTo>
                  <a:cubicBezTo>
                    <a:pt x="935" y="14730"/>
                    <a:pt x="901" y="14618"/>
                    <a:pt x="781" y="14492"/>
                  </a:cubicBezTo>
                  <a:cubicBezTo>
                    <a:pt x="678" y="14373"/>
                    <a:pt x="266" y="14469"/>
                    <a:pt x="386" y="14588"/>
                  </a:cubicBezTo>
                  <a:cubicBezTo>
                    <a:pt x="661" y="14878"/>
                    <a:pt x="181" y="15221"/>
                    <a:pt x="78" y="15511"/>
                  </a:cubicBezTo>
                  <a:cubicBezTo>
                    <a:pt x="-8" y="15719"/>
                    <a:pt x="-8" y="15942"/>
                    <a:pt x="9" y="16158"/>
                  </a:cubicBezTo>
                  <a:cubicBezTo>
                    <a:pt x="61" y="16634"/>
                    <a:pt x="335" y="17051"/>
                    <a:pt x="849" y="17475"/>
                  </a:cubicBezTo>
                  <a:cubicBezTo>
                    <a:pt x="1998" y="18405"/>
                    <a:pt x="3129" y="19365"/>
                    <a:pt x="4398" y="20265"/>
                  </a:cubicBezTo>
                  <a:cubicBezTo>
                    <a:pt x="5203" y="20838"/>
                    <a:pt x="6369" y="21575"/>
                    <a:pt x="8135" y="21478"/>
                  </a:cubicBezTo>
                  <a:cubicBezTo>
                    <a:pt x="8906" y="21434"/>
                    <a:pt x="9609" y="21255"/>
                    <a:pt x="10363" y="21173"/>
                  </a:cubicBezTo>
                  <a:cubicBezTo>
                    <a:pt x="10963" y="21106"/>
                    <a:pt x="11632" y="21062"/>
                    <a:pt x="12249" y="21062"/>
                  </a:cubicBezTo>
                  <a:cubicBezTo>
                    <a:pt x="12781" y="21062"/>
                    <a:pt x="13329" y="21136"/>
                    <a:pt x="13861" y="21114"/>
                  </a:cubicBezTo>
                  <a:cubicBezTo>
                    <a:pt x="15541" y="21054"/>
                    <a:pt x="15026" y="20288"/>
                    <a:pt x="15163" y="19767"/>
                  </a:cubicBezTo>
                  <a:cubicBezTo>
                    <a:pt x="15421" y="18777"/>
                    <a:pt x="14443" y="17929"/>
                    <a:pt x="14032" y="16977"/>
                  </a:cubicBezTo>
                  <a:cubicBezTo>
                    <a:pt x="13826" y="16508"/>
                    <a:pt x="13655" y="16099"/>
                    <a:pt x="13141" y="15675"/>
                  </a:cubicBezTo>
                  <a:cubicBezTo>
                    <a:pt x="12506" y="15146"/>
                    <a:pt x="11769" y="14633"/>
                    <a:pt x="11152" y="14097"/>
                  </a:cubicBezTo>
                  <a:cubicBezTo>
                    <a:pt x="10518" y="13539"/>
                    <a:pt x="10158" y="12936"/>
                    <a:pt x="9883" y="12326"/>
                  </a:cubicBezTo>
                  <a:cubicBezTo>
                    <a:pt x="9695" y="11925"/>
                    <a:pt x="8838" y="10764"/>
                    <a:pt x="9506" y="10414"/>
                  </a:cubicBezTo>
                  <a:cubicBezTo>
                    <a:pt x="9883" y="10206"/>
                    <a:pt x="10998" y="10169"/>
                    <a:pt x="11546" y="10169"/>
                  </a:cubicBezTo>
                  <a:cubicBezTo>
                    <a:pt x="12215" y="10169"/>
                    <a:pt x="12832" y="10280"/>
                    <a:pt x="13466" y="10347"/>
                  </a:cubicBezTo>
                  <a:cubicBezTo>
                    <a:pt x="14375" y="10444"/>
                    <a:pt x="15266" y="10481"/>
                    <a:pt x="16072" y="10243"/>
                  </a:cubicBezTo>
                  <a:cubicBezTo>
                    <a:pt x="16981" y="9975"/>
                    <a:pt x="17323" y="9536"/>
                    <a:pt x="17701" y="9119"/>
                  </a:cubicBezTo>
                  <a:cubicBezTo>
                    <a:pt x="18163" y="8614"/>
                    <a:pt x="18763" y="8152"/>
                    <a:pt x="18883" y="7602"/>
                  </a:cubicBezTo>
                  <a:cubicBezTo>
                    <a:pt x="18901" y="7564"/>
                    <a:pt x="18815" y="7512"/>
                    <a:pt x="18712" y="7505"/>
                  </a:cubicBezTo>
                  <a:cubicBezTo>
                    <a:pt x="17083" y="7356"/>
                    <a:pt x="15609" y="7721"/>
                    <a:pt x="14221" y="8048"/>
                  </a:cubicBezTo>
                  <a:cubicBezTo>
                    <a:pt x="13312" y="8271"/>
                    <a:pt x="12266" y="8561"/>
                    <a:pt x="11272" y="8256"/>
                  </a:cubicBezTo>
                  <a:cubicBezTo>
                    <a:pt x="10278" y="7951"/>
                    <a:pt x="10072" y="7274"/>
                    <a:pt x="10741" y="6835"/>
                  </a:cubicBezTo>
                  <a:cubicBezTo>
                    <a:pt x="11238" y="6515"/>
                    <a:pt x="12215" y="6433"/>
                    <a:pt x="12798" y="6158"/>
                  </a:cubicBezTo>
                  <a:cubicBezTo>
                    <a:pt x="13226" y="5957"/>
                    <a:pt x="13432" y="5712"/>
                    <a:pt x="14152" y="5674"/>
                  </a:cubicBezTo>
                  <a:cubicBezTo>
                    <a:pt x="14563" y="5660"/>
                    <a:pt x="14906" y="5734"/>
                    <a:pt x="15318" y="5756"/>
                  </a:cubicBezTo>
                  <a:cubicBezTo>
                    <a:pt x="16483" y="5808"/>
                    <a:pt x="17546" y="5541"/>
                    <a:pt x="18695" y="5794"/>
                  </a:cubicBezTo>
                  <a:cubicBezTo>
                    <a:pt x="19586" y="5994"/>
                    <a:pt x="20478" y="6307"/>
                    <a:pt x="21026" y="6672"/>
                  </a:cubicBezTo>
                  <a:cubicBezTo>
                    <a:pt x="21198" y="6776"/>
                    <a:pt x="21592" y="6686"/>
                    <a:pt x="21421" y="6575"/>
                  </a:cubicBezTo>
                  <a:cubicBezTo>
                    <a:pt x="20083" y="5674"/>
                    <a:pt x="18643" y="4417"/>
                    <a:pt x="15832" y="4343"/>
                  </a:cubicBezTo>
                  <a:cubicBezTo>
                    <a:pt x="13501" y="4276"/>
                    <a:pt x="10792" y="4573"/>
                    <a:pt x="9352" y="5362"/>
                  </a:cubicBezTo>
                  <a:cubicBezTo>
                    <a:pt x="9952" y="4633"/>
                    <a:pt x="11186" y="3941"/>
                    <a:pt x="12746" y="3666"/>
                  </a:cubicBezTo>
                  <a:cubicBezTo>
                    <a:pt x="13792" y="3480"/>
                    <a:pt x="14821" y="3070"/>
                    <a:pt x="15901" y="2981"/>
                  </a:cubicBezTo>
                  <a:cubicBezTo>
                    <a:pt x="17032" y="2877"/>
                    <a:pt x="18181" y="3107"/>
                    <a:pt x="19295" y="3174"/>
                  </a:cubicBezTo>
                  <a:cubicBezTo>
                    <a:pt x="19449" y="3182"/>
                    <a:pt x="19552" y="3107"/>
                    <a:pt x="19518" y="3055"/>
                  </a:cubicBezTo>
                  <a:cubicBezTo>
                    <a:pt x="19398" y="2460"/>
                    <a:pt x="17803" y="2222"/>
                    <a:pt x="16672" y="2051"/>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1" name="Shape">
              <a:extLst>
                <a:ext uri="{FF2B5EF4-FFF2-40B4-BE49-F238E27FC236}">
                  <a16:creationId xmlns:a16="http://schemas.microsoft.com/office/drawing/2014/main" id="{ED32E777-0ED2-2244-8644-10D9CA1CA5DC}"/>
                </a:ext>
              </a:extLst>
            </p:cNvPr>
            <p:cNvSpPr/>
            <p:nvPr/>
          </p:nvSpPr>
          <p:spPr>
            <a:xfrm>
              <a:off x="28790900" y="7480299"/>
              <a:ext cx="1326716" cy="3115349"/>
            </a:xfrm>
            <a:custGeom>
              <a:avLst/>
              <a:gdLst/>
              <a:ahLst/>
              <a:cxnLst>
                <a:cxn ang="0">
                  <a:pos x="wd2" y="hd2"/>
                </a:cxn>
                <a:cxn ang="5400000">
                  <a:pos x="wd2" y="hd2"/>
                </a:cxn>
                <a:cxn ang="10800000">
                  <a:pos x="wd2" y="hd2"/>
                </a:cxn>
                <a:cxn ang="16200000">
                  <a:pos x="wd2" y="hd2"/>
                </a:cxn>
              </a:cxnLst>
              <a:rect l="0" t="0" r="r" b="b"/>
              <a:pathLst>
                <a:path w="21429" h="21271" extrusionOk="0">
                  <a:moveTo>
                    <a:pt x="6598" y="1270"/>
                  </a:moveTo>
                  <a:cubicBezTo>
                    <a:pt x="8177" y="1088"/>
                    <a:pt x="8321" y="1374"/>
                    <a:pt x="9818" y="1713"/>
                  </a:cubicBezTo>
                  <a:cubicBezTo>
                    <a:pt x="10762" y="1921"/>
                    <a:pt x="14269" y="1869"/>
                    <a:pt x="13736" y="2250"/>
                  </a:cubicBezTo>
                  <a:cubicBezTo>
                    <a:pt x="12916" y="2823"/>
                    <a:pt x="14926" y="2294"/>
                    <a:pt x="15459" y="2502"/>
                  </a:cubicBezTo>
                  <a:cubicBezTo>
                    <a:pt x="15705" y="2588"/>
                    <a:pt x="15890" y="2693"/>
                    <a:pt x="16054" y="2814"/>
                  </a:cubicBezTo>
                  <a:cubicBezTo>
                    <a:pt x="16567" y="3178"/>
                    <a:pt x="17900" y="2909"/>
                    <a:pt x="17469" y="2528"/>
                  </a:cubicBezTo>
                  <a:cubicBezTo>
                    <a:pt x="17162" y="2242"/>
                    <a:pt x="16731" y="1981"/>
                    <a:pt x="16218" y="1773"/>
                  </a:cubicBezTo>
                  <a:cubicBezTo>
                    <a:pt x="15541" y="1487"/>
                    <a:pt x="14844" y="1210"/>
                    <a:pt x="14187" y="915"/>
                  </a:cubicBezTo>
                  <a:cubicBezTo>
                    <a:pt x="13264" y="481"/>
                    <a:pt x="12567" y="256"/>
                    <a:pt x="11131" y="308"/>
                  </a:cubicBezTo>
                  <a:cubicBezTo>
                    <a:pt x="10946" y="317"/>
                    <a:pt x="10844" y="213"/>
                    <a:pt x="10946" y="152"/>
                  </a:cubicBezTo>
                  <a:cubicBezTo>
                    <a:pt x="11541" y="-195"/>
                    <a:pt x="12608" y="169"/>
                    <a:pt x="13613" y="117"/>
                  </a:cubicBezTo>
                  <a:cubicBezTo>
                    <a:pt x="14126" y="91"/>
                    <a:pt x="14885" y="481"/>
                    <a:pt x="15275" y="620"/>
                  </a:cubicBezTo>
                  <a:cubicBezTo>
                    <a:pt x="16034" y="880"/>
                    <a:pt x="16690" y="282"/>
                    <a:pt x="17264" y="611"/>
                  </a:cubicBezTo>
                  <a:cubicBezTo>
                    <a:pt x="17839" y="941"/>
                    <a:pt x="18311" y="1296"/>
                    <a:pt x="19028" y="1574"/>
                  </a:cubicBezTo>
                  <a:cubicBezTo>
                    <a:pt x="19603" y="1799"/>
                    <a:pt x="19541" y="3247"/>
                    <a:pt x="19972" y="3534"/>
                  </a:cubicBezTo>
                  <a:cubicBezTo>
                    <a:pt x="20813" y="4089"/>
                    <a:pt x="21018" y="4670"/>
                    <a:pt x="20854" y="5311"/>
                  </a:cubicBezTo>
                  <a:cubicBezTo>
                    <a:pt x="20649" y="6126"/>
                    <a:pt x="20341" y="5745"/>
                    <a:pt x="20239" y="6569"/>
                  </a:cubicBezTo>
                  <a:cubicBezTo>
                    <a:pt x="20116" y="7427"/>
                    <a:pt x="20670" y="8268"/>
                    <a:pt x="20464" y="9135"/>
                  </a:cubicBezTo>
                  <a:cubicBezTo>
                    <a:pt x="20239" y="10011"/>
                    <a:pt x="19664" y="10861"/>
                    <a:pt x="19746" y="11745"/>
                  </a:cubicBezTo>
                  <a:cubicBezTo>
                    <a:pt x="19849" y="12664"/>
                    <a:pt x="20341" y="13566"/>
                    <a:pt x="20341" y="14485"/>
                  </a:cubicBezTo>
                  <a:cubicBezTo>
                    <a:pt x="20341" y="14572"/>
                    <a:pt x="20341" y="14659"/>
                    <a:pt x="20321" y="14737"/>
                  </a:cubicBezTo>
                  <a:lnTo>
                    <a:pt x="20649" y="14746"/>
                  </a:lnTo>
                  <a:cubicBezTo>
                    <a:pt x="20649" y="14633"/>
                    <a:pt x="20711" y="14529"/>
                    <a:pt x="20854" y="14407"/>
                  </a:cubicBezTo>
                  <a:cubicBezTo>
                    <a:pt x="20998" y="14295"/>
                    <a:pt x="21388" y="14399"/>
                    <a:pt x="21264" y="14520"/>
                  </a:cubicBezTo>
                  <a:cubicBezTo>
                    <a:pt x="20936" y="14806"/>
                    <a:pt x="21367" y="15170"/>
                    <a:pt x="21408" y="15465"/>
                  </a:cubicBezTo>
                  <a:cubicBezTo>
                    <a:pt x="21449" y="15682"/>
                    <a:pt x="21429" y="15899"/>
                    <a:pt x="21367" y="16124"/>
                  </a:cubicBezTo>
                  <a:cubicBezTo>
                    <a:pt x="21244" y="16610"/>
                    <a:pt x="20875" y="17017"/>
                    <a:pt x="20239" y="17434"/>
                  </a:cubicBezTo>
                  <a:cubicBezTo>
                    <a:pt x="18864" y="18335"/>
                    <a:pt x="17531" y="19272"/>
                    <a:pt x="16034" y="20148"/>
                  </a:cubicBezTo>
                  <a:cubicBezTo>
                    <a:pt x="15090" y="20703"/>
                    <a:pt x="13736" y="21405"/>
                    <a:pt x="11910" y="21249"/>
                  </a:cubicBezTo>
                  <a:cubicBezTo>
                    <a:pt x="11111" y="21180"/>
                    <a:pt x="10413" y="20971"/>
                    <a:pt x="9654" y="20867"/>
                  </a:cubicBezTo>
                  <a:cubicBezTo>
                    <a:pt x="9039" y="20781"/>
                    <a:pt x="8362" y="20711"/>
                    <a:pt x="7705" y="20694"/>
                  </a:cubicBezTo>
                  <a:cubicBezTo>
                    <a:pt x="7152" y="20677"/>
                    <a:pt x="6577" y="20729"/>
                    <a:pt x="6003" y="20694"/>
                  </a:cubicBezTo>
                  <a:cubicBezTo>
                    <a:pt x="4259" y="20573"/>
                    <a:pt x="4936" y="19818"/>
                    <a:pt x="4895" y="19281"/>
                  </a:cubicBezTo>
                  <a:cubicBezTo>
                    <a:pt x="4813" y="18266"/>
                    <a:pt x="5982" y="17442"/>
                    <a:pt x="6577" y="16488"/>
                  </a:cubicBezTo>
                  <a:cubicBezTo>
                    <a:pt x="6864" y="16020"/>
                    <a:pt x="7131" y="15604"/>
                    <a:pt x="7746" y="15196"/>
                  </a:cubicBezTo>
                  <a:cubicBezTo>
                    <a:pt x="8505" y="14676"/>
                    <a:pt x="9367" y="14191"/>
                    <a:pt x="10105" y="13662"/>
                  </a:cubicBezTo>
                  <a:cubicBezTo>
                    <a:pt x="10864" y="13115"/>
                    <a:pt x="11357" y="12517"/>
                    <a:pt x="11746" y="11910"/>
                  </a:cubicBezTo>
                  <a:cubicBezTo>
                    <a:pt x="12013" y="11511"/>
                    <a:pt x="13121" y="10367"/>
                    <a:pt x="12485" y="9985"/>
                  </a:cubicBezTo>
                  <a:cubicBezTo>
                    <a:pt x="12116" y="9760"/>
                    <a:pt x="10987" y="9681"/>
                    <a:pt x="10393" y="9673"/>
                  </a:cubicBezTo>
                  <a:cubicBezTo>
                    <a:pt x="9695" y="9655"/>
                    <a:pt x="9039" y="9742"/>
                    <a:pt x="8362" y="9794"/>
                  </a:cubicBezTo>
                  <a:cubicBezTo>
                    <a:pt x="7398" y="9864"/>
                    <a:pt x="7521" y="8780"/>
                    <a:pt x="6700" y="8511"/>
                  </a:cubicBezTo>
                  <a:cubicBezTo>
                    <a:pt x="5798" y="8216"/>
                    <a:pt x="4485" y="8849"/>
                    <a:pt x="4157" y="8416"/>
                  </a:cubicBezTo>
                  <a:cubicBezTo>
                    <a:pt x="3767" y="7887"/>
                    <a:pt x="3234" y="7401"/>
                    <a:pt x="3193" y="6837"/>
                  </a:cubicBezTo>
                  <a:cubicBezTo>
                    <a:pt x="3193" y="6794"/>
                    <a:pt x="3275" y="6751"/>
                    <a:pt x="3377" y="6742"/>
                  </a:cubicBezTo>
                  <a:cubicBezTo>
                    <a:pt x="5100" y="6647"/>
                    <a:pt x="6577" y="7063"/>
                    <a:pt x="7952" y="7444"/>
                  </a:cubicBezTo>
                  <a:cubicBezTo>
                    <a:pt x="8875" y="7696"/>
                    <a:pt x="9880" y="8034"/>
                    <a:pt x="10987" y="7756"/>
                  </a:cubicBezTo>
                  <a:cubicBezTo>
                    <a:pt x="12095" y="7479"/>
                    <a:pt x="12423" y="6803"/>
                    <a:pt x="11808" y="6334"/>
                  </a:cubicBezTo>
                  <a:cubicBezTo>
                    <a:pt x="11357" y="5988"/>
                    <a:pt x="10352" y="5875"/>
                    <a:pt x="9777" y="5571"/>
                  </a:cubicBezTo>
                  <a:cubicBezTo>
                    <a:pt x="9367" y="5355"/>
                    <a:pt x="9182" y="5094"/>
                    <a:pt x="8464" y="5034"/>
                  </a:cubicBezTo>
                  <a:cubicBezTo>
                    <a:pt x="8034" y="4999"/>
                    <a:pt x="7664" y="5068"/>
                    <a:pt x="7234" y="5077"/>
                  </a:cubicBezTo>
                  <a:cubicBezTo>
                    <a:pt x="6003" y="5086"/>
                    <a:pt x="4957" y="4782"/>
                    <a:pt x="3705" y="5008"/>
                  </a:cubicBezTo>
                  <a:cubicBezTo>
                    <a:pt x="2741" y="5181"/>
                    <a:pt x="1305" y="4548"/>
                    <a:pt x="670" y="4895"/>
                  </a:cubicBezTo>
                  <a:cubicBezTo>
                    <a:pt x="485" y="4990"/>
                    <a:pt x="-151" y="4496"/>
                    <a:pt x="34" y="4392"/>
                  </a:cubicBezTo>
                  <a:cubicBezTo>
                    <a:pt x="1593" y="3525"/>
                    <a:pt x="3993" y="3620"/>
                    <a:pt x="6946" y="3638"/>
                  </a:cubicBezTo>
                  <a:cubicBezTo>
                    <a:pt x="9367" y="3646"/>
                    <a:pt x="12157" y="4037"/>
                    <a:pt x="13511" y="4895"/>
                  </a:cubicBezTo>
                  <a:cubicBezTo>
                    <a:pt x="13018" y="4132"/>
                    <a:pt x="11849" y="3395"/>
                    <a:pt x="10270" y="3065"/>
                  </a:cubicBezTo>
                  <a:cubicBezTo>
                    <a:pt x="9223" y="2840"/>
                    <a:pt x="8218" y="2398"/>
                    <a:pt x="7111" y="2268"/>
                  </a:cubicBezTo>
                  <a:cubicBezTo>
                    <a:pt x="5941" y="2129"/>
                    <a:pt x="4711" y="2320"/>
                    <a:pt x="3541" y="2354"/>
                  </a:cubicBezTo>
                  <a:cubicBezTo>
                    <a:pt x="3377" y="2354"/>
                    <a:pt x="3295" y="2276"/>
                    <a:pt x="3336" y="2224"/>
                  </a:cubicBezTo>
                  <a:cubicBezTo>
                    <a:pt x="3685" y="1591"/>
                    <a:pt x="5387" y="1409"/>
                    <a:pt x="6598" y="1270"/>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grpSp>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rot="21153891">
            <a:off x="2202547" y="1273729"/>
            <a:ext cx="4735430" cy="2588273"/>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rot="21153891">
            <a:off x="2416152" y="3856099"/>
            <a:ext cx="4756177" cy="90082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5C7B080-CB8F-4728-8FC8-73E41FC575F2}"/>
              </a:ext>
            </a:extLst>
          </p:cNvPr>
          <p:cNvPicPr>
            <a:picLocks noChangeAspect="1"/>
          </p:cNvPicPr>
          <p:nvPr userDrawn="1"/>
        </p:nvPicPr>
        <p:blipFill>
          <a:blip r:embed="rId2"/>
          <a:stretch>
            <a:fillRect/>
          </a:stretch>
        </p:blipFill>
        <p:spPr>
          <a:xfrm>
            <a:off x="14550" y="0"/>
            <a:ext cx="12162900" cy="6858000"/>
          </a:xfrm>
          <a:prstGeom prst="rect">
            <a:avLst/>
          </a:prstGeom>
        </p:spPr>
      </p:pic>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831850" y="1709738"/>
            <a:ext cx="5754335" cy="2852737"/>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831850" y="4589463"/>
            <a:ext cx="5754335"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32" name="Shape">
            <a:extLst>
              <a:ext uri="{FF2B5EF4-FFF2-40B4-BE49-F238E27FC236}">
                <a16:creationId xmlns:a16="http://schemas.microsoft.com/office/drawing/2014/main" id="{5A3F5B01-5A09-2049-AC4F-E07CAEDF0106}"/>
              </a:ext>
            </a:extLst>
          </p:cNvPr>
          <p:cNvSpPr/>
          <p:nvPr/>
        </p:nvSpPr>
        <p:spPr>
          <a:xfrm>
            <a:off x="10680903" y="941051"/>
            <a:ext cx="1229989" cy="3034746"/>
          </a:xfrm>
          <a:custGeom>
            <a:avLst/>
            <a:gdLst/>
            <a:ahLst/>
            <a:cxnLst>
              <a:cxn ang="0">
                <a:pos x="wd2" y="hd2"/>
              </a:cxn>
              <a:cxn ang="5400000">
                <a:pos x="wd2" y="hd2"/>
              </a:cxn>
              <a:cxn ang="10800000">
                <a:pos x="wd2" y="hd2"/>
              </a:cxn>
              <a:cxn ang="16200000">
                <a:pos x="wd2" y="hd2"/>
              </a:cxn>
            </a:cxnLst>
            <a:rect l="0" t="0" r="r" b="b"/>
            <a:pathLst>
              <a:path w="21600" h="21600" extrusionOk="0">
                <a:moveTo>
                  <a:pt x="16769" y="0"/>
                </a:moveTo>
                <a:lnTo>
                  <a:pt x="21600" y="1496"/>
                </a:lnTo>
                <a:lnTo>
                  <a:pt x="21411" y="3387"/>
                </a:lnTo>
                <a:lnTo>
                  <a:pt x="18569" y="4113"/>
                </a:lnTo>
                <a:lnTo>
                  <a:pt x="17479" y="6093"/>
                </a:lnTo>
                <a:lnTo>
                  <a:pt x="20037" y="6137"/>
                </a:lnTo>
                <a:lnTo>
                  <a:pt x="18568" y="12098"/>
                </a:lnTo>
                <a:lnTo>
                  <a:pt x="16247" y="12208"/>
                </a:lnTo>
                <a:lnTo>
                  <a:pt x="16153" y="12912"/>
                </a:lnTo>
                <a:lnTo>
                  <a:pt x="17195" y="16893"/>
                </a:lnTo>
                <a:lnTo>
                  <a:pt x="11132" y="17861"/>
                </a:lnTo>
                <a:lnTo>
                  <a:pt x="9426" y="21600"/>
                </a:lnTo>
                <a:lnTo>
                  <a:pt x="0" y="15837"/>
                </a:lnTo>
                <a:lnTo>
                  <a:pt x="5211" y="924"/>
                </a:lnTo>
                <a:lnTo>
                  <a:pt x="16769" y="0"/>
                </a:ln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3" name="Shape">
            <a:extLst>
              <a:ext uri="{FF2B5EF4-FFF2-40B4-BE49-F238E27FC236}">
                <a16:creationId xmlns:a16="http://schemas.microsoft.com/office/drawing/2014/main" id="{6F8FE334-8C62-4144-9B35-7E342F4DCD7D}"/>
              </a:ext>
            </a:extLst>
          </p:cNvPr>
          <p:cNvSpPr/>
          <p:nvPr/>
        </p:nvSpPr>
        <p:spPr>
          <a:xfrm>
            <a:off x="8682874" y="923291"/>
            <a:ext cx="493615" cy="275046"/>
          </a:xfrm>
          <a:custGeom>
            <a:avLst/>
            <a:gdLst/>
            <a:ahLst/>
            <a:cxnLst>
              <a:cxn ang="0">
                <a:pos x="wd2" y="hd2"/>
              </a:cxn>
              <a:cxn ang="5400000">
                <a:pos x="wd2" y="hd2"/>
              </a:cxn>
              <a:cxn ang="10800000">
                <a:pos x="wd2" y="hd2"/>
              </a:cxn>
              <a:cxn ang="16200000">
                <a:pos x="wd2" y="hd2"/>
              </a:cxn>
            </a:cxnLst>
            <a:rect l="0" t="0" r="r" b="b"/>
            <a:pathLst>
              <a:path w="21600" h="21600" extrusionOk="0">
                <a:moveTo>
                  <a:pt x="0" y="7524"/>
                </a:moveTo>
                <a:lnTo>
                  <a:pt x="6256" y="18445"/>
                </a:lnTo>
                <a:lnTo>
                  <a:pt x="20656" y="21600"/>
                </a:lnTo>
                <a:lnTo>
                  <a:pt x="21600" y="4126"/>
                </a:lnTo>
                <a:lnTo>
                  <a:pt x="8616" y="2912"/>
                </a:lnTo>
                <a:lnTo>
                  <a:pt x="1770" y="0"/>
                </a:lnTo>
                <a:lnTo>
                  <a:pt x="0" y="7524"/>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4" name="Shape">
            <a:extLst>
              <a:ext uri="{FF2B5EF4-FFF2-40B4-BE49-F238E27FC236}">
                <a16:creationId xmlns:a16="http://schemas.microsoft.com/office/drawing/2014/main" id="{86E2711D-95EC-4E4D-97EF-F30AC5C81C60}"/>
              </a:ext>
            </a:extLst>
          </p:cNvPr>
          <p:cNvSpPr/>
          <p:nvPr/>
        </p:nvSpPr>
        <p:spPr>
          <a:xfrm>
            <a:off x="6986769" y="816729"/>
            <a:ext cx="4731145" cy="3312877"/>
          </a:xfrm>
          <a:custGeom>
            <a:avLst/>
            <a:gdLst/>
            <a:ahLst/>
            <a:cxnLst>
              <a:cxn ang="0">
                <a:pos x="wd2" y="hd2"/>
              </a:cxn>
              <a:cxn ang="5400000">
                <a:pos x="wd2" y="hd2"/>
              </a:cxn>
              <a:cxn ang="10800000">
                <a:pos x="wd2" y="hd2"/>
              </a:cxn>
              <a:cxn ang="16200000">
                <a:pos x="wd2" y="hd2"/>
              </a:cxn>
            </a:cxnLst>
            <a:rect l="0" t="0" r="r" b="b"/>
            <a:pathLst>
              <a:path w="21600" h="21600" extrusionOk="0">
                <a:moveTo>
                  <a:pt x="1281" y="0"/>
                </a:moveTo>
                <a:lnTo>
                  <a:pt x="7906" y="645"/>
                </a:lnTo>
                <a:lnTo>
                  <a:pt x="8817" y="2136"/>
                </a:lnTo>
                <a:lnTo>
                  <a:pt x="9581" y="2196"/>
                </a:lnTo>
                <a:lnTo>
                  <a:pt x="9839" y="484"/>
                </a:lnTo>
                <a:lnTo>
                  <a:pt x="15677" y="1390"/>
                </a:lnTo>
                <a:lnTo>
                  <a:pt x="21600" y="101"/>
                </a:lnTo>
                <a:lnTo>
                  <a:pt x="20910" y="3204"/>
                </a:lnTo>
                <a:lnTo>
                  <a:pt x="19654" y="3264"/>
                </a:lnTo>
                <a:lnTo>
                  <a:pt x="20960" y="4312"/>
                </a:lnTo>
                <a:lnTo>
                  <a:pt x="20836" y="4937"/>
                </a:lnTo>
                <a:lnTo>
                  <a:pt x="18805" y="5259"/>
                </a:lnTo>
                <a:lnTo>
                  <a:pt x="20886" y="6367"/>
                </a:lnTo>
                <a:lnTo>
                  <a:pt x="20516" y="11223"/>
                </a:lnTo>
                <a:lnTo>
                  <a:pt x="18965" y="11425"/>
                </a:lnTo>
                <a:lnTo>
                  <a:pt x="20368" y="12634"/>
                </a:lnTo>
                <a:lnTo>
                  <a:pt x="20048" y="16079"/>
                </a:lnTo>
                <a:lnTo>
                  <a:pt x="17819" y="16543"/>
                </a:lnTo>
                <a:lnTo>
                  <a:pt x="19913" y="17167"/>
                </a:lnTo>
                <a:lnTo>
                  <a:pt x="20036" y="21600"/>
                </a:lnTo>
                <a:cubicBezTo>
                  <a:pt x="13817" y="19243"/>
                  <a:pt x="7032" y="18759"/>
                  <a:pt x="0" y="19001"/>
                </a:cubicBezTo>
                <a:lnTo>
                  <a:pt x="591" y="13520"/>
                </a:lnTo>
                <a:lnTo>
                  <a:pt x="2722" y="13359"/>
                </a:lnTo>
                <a:lnTo>
                  <a:pt x="813" y="12754"/>
                </a:lnTo>
                <a:lnTo>
                  <a:pt x="936" y="9450"/>
                </a:lnTo>
                <a:lnTo>
                  <a:pt x="1626" y="8866"/>
                </a:lnTo>
                <a:lnTo>
                  <a:pt x="874" y="8342"/>
                </a:lnTo>
                <a:lnTo>
                  <a:pt x="1096" y="7576"/>
                </a:lnTo>
                <a:lnTo>
                  <a:pt x="2832" y="7395"/>
                </a:lnTo>
                <a:lnTo>
                  <a:pt x="1121" y="6790"/>
                </a:lnTo>
                <a:lnTo>
                  <a:pt x="1232" y="3808"/>
                </a:lnTo>
                <a:lnTo>
                  <a:pt x="2697" y="3123"/>
                </a:lnTo>
                <a:lnTo>
                  <a:pt x="1071" y="2841"/>
                </a:lnTo>
                <a:lnTo>
                  <a:pt x="1281" y="0"/>
                </a:lnTo>
                <a:close/>
              </a:path>
            </a:pathLst>
          </a:custGeom>
          <a:solidFill>
            <a:schemeClr val="accent2"/>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5" name="Shape">
            <a:extLst>
              <a:ext uri="{FF2B5EF4-FFF2-40B4-BE49-F238E27FC236}">
                <a16:creationId xmlns:a16="http://schemas.microsoft.com/office/drawing/2014/main" id="{605CE49A-5A8B-0143-A0B1-A563DDE3E2D3}"/>
              </a:ext>
            </a:extLst>
          </p:cNvPr>
          <p:cNvSpPr/>
          <p:nvPr/>
        </p:nvSpPr>
        <p:spPr>
          <a:xfrm>
            <a:off x="11346913" y="3454127"/>
            <a:ext cx="356051" cy="674141"/>
          </a:xfrm>
          <a:custGeom>
            <a:avLst/>
            <a:gdLst>
              <a:gd name="connsiteX0" fmla="*/ 0 w 21600"/>
              <a:gd name="connsiteY0" fmla="*/ 0 h 22018"/>
              <a:gd name="connsiteX1" fmla="*/ 17182 w 21600"/>
              <a:gd name="connsiteY1" fmla="*/ 707 h 22018"/>
              <a:gd name="connsiteX2" fmla="*/ 21600 w 21600"/>
              <a:gd name="connsiteY2" fmla="*/ 21600 h 22018"/>
              <a:gd name="connsiteX3" fmla="*/ 1819 w 21600"/>
              <a:gd name="connsiteY3" fmla="*/ 22018 h 22018"/>
              <a:gd name="connsiteX4" fmla="*/ 0 w 21600"/>
              <a:gd name="connsiteY4" fmla="*/ 0 h 22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2018" extrusionOk="0">
                <a:moveTo>
                  <a:pt x="0" y="0"/>
                </a:moveTo>
                <a:lnTo>
                  <a:pt x="17182" y="707"/>
                </a:lnTo>
                <a:lnTo>
                  <a:pt x="21600" y="21600"/>
                </a:lnTo>
                <a:lnTo>
                  <a:pt x="1819" y="22018"/>
                </a:lnTo>
                <a:lnTo>
                  <a:pt x="0" y="0"/>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6" name="Shape">
            <a:extLst>
              <a:ext uri="{FF2B5EF4-FFF2-40B4-BE49-F238E27FC236}">
                <a16:creationId xmlns:a16="http://schemas.microsoft.com/office/drawing/2014/main" id="{194420FA-91B2-1C4A-9BA0-6184BD1BEC31}"/>
              </a:ext>
            </a:extLst>
          </p:cNvPr>
          <p:cNvSpPr/>
          <p:nvPr/>
        </p:nvSpPr>
        <p:spPr>
          <a:xfrm>
            <a:off x="11375496" y="2758948"/>
            <a:ext cx="317160" cy="562191"/>
          </a:xfrm>
          <a:custGeom>
            <a:avLst/>
            <a:gdLst>
              <a:gd name="connsiteX0" fmla="*/ 0 w 21600"/>
              <a:gd name="connsiteY0" fmla="*/ 19729 h 21480"/>
              <a:gd name="connsiteX1" fmla="*/ 19729 w 21600"/>
              <a:gd name="connsiteY1" fmla="*/ 21480 h 21480"/>
              <a:gd name="connsiteX2" fmla="*/ 21600 w 21600"/>
              <a:gd name="connsiteY2" fmla="*/ 814 h 21480"/>
              <a:gd name="connsiteX3" fmla="*/ 5843 w 21600"/>
              <a:gd name="connsiteY3" fmla="*/ 0 h 21480"/>
              <a:gd name="connsiteX4" fmla="*/ 0 w 21600"/>
              <a:gd name="connsiteY4" fmla="*/ 19729 h 21480"/>
              <a:gd name="connsiteX0" fmla="*/ 0 w 20999"/>
              <a:gd name="connsiteY0" fmla="*/ 19729 h 21480"/>
              <a:gd name="connsiteX1" fmla="*/ 19128 w 20999"/>
              <a:gd name="connsiteY1" fmla="*/ 21480 h 21480"/>
              <a:gd name="connsiteX2" fmla="*/ 20999 w 20999"/>
              <a:gd name="connsiteY2" fmla="*/ 814 h 21480"/>
              <a:gd name="connsiteX3" fmla="*/ 5242 w 20999"/>
              <a:gd name="connsiteY3" fmla="*/ 0 h 21480"/>
              <a:gd name="connsiteX4" fmla="*/ 0 w 20999"/>
              <a:gd name="connsiteY4" fmla="*/ 19729 h 21480"/>
              <a:gd name="connsiteX0" fmla="*/ 0 w 20999"/>
              <a:gd name="connsiteY0" fmla="*/ 19729 h 21240"/>
              <a:gd name="connsiteX1" fmla="*/ 19328 w 20999"/>
              <a:gd name="connsiteY1" fmla="*/ 21240 h 21240"/>
              <a:gd name="connsiteX2" fmla="*/ 20999 w 20999"/>
              <a:gd name="connsiteY2" fmla="*/ 814 h 21240"/>
              <a:gd name="connsiteX3" fmla="*/ 5242 w 20999"/>
              <a:gd name="connsiteY3" fmla="*/ 0 h 21240"/>
              <a:gd name="connsiteX4" fmla="*/ 0 w 20999"/>
              <a:gd name="connsiteY4" fmla="*/ 19729 h 21240"/>
              <a:gd name="connsiteX0" fmla="*/ 0 w 19998"/>
              <a:gd name="connsiteY0" fmla="*/ 19729 h 21240"/>
              <a:gd name="connsiteX1" fmla="*/ 18327 w 19998"/>
              <a:gd name="connsiteY1" fmla="*/ 21240 h 21240"/>
              <a:gd name="connsiteX2" fmla="*/ 19998 w 19998"/>
              <a:gd name="connsiteY2" fmla="*/ 814 h 21240"/>
              <a:gd name="connsiteX3" fmla="*/ 4241 w 19998"/>
              <a:gd name="connsiteY3" fmla="*/ 0 h 21240"/>
              <a:gd name="connsiteX4" fmla="*/ 0 w 19998"/>
              <a:gd name="connsiteY4" fmla="*/ 19729 h 21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98" h="21240" extrusionOk="0">
                <a:moveTo>
                  <a:pt x="0" y="19729"/>
                </a:moveTo>
                <a:lnTo>
                  <a:pt x="18327" y="21240"/>
                </a:lnTo>
                <a:lnTo>
                  <a:pt x="19998" y="814"/>
                </a:lnTo>
                <a:lnTo>
                  <a:pt x="4241" y="0"/>
                </a:lnTo>
                <a:lnTo>
                  <a:pt x="0" y="19729"/>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7" name="Shape">
            <a:extLst>
              <a:ext uri="{FF2B5EF4-FFF2-40B4-BE49-F238E27FC236}">
                <a16:creationId xmlns:a16="http://schemas.microsoft.com/office/drawing/2014/main" id="{44574B78-FB19-2A45-AF7F-A515DEFFB779}"/>
              </a:ext>
            </a:extLst>
          </p:cNvPr>
          <p:cNvSpPr/>
          <p:nvPr/>
        </p:nvSpPr>
        <p:spPr>
          <a:xfrm>
            <a:off x="11471880" y="1792884"/>
            <a:ext cx="354616" cy="844094"/>
          </a:xfrm>
          <a:custGeom>
            <a:avLst/>
            <a:gdLst>
              <a:gd name="connsiteX0" fmla="*/ 0 w 21600"/>
              <a:gd name="connsiteY0" fmla="*/ 18703 h 21766"/>
              <a:gd name="connsiteX1" fmla="*/ 15360 w 21600"/>
              <a:gd name="connsiteY1" fmla="*/ 21766 h 21766"/>
              <a:gd name="connsiteX2" fmla="*/ 21600 w 21600"/>
              <a:gd name="connsiteY2" fmla="*/ 166 h 21766"/>
              <a:gd name="connsiteX3" fmla="*/ 6052 w 21600"/>
              <a:gd name="connsiteY3" fmla="*/ 0 h 21766"/>
              <a:gd name="connsiteX4" fmla="*/ 0 w 21600"/>
              <a:gd name="connsiteY4" fmla="*/ 18703 h 21766"/>
              <a:gd name="connsiteX0" fmla="*/ 0 w 21600"/>
              <a:gd name="connsiteY0" fmla="*/ 18703 h 22014"/>
              <a:gd name="connsiteX1" fmla="*/ 16302 w 21600"/>
              <a:gd name="connsiteY1" fmla="*/ 22014 h 22014"/>
              <a:gd name="connsiteX2" fmla="*/ 21600 w 21600"/>
              <a:gd name="connsiteY2" fmla="*/ 166 h 22014"/>
              <a:gd name="connsiteX3" fmla="*/ 6052 w 21600"/>
              <a:gd name="connsiteY3" fmla="*/ 0 h 22014"/>
              <a:gd name="connsiteX4" fmla="*/ 0 w 21600"/>
              <a:gd name="connsiteY4" fmla="*/ 18703 h 22014"/>
              <a:gd name="connsiteX0" fmla="*/ 0 w 21035"/>
              <a:gd name="connsiteY0" fmla="*/ 19365 h 22014"/>
              <a:gd name="connsiteX1" fmla="*/ 15737 w 21035"/>
              <a:gd name="connsiteY1" fmla="*/ 22014 h 22014"/>
              <a:gd name="connsiteX2" fmla="*/ 21035 w 21035"/>
              <a:gd name="connsiteY2" fmla="*/ 166 h 22014"/>
              <a:gd name="connsiteX3" fmla="*/ 5487 w 21035"/>
              <a:gd name="connsiteY3" fmla="*/ 0 h 22014"/>
              <a:gd name="connsiteX4" fmla="*/ 0 w 21035"/>
              <a:gd name="connsiteY4" fmla="*/ 19365 h 22014"/>
              <a:gd name="connsiteX0" fmla="*/ 0 w 21035"/>
              <a:gd name="connsiteY0" fmla="*/ 19365 h 22014"/>
              <a:gd name="connsiteX1" fmla="*/ 15737 w 21035"/>
              <a:gd name="connsiteY1" fmla="*/ 22014 h 22014"/>
              <a:gd name="connsiteX2" fmla="*/ 21035 w 21035"/>
              <a:gd name="connsiteY2" fmla="*/ 166 h 22014"/>
              <a:gd name="connsiteX3" fmla="*/ 5487 w 21035"/>
              <a:gd name="connsiteY3" fmla="*/ 0 h 22014"/>
              <a:gd name="connsiteX4" fmla="*/ 0 w 21035"/>
              <a:gd name="connsiteY4" fmla="*/ 19365 h 22014"/>
              <a:gd name="connsiteX0" fmla="*/ 0 w 21035"/>
              <a:gd name="connsiteY0" fmla="*/ 19282 h 21931"/>
              <a:gd name="connsiteX1" fmla="*/ 15737 w 21035"/>
              <a:gd name="connsiteY1" fmla="*/ 21931 h 21931"/>
              <a:gd name="connsiteX2" fmla="*/ 21035 w 21035"/>
              <a:gd name="connsiteY2" fmla="*/ 83 h 21931"/>
              <a:gd name="connsiteX3" fmla="*/ 5110 w 21035"/>
              <a:gd name="connsiteY3" fmla="*/ 0 h 21931"/>
              <a:gd name="connsiteX4" fmla="*/ 0 w 21035"/>
              <a:gd name="connsiteY4" fmla="*/ 19282 h 21931"/>
              <a:gd name="connsiteX0" fmla="*/ 0 w 21035"/>
              <a:gd name="connsiteY0" fmla="*/ 19365 h 22014"/>
              <a:gd name="connsiteX1" fmla="*/ 15737 w 21035"/>
              <a:gd name="connsiteY1" fmla="*/ 22014 h 22014"/>
              <a:gd name="connsiteX2" fmla="*/ 21035 w 21035"/>
              <a:gd name="connsiteY2" fmla="*/ 166 h 22014"/>
              <a:gd name="connsiteX3" fmla="*/ 4733 w 21035"/>
              <a:gd name="connsiteY3" fmla="*/ 0 h 22014"/>
              <a:gd name="connsiteX4" fmla="*/ 0 w 21035"/>
              <a:gd name="connsiteY4" fmla="*/ 19365 h 22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35" h="22014" extrusionOk="0">
                <a:moveTo>
                  <a:pt x="0" y="19365"/>
                </a:moveTo>
                <a:lnTo>
                  <a:pt x="15737" y="22014"/>
                </a:lnTo>
                <a:lnTo>
                  <a:pt x="21035" y="166"/>
                </a:lnTo>
                <a:lnTo>
                  <a:pt x="4733" y="0"/>
                </a:lnTo>
                <a:lnTo>
                  <a:pt x="0" y="19365"/>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8" name="Shape">
            <a:extLst>
              <a:ext uri="{FF2B5EF4-FFF2-40B4-BE49-F238E27FC236}">
                <a16:creationId xmlns:a16="http://schemas.microsoft.com/office/drawing/2014/main" id="{7BAD2013-C5D1-E744-8367-223BE8F676EE}"/>
              </a:ext>
            </a:extLst>
          </p:cNvPr>
          <p:cNvSpPr/>
          <p:nvPr/>
        </p:nvSpPr>
        <p:spPr>
          <a:xfrm>
            <a:off x="11529379" y="1477585"/>
            <a:ext cx="334470" cy="222509"/>
          </a:xfrm>
          <a:custGeom>
            <a:avLst/>
            <a:gdLst/>
            <a:ahLst/>
            <a:cxnLst>
              <a:cxn ang="0">
                <a:pos x="wd2" y="hd2"/>
              </a:cxn>
              <a:cxn ang="5400000">
                <a:pos x="wd2" y="hd2"/>
              </a:cxn>
              <a:cxn ang="10800000">
                <a:pos x="wd2" y="hd2"/>
              </a:cxn>
              <a:cxn ang="16200000">
                <a:pos x="wd2" y="hd2"/>
              </a:cxn>
            </a:cxnLst>
            <a:rect l="0" t="0" r="r" b="b"/>
            <a:pathLst>
              <a:path w="21600" h="21600" extrusionOk="0">
                <a:moveTo>
                  <a:pt x="0" y="9000"/>
                </a:moveTo>
                <a:lnTo>
                  <a:pt x="11323" y="17400"/>
                </a:lnTo>
                <a:lnTo>
                  <a:pt x="20381" y="21600"/>
                </a:lnTo>
                <a:lnTo>
                  <a:pt x="21600" y="6000"/>
                </a:lnTo>
                <a:lnTo>
                  <a:pt x="12890" y="3600"/>
                </a:lnTo>
                <a:lnTo>
                  <a:pt x="2787" y="0"/>
                </a:lnTo>
                <a:lnTo>
                  <a:pt x="0" y="9000"/>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9" name="Shape">
            <a:extLst>
              <a:ext uri="{FF2B5EF4-FFF2-40B4-BE49-F238E27FC236}">
                <a16:creationId xmlns:a16="http://schemas.microsoft.com/office/drawing/2014/main" id="{71E10CBD-7404-8243-B44F-20ABA76D7304}"/>
              </a:ext>
            </a:extLst>
          </p:cNvPr>
          <p:cNvSpPr/>
          <p:nvPr/>
        </p:nvSpPr>
        <p:spPr>
          <a:xfrm>
            <a:off x="11564986" y="827574"/>
            <a:ext cx="393330" cy="590260"/>
          </a:xfrm>
          <a:custGeom>
            <a:avLst/>
            <a:gdLst>
              <a:gd name="connsiteX0" fmla="*/ 0 w 21427"/>
              <a:gd name="connsiteY0" fmla="*/ 17425 h 21600"/>
              <a:gd name="connsiteX1" fmla="*/ 18488 w 21427"/>
              <a:gd name="connsiteY1" fmla="*/ 21600 h 21600"/>
              <a:gd name="connsiteX2" fmla="*/ 21427 w 21427"/>
              <a:gd name="connsiteY2" fmla="*/ 5089 h 21600"/>
              <a:gd name="connsiteX3" fmla="*/ 8350 w 21427"/>
              <a:gd name="connsiteY3" fmla="*/ 0 h 21600"/>
              <a:gd name="connsiteX4" fmla="*/ 0 w 21427"/>
              <a:gd name="connsiteY4" fmla="*/ 17425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27" h="21600" extrusionOk="0">
                <a:moveTo>
                  <a:pt x="0" y="17425"/>
                </a:moveTo>
                <a:lnTo>
                  <a:pt x="18488" y="21600"/>
                </a:lnTo>
                <a:lnTo>
                  <a:pt x="21427" y="5089"/>
                </a:lnTo>
                <a:lnTo>
                  <a:pt x="8350" y="0"/>
                </a:lnTo>
                <a:lnTo>
                  <a:pt x="0" y="17425"/>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0" name="Shape">
            <a:extLst>
              <a:ext uri="{FF2B5EF4-FFF2-40B4-BE49-F238E27FC236}">
                <a16:creationId xmlns:a16="http://schemas.microsoft.com/office/drawing/2014/main" id="{ECF4285F-D579-7C47-A849-95D0FA2082DA}"/>
              </a:ext>
            </a:extLst>
          </p:cNvPr>
          <p:cNvSpPr/>
          <p:nvPr/>
        </p:nvSpPr>
        <p:spPr>
          <a:xfrm>
            <a:off x="10201375" y="3605089"/>
            <a:ext cx="814592" cy="2435212"/>
          </a:xfrm>
          <a:custGeom>
            <a:avLst/>
            <a:gdLst/>
            <a:ahLst/>
            <a:cxnLst>
              <a:cxn ang="0">
                <a:pos x="wd2" y="hd2"/>
              </a:cxn>
              <a:cxn ang="5400000">
                <a:pos x="wd2" y="hd2"/>
              </a:cxn>
              <a:cxn ang="10800000">
                <a:pos x="wd2" y="hd2"/>
              </a:cxn>
              <a:cxn ang="16200000">
                <a:pos x="wd2" y="hd2"/>
              </a:cxn>
            </a:cxnLst>
            <a:rect l="0" t="0" r="r" b="b"/>
            <a:pathLst>
              <a:path w="21600" h="21600" extrusionOk="0">
                <a:moveTo>
                  <a:pt x="13375" y="0"/>
                </a:moveTo>
                <a:lnTo>
                  <a:pt x="19812" y="1179"/>
                </a:lnTo>
                <a:lnTo>
                  <a:pt x="20456" y="3043"/>
                </a:lnTo>
                <a:lnTo>
                  <a:pt x="17380" y="3947"/>
                </a:lnTo>
                <a:lnTo>
                  <a:pt x="16951" y="5948"/>
                </a:lnTo>
                <a:lnTo>
                  <a:pt x="20027" y="5839"/>
                </a:lnTo>
                <a:lnTo>
                  <a:pt x="21028" y="11759"/>
                </a:lnTo>
                <a:lnTo>
                  <a:pt x="18310" y="12006"/>
                </a:lnTo>
                <a:lnTo>
                  <a:pt x="18525" y="12691"/>
                </a:lnTo>
                <a:lnTo>
                  <a:pt x="21600" y="16529"/>
                </a:lnTo>
                <a:lnTo>
                  <a:pt x="14805" y="17845"/>
                </a:lnTo>
                <a:lnTo>
                  <a:pt x="14448" y="21600"/>
                </a:lnTo>
                <a:lnTo>
                  <a:pt x="644" y="16529"/>
                </a:lnTo>
                <a:lnTo>
                  <a:pt x="0" y="1590"/>
                </a:lnTo>
                <a:lnTo>
                  <a:pt x="13375" y="0"/>
                </a:ln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1" name="Shape">
            <a:extLst>
              <a:ext uri="{FF2B5EF4-FFF2-40B4-BE49-F238E27FC236}">
                <a16:creationId xmlns:a16="http://schemas.microsoft.com/office/drawing/2014/main" id="{45BEA440-A6CE-A240-82D2-13D4E433175F}"/>
              </a:ext>
            </a:extLst>
          </p:cNvPr>
          <p:cNvSpPr/>
          <p:nvPr/>
        </p:nvSpPr>
        <p:spPr>
          <a:xfrm>
            <a:off x="8389829" y="3933655"/>
            <a:ext cx="393814" cy="18542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7101" y="21600"/>
                </a:lnTo>
                <a:lnTo>
                  <a:pt x="21600" y="20520"/>
                </a:lnTo>
                <a:lnTo>
                  <a:pt x="21008" y="0"/>
                </a:lnTo>
                <a:lnTo>
                  <a:pt x="8137" y="2880"/>
                </a:lnTo>
                <a:lnTo>
                  <a:pt x="1184" y="1440"/>
                </a:lnTo>
                <a:lnTo>
                  <a:pt x="0" y="10800"/>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2" name="Shape">
            <a:extLst>
              <a:ext uri="{FF2B5EF4-FFF2-40B4-BE49-F238E27FC236}">
                <a16:creationId xmlns:a16="http://schemas.microsoft.com/office/drawing/2014/main" id="{F678C7D1-C9AD-DA4C-9827-34782EE8E5E4}"/>
              </a:ext>
            </a:extLst>
          </p:cNvPr>
          <p:cNvSpPr/>
          <p:nvPr/>
        </p:nvSpPr>
        <p:spPr>
          <a:xfrm>
            <a:off x="7253174" y="3516288"/>
            <a:ext cx="3633308" cy="2855507"/>
          </a:xfrm>
          <a:custGeom>
            <a:avLst/>
            <a:gdLst/>
            <a:ahLst/>
            <a:cxnLst>
              <a:cxn ang="0">
                <a:pos x="wd2" y="hd2"/>
              </a:cxn>
              <a:cxn ang="5400000">
                <a:pos x="wd2" y="hd2"/>
              </a:cxn>
              <a:cxn ang="10800000">
                <a:pos x="wd2" y="hd2"/>
              </a:cxn>
              <a:cxn ang="16200000">
                <a:pos x="wd2" y="hd2"/>
              </a:cxn>
            </a:cxnLst>
            <a:rect l="0" t="0" r="r" b="b"/>
            <a:pathLst>
              <a:path w="21600" h="21600" extrusionOk="0">
                <a:moveTo>
                  <a:pt x="0" y="4044"/>
                </a:moveTo>
                <a:lnTo>
                  <a:pt x="6847" y="3296"/>
                </a:lnTo>
                <a:lnTo>
                  <a:pt x="7938" y="4465"/>
                </a:lnTo>
                <a:lnTo>
                  <a:pt x="8723" y="4371"/>
                </a:lnTo>
                <a:lnTo>
                  <a:pt x="8788" y="2758"/>
                </a:lnTo>
                <a:lnTo>
                  <a:pt x="14865" y="2384"/>
                </a:lnTo>
                <a:lnTo>
                  <a:pt x="20782" y="0"/>
                </a:lnTo>
                <a:lnTo>
                  <a:pt x="20429" y="2969"/>
                </a:lnTo>
                <a:lnTo>
                  <a:pt x="19147" y="3273"/>
                </a:lnTo>
                <a:lnTo>
                  <a:pt x="20606" y="3951"/>
                </a:lnTo>
                <a:lnTo>
                  <a:pt x="20558" y="4535"/>
                </a:lnTo>
                <a:lnTo>
                  <a:pt x="18505" y="5236"/>
                </a:lnTo>
                <a:lnTo>
                  <a:pt x="20750" y="5821"/>
                </a:lnTo>
                <a:lnTo>
                  <a:pt x="20910" y="10332"/>
                </a:lnTo>
                <a:lnTo>
                  <a:pt x="19355" y="10823"/>
                </a:lnTo>
                <a:lnTo>
                  <a:pt x="20927" y="11642"/>
                </a:lnTo>
                <a:lnTo>
                  <a:pt x="20991" y="14844"/>
                </a:lnTo>
                <a:lnTo>
                  <a:pt x="18762" y="15732"/>
                </a:lnTo>
                <a:lnTo>
                  <a:pt x="20975" y="15873"/>
                </a:lnTo>
                <a:lnTo>
                  <a:pt x="21600" y="19870"/>
                </a:lnTo>
                <a:cubicBezTo>
                  <a:pt x="14977" y="19005"/>
                  <a:pt x="7970" y="19917"/>
                  <a:pt x="802" y="21600"/>
                </a:cubicBezTo>
                <a:lnTo>
                  <a:pt x="786" y="16481"/>
                </a:lnTo>
                <a:lnTo>
                  <a:pt x="2951" y="15896"/>
                </a:lnTo>
                <a:lnTo>
                  <a:pt x="930" y="15732"/>
                </a:lnTo>
                <a:lnTo>
                  <a:pt x="689" y="12693"/>
                </a:lnTo>
                <a:lnTo>
                  <a:pt x="1331" y="12016"/>
                </a:lnTo>
                <a:lnTo>
                  <a:pt x="497" y="11688"/>
                </a:lnTo>
                <a:lnTo>
                  <a:pt x="641" y="10940"/>
                </a:lnTo>
                <a:lnTo>
                  <a:pt x="2405" y="10426"/>
                </a:lnTo>
                <a:lnTo>
                  <a:pt x="593" y="10239"/>
                </a:lnTo>
                <a:lnTo>
                  <a:pt x="369" y="7504"/>
                </a:lnTo>
                <a:lnTo>
                  <a:pt x="1796" y="6592"/>
                </a:lnTo>
                <a:lnTo>
                  <a:pt x="96" y="6662"/>
                </a:lnTo>
                <a:lnTo>
                  <a:pt x="0" y="4044"/>
                </a:lnTo>
                <a:close/>
              </a:path>
            </a:pathLst>
          </a:custGeom>
          <a:solidFill>
            <a:schemeClr val="accent2"/>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3" name="Shape">
            <a:extLst>
              <a:ext uri="{FF2B5EF4-FFF2-40B4-BE49-F238E27FC236}">
                <a16:creationId xmlns:a16="http://schemas.microsoft.com/office/drawing/2014/main" id="{9A0EC68E-280B-E04C-AEFB-BD11A4B00BAC}"/>
              </a:ext>
            </a:extLst>
          </p:cNvPr>
          <p:cNvSpPr/>
          <p:nvPr/>
        </p:nvSpPr>
        <p:spPr>
          <a:xfrm>
            <a:off x="10778585" y="5603119"/>
            <a:ext cx="361440" cy="525366"/>
          </a:xfrm>
          <a:custGeom>
            <a:avLst/>
            <a:gdLst/>
            <a:ahLst/>
            <a:cxnLst>
              <a:cxn ang="0">
                <a:pos x="wd2" y="hd2"/>
              </a:cxn>
              <a:cxn ang="5400000">
                <a:pos x="wd2" y="hd2"/>
              </a:cxn>
              <a:cxn ang="10800000">
                <a:pos x="wd2" y="hd2"/>
              </a:cxn>
              <a:cxn ang="16200000">
                <a:pos x="wd2" y="hd2"/>
              </a:cxn>
            </a:cxnLst>
            <a:rect l="0" t="0" r="r" b="b"/>
            <a:pathLst>
              <a:path w="21600" h="21600" extrusionOk="0">
                <a:moveTo>
                  <a:pt x="0" y="762"/>
                </a:moveTo>
                <a:lnTo>
                  <a:pt x="13540" y="0"/>
                </a:lnTo>
                <a:lnTo>
                  <a:pt x="21600" y="20202"/>
                </a:lnTo>
                <a:lnTo>
                  <a:pt x="6931" y="21600"/>
                </a:lnTo>
                <a:lnTo>
                  <a:pt x="0" y="762"/>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4" name="Shape">
            <a:extLst>
              <a:ext uri="{FF2B5EF4-FFF2-40B4-BE49-F238E27FC236}">
                <a16:creationId xmlns:a16="http://schemas.microsoft.com/office/drawing/2014/main" id="{78DDA821-B04D-F44D-BB4C-0353B9F43E28}"/>
              </a:ext>
            </a:extLst>
          </p:cNvPr>
          <p:cNvSpPr/>
          <p:nvPr/>
        </p:nvSpPr>
        <p:spPr>
          <a:xfrm>
            <a:off x="10763208" y="5039554"/>
            <a:ext cx="251164" cy="445982"/>
          </a:xfrm>
          <a:custGeom>
            <a:avLst/>
            <a:gdLst>
              <a:gd name="connsiteX0" fmla="*/ 0 w 21397"/>
              <a:gd name="connsiteY0" fmla="*/ 21952 h 21952"/>
              <a:gd name="connsiteX1" fmla="*/ 21397 w 21397"/>
              <a:gd name="connsiteY1" fmla="*/ 21448 h 21952"/>
              <a:gd name="connsiteX2" fmla="*/ 17491 w 21397"/>
              <a:gd name="connsiteY2" fmla="*/ 0 h 21952"/>
              <a:gd name="connsiteX3" fmla="*/ 27 w 21397"/>
              <a:gd name="connsiteY3" fmla="*/ 608 h 21952"/>
              <a:gd name="connsiteX4" fmla="*/ 0 w 21397"/>
              <a:gd name="connsiteY4" fmla="*/ 21952 h 21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97" h="21952" extrusionOk="0">
                <a:moveTo>
                  <a:pt x="0" y="21952"/>
                </a:moveTo>
                <a:lnTo>
                  <a:pt x="21397" y="21448"/>
                </a:lnTo>
                <a:lnTo>
                  <a:pt x="17491" y="0"/>
                </a:lnTo>
                <a:lnTo>
                  <a:pt x="27" y="608"/>
                </a:lnTo>
                <a:cubicBezTo>
                  <a:pt x="18" y="7723"/>
                  <a:pt x="9" y="14837"/>
                  <a:pt x="0" y="21952"/>
                </a:cubicBez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5" name="Shape">
            <a:extLst>
              <a:ext uri="{FF2B5EF4-FFF2-40B4-BE49-F238E27FC236}">
                <a16:creationId xmlns:a16="http://schemas.microsoft.com/office/drawing/2014/main" id="{6D88F1E0-0ECF-0F45-9F8B-16F8C8ACA4FB}"/>
              </a:ext>
            </a:extLst>
          </p:cNvPr>
          <p:cNvSpPr/>
          <p:nvPr/>
        </p:nvSpPr>
        <p:spPr>
          <a:xfrm>
            <a:off x="10738445" y="4253339"/>
            <a:ext cx="259288" cy="676334"/>
          </a:xfrm>
          <a:custGeom>
            <a:avLst/>
            <a:gdLst>
              <a:gd name="connsiteX0" fmla="*/ 527 w 21600"/>
              <a:gd name="connsiteY0" fmla="*/ 19691 h 21600"/>
              <a:gd name="connsiteX1" fmla="*/ 21600 w 21600"/>
              <a:gd name="connsiteY1" fmla="*/ 21600 h 21600"/>
              <a:gd name="connsiteX2" fmla="*/ 20454 w 21600"/>
              <a:gd name="connsiteY2" fmla="*/ 0 h 21600"/>
              <a:gd name="connsiteX3" fmla="*/ 0 w 21600"/>
              <a:gd name="connsiteY3" fmla="*/ 1005 h 21600"/>
              <a:gd name="connsiteX4" fmla="*/ 527 w 21600"/>
              <a:gd name="connsiteY4" fmla="*/ 19691 h 21600"/>
              <a:gd name="connsiteX0" fmla="*/ 527 w 23925"/>
              <a:gd name="connsiteY0" fmla="*/ 19691 h 22064"/>
              <a:gd name="connsiteX1" fmla="*/ 23925 w 23925"/>
              <a:gd name="connsiteY1" fmla="*/ 22064 h 22064"/>
              <a:gd name="connsiteX2" fmla="*/ 20454 w 23925"/>
              <a:gd name="connsiteY2" fmla="*/ 0 h 22064"/>
              <a:gd name="connsiteX3" fmla="*/ 0 w 23925"/>
              <a:gd name="connsiteY3" fmla="*/ 1005 h 22064"/>
              <a:gd name="connsiteX4" fmla="*/ 527 w 23925"/>
              <a:gd name="connsiteY4" fmla="*/ 19691 h 22064"/>
              <a:gd name="connsiteX0" fmla="*/ 1690 w 23925"/>
              <a:gd name="connsiteY0" fmla="*/ 20310 h 22064"/>
              <a:gd name="connsiteX1" fmla="*/ 23925 w 23925"/>
              <a:gd name="connsiteY1" fmla="*/ 22064 h 22064"/>
              <a:gd name="connsiteX2" fmla="*/ 20454 w 23925"/>
              <a:gd name="connsiteY2" fmla="*/ 0 h 22064"/>
              <a:gd name="connsiteX3" fmla="*/ 0 w 23925"/>
              <a:gd name="connsiteY3" fmla="*/ 1005 h 22064"/>
              <a:gd name="connsiteX4" fmla="*/ 1690 w 23925"/>
              <a:gd name="connsiteY4" fmla="*/ 20310 h 22064"/>
              <a:gd name="connsiteX0" fmla="*/ 1690 w 24623"/>
              <a:gd name="connsiteY0" fmla="*/ 20310 h 21987"/>
              <a:gd name="connsiteX1" fmla="*/ 24623 w 24623"/>
              <a:gd name="connsiteY1" fmla="*/ 21987 h 21987"/>
              <a:gd name="connsiteX2" fmla="*/ 20454 w 24623"/>
              <a:gd name="connsiteY2" fmla="*/ 0 h 21987"/>
              <a:gd name="connsiteX3" fmla="*/ 0 w 24623"/>
              <a:gd name="connsiteY3" fmla="*/ 1005 h 21987"/>
              <a:gd name="connsiteX4" fmla="*/ 1690 w 24623"/>
              <a:gd name="connsiteY4" fmla="*/ 20310 h 21987"/>
              <a:gd name="connsiteX0" fmla="*/ 2388 w 25321"/>
              <a:gd name="connsiteY0" fmla="*/ 20310 h 21987"/>
              <a:gd name="connsiteX1" fmla="*/ 25321 w 25321"/>
              <a:gd name="connsiteY1" fmla="*/ 21987 h 21987"/>
              <a:gd name="connsiteX2" fmla="*/ 21152 w 25321"/>
              <a:gd name="connsiteY2" fmla="*/ 0 h 21987"/>
              <a:gd name="connsiteX3" fmla="*/ 0 w 25321"/>
              <a:gd name="connsiteY3" fmla="*/ 1082 h 21987"/>
              <a:gd name="connsiteX4" fmla="*/ 2388 w 25321"/>
              <a:gd name="connsiteY4" fmla="*/ 20310 h 21987"/>
              <a:gd name="connsiteX0" fmla="*/ 2388 w 25321"/>
              <a:gd name="connsiteY0" fmla="*/ 20542 h 21987"/>
              <a:gd name="connsiteX1" fmla="*/ 25321 w 25321"/>
              <a:gd name="connsiteY1" fmla="*/ 21987 h 21987"/>
              <a:gd name="connsiteX2" fmla="*/ 21152 w 25321"/>
              <a:gd name="connsiteY2" fmla="*/ 0 h 21987"/>
              <a:gd name="connsiteX3" fmla="*/ 0 w 25321"/>
              <a:gd name="connsiteY3" fmla="*/ 1082 h 21987"/>
              <a:gd name="connsiteX4" fmla="*/ 2388 w 25321"/>
              <a:gd name="connsiteY4" fmla="*/ 20542 h 21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21" h="21987" extrusionOk="0">
                <a:moveTo>
                  <a:pt x="2388" y="20542"/>
                </a:moveTo>
                <a:lnTo>
                  <a:pt x="25321" y="21987"/>
                </a:lnTo>
                <a:lnTo>
                  <a:pt x="21152" y="0"/>
                </a:lnTo>
                <a:lnTo>
                  <a:pt x="0" y="1082"/>
                </a:lnTo>
                <a:cubicBezTo>
                  <a:pt x="176" y="7311"/>
                  <a:pt x="2212" y="14313"/>
                  <a:pt x="2388" y="20542"/>
                </a:cubicBez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6" name="Shape">
            <a:extLst>
              <a:ext uri="{FF2B5EF4-FFF2-40B4-BE49-F238E27FC236}">
                <a16:creationId xmlns:a16="http://schemas.microsoft.com/office/drawing/2014/main" id="{F8EC7FF5-E829-2941-9B13-392F29C04839}"/>
              </a:ext>
            </a:extLst>
          </p:cNvPr>
          <p:cNvSpPr/>
          <p:nvPr/>
        </p:nvSpPr>
        <p:spPr>
          <a:xfrm>
            <a:off x="10695671" y="4033110"/>
            <a:ext cx="264341" cy="145248"/>
          </a:xfrm>
          <a:custGeom>
            <a:avLst/>
            <a:gdLst/>
            <a:ahLst/>
            <a:cxnLst>
              <a:cxn ang="0">
                <a:pos x="wd2" y="hd2"/>
              </a:cxn>
              <a:cxn ang="5400000">
                <a:pos x="wd2" y="hd2"/>
              </a:cxn>
              <a:cxn ang="10800000">
                <a:pos x="wd2" y="hd2"/>
              </a:cxn>
              <a:cxn ang="16200000">
                <a:pos x="wd2" y="hd2"/>
              </a:cxn>
            </a:cxnLst>
            <a:rect l="0" t="0" r="r" b="b"/>
            <a:pathLst>
              <a:path w="21600" h="21600" extrusionOk="0">
                <a:moveTo>
                  <a:pt x="0" y="12408"/>
                </a:moveTo>
                <a:lnTo>
                  <a:pt x="12122" y="19302"/>
                </a:lnTo>
                <a:lnTo>
                  <a:pt x="21600" y="21600"/>
                </a:lnTo>
                <a:lnTo>
                  <a:pt x="21159" y="2298"/>
                </a:lnTo>
                <a:lnTo>
                  <a:pt x="12122" y="1838"/>
                </a:lnTo>
                <a:lnTo>
                  <a:pt x="1763" y="0"/>
                </a:lnTo>
                <a:lnTo>
                  <a:pt x="0" y="12408"/>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7" name="Shape">
            <a:extLst>
              <a:ext uri="{FF2B5EF4-FFF2-40B4-BE49-F238E27FC236}">
                <a16:creationId xmlns:a16="http://schemas.microsoft.com/office/drawing/2014/main" id="{F9E8A86E-C218-2B48-ABA0-E0D09C96E8A2}"/>
              </a:ext>
            </a:extLst>
          </p:cNvPr>
          <p:cNvSpPr/>
          <p:nvPr/>
        </p:nvSpPr>
        <p:spPr>
          <a:xfrm>
            <a:off x="10686608" y="3519464"/>
            <a:ext cx="285925" cy="441923"/>
          </a:xfrm>
          <a:custGeom>
            <a:avLst/>
            <a:gdLst/>
            <a:ahLst/>
            <a:cxnLst>
              <a:cxn ang="0">
                <a:pos x="wd2" y="hd2"/>
              </a:cxn>
              <a:cxn ang="5400000">
                <a:pos x="wd2" y="hd2"/>
              </a:cxn>
              <a:cxn ang="10800000">
                <a:pos x="wd2" y="hd2"/>
              </a:cxn>
              <a:cxn ang="16200000">
                <a:pos x="wd2" y="hd2"/>
              </a:cxn>
            </a:cxnLst>
            <a:rect l="0" t="0" r="r" b="b"/>
            <a:pathLst>
              <a:path w="21600" h="21600" extrusionOk="0">
                <a:moveTo>
                  <a:pt x="0" y="18881"/>
                </a:moveTo>
                <a:lnTo>
                  <a:pt x="21600" y="21600"/>
                </a:lnTo>
                <a:lnTo>
                  <a:pt x="20785" y="3927"/>
                </a:lnTo>
                <a:lnTo>
                  <a:pt x="5298" y="0"/>
                </a:lnTo>
                <a:lnTo>
                  <a:pt x="0" y="18881"/>
                </a:ln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50" name="Shape">
            <a:extLst>
              <a:ext uri="{FF2B5EF4-FFF2-40B4-BE49-F238E27FC236}">
                <a16:creationId xmlns:a16="http://schemas.microsoft.com/office/drawing/2014/main" id="{521F88FD-1553-B24C-A2C3-68AAB7C9A3AC}"/>
              </a:ext>
            </a:extLst>
          </p:cNvPr>
          <p:cNvSpPr/>
          <p:nvPr/>
        </p:nvSpPr>
        <p:spPr>
          <a:xfrm>
            <a:off x="10565461" y="3134443"/>
            <a:ext cx="1624171" cy="3721663"/>
          </a:xfrm>
          <a:custGeom>
            <a:avLst/>
            <a:gdLst/>
            <a:ahLst/>
            <a:cxnLst>
              <a:cxn ang="0">
                <a:pos x="wd2" y="hd2"/>
              </a:cxn>
              <a:cxn ang="5400000">
                <a:pos x="wd2" y="hd2"/>
              </a:cxn>
              <a:cxn ang="10800000">
                <a:pos x="wd2" y="hd2"/>
              </a:cxn>
              <a:cxn ang="16200000">
                <a:pos x="wd2" y="hd2"/>
              </a:cxn>
            </a:cxnLst>
            <a:rect l="0" t="0" r="r" b="b"/>
            <a:pathLst>
              <a:path w="21600" h="21600" extrusionOk="0">
                <a:moveTo>
                  <a:pt x="19274" y="19910"/>
                </a:moveTo>
                <a:lnTo>
                  <a:pt x="19155" y="16111"/>
                </a:lnTo>
                <a:lnTo>
                  <a:pt x="20986" y="16018"/>
                </a:lnTo>
                <a:lnTo>
                  <a:pt x="21588" y="15987"/>
                </a:lnTo>
                <a:lnTo>
                  <a:pt x="21588" y="8726"/>
                </a:lnTo>
                <a:lnTo>
                  <a:pt x="21494" y="8731"/>
                </a:lnTo>
                <a:cubicBezTo>
                  <a:pt x="21529" y="8679"/>
                  <a:pt x="21553" y="8628"/>
                  <a:pt x="21588" y="8576"/>
                </a:cubicBezTo>
                <a:lnTo>
                  <a:pt x="21588" y="7386"/>
                </a:lnTo>
                <a:cubicBezTo>
                  <a:pt x="21092" y="7081"/>
                  <a:pt x="20053" y="6839"/>
                  <a:pt x="18990" y="6906"/>
                </a:cubicBezTo>
                <a:cubicBezTo>
                  <a:pt x="17538" y="7004"/>
                  <a:pt x="17821" y="8097"/>
                  <a:pt x="18388" y="8839"/>
                </a:cubicBezTo>
                <a:lnTo>
                  <a:pt x="15424" y="8942"/>
                </a:lnTo>
                <a:cubicBezTo>
                  <a:pt x="15518" y="7602"/>
                  <a:pt x="16156" y="6324"/>
                  <a:pt x="18789" y="5221"/>
                </a:cubicBezTo>
                <a:cubicBezTo>
                  <a:pt x="19958" y="5561"/>
                  <a:pt x="20880" y="5896"/>
                  <a:pt x="21600" y="6241"/>
                </a:cubicBezTo>
                <a:lnTo>
                  <a:pt x="21600" y="3118"/>
                </a:lnTo>
                <a:cubicBezTo>
                  <a:pt x="21045" y="2866"/>
                  <a:pt x="20525" y="2603"/>
                  <a:pt x="20029" y="2330"/>
                </a:cubicBezTo>
                <a:cubicBezTo>
                  <a:pt x="19474" y="2360"/>
                  <a:pt x="18695" y="2464"/>
                  <a:pt x="17868" y="2592"/>
                </a:cubicBezTo>
                <a:lnTo>
                  <a:pt x="17526" y="1304"/>
                </a:lnTo>
                <a:lnTo>
                  <a:pt x="19002" y="1211"/>
                </a:lnTo>
                <a:lnTo>
                  <a:pt x="18872" y="871"/>
                </a:lnTo>
                <a:lnTo>
                  <a:pt x="17360" y="964"/>
                </a:lnTo>
                <a:lnTo>
                  <a:pt x="16876" y="0"/>
                </a:lnTo>
                <a:lnTo>
                  <a:pt x="16368" y="62"/>
                </a:lnTo>
                <a:lnTo>
                  <a:pt x="16699" y="995"/>
                </a:lnTo>
                <a:lnTo>
                  <a:pt x="15140" y="1057"/>
                </a:lnTo>
                <a:lnTo>
                  <a:pt x="15612" y="1484"/>
                </a:lnTo>
                <a:lnTo>
                  <a:pt x="16935" y="1335"/>
                </a:lnTo>
                <a:lnTo>
                  <a:pt x="17360" y="2670"/>
                </a:lnTo>
                <a:cubicBezTo>
                  <a:pt x="16593" y="2793"/>
                  <a:pt x="15813" y="2927"/>
                  <a:pt x="15117" y="3046"/>
                </a:cubicBezTo>
                <a:cubicBezTo>
                  <a:pt x="14491" y="5169"/>
                  <a:pt x="10145" y="8906"/>
                  <a:pt x="6283" y="10571"/>
                </a:cubicBezTo>
                <a:lnTo>
                  <a:pt x="9483" y="10674"/>
                </a:lnTo>
                <a:lnTo>
                  <a:pt x="10298" y="13235"/>
                </a:lnTo>
                <a:cubicBezTo>
                  <a:pt x="8739" y="12859"/>
                  <a:pt x="7369" y="12390"/>
                  <a:pt x="6389" y="11699"/>
                </a:cubicBezTo>
                <a:cubicBezTo>
                  <a:pt x="5621" y="12792"/>
                  <a:pt x="2161" y="14575"/>
                  <a:pt x="0" y="15245"/>
                </a:cubicBezTo>
                <a:lnTo>
                  <a:pt x="1866" y="15539"/>
                </a:lnTo>
                <a:lnTo>
                  <a:pt x="3425" y="21600"/>
                </a:lnTo>
                <a:lnTo>
                  <a:pt x="19321" y="21600"/>
                </a:lnTo>
                <a:lnTo>
                  <a:pt x="19274" y="19910"/>
                </a:lnTo>
                <a:close/>
                <a:moveTo>
                  <a:pt x="6932" y="16096"/>
                </a:moveTo>
                <a:lnTo>
                  <a:pt x="7239" y="17863"/>
                </a:lnTo>
                <a:lnTo>
                  <a:pt x="5350" y="17765"/>
                </a:lnTo>
                <a:cubicBezTo>
                  <a:pt x="5480" y="17183"/>
                  <a:pt x="5893" y="16621"/>
                  <a:pt x="6932" y="16096"/>
                </a:cubicBezTo>
                <a:close/>
                <a:moveTo>
                  <a:pt x="5373" y="19863"/>
                </a:moveTo>
                <a:cubicBezTo>
                  <a:pt x="5385" y="19286"/>
                  <a:pt x="5267" y="18719"/>
                  <a:pt x="5291" y="18173"/>
                </a:cubicBezTo>
                <a:lnTo>
                  <a:pt x="7310" y="18245"/>
                </a:lnTo>
                <a:lnTo>
                  <a:pt x="7582" y="19822"/>
                </a:lnTo>
                <a:lnTo>
                  <a:pt x="5373" y="19863"/>
                </a:lnTo>
                <a:close/>
                <a:moveTo>
                  <a:pt x="7983" y="16410"/>
                </a:moveTo>
                <a:cubicBezTo>
                  <a:pt x="9164" y="16920"/>
                  <a:pt x="9814" y="17425"/>
                  <a:pt x="10180" y="18018"/>
                </a:cubicBezTo>
                <a:lnTo>
                  <a:pt x="8231" y="17920"/>
                </a:lnTo>
                <a:lnTo>
                  <a:pt x="7983" y="16410"/>
                </a:lnTo>
                <a:close/>
                <a:moveTo>
                  <a:pt x="8550" y="19801"/>
                </a:moveTo>
                <a:lnTo>
                  <a:pt x="8302" y="18281"/>
                </a:lnTo>
                <a:lnTo>
                  <a:pt x="10381" y="18358"/>
                </a:lnTo>
                <a:cubicBezTo>
                  <a:pt x="10570" y="18776"/>
                  <a:pt x="10664" y="19234"/>
                  <a:pt x="10747" y="19760"/>
                </a:cubicBezTo>
                <a:lnTo>
                  <a:pt x="8550" y="19801"/>
                </a:lnTo>
                <a:close/>
                <a:moveTo>
                  <a:pt x="21246" y="9292"/>
                </a:moveTo>
                <a:cubicBezTo>
                  <a:pt x="21258" y="9246"/>
                  <a:pt x="21269" y="9195"/>
                  <a:pt x="21281" y="9148"/>
                </a:cubicBezTo>
                <a:lnTo>
                  <a:pt x="21376" y="9143"/>
                </a:lnTo>
                <a:lnTo>
                  <a:pt x="21458" y="10055"/>
                </a:lnTo>
                <a:cubicBezTo>
                  <a:pt x="21305" y="9844"/>
                  <a:pt x="21198" y="9576"/>
                  <a:pt x="21246" y="9292"/>
                </a:cubicBezTo>
                <a:close/>
                <a:moveTo>
                  <a:pt x="20620" y="7437"/>
                </a:moveTo>
                <a:cubicBezTo>
                  <a:pt x="20844" y="7432"/>
                  <a:pt x="21021" y="7561"/>
                  <a:pt x="21045" y="7751"/>
                </a:cubicBezTo>
                <a:cubicBezTo>
                  <a:pt x="21069" y="7942"/>
                  <a:pt x="20939" y="8112"/>
                  <a:pt x="20714" y="8117"/>
                </a:cubicBezTo>
                <a:cubicBezTo>
                  <a:pt x="20490" y="8123"/>
                  <a:pt x="20325" y="8040"/>
                  <a:pt x="20301" y="7855"/>
                </a:cubicBezTo>
                <a:cubicBezTo>
                  <a:pt x="20277" y="7669"/>
                  <a:pt x="20395" y="7442"/>
                  <a:pt x="20620" y="7437"/>
                </a:cubicBezTo>
                <a:close/>
                <a:moveTo>
                  <a:pt x="21494" y="10431"/>
                </a:moveTo>
                <a:lnTo>
                  <a:pt x="21541" y="10952"/>
                </a:lnTo>
                <a:lnTo>
                  <a:pt x="19876" y="10973"/>
                </a:lnTo>
                <a:lnTo>
                  <a:pt x="19781" y="9885"/>
                </a:lnTo>
                <a:cubicBezTo>
                  <a:pt x="20419" y="10184"/>
                  <a:pt x="21080" y="10354"/>
                  <a:pt x="21494" y="10431"/>
                </a:cubicBezTo>
                <a:close/>
                <a:moveTo>
                  <a:pt x="19439" y="7288"/>
                </a:moveTo>
                <a:cubicBezTo>
                  <a:pt x="19663" y="7282"/>
                  <a:pt x="19829" y="7365"/>
                  <a:pt x="19852" y="7550"/>
                </a:cubicBezTo>
                <a:cubicBezTo>
                  <a:pt x="19876" y="7736"/>
                  <a:pt x="19758" y="7958"/>
                  <a:pt x="19533" y="7963"/>
                </a:cubicBezTo>
                <a:cubicBezTo>
                  <a:pt x="19309" y="7968"/>
                  <a:pt x="19132" y="7839"/>
                  <a:pt x="19108" y="7648"/>
                </a:cubicBezTo>
                <a:cubicBezTo>
                  <a:pt x="19073" y="7468"/>
                  <a:pt x="19214" y="7293"/>
                  <a:pt x="19439" y="7288"/>
                </a:cubicBezTo>
                <a:close/>
                <a:moveTo>
                  <a:pt x="15884" y="11194"/>
                </a:moveTo>
                <a:lnTo>
                  <a:pt x="15908" y="9344"/>
                </a:lnTo>
                <a:lnTo>
                  <a:pt x="17443" y="9287"/>
                </a:lnTo>
                <a:lnTo>
                  <a:pt x="17585" y="11163"/>
                </a:lnTo>
                <a:lnTo>
                  <a:pt x="15884" y="11194"/>
                </a:lnTo>
                <a:close/>
                <a:moveTo>
                  <a:pt x="17974" y="9267"/>
                </a:moveTo>
                <a:lnTo>
                  <a:pt x="18742" y="9241"/>
                </a:lnTo>
                <a:cubicBezTo>
                  <a:pt x="18884" y="9370"/>
                  <a:pt x="19049" y="9488"/>
                  <a:pt x="19214" y="9597"/>
                </a:cubicBezTo>
                <a:lnTo>
                  <a:pt x="19474" y="11091"/>
                </a:lnTo>
                <a:lnTo>
                  <a:pt x="18069" y="11091"/>
                </a:lnTo>
                <a:lnTo>
                  <a:pt x="17974" y="9267"/>
                </a:ln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51" name="Shape">
            <a:extLst>
              <a:ext uri="{FF2B5EF4-FFF2-40B4-BE49-F238E27FC236}">
                <a16:creationId xmlns:a16="http://schemas.microsoft.com/office/drawing/2014/main" id="{3B356A5C-0CFA-4441-878E-DFAB78211A77}"/>
              </a:ext>
            </a:extLst>
          </p:cNvPr>
          <p:cNvSpPr/>
          <p:nvPr/>
        </p:nvSpPr>
        <p:spPr>
          <a:xfrm>
            <a:off x="8745034" y="6384570"/>
            <a:ext cx="3443713" cy="473430"/>
          </a:xfrm>
          <a:custGeom>
            <a:avLst/>
            <a:gdLst/>
            <a:ahLst/>
            <a:cxnLst>
              <a:cxn ang="0">
                <a:pos x="wd2" y="hd2"/>
              </a:cxn>
              <a:cxn ang="5400000">
                <a:pos x="wd2" y="hd2"/>
              </a:cxn>
              <a:cxn ang="10800000">
                <a:pos x="wd2" y="hd2"/>
              </a:cxn>
              <a:cxn ang="16200000">
                <a:pos x="wd2" y="hd2"/>
              </a:cxn>
            </a:cxnLst>
            <a:rect l="0" t="0" r="r" b="b"/>
            <a:pathLst>
              <a:path w="21600" h="21325" extrusionOk="0">
                <a:moveTo>
                  <a:pt x="21600" y="21325"/>
                </a:moveTo>
                <a:lnTo>
                  <a:pt x="21600" y="8965"/>
                </a:lnTo>
                <a:cubicBezTo>
                  <a:pt x="21260" y="7965"/>
                  <a:pt x="20915" y="7005"/>
                  <a:pt x="20547" y="6645"/>
                </a:cubicBezTo>
                <a:cubicBezTo>
                  <a:pt x="20113" y="6205"/>
                  <a:pt x="19684" y="5925"/>
                  <a:pt x="19272" y="4885"/>
                </a:cubicBezTo>
                <a:cubicBezTo>
                  <a:pt x="18932" y="4005"/>
                  <a:pt x="18620" y="1805"/>
                  <a:pt x="18258" y="1565"/>
                </a:cubicBezTo>
                <a:cubicBezTo>
                  <a:pt x="17790" y="1245"/>
                  <a:pt x="17339" y="2725"/>
                  <a:pt x="16866" y="2405"/>
                </a:cubicBezTo>
                <a:cubicBezTo>
                  <a:pt x="16426" y="2085"/>
                  <a:pt x="16047" y="325"/>
                  <a:pt x="15607" y="45"/>
                </a:cubicBezTo>
                <a:cubicBezTo>
                  <a:pt x="15083" y="-275"/>
                  <a:pt x="14660" y="1165"/>
                  <a:pt x="14186" y="2325"/>
                </a:cubicBezTo>
                <a:cubicBezTo>
                  <a:pt x="13780" y="3325"/>
                  <a:pt x="13345" y="3965"/>
                  <a:pt x="12905" y="3925"/>
                </a:cubicBezTo>
                <a:cubicBezTo>
                  <a:pt x="12438" y="3885"/>
                  <a:pt x="11975" y="2805"/>
                  <a:pt x="11502" y="3085"/>
                </a:cubicBezTo>
                <a:cubicBezTo>
                  <a:pt x="10995" y="3405"/>
                  <a:pt x="10488" y="3725"/>
                  <a:pt x="9981" y="4125"/>
                </a:cubicBezTo>
                <a:cubicBezTo>
                  <a:pt x="9764" y="4285"/>
                  <a:pt x="9547" y="4085"/>
                  <a:pt x="9330" y="4205"/>
                </a:cubicBezTo>
                <a:cubicBezTo>
                  <a:pt x="9068" y="4365"/>
                  <a:pt x="8817" y="4845"/>
                  <a:pt x="8572" y="5365"/>
                </a:cubicBezTo>
                <a:cubicBezTo>
                  <a:pt x="8132" y="6285"/>
                  <a:pt x="7714" y="7445"/>
                  <a:pt x="7246" y="7205"/>
                </a:cubicBezTo>
                <a:cubicBezTo>
                  <a:pt x="6745" y="6965"/>
                  <a:pt x="6294" y="6125"/>
                  <a:pt x="5793" y="6885"/>
                </a:cubicBezTo>
                <a:cubicBezTo>
                  <a:pt x="5564" y="7245"/>
                  <a:pt x="5336" y="7645"/>
                  <a:pt x="5102" y="7685"/>
                </a:cubicBezTo>
                <a:cubicBezTo>
                  <a:pt x="4885" y="7725"/>
                  <a:pt x="4673" y="7365"/>
                  <a:pt x="4461" y="7725"/>
                </a:cubicBezTo>
                <a:cubicBezTo>
                  <a:pt x="4033" y="8445"/>
                  <a:pt x="3632" y="10565"/>
                  <a:pt x="3242" y="11925"/>
                </a:cubicBezTo>
                <a:cubicBezTo>
                  <a:pt x="2818" y="13365"/>
                  <a:pt x="2356" y="14125"/>
                  <a:pt x="1933" y="15565"/>
                </a:cubicBezTo>
                <a:cubicBezTo>
                  <a:pt x="1576" y="16805"/>
                  <a:pt x="1231" y="19005"/>
                  <a:pt x="819" y="19365"/>
                </a:cubicBezTo>
                <a:cubicBezTo>
                  <a:pt x="540" y="19605"/>
                  <a:pt x="345" y="19325"/>
                  <a:pt x="106" y="20685"/>
                </a:cubicBezTo>
                <a:cubicBezTo>
                  <a:pt x="72" y="20885"/>
                  <a:pt x="33" y="21085"/>
                  <a:pt x="0" y="21325"/>
                </a:cubicBezTo>
                <a:lnTo>
                  <a:pt x="21600" y="21325"/>
                </a:ln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52" name="Shape">
            <a:extLst>
              <a:ext uri="{FF2B5EF4-FFF2-40B4-BE49-F238E27FC236}">
                <a16:creationId xmlns:a16="http://schemas.microsoft.com/office/drawing/2014/main" id="{58FF1F83-1688-5149-B98E-97F8B7F3D74A}"/>
              </a:ext>
            </a:extLst>
          </p:cNvPr>
          <p:cNvSpPr/>
          <p:nvPr/>
        </p:nvSpPr>
        <p:spPr>
          <a:xfrm>
            <a:off x="7084451" y="5683039"/>
            <a:ext cx="911075" cy="1173319"/>
          </a:xfrm>
          <a:custGeom>
            <a:avLst/>
            <a:gdLst/>
            <a:ahLst/>
            <a:cxnLst>
              <a:cxn ang="0">
                <a:pos x="wd2" y="hd2"/>
              </a:cxn>
              <a:cxn ang="5400000">
                <a:pos x="wd2" y="hd2"/>
              </a:cxn>
              <a:cxn ang="10800000">
                <a:pos x="wd2" y="hd2"/>
              </a:cxn>
              <a:cxn ang="16200000">
                <a:pos x="wd2" y="hd2"/>
              </a:cxn>
            </a:cxnLst>
            <a:rect l="0" t="0" r="r" b="b"/>
            <a:pathLst>
              <a:path w="21247" h="21556" extrusionOk="0">
                <a:moveTo>
                  <a:pt x="2947" y="13725"/>
                </a:moveTo>
                <a:cubicBezTo>
                  <a:pt x="3465" y="15242"/>
                  <a:pt x="3340" y="16825"/>
                  <a:pt x="3941" y="18326"/>
                </a:cubicBezTo>
                <a:cubicBezTo>
                  <a:pt x="4396" y="19419"/>
                  <a:pt x="4997" y="20463"/>
                  <a:pt x="5432" y="21556"/>
                </a:cubicBezTo>
                <a:lnTo>
                  <a:pt x="13343" y="21556"/>
                </a:lnTo>
                <a:cubicBezTo>
                  <a:pt x="12742" y="20740"/>
                  <a:pt x="11603" y="19239"/>
                  <a:pt x="11955" y="18571"/>
                </a:cubicBezTo>
                <a:cubicBezTo>
                  <a:pt x="12204" y="18114"/>
                  <a:pt x="13260" y="17804"/>
                  <a:pt x="13799" y="17673"/>
                </a:cubicBezTo>
                <a:cubicBezTo>
                  <a:pt x="14461" y="17526"/>
                  <a:pt x="15124" y="17575"/>
                  <a:pt x="15807" y="17559"/>
                </a:cubicBezTo>
                <a:cubicBezTo>
                  <a:pt x="16760" y="17526"/>
                  <a:pt x="17651" y="17396"/>
                  <a:pt x="18293" y="16792"/>
                </a:cubicBezTo>
                <a:cubicBezTo>
                  <a:pt x="19017" y="16123"/>
                  <a:pt x="19059" y="15259"/>
                  <a:pt x="19162" y="14443"/>
                </a:cubicBezTo>
                <a:cubicBezTo>
                  <a:pt x="19287" y="13448"/>
                  <a:pt x="19577" y="12485"/>
                  <a:pt x="19328" y="11490"/>
                </a:cubicBezTo>
                <a:cubicBezTo>
                  <a:pt x="19307" y="11409"/>
                  <a:pt x="19204" y="11343"/>
                  <a:pt x="19100" y="11360"/>
                </a:cubicBezTo>
                <a:cubicBezTo>
                  <a:pt x="17402" y="11458"/>
                  <a:pt x="16201" y="12436"/>
                  <a:pt x="15062" y="13334"/>
                </a:cubicBezTo>
                <a:cubicBezTo>
                  <a:pt x="14316" y="13937"/>
                  <a:pt x="13488" y="14688"/>
                  <a:pt x="12308" y="14361"/>
                </a:cubicBezTo>
                <a:cubicBezTo>
                  <a:pt x="11127" y="14035"/>
                  <a:pt x="10485" y="12877"/>
                  <a:pt x="10858" y="11947"/>
                </a:cubicBezTo>
                <a:cubicBezTo>
                  <a:pt x="11127" y="11262"/>
                  <a:pt x="12038" y="10903"/>
                  <a:pt x="12432" y="10283"/>
                </a:cubicBezTo>
                <a:cubicBezTo>
                  <a:pt x="12722" y="9826"/>
                  <a:pt x="12763" y="9337"/>
                  <a:pt x="13447" y="9125"/>
                </a:cubicBezTo>
                <a:cubicBezTo>
                  <a:pt x="13840" y="8994"/>
                  <a:pt x="14233" y="9059"/>
                  <a:pt x="14648" y="9010"/>
                </a:cubicBezTo>
                <a:cubicBezTo>
                  <a:pt x="15828" y="8831"/>
                  <a:pt x="16698" y="8129"/>
                  <a:pt x="17982" y="8325"/>
                </a:cubicBezTo>
                <a:cubicBezTo>
                  <a:pt x="18976" y="8488"/>
                  <a:pt x="20053" y="8847"/>
                  <a:pt x="20840" y="9369"/>
                </a:cubicBezTo>
                <a:cubicBezTo>
                  <a:pt x="21068" y="9516"/>
                  <a:pt x="21399" y="9271"/>
                  <a:pt x="21171" y="9108"/>
                </a:cubicBezTo>
                <a:cubicBezTo>
                  <a:pt x="19266" y="7803"/>
                  <a:pt x="17050" y="5894"/>
                  <a:pt x="14233" y="6384"/>
                </a:cubicBezTo>
                <a:cubicBezTo>
                  <a:pt x="11914" y="6792"/>
                  <a:pt x="9450" y="7917"/>
                  <a:pt x="8559" y="9647"/>
                </a:cubicBezTo>
                <a:cubicBezTo>
                  <a:pt x="8663" y="8211"/>
                  <a:pt x="9429" y="6710"/>
                  <a:pt x="10775" y="5878"/>
                </a:cubicBezTo>
                <a:cubicBezTo>
                  <a:pt x="11686" y="5323"/>
                  <a:pt x="12411" y="4361"/>
                  <a:pt x="13405" y="3953"/>
                </a:cubicBezTo>
                <a:cubicBezTo>
                  <a:pt x="14441" y="3529"/>
                  <a:pt x="15725" y="3676"/>
                  <a:pt x="16864" y="3545"/>
                </a:cubicBezTo>
                <a:cubicBezTo>
                  <a:pt x="17009" y="3529"/>
                  <a:pt x="17071" y="3366"/>
                  <a:pt x="17009" y="3284"/>
                </a:cubicBezTo>
                <a:cubicBezTo>
                  <a:pt x="16387" y="2305"/>
                  <a:pt x="14689" y="2240"/>
                  <a:pt x="13467" y="2175"/>
                </a:cubicBezTo>
                <a:cubicBezTo>
                  <a:pt x="11873" y="2109"/>
                  <a:pt x="10257" y="2273"/>
                  <a:pt x="8994" y="3105"/>
                </a:cubicBezTo>
                <a:cubicBezTo>
                  <a:pt x="8186" y="3627"/>
                  <a:pt x="7959" y="4606"/>
                  <a:pt x="7110" y="5030"/>
                </a:cubicBezTo>
                <a:cubicBezTo>
                  <a:pt x="6571" y="5307"/>
                  <a:pt x="5991" y="5291"/>
                  <a:pt x="5577" y="5748"/>
                </a:cubicBezTo>
                <a:cubicBezTo>
                  <a:pt x="4707" y="6661"/>
                  <a:pt x="4914" y="8015"/>
                  <a:pt x="4790" y="9108"/>
                </a:cubicBezTo>
                <a:cubicBezTo>
                  <a:pt x="2988" y="7999"/>
                  <a:pt x="3340" y="5927"/>
                  <a:pt x="4500" y="4557"/>
                </a:cubicBezTo>
                <a:cubicBezTo>
                  <a:pt x="5018" y="3937"/>
                  <a:pt x="5556" y="3349"/>
                  <a:pt x="6033" y="2697"/>
                </a:cubicBezTo>
                <a:cubicBezTo>
                  <a:pt x="6716" y="1783"/>
                  <a:pt x="7275" y="1277"/>
                  <a:pt x="8663" y="1131"/>
                </a:cubicBezTo>
                <a:cubicBezTo>
                  <a:pt x="8849" y="1114"/>
                  <a:pt x="8891" y="902"/>
                  <a:pt x="8766" y="821"/>
                </a:cubicBezTo>
                <a:cubicBezTo>
                  <a:pt x="8042" y="299"/>
                  <a:pt x="6592" y="-44"/>
                  <a:pt x="5618" y="5"/>
                </a:cubicBezTo>
                <a:cubicBezTo>
                  <a:pt x="5121" y="38"/>
                  <a:pt x="4749" y="233"/>
                  <a:pt x="4438" y="527"/>
                </a:cubicBezTo>
                <a:cubicBezTo>
                  <a:pt x="3837" y="1114"/>
                  <a:pt x="3340" y="1946"/>
                  <a:pt x="2947" y="2632"/>
                </a:cubicBezTo>
                <a:cubicBezTo>
                  <a:pt x="2553" y="3300"/>
                  <a:pt x="2264" y="4018"/>
                  <a:pt x="1704" y="4622"/>
                </a:cubicBezTo>
                <a:cubicBezTo>
                  <a:pt x="1249" y="5111"/>
                  <a:pt x="607" y="5487"/>
                  <a:pt x="337" y="6058"/>
                </a:cubicBezTo>
                <a:cubicBezTo>
                  <a:pt x="-201" y="7183"/>
                  <a:pt x="-35" y="8668"/>
                  <a:pt x="420" y="9793"/>
                </a:cubicBezTo>
                <a:cubicBezTo>
                  <a:pt x="1041" y="11229"/>
                  <a:pt x="2450" y="12273"/>
                  <a:pt x="2947" y="13725"/>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2743200" cy="365125"/>
          </a:xfrm>
        </p:spPr>
        <p:txBody>
          <a:bodyPr/>
          <a:lstStyle/>
          <a:p>
            <a:r>
              <a:rPr lang="en-US" dirty="0"/>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
        <p:nvSpPr>
          <p:cNvPr id="54" name="Freeform 53">
            <a:extLst>
              <a:ext uri="{FF2B5EF4-FFF2-40B4-BE49-F238E27FC236}">
                <a16:creationId xmlns:a16="http://schemas.microsoft.com/office/drawing/2014/main" id="{C5CA6345-61A7-5247-8D8C-6FC0D83C65C4}"/>
              </a:ext>
            </a:extLst>
          </p:cNvPr>
          <p:cNvSpPr>
            <a:spLocks noGrp="1"/>
          </p:cNvSpPr>
          <p:nvPr>
            <p:ph type="pic" sz="quarter" idx="14"/>
          </p:nvPr>
        </p:nvSpPr>
        <p:spPr>
          <a:xfrm>
            <a:off x="7359735" y="3667250"/>
            <a:ext cx="3394876" cy="2578790"/>
          </a:xfrm>
          <a:custGeom>
            <a:avLst/>
            <a:gdLst>
              <a:gd name="connsiteX0" fmla="*/ 3256409 w 3394876"/>
              <a:gd name="connsiteY0" fmla="*/ 0 h 2578790"/>
              <a:gd name="connsiteX1" fmla="*/ 3233305 w 3394876"/>
              <a:gd name="connsiteY1" fmla="*/ 148281 h 2578790"/>
              <a:gd name="connsiteX2" fmla="*/ 3092009 w 3394876"/>
              <a:gd name="connsiteY2" fmla="*/ 175859 h 2578790"/>
              <a:gd name="connsiteX3" fmla="*/ 2717315 w 3394876"/>
              <a:gd name="connsiteY3" fmla="*/ 248686 h 2578790"/>
              <a:gd name="connsiteX4" fmla="*/ 3075192 w 3394876"/>
              <a:gd name="connsiteY4" fmla="*/ 380969 h 2578790"/>
              <a:gd name="connsiteX5" fmla="*/ 3125801 w 3394876"/>
              <a:gd name="connsiteY5" fmla="*/ 399593 h 2578790"/>
              <a:gd name="connsiteX6" fmla="*/ 2976646 w 3394876"/>
              <a:gd name="connsiteY6" fmla="*/ 440424 h 2578790"/>
              <a:gd name="connsiteX7" fmla="*/ 2542385 w 3394876"/>
              <a:gd name="connsiteY7" fmla="*/ 558619 h 2578790"/>
              <a:gd name="connsiteX8" fmla="*/ 2983719 w 3394876"/>
              <a:gd name="connsiteY8" fmla="*/ 647324 h 2578790"/>
              <a:gd name="connsiteX9" fmla="*/ 3281242 w 3394876"/>
              <a:gd name="connsiteY9" fmla="*/ 707735 h 2578790"/>
              <a:gd name="connsiteX10" fmla="*/ 3301674 w 3394876"/>
              <a:gd name="connsiteY10" fmla="*/ 1133116 h 2578790"/>
              <a:gd name="connsiteX11" fmla="*/ 3123129 w 3394876"/>
              <a:gd name="connsiteY11" fmla="*/ 1177528 h 2578790"/>
              <a:gd name="connsiteX12" fmla="*/ 2807845 w 3394876"/>
              <a:gd name="connsiteY12" fmla="*/ 1256563 h 2578790"/>
              <a:gd name="connsiteX13" fmla="*/ 3108983 w 3394876"/>
              <a:gd name="connsiteY13" fmla="*/ 1379056 h 2578790"/>
              <a:gd name="connsiteX14" fmla="*/ 3308747 w 3394876"/>
              <a:gd name="connsiteY14" fmla="*/ 1460837 h 2578790"/>
              <a:gd name="connsiteX15" fmla="*/ 3315033 w 3394876"/>
              <a:gd name="connsiteY15" fmla="*/ 1734236 h 2578790"/>
              <a:gd name="connsiteX16" fmla="*/ 3016567 w 3394876"/>
              <a:gd name="connsiteY16" fmla="*/ 1826643 h 2578790"/>
              <a:gd name="connsiteX17" fmla="*/ 2443839 w 3394876"/>
              <a:gd name="connsiteY17" fmla="*/ 2004293 h 2578790"/>
              <a:gd name="connsiteX18" fmla="*/ 3043286 w 3394876"/>
              <a:gd name="connsiteY18" fmla="*/ 2035334 h 2578790"/>
              <a:gd name="connsiteX19" fmla="*/ 3333580 w 3394876"/>
              <a:gd name="connsiteY19" fmla="*/ 2050377 h 2578790"/>
              <a:gd name="connsiteX20" fmla="*/ 3394876 w 3394876"/>
              <a:gd name="connsiteY20" fmla="*/ 2358518 h 2578790"/>
              <a:gd name="connsiteX21" fmla="*/ 2635587 w 3394876"/>
              <a:gd name="connsiteY21" fmla="*/ 2327477 h 2578790"/>
              <a:gd name="connsiteX22" fmla="*/ 134066 w 3394876"/>
              <a:gd name="connsiteY22" fmla="*/ 2578790 h 2578790"/>
              <a:gd name="connsiteX23" fmla="*/ 132338 w 3394876"/>
              <a:gd name="connsiteY23" fmla="*/ 2116996 h 2578790"/>
              <a:gd name="connsiteX24" fmla="*/ 410214 w 3394876"/>
              <a:gd name="connsiteY24" fmla="*/ 2058376 h 2578790"/>
              <a:gd name="connsiteX25" fmla="*/ 1166831 w 3394876"/>
              <a:gd name="connsiteY25" fmla="*/ 1899470 h 2578790"/>
              <a:gd name="connsiteX26" fmla="*/ 395126 w 3394876"/>
              <a:gd name="connsiteY26" fmla="*/ 1848014 h 2578790"/>
              <a:gd name="connsiteX27" fmla="*/ 145697 w 3394876"/>
              <a:gd name="connsiteY27" fmla="*/ 1831060 h 2578790"/>
              <a:gd name="connsiteX28" fmla="*/ 118978 w 3394876"/>
              <a:gd name="connsiteY28" fmla="*/ 1576166 h 2578790"/>
              <a:gd name="connsiteX29" fmla="*/ 182946 w 3394876"/>
              <a:gd name="connsiteY29" fmla="*/ 1523874 h 2578790"/>
              <a:gd name="connsiteX30" fmla="*/ 336502 w 3394876"/>
              <a:gd name="connsiteY30" fmla="*/ 1398636 h 2578790"/>
              <a:gd name="connsiteX31" fmla="*/ 209508 w 3394876"/>
              <a:gd name="connsiteY31" fmla="*/ 1358640 h 2578790"/>
              <a:gd name="connsiteX32" fmla="*/ 319684 w 3394876"/>
              <a:gd name="connsiteY32" fmla="*/ 1332853 h 2578790"/>
              <a:gd name="connsiteX33" fmla="*/ 972412 w 3394876"/>
              <a:gd name="connsiteY33" fmla="*/ 1180155 h 2578790"/>
              <a:gd name="connsiteX34" fmla="*/ 304596 w 3394876"/>
              <a:gd name="connsiteY34" fmla="*/ 1123326 h 2578790"/>
              <a:gd name="connsiteX35" fmla="*/ 86130 w 3394876"/>
              <a:gd name="connsiteY35" fmla="*/ 1104701 h 2578790"/>
              <a:gd name="connsiteX36" fmla="*/ 64754 w 3394876"/>
              <a:gd name="connsiteY36" fmla="*/ 902219 h 2578790"/>
              <a:gd name="connsiteX37" fmla="*/ 239842 w 3394876"/>
              <a:gd name="connsiteY37" fmla="*/ 814349 h 2578790"/>
              <a:gd name="connsiteX38" fmla="*/ 673160 w 3394876"/>
              <a:gd name="connsiteY38" fmla="*/ 594913 h 2578790"/>
              <a:gd name="connsiteX39" fmla="*/ 188290 w 3394876"/>
              <a:gd name="connsiteY39" fmla="*/ 612702 h 2578790"/>
              <a:gd name="connsiteX40" fmla="*/ 7073 w 3394876"/>
              <a:gd name="connsiteY40" fmla="*/ 618910 h 2578790"/>
              <a:gd name="connsiteX41" fmla="*/ 0 w 3394876"/>
              <a:gd name="connsiteY41" fmla="*/ 480419 h 2578790"/>
              <a:gd name="connsiteX42" fmla="*/ 1006047 w 3394876"/>
              <a:gd name="connsiteY42" fmla="*/ 393385 h 2578790"/>
              <a:gd name="connsiteX43" fmla="*/ 1157087 w 3394876"/>
              <a:gd name="connsiteY43" fmla="*/ 519459 h 2578790"/>
              <a:gd name="connsiteX44" fmla="*/ 1191664 w 3394876"/>
              <a:gd name="connsiteY44" fmla="*/ 548829 h 2578790"/>
              <a:gd name="connsiteX45" fmla="*/ 1236929 w 3394876"/>
              <a:gd name="connsiteY45" fmla="*/ 544411 h 2578790"/>
              <a:gd name="connsiteX46" fmla="*/ 1370210 w 3394876"/>
              <a:gd name="connsiteY46" fmla="*/ 530085 h 2578790"/>
              <a:gd name="connsiteX47" fmla="*/ 1460740 w 3394876"/>
              <a:gd name="connsiteY47" fmla="*/ 520414 h 2578790"/>
              <a:gd name="connsiteX48" fmla="*/ 1466083 w 3394876"/>
              <a:gd name="connsiteY48" fmla="*/ 429798 h 2578790"/>
              <a:gd name="connsiteX49" fmla="*/ 1472370 w 3394876"/>
              <a:gd name="connsiteY49" fmla="*/ 312559 h 2578790"/>
              <a:gd name="connsiteX50" fmla="*/ 2399360 w 3394876"/>
              <a:gd name="connsiteY50" fmla="*/ 269102 h 2578790"/>
              <a:gd name="connsiteX51" fmla="*/ 2413663 w 3394876"/>
              <a:gd name="connsiteY51" fmla="*/ 268147 h 2578790"/>
              <a:gd name="connsiteX52" fmla="*/ 2426865 w 3394876"/>
              <a:gd name="connsiteY52" fmla="*/ 263729 h 2578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394876" h="2578790">
                <a:moveTo>
                  <a:pt x="3256409" y="0"/>
                </a:moveTo>
                <a:lnTo>
                  <a:pt x="3233305" y="148281"/>
                </a:lnTo>
                <a:lnTo>
                  <a:pt x="3092009" y="175859"/>
                </a:lnTo>
                <a:lnTo>
                  <a:pt x="2717315" y="248686"/>
                </a:lnTo>
                <a:lnTo>
                  <a:pt x="3075192" y="380969"/>
                </a:lnTo>
                <a:lnTo>
                  <a:pt x="3125801" y="399593"/>
                </a:lnTo>
                <a:lnTo>
                  <a:pt x="2976646" y="440424"/>
                </a:lnTo>
                <a:lnTo>
                  <a:pt x="2542385" y="558619"/>
                </a:lnTo>
                <a:lnTo>
                  <a:pt x="2983719" y="647324"/>
                </a:lnTo>
                <a:lnTo>
                  <a:pt x="3281242" y="707735"/>
                </a:lnTo>
                <a:lnTo>
                  <a:pt x="3301674" y="1133116"/>
                </a:lnTo>
                <a:lnTo>
                  <a:pt x="3123129" y="1177528"/>
                </a:lnTo>
                <a:lnTo>
                  <a:pt x="2807845" y="1256563"/>
                </a:lnTo>
                <a:lnTo>
                  <a:pt x="3108983" y="1379056"/>
                </a:lnTo>
                <a:lnTo>
                  <a:pt x="3308747" y="1460837"/>
                </a:lnTo>
                <a:lnTo>
                  <a:pt x="3315033" y="1734236"/>
                </a:lnTo>
                <a:lnTo>
                  <a:pt x="3016567" y="1826643"/>
                </a:lnTo>
                <a:lnTo>
                  <a:pt x="2443839" y="2004293"/>
                </a:lnTo>
                <a:lnTo>
                  <a:pt x="3043286" y="2035334"/>
                </a:lnTo>
                <a:lnTo>
                  <a:pt x="3333580" y="2050377"/>
                </a:lnTo>
                <a:lnTo>
                  <a:pt x="3394876" y="2358518"/>
                </a:lnTo>
                <a:cubicBezTo>
                  <a:pt x="3150633" y="2338103"/>
                  <a:pt x="2895861" y="2327477"/>
                  <a:pt x="2635587" y="2327477"/>
                </a:cubicBezTo>
                <a:cubicBezTo>
                  <a:pt x="1896730" y="2327477"/>
                  <a:pt x="1098462" y="2407348"/>
                  <a:pt x="134066" y="2578790"/>
                </a:cubicBezTo>
                <a:lnTo>
                  <a:pt x="132338" y="2116996"/>
                </a:lnTo>
                <a:lnTo>
                  <a:pt x="410214" y="2058376"/>
                </a:lnTo>
                <a:lnTo>
                  <a:pt x="1166831" y="1899470"/>
                </a:lnTo>
                <a:lnTo>
                  <a:pt x="395126" y="1848014"/>
                </a:lnTo>
                <a:lnTo>
                  <a:pt x="145697" y="1831060"/>
                </a:lnTo>
                <a:lnTo>
                  <a:pt x="118978" y="1576166"/>
                </a:lnTo>
                <a:lnTo>
                  <a:pt x="182946" y="1523874"/>
                </a:lnTo>
                <a:lnTo>
                  <a:pt x="336502" y="1398636"/>
                </a:lnTo>
                <a:lnTo>
                  <a:pt x="209508" y="1358640"/>
                </a:lnTo>
                <a:lnTo>
                  <a:pt x="319684" y="1332853"/>
                </a:lnTo>
                <a:lnTo>
                  <a:pt x="972412" y="1180155"/>
                </a:lnTo>
                <a:lnTo>
                  <a:pt x="304596" y="1123326"/>
                </a:lnTo>
                <a:lnTo>
                  <a:pt x="86130" y="1104701"/>
                </a:lnTo>
                <a:lnTo>
                  <a:pt x="64754" y="902219"/>
                </a:lnTo>
                <a:lnTo>
                  <a:pt x="239842" y="814349"/>
                </a:lnTo>
                <a:lnTo>
                  <a:pt x="673160" y="594913"/>
                </a:lnTo>
                <a:lnTo>
                  <a:pt x="188290" y="612702"/>
                </a:lnTo>
                <a:lnTo>
                  <a:pt x="7073" y="618910"/>
                </a:lnTo>
                <a:lnTo>
                  <a:pt x="0" y="480419"/>
                </a:lnTo>
                <a:lnTo>
                  <a:pt x="1006047" y="393385"/>
                </a:lnTo>
                <a:lnTo>
                  <a:pt x="1157087" y="519459"/>
                </a:lnTo>
                <a:lnTo>
                  <a:pt x="1191664" y="548829"/>
                </a:lnTo>
                <a:lnTo>
                  <a:pt x="1236929" y="544411"/>
                </a:lnTo>
                <a:lnTo>
                  <a:pt x="1370210" y="530085"/>
                </a:lnTo>
                <a:lnTo>
                  <a:pt x="1460740" y="520414"/>
                </a:lnTo>
                <a:lnTo>
                  <a:pt x="1466083" y="429798"/>
                </a:lnTo>
                <a:lnTo>
                  <a:pt x="1472370" y="312559"/>
                </a:lnTo>
                <a:lnTo>
                  <a:pt x="2399360" y="269102"/>
                </a:lnTo>
                <a:lnTo>
                  <a:pt x="2413663" y="268147"/>
                </a:lnTo>
                <a:lnTo>
                  <a:pt x="2426865" y="263729"/>
                </a:lnTo>
                <a:close/>
              </a:path>
            </a:pathLst>
          </a:custGeom>
          <a:solidFill>
            <a:schemeClr val="accent4"/>
          </a:solidFill>
        </p:spPr>
        <p:txBody>
          <a:bodyPr wrap="square" anchor="ctr">
            <a:noAutofit/>
          </a:bodyPr>
          <a:lstStyle>
            <a:lvl1pPr marL="0" indent="0" algn="ctr">
              <a:buNone/>
              <a:defRPr b="1">
                <a:solidFill>
                  <a:schemeClr val="tx1"/>
                </a:solidFill>
              </a:defRPr>
            </a:lvl1pPr>
          </a:lstStyle>
          <a:p>
            <a:r>
              <a:rPr lang="es-ES"/>
              <a:t>Haga clic en el icono para agregar una imagen</a:t>
            </a:r>
            <a:endParaRPr lang="en-US"/>
          </a:p>
        </p:txBody>
      </p:sp>
      <p:sp>
        <p:nvSpPr>
          <p:cNvPr id="53" name="Freeform 52">
            <a:extLst>
              <a:ext uri="{FF2B5EF4-FFF2-40B4-BE49-F238E27FC236}">
                <a16:creationId xmlns:a16="http://schemas.microsoft.com/office/drawing/2014/main" id="{57F326C6-9396-B747-9C6C-2F6DB0DF562D}"/>
              </a:ext>
            </a:extLst>
          </p:cNvPr>
          <p:cNvSpPr>
            <a:spLocks noGrp="1"/>
          </p:cNvSpPr>
          <p:nvPr>
            <p:ph type="pic" sz="quarter" idx="13"/>
          </p:nvPr>
        </p:nvSpPr>
        <p:spPr>
          <a:xfrm>
            <a:off x="7111091" y="932171"/>
            <a:ext cx="4450719" cy="3056541"/>
          </a:xfrm>
          <a:custGeom>
            <a:avLst/>
            <a:gdLst>
              <a:gd name="connsiteX0" fmla="*/ 248705 w 4450719"/>
              <a:gd name="connsiteY0" fmla="*/ 0 h 3056541"/>
              <a:gd name="connsiteX1" fmla="*/ 1552188 w 4450719"/>
              <a:gd name="connsiteY1" fmla="*/ 89715 h 3056541"/>
              <a:gd name="connsiteX2" fmla="*/ 1722799 w 4450719"/>
              <a:gd name="connsiteY2" fmla="*/ 284145 h 3056541"/>
              <a:gd name="connsiteX3" fmla="*/ 1752059 w 4450719"/>
              <a:gd name="connsiteY3" fmla="*/ 317965 h 3056541"/>
              <a:gd name="connsiteX4" fmla="*/ 1797390 w 4450719"/>
              <a:gd name="connsiteY4" fmla="*/ 320512 h 3056541"/>
              <a:gd name="connsiteX5" fmla="*/ 1966146 w 4450719"/>
              <a:gd name="connsiteY5" fmla="*/ 329427 h 3056541"/>
              <a:gd name="connsiteX6" fmla="*/ 2056603 w 4450719"/>
              <a:gd name="connsiteY6" fmla="*/ 333955 h 3056541"/>
              <a:gd name="connsiteX7" fmla="*/ 2075354 w 4450719"/>
              <a:gd name="connsiteY7" fmla="*/ 245089 h 3056541"/>
              <a:gd name="connsiteX8" fmla="*/ 2110795 w 4450719"/>
              <a:gd name="connsiteY8" fmla="*/ 76414 h 3056541"/>
              <a:gd name="connsiteX9" fmla="*/ 3294562 w 4450719"/>
              <a:gd name="connsiteY9" fmla="*/ 205185 h 3056541"/>
              <a:gd name="connsiteX10" fmla="*/ 3308780 w 4450719"/>
              <a:gd name="connsiteY10" fmla="*/ 206883 h 3056541"/>
              <a:gd name="connsiteX11" fmla="*/ 3322997 w 4450719"/>
              <a:gd name="connsiteY11" fmla="*/ 205185 h 3056541"/>
              <a:gd name="connsiteX12" fmla="*/ 4450719 w 4450719"/>
              <a:gd name="connsiteY12" fmla="*/ 32830 h 3056541"/>
              <a:gd name="connsiteX13" fmla="*/ 4374274 w 4450719"/>
              <a:gd name="connsiteY13" fmla="*/ 273532 h 3056541"/>
              <a:gd name="connsiteX14" fmla="*/ 4174609 w 4450719"/>
              <a:gd name="connsiteY14" fmla="*/ 280608 h 3056541"/>
              <a:gd name="connsiteX15" fmla="*/ 3792795 w 4450719"/>
              <a:gd name="connsiteY15" fmla="*/ 293909 h 3056541"/>
              <a:gd name="connsiteX16" fmla="*/ 4126599 w 4450719"/>
              <a:gd name="connsiteY16" fmla="*/ 479566 h 3056541"/>
              <a:gd name="connsiteX17" fmla="*/ 4260739 w 4450719"/>
              <a:gd name="connsiteY17" fmla="*/ 554140 h 3056541"/>
              <a:gd name="connsiteX18" fmla="*/ 3981951 w 4450719"/>
              <a:gd name="connsiteY18" fmla="*/ 585130 h 3056541"/>
              <a:gd name="connsiteX19" fmla="*/ 3534201 w 4450719"/>
              <a:gd name="connsiteY19" fmla="*/ 634940 h 3056541"/>
              <a:gd name="connsiteX20" fmla="*/ 3956195 w 4450719"/>
              <a:gd name="connsiteY20" fmla="*/ 791163 h 3056541"/>
              <a:gd name="connsiteX21" fmla="*/ 4333475 w 4450719"/>
              <a:gd name="connsiteY21" fmla="*/ 931538 h 3056541"/>
              <a:gd name="connsiteX22" fmla="*/ 4270423 w 4450719"/>
              <a:gd name="connsiteY22" fmla="*/ 1507894 h 3056541"/>
              <a:gd name="connsiteX23" fmla="*/ 4018216 w 4450719"/>
              <a:gd name="connsiteY23" fmla="*/ 1530959 h 3056541"/>
              <a:gd name="connsiteX24" fmla="*/ 3694097 w 4450719"/>
              <a:gd name="connsiteY24" fmla="*/ 1560251 h 3056541"/>
              <a:gd name="connsiteX25" fmla="*/ 3972885 w 4450719"/>
              <a:gd name="connsiteY25" fmla="*/ 1728078 h 3056541"/>
              <a:gd name="connsiteX26" fmla="*/ 4219735 w 4450719"/>
              <a:gd name="connsiteY26" fmla="*/ 1877226 h 3056541"/>
              <a:gd name="connsiteX27" fmla="*/ 4170077 w 4450719"/>
              <a:gd name="connsiteY27" fmla="*/ 2256463 h 3056541"/>
              <a:gd name="connsiteX28" fmla="*/ 3760651 w 4450719"/>
              <a:gd name="connsiteY28" fmla="*/ 2315896 h 3056541"/>
              <a:gd name="connsiteX29" fmla="*/ 3167635 w 4450719"/>
              <a:gd name="connsiteY29" fmla="*/ 2402073 h 3056541"/>
              <a:gd name="connsiteX30" fmla="*/ 3754470 w 4450719"/>
              <a:gd name="connsiteY30" fmla="*/ 2525467 h 3056541"/>
              <a:gd name="connsiteX31" fmla="*/ 4132781 w 4450719"/>
              <a:gd name="connsiteY31" fmla="*/ 2604569 h 3056541"/>
              <a:gd name="connsiteX32" fmla="*/ 4151532 w 4450719"/>
              <a:gd name="connsiteY32" fmla="*/ 3056541 h 3056541"/>
              <a:gd name="connsiteX33" fmla="*/ 2481070 w 4450719"/>
              <a:gd name="connsiteY33" fmla="*/ 2771547 h 3056541"/>
              <a:gd name="connsiteX34" fmla="*/ 573648 w 4450719"/>
              <a:gd name="connsiteY34" fmla="*/ 2681832 h 3056541"/>
              <a:gd name="connsiteX35" fmla="*/ 0 w 4450719"/>
              <a:gd name="connsiteY35" fmla="*/ 2688058 h 3056541"/>
              <a:gd name="connsiteX36" fmla="*/ 95814 w 4450719"/>
              <a:gd name="connsiteY36" fmla="*/ 2060194 h 3056541"/>
              <a:gd name="connsiteX37" fmla="*/ 474125 w 4450719"/>
              <a:gd name="connsiteY37" fmla="*/ 2040666 h 3056541"/>
              <a:gd name="connsiteX38" fmla="*/ 1245789 w 4450719"/>
              <a:gd name="connsiteY38" fmla="*/ 2000761 h 3056541"/>
              <a:gd name="connsiteX39" fmla="*/ 492052 w 4450719"/>
              <a:gd name="connsiteY39" fmla="*/ 1830246 h 3056541"/>
              <a:gd name="connsiteX40" fmla="*/ 162575 w 4450719"/>
              <a:gd name="connsiteY40" fmla="*/ 1755672 h 3056541"/>
              <a:gd name="connsiteX41" fmla="*/ 181120 w 4450719"/>
              <a:gd name="connsiteY41" fmla="*/ 1396811 h 3056541"/>
              <a:gd name="connsiteX42" fmla="*/ 283321 w 4450719"/>
              <a:gd name="connsiteY42" fmla="*/ 1337378 h 3056541"/>
              <a:gd name="connsiteX43" fmla="*/ 454757 w 4450719"/>
              <a:gd name="connsiteY43" fmla="*/ 1237050 h 3056541"/>
              <a:gd name="connsiteX44" fmla="*/ 277140 w 4450719"/>
              <a:gd name="connsiteY44" fmla="*/ 1149033 h 3056541"/>
              <a:gd name="connsiteX45" fmla="*/ 261068 w 4450719"/>
              <a:gd name="connsiteY45" fmla="*/ 1141109 h 3056541"/>
              <a:gd name="connsiteX46" fmla="*/ 503591 w 4450719"/>
              <a:gd name="connsiteY46" fmla="*/ 1123279 h 3056541"/>
              <a:gd name="connsiteX47" fmla="*/ 1172229 w 4450719"/>
              <a:gd name="connsiteY47" fmla="*/ 1073610 h 3056541"/>
              <a:gd name="connsiteX48" fmla="*/ 521311 w 4450719"/>
              <a:gd name="connsiteY48" fmla="*/ 913708 h 3056541"/>
              <a:gd name="connsiteX49" fmla="*/ 231809 w 4450719"/>
              <a:gd name="connsiteY49" fmla="*/ 842671 h 3056541"/>
              <a:gd name="connsiteX50" fmla="*/ 246850 w 4450719"/>
              <a:gd name="connsiteY50" fmla="*/ 546074 h 3056541"/>
              <a:gd name="connsiteX51" fmla="*/ 499058 w 4450719"/>
              <a:gd name="connsiteY51" fmla="*/ 464425 h 3056541"/>
              <a:gd name="connsiteX52" fmla="*/ 960820 w 4450719"/>
              <a:gd name="connsiteY52" fmla="*/ 315277 h 3056541"/>
              <a:gd name="connsiteX53" fmla="*/ 478659 w 4450719"/>
              <a:gd name="connsiteY53" fmla="*/ 257542 h 3056541"/>
              <a:gd name="connsiteX54" fmla="*/ 226451 w 4450719"/>
              <a:gd name="connsiteY54" fmla="*/ 227401 h 3056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450719" h="3056541">
                <a:moveTo>
                  <a:pt x="248705" y="0"/>
                </a:moveTo>
                <a:lnTo>
                  <a:pt x="1552188" y="89715"/>
                </a:lnTo>
                <a:lnTo>
                  <a:pt x="1722799" y="284145"/>
                </a:lnTo>
                <a:lnTo>
                  <a:pt x="1752059" y="317965"/>
                </a:lnTo>
                <a:lnTo>
                  <a:pt x="1797390" y="320512"/>
                </a:lnTo>
                <a:lnTo>
                  <a:pt x="1966146" y="329427"/>
                </a:lnTo>
                <a:lnTo>
                  <a:pt x="2056603" y="333955"/>
                </a:lnTo>
                <a:lnTo>
                  <a:pt x="2075354" y="245089"/>
                </a:lnTo>
                <a:lnTo>
                  <a:pt x="2110795" y="76414"/>
                </a:lnTo>
                <a:lnTo>
                  <a:pt x="3294562" y="205185"/>
                </a:lnTo>
                <a:lnTo>
                  <a:pt x="3308780" y="206883"/>
                </a:lnTo>
                <a:lnTo>
                  <a:pt x="3322997" y="205185"/>
                </a:lnTo>
                <a:lnTo>
                  <a:pt x="4450719" y="32830"/>
                </a:lnTo>
                <a:lnTo>
                  <a:pt x="4374274" y="273532"/>
                </a:lnTo>
                <a:lnTo>
                  <a:pt x="4174609" y="280608"/>
                </a:lnTo>
                <a:lnTo>
                  <a:pt x="3792795" y="293909"/>
                </a:lnTo>
                <a:lnTo>
                  <a:pt x="4126599" y="479566"/>
                </a:lnTo>
                <a:lnTo>
                  <a:pt x="4260739" y="554140"/>
                </a:lnTo>
                <a:lnTo>
                  <a:pt x="3981951" y="585130"/>
                </a:lnTo>
                <a:lnTo>
                  <a:pt x="3534201" y="634940"/>
                </a:lnTo>
                <a:lnTo>
                  <a:pt x="3956195" y="791163"/>
                </a:lnTo>
                <a:lnTo>
                  <a:pt x="4333475" y="931538"/>
                </a:lnTo>
                <a:lnTo>
                  <a:pt x="4270423" y="1507894"/>
                </a:lnTo>
                <a:lnTo>
                  <a:pt x="4018216" y="1530959"/>
                </a:lnTo>
                <a:lnTo>
                  <a:pt x="3694097" y="1560251"/>
                </a:lnTo>
                <a:lnTo>
                  <a:pt x="3972885" y="1728078"/>
                </a:lnTo>
                <a:lnTo>
                  <a:pt x="4219735" y="1877226"/>
                </a:lnTo>
                <a:lnTo>
                  <a:pt x="4170077" y="2256463"/>
                </a:lnTo>
                <a:lnTo>
                  <a:pt x="3760651" y="2315896"/>
                </a:lnTo>
                <a:lnTo>
                  <a:pt x="3167635" y="2402073"/>
                </a:lnTo>
                <a:lnTo>
                  <a:pt x="3754470" y="2525467"/>
                </a:lnTo>
                <a:lnTo>
                  <a:pt x="4132781" y="2604569"/>
                </a:lnTo>
                <a:lnTo>
                  <a:pt x="4151532" y="3056541"/>
                </a:lnTo>
                <a:cubicBezTo>
                  <a:pt x="3632899" y="2926921"/>
                  <a:pt x="3083977" y="2833668"/>
                  <a:pt x="2481070" y="2771547"/>
                </a:cubicBezTo>
                <a:cubicBezTo>
                  <a:pt x="1895883" y="2711124"/>
                  <a:pt x="1272576" y="2681832"/>
                  <a:pt x="573648" y="2681832"/>
                </a:cubicBezTo>
                <a:cubicBezTo>
                  <a:pt x="389850" y="2681832"/>
                  <a:pt x="197192" y="2683530"/>
                  <a:pt x="0" y="2688058"/>
                </a:cubicBezTo>
                <a:lnTo>
                  <a:pt x="95814" y="2060194"/>
                </a:lnTo>
                <a:lnTo>
                  <a:pt x="474125" y="2040666"/>
                </a:lnTo>
                <a:lnTo>
                  <a:pt x="1245789" y="2000761"/>
                </a:lnTo>
                <a:lnTo>
                  <a:pt x="492052" y="1830246"/>
                </a:lnTo>
                <a:lnTo>
                  <a:pt x="162575" y="1755672"/>
                </a:lnTo>
                <a:lnTo>
                  <a:pt x="181120" y="1396811"/>
                </a:lnTo>
                <a:lnTo>
                  <a:pt x="283321" y="1337378"/>
                </a:lnTo>
                <a:lnTo>
                  <a:pt x="454757" y="1237050"/>
                </a:lnTo>
                <a:lnTo>
                  <a:pt x="277140" y="1149033"/>
                </a:lnTo>
                <a:lnTo>
                  <a:pt x="261068" y="1141109"/>
                </a:lnTo>
                <a:lnTo>
                  <a:pt x="503591" y="1123279"/>
                </a:lnTo>
                <a:lnTo>
                  <a:pt x="1172229" y="1073610"/>
                </a:lnTo>
                <a:lnTo>
                  <a:pt x="521311" y="913708"/>
                </a:lnTo>
                <a:lnTo>
                  <a:pt x="231809" y="842671"/>
                </a:lnTo>
                <a:lnTo>
                  <a:pt x="246850" y="546074"/>
                </a:lnTo>
                <a:lnTo>
                  <a:pt x="499058" y="464425"/>
                </a:lnTo>
                <a:lnTo>
                  <a:pt x="960820" y="315277"/>
                </a:lnTo>
                <a:lnTo>
                  <a:pt x="478659" y="257542"/>
                </a:lnTo>
                <a:lnTo>
                  <a:pt x="226451" y="227401"/>
                </a:lnTo>
                <a:close/>
              </a:path>
            </a:pathLst>
          </a:custGeom>
          <a:solidFill>
            <a:schemeClr val="accent4"/>
          </a:solidFill>
        </p:spPr>
        <p:txBody>
          <a:bodyPr wrap="square" anchor="ctr">
            <a:noAutofit/>
          </a:bodyPr>
          <a:lstStyle>
            <a:lvl1pPr marL="0" indent="0" algn="ctr">
              <a:buNone/>
              <a:defRPr b="1">
                <a:solidFill>
                  <a:schemeClr val="tx1"/>
                </a:solidFill>
              </a:defRPr>
            </a:lvl1pPr>
          </a:lstStyle>
          <a:p>
            <a:r>
              <a:rPr lang="es-ES"/>
              <a:t>Haga clic en el icono para agregar una imagen</a:t>
            </a:r>
            <a:endParaRPr lang="en-US"/>
          </a:p>
        </p:txBody>
      </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84E4AA-5CFA-4E8F-9DB0-A7FC2E5DA5DF}"/>
              </a:ext>
            </a:extLst>
          </p:cNvPr>
          <p:cNvPicPr>
            <a:picLocks noChangeAspect="1"/>
          </p:cNvPicPr>
          <p:nvPr userDrawn="1"/>
        </p:nvPicPr>
        <p:blipFill>
          <a:blip r:embed="rId2"/>
          <a:stretch>
            <a:fillRect/>
          </a:stretch>
        </p:blipFill>
        <p:spPr>
          <a:xfrm>
            <a:off x="14550" y="0"/>
            <a:ext cx="12162900" cy="6858000"/>
          </a:xfrm>
          <a:prstGeom prst="rect">
            <a:avLst/>
          </a:prstGeom>
        </p:spPr>
      </p:pic>
      <p:grpSp>
        <p:nvGrpSpPr>
          <p:cNvPr id="20" name="Group 19">
            <a:extLst>
              <a:ext uri="{FF2B5EF4-FFF2-40B4-BE49-F238E27FC236}">
                <a16:creationId xmlns:a16="http://schemas.microsoft.com/office/drawing/2014/main" id="{AC78E290-E5B5-4B49-B5DB-E1222E02E4F7}"/>
              </a:ext>
            </a:extLst>
          </p:cNvPr>
          <p:cNvGrpSpPr/>
          <p:nvPr userDrawn="1"/>
        </p:nvGrpSpPr>
        <p:grpSpPr>
          <a:xfrm>
            <a:off x="2615" y="0"/>
            <a:ext cx="12203448" cy="6858000"/>
            <a:chOff x="85331299" y="2298699"/>
            <a:chExt cx="16314506" cy="9168301"/>
          </a:xfrm>
        </p:grpSpPr>
        <p:sp>
          <p:nvSpPr>
            <p:cNvPr id="21" name="Shape">
              <a:extLst>
                <a:ext uri="{FF2B5EF4-FFF2-40B4-BE49-F238E27FC236}">
                  <a16:creationId xmlns:a16="http://schemas.microsoft.com/office/drawing/2014/main" id="{641ECFE5-0EBB-CB47-A2AF-2A5C3F54BD86}"/>
                </a:ext>
              </a:extLst>
            </p:cNvPr>
            <p:cNvSpPr/>
            <p:nvPr/>
          </p:nvSpPr>
          <p:spPr>
            <a:xfrm>
              <a:off x="85331299" y="9601200"/>
              <a:ext cx="16294127" cy="1865800"/>
            </a:xfrm>
            <a:custGeom>
              <a:avLst/>
              <a:gdLst/>
              <a:ahLst/>
              <a:cxnLst>
                <a:cxn ang="0">
                  <a:pos x="wd2" y="hd2"/>
                </a:cxn>
                <a:cxn ang="5400000">
                  <a:pos x="wd2" y="hd2"/>
                </a:cxn>
                <a:cxn ang="10800000">
                  <a:pos x="wd2" y="hd2"/>
                </a:cxn>
                <a:cxn ang="16200000">
                  <a:pos x="wd2" y="hd2"/>
                </a:cxn>
              </a:cxnLst>
              <a:rect l="0" t="0" r="r" b="b"/>
              <a:pathLst>
                <a:path w="21600" h="21500" extrusionOk="0">
                  <a:moveTo>
                    <a:pt x="21600" y="21485"/>
                  </a:moveTo>
                  <a:lnTo>
                    <a:pt x="21600" y="14695"/>
                  </a:lnTo>
                  <a:cubicBezTo>
                    <a:pt x="21534" y="14461"/>
                    <a:pt x="21469" y="14241"/>
                    <a:pt x="21403" y="14037"/>
                  </a:cubicBezTo>
                  <a:cubicBezTo>
                    <a:pt x="21327" y="13802"/>
                    <a:pt x="21253" y="13656"/>
                    <a:pt x="21172" y="13700"/>
                  </a:cubicBezTo>
                  <a:cubicBezTo>
                    <a:pt x="21110" y="13729"/>
                    <a:pt x="21046" y="13846"/>
                    <a:pt x="20984" y="13773"/>
                  </a:cubicBezTo>
                  <a:cubicBezTo>
                    <a:pt x="20837" y="13583"/>
                    <a:pt x="20721" y="12807"/>
                    <a:pt x="20568" y="12793"/>
                  </a:cubicBezTo>
                  <a:cubicBezTo>
                    <a:pt x="20438" y="12778"/>
                    <a:pt x="20312" y="12939"/>
                    <a:pt x="20181" y="12778"/>
                  </a:cubicBezTo>
                  <a:cubicBezTo>
                    <a:pt x="20054" y="12617"/>
                    <a:pt x="19943" y="12222"/>
                    <a:pt x="19839" y="11637"/>
                  </a:cubicBezTo>
                  <a:cubicBezTo>
                    <a:pt x="19731" y="11022"/>
                    <a:pt x="19632" y="10290"/>
                    <a:pt x="19512" y="9851"/>
                  </a:cubicBezTo>
                  <a:cubicBezTo>
                    <a:pt x="19363" y="9310"/>
                    <a:pt x="19219" y="9559"/>
                    <a:pt x="19063" y="9646"/>
                  </a:cubicBezTo>
                  <a:cubicBezTo>
                    <a:pt x="18943" y="9720"/>
                    <a:pt x="18805" y="9676"/>
                    <a:pt x="18706" y="9076"/>
                  </a:cubicBezTo>
                  <a:cubicBezTo>
                    <a:pt x="18677" y="8900"/>
                    <a:pt x="18650" y="8680"/>
                    <a:pt x="18615" y="8593"/>
                  </a:cubicBezTo>
                  <a:cubicBezTo>
                    <a:pt x="18576" y="8490"/>
                    <a:pt x="18534" y="8563"/>
                    <a:pt x="18494" y="8578"/>
                  </a:cubicBezTo>
                  <a:cubicBezTo>
                    <a:pt x="18445" y="8607"/>
                    <a:pt x="18400" y="8593"/>
                    <a:pt x="18356" y="8402"/>
                  </a:cubicBezTo>
                  <a:cubicBezTo>
                    <a:pt x="18246" y="7934"/>
                    <a:pt x="18201" y="6924"/>
                    <a:pt x="18070" y="6690"/>
                  </a:cubicBezTo>
                  <a:cubicBezTo>
                    <a:pt x="17948" y="6471"/>
                    <a:pt x="17822" y="6793"/>
                    <a:pt x="17701" y="6602"/>
                  </a:cubicBezTo>
                  <a:cubicBezTo>
                    <a:pt x="17568" y="6398"/>
                    <a:pt x="17435" y="5768"/>
                    <a:pt x="17310" y="5329"/>
                  </a:cubicBezTo>
                  <a:cubicBezTo>
                    <a:pt x="17167" y="4832"/>
                    <a:pt x="17024" y="4305"/>
                    <a:pt x="16881" y="3793"/>
                  </a:cubicBezTo>
                  <a:cubicBezTo>
                    <a:pt x="16731" y="3266"/>
                    <a:pt x="16581" y="2622"/>
                    <a:pt x="16420" y="2432"/>
                  </a:cubicBezTo>
                  <a:cubicBezTo>
                    <a:pt x="16288" y="2271"/>
                    <a:pt x="16159" y="2168"/>
                    <a:pt x="16034" y="1788"/>
                  </a:cubicBezTo>
                  <a:cubicBezTo>
                    <a:pt x="15931" y="1466"/>
                    <a:pt x="15837" y="661"/>
                    <a:pt x="15728" y="573"/>
                  </a:cubicBezTo>
                  <a:cubicBezTo>
                    <a:pt x="15586" y="456"/>
                    <a:pt x="15450" y="998"/>
                    <a:pt x="15307" y="880"/>
                  </a:cubicBezTo>
                  <a:cubicBezTo>
                    <a:pt x="15174" y="763"/>
                    <a:pt x="15059" y="120"/>
                    <a:pt x="14926" y="17"/>
                  </a:cubicBezTo>
                  <a:cubicBezTo>
                    <a:pt x="14768" y="-100"/>
                    <a:pt x="14640" y="427"/>
                    <a:pt x="14497" y="851"/>
                  </a:cubicBezTo>
                  <a:cubicBezTo>
                    <a:pt x="14374" y="1217"/>
                    <a:pt x="14243" y="1451"/>
                    <a:pt x="14110" y="1437"/>
                  </a:cubicBezTo>
                  <a:cubicBezTo>
                    <a:pt x="13968" y="1422"/>
                    <a:pt x="13829" y="1027"/>
                    <a:pt x="13686" y="1129"/>
                  </a:cubicBezTo>
                  <a:cubicBezTo>
                    <a:pt x="13532" y="1246"/>
                    <a:pt x="13379" y="1363"/>
                    <a:pt x="13226" y="1510"/>
                  </a:cubicBezTo>
                  <a:cubicBezTo>
                    <a:pt x="13160" y="1568"/>
                    <a:pt x="13095" y="1495"/>
                    <a:pt x="13029" y="1539"/>
                  </a:cubicBezTo>
                  <a:cubicBezTo>
                    <a:pt x="12950" y="1598"/>
                    <a:pt x="12874" y="1773"/>
                    <a:pt x="12800" y="1963"/>
                  </a:cubicBezTo>
                  <a:cubicBezTo>
                    <a:pt x="12667" y="2300"/>
                    <a:pt x="12541" y="2724"/>
                    <a:pt x="12399" y="2637"/>
                  </a:cubicBezTo>
                  <a:cubicBezTo>
                    <a:pt x="12248" y="2549"/>
                    <a:pt x="12111" y="2241"/>
                    <a:pt x="11960" y="2520"/>
                  </a:cubicBezTo>
                  <a:cubicBezTo>
                    <a:pt x="11891" y="2651"/>
                    <a:pt x="11822" y="2798"/>
                    <a:pt x="11751" y="2812"/>
                  </a:cubicBezTo>
                  <a:cubicBezTo>
                    <a:pt x="11686" y="2827"/>
                    <a:pt x="11622" y="2695"/>
                    <a:pt x="11558" y="2827"/>
                  </a:cubicBezTo>
                  <a:cubicBezTo>
                    <a:pt x="11428" y="3090"/>
                    <a:pt x="11307" y="3866"/>
                    <a:pt x="11189" y="4363"/>
                  </a:cubicBezTo>
                  <a:cubicBezTo>
                    <a:pt x="11061" y="4890"/>
                    <a:pt x="10921" y="5168"/>
                    <a:pt x="10793" y="5695"/>
                  </a:cubicBezTo>
                  <a:cubicBezTo>
                    <a:pt x="10686" y="6149"/>
                    <a:pt x="10581" y="6954"/>
                    <a:pt x="10457" y="7085"/>
                  </a:cubicBezTo>
                  <a:cubicBezTo>
                    <a:pt x="10372" y="7173"/>
                    <a:pt x="10313" y="7071"/>
                    <a:pt x="10241" y="7568"/>
                  </a:cubicBezTo>
                  <a:cubicBezTo>
                    <a:pt x="10199" y="7861"/>
                    <a:pt x="10162" y="8183"/>
                    <a:pt x="10116" y="8432"/>
                  </a:cubicBezTo>
                  <a:cubicBezTo>
                    <a:pt x="10068" y="8710"/>
                    <a:pt x="10022" y="8915"/>
                    <a:pt x="9962" y="8973"/>
                  </a:cubicBezTo>
                  <a:cubicBezTo>
                    <a:pt x="9874" y="9061"/>
                    <a:pt x="9797" y="9251"/>
                    <a:pt x="9716" y="9544"/>
                  </a:cubicBezTo>
                  <a:cubicBezTo>
                    <a:pt x="9714" y="9544"/>
                    <a:pt x="9712" y="9559"/>
                    <a:pt x="9711" y="9559"/>
                  </a:cubicBezTo>
                  <a:cubicBezTo>
                    <a:pt x="9667" y="9588"/>
                    <a:pt x="9622" y="9632"/>
                    <a:pt x="9576" y="9661"/>
                  </a:cubicBezTo>
                  <a:cubicBezTo>
                    <a:pt x="9457" y="9734"/>
                    <a:pt x="9318" y="9690"/>
                    <a:pt x="9219" y="9090"/>
                  </a:cubicBezTo>
                  <a:cubicBezTo>
                    <a:pt x="9191" y="8915"/>
                    <a:pt x="9164" y="8695"/>
                    <a:pt x="9128" y="8607"/>
                  </a:cubicBezTo>
                  <a:cubicBezTo>
                    <a:pt x="9090" y="8505"/>
                    <a:pt x="9047" y="8578"/>
                    <a:pt x="9007" y="8593"/>
                  </a:cubicBezTo>
                  <a:cubicBezTo>
                    <a:pt x="8958" y="8622"/>
                    <a:pt x="8913" y="8607"/>
                    <a:pt x="8869" y="8417"/>
                  </a:cubicBezTo>
                  <a:cubicBezTo>
                    <a:pt x="8760" y="7949"/>
                    <a:pt x="8714" y="6939"/>
                    <a:pt x="8583" y="6705"/>
                  </a:cubicBezTo>
                  <a:cubicBezTo>
                    <a:pt x="8462" y="6485"/>
                    <a:pt x="8335" y="6807"/>
                    <a:pt x="8214" y="6617"/>
                  </a:cubicBezTo>
                  <a:cubicBezTo>
                    <a:pt x="8081" y="6412"/>
                    <a:pt x="7948" y="5783"/>
                    <a:pt x="7823" y="5344"/>
                  </a:cubicBezTo>
                  <a:cubicBezTo>
                    <a:pt x="7680" y="4846"/>
                    <a:pt x="7537" y="4320"/>
                    <a:pt x="7394" y="3807"/>
                  </a:cubicBezTo>
                  <a:cubicBezTo>
                    <a:pt x="7244" y="3280"/>
                    <a:pt x="7094" y="2637"/>
                    <a:pt x="6933" y="2446"/>
                  </a:cubicBezTo>
                  <a:cubicBezTo>
                    <a:pt x="6802" y="2285"/>
                    <a:pt x="6672" y="2183"/>
                    <a:pt x="6547" y="1802"/>
                  </a:cubicBezTo>
                  <a:cubicBezTo>
                    <a:pt x="6445" y="1480"/>
                    <a:pt x="6350" y="676"/>
                    <a:pt x="6241" y="588"/>
                  </a:cubicBezTo>
                  <a:cubicBezTo>
                    <a:pt x="6100" y="471"/>
                    <a:pt x="5963" y="1012"/>
                    <a:pt x="5820" y="895"/>
                  </a:cubicBezTo>
                  <a:cubicBezTo>
                    <a:pt x="5687" y="778"/>
                    <a:pt x="5573" y="134"/>
                    <a:pt x="5440" y="32"/>
                  </a:cubicBezTo>
                  <a:cubicBezTo>
                    <a:pt x="5281" y="-85"/>
                    <a:pt x="5153" y="441"/>
                    <a:pt x="5010" y="866"/>
                  </a:cubicBezTo>
                  <a:cubicBezTo>
                    <a:pt x="4887" y="1232"/>
                    <a:pt x="4756" y="1466"/>
                    <a:pt x="4623" y="1451"/>
                  </a:cubicBezTo>
                  <a:cubicBezTo>
                    <a:pt x="4482" y="1437"/>
                    <a:pt x="4342" y="1041"/>
                    <a:pt x="4199" y="1144"/>
                  </a:cubicBezTo>
                  <a:cubicBezTo>
                    <a:pt x="4046" y="1261"/>
                    <a:pt x="3892" y="1378"/>
                    <a:pt x="3739" y="1524"/>
                  </a:cubicBezTo>
                  <a:cubicBezTo>
                    <a:pt x="3674" y="1583"/>
                    <a:pt x="3608" y="1510"/>
                    <a:pt x="3542" y="1554"/>
                  </a:cubicBezTo>
                  <a:cubicBezTo>
                    <a:pt x="3463" y="1612"/>
                    <a:pt x="3387" y="1788"/>
                    <a:pt x="3313" y="1978"/>
                  </a:cubicBezTo>
                  <a:cubicBezTo>
                    <a:pt x="3180" y="2315"/>
                    <a:pt x="3054" y="2739"/>
                    <a:pt x="2913" y="2651"/>
                  </a:cubicBezTo>
                  <a:cubicBezTo>
                    <a:pt x="2761" y="2563"/>
                    <a:pt x="2625" y="2256"/>
                    <a:pt x="2473" y="2534"/>
                  </a:cubicBezTo>
                  <a:cubicBezTo>
                    <a:pt x="2404" y="2666"/>
                    <a:pt x="2335" y="2812"/>
                    <a:pt x="2264" y="2827"/>
                  </a:cubicBezTo>
                  <a:cubicBezTo>
                    <a:pt x="2199" y="2841"/>
                    <a:pt x="2135" y="2710"/>
                    <a:pt x="2071" y="2841"/>
                  </a:cubicBezTo>
                  <a:cubicBezTo>
                    <a:pt x="1941" y="3105"/>
                    <a:pt x="1820" y="3880"/>
                    <a:pt x="1702" y="4378"/>
                  </a:cubicBezTo>
                  <a:cubicBezTo>
                    <a:pt x="1574" y="4905"/>
                    <a:pt x="1434" y="5183"/>
                    <a:pt x="1306" y="5710"/>
                  </a:cubicBezTo>
                  <a:cubicBezTo>
                    <a:pt x="1199" y="6163"/>
                    <a:pt x="1094" y="6968"/>
                    <a:pt x="970" y="7100"/>
                  </a:cubicBezTo>
                  <a:cubicBezTo>
                    <a:pt x="886" y="7188"/>
                    <a:pt x="827" y="7085"/>
                    <a:pt x="754" y="7583"/>
                  </a:cubicBezTo>
                  <a:cubicBezTo>
                    <a:pt x="712" y="7876"/>
                    <a:pt x="675" y="8198"/>
                    <a:pt x="630" y="8446"/>
                  </a:cubicBezTo>
                  <a:cubicBezTo>
                    <a:pt x="581" y="8724"/>
                    <a:pt x="535" y="8929"/>
                    <a:pt x="475" y="8988"/>
                  </a:cubicBezTo>
                  <a:cubicBezTo>
                    <a:pt x="387" y="9076"/>
                    <a:pt x="310" y="9266"/>
                    <a:pt x="229" y="9559"/>
                  </a:cubicBezTo>
                  <a:cubicBezTo>
                    <a:pt x="155" y="9822"/>
                    <a:pt x="84" y="10115"/>
                    <a:pt x="15" y="10466"/>
                  </a:cubicBezTo>
                  <a:cubicBezTo>
                    <a:pt x="10" y="10495"/>
                    <a:pt x="5" y="10510"/>
                    <a:pt x="0" y="10539"/>
                  </a:cubicBezTo>
                  <a:lnTo>
                    <a:pt x="0" y="21500"/>
                  </a:lnTo>
                  <a:lnTo>
                    <a:pt x="21600" y="21500"/>
                  </a:ln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2" name="Shape">
              <a:extLst>
                <a:ext uri="{FF2B5EF4-FFF2-40B4-BE49-F238E27FC236}">
                  <a16:creationId xmlns:a16="http://schemas.microsoft.com/office/drawing/2014/main" id="{EB576529-3BA5-7440-AF4E-7AC0D528499B}"/>
                </a:ext>
              </a:extLst>
            </p:cNvPr>
            <p:cNvSpPr/>
            <p:nvPr/>
          </p:nvSpPr>
          <p:spPr>
            <a:xfrm>
              <a:off x="86234718" y="2298699"/>
              <a:ext cx="6692900" cy="280543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906" y="12272"/>
                    <a:pt x="5394" y="21600"/>
                    <a:pt x="10800" y="21600"/>
                  </a:cubicBezTo>
                  <a:cubicBezTo>
                    <a:pt x="16206" y="21600"/>
                    <a:pt x="20694" y="12272"/>
                    <a:pt x="21600" y="0"/>
                  </a:cubicBezTo>
                  <a:lnTo>
                    <a:pt x="0" y="0"/>
                  </a:lnTo>
                  <a:close/>
                </a:path>
              </a:pathLst>
            </a:custGeom>
            <a:solidFill>
              <a:schemeClr val="accent4">
                <a:lumMod val="20000"/>
                <a:lumOff val="80000"/>
                <a:alpha val="68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3" name="Shape">
              <a:extLst>
                <a:ext uri="{FF2B5EF4-FFF2-40B4-BE49-F238E27FC236}">
                  <a16:creationId xmlns:a16="http://schemas.microsoft.com/office/drawing/2014/main" id="{3811A92B-EEC2-1845-82B2-FED391446715}"/>
                </a:ext>
              </a:extLst>
            </p:cNvPr>
            <p:cNvSpPr/>
            <p:nvPr/>
          </p:nvSpPr>
          <p:spPr>
            <a:xfrm>
              <a:off x="85764817" y="3606800"/>
              <a:ext cx="1544119" cy="1041467"/>
            </a:xfrm>
            <a:custGeom>
              <a:avLst/>
              <a:gdLst/>
              <a:ahLst/>
              <a:cxnLst>
                <a:cxn ang="0">
                  <a:pos x="wd2" y="hd2"/>
                </a:cxn>
                <a:cxn ang="5400000">
                  <a:pos x="wd2" y="hd2"/>
                </a:cxn>
                <a:cxn ang="10800000">
                  <a:pos x="wd2" y="hd2"/>
                </a:cxn>
                <a:cxn ang="16200000">
                  <a:pos x="wd2" y="hd2"/>
                </a:cxn>
              </a:cxnLst>
              <a:rect l="0" t="0" r="r" b="b"/>
              <a:pathLst>
                <a:path w="21526" h="21315" extrusionOk="0">
                  <a:moveTo>
                    <a:pt x="13541" y="21237"/>
                  </a:moveTo>
                  <a:cubicBezTo>
                    <a:pt x="13346" y="20821"/>
                    <a:pt x="13116" y="20249"/>
                    <a:pt x="12886" y="19859"/>
                  </a:cubicBezTo>
                  <a:cubicBezTo>
                    <a:pt x="12603" y="19288"/>
                    <a:pt x="12231" y="18690"/>
                    <a:pt x="11877" y="18274"/>
                  </a:cubicBezTo>
                  <a:cubicBezTo>
                    <a:pt x="11363" y="17598"/>
                    <a:pt x="10690" y="17156"/>
                    <a:pt x="10000" y="17000"/>
                  </a:cubicBezTo>
                  <a:cubicBezTo>
                    <a:pt x="9398" y="17026"/>
                    <a:pt x="9026" y="17780"/>
                    <a:pt x="8708" y="18404"/>
                  </a:cubicBezTo>
                  <a:cubicBezTo>
                    <a:pt x="8584" y="17676"/>
                    <a:pt x="8637" y="16740"/>
                    <a:pt x="8212" y="16168"/>
                  </a:cubicBezTo>
                  <a:cubicBezTo>
                    <a:pt x="8106" y="15779"/>
                    <a:pt x="7734" y="15701"/>
                    <a:pt x="7557" y="15545"/>
                  </a:cubicBezTo>
                  <a:cubicBezTo>
                    <a:pt x="7150" y="15389"/>
                    <a:pt x="6725" y="15415"/>
                    <a:pt x="6335" y="15701"/>
                  </a:cubicBezTo>
                  <a:cubicBezTo>
                    <a:pt x="5981" y="15935"/>
                    <a:pt x="5662" y="16194"/>
                    <a:pt x="5361" y="16610"/>
                  </a:cubicBezTo>
                  <a:cubicBezTo>
                    <a:pt x="5096" y="16922"/>
                    <a:pt x="4919" y="17286"/>
                    <a:pt x="4671" y="17650"/>
                  </a:cubicBezTo>
                  <a:cubicBezTo>
                    <a:pt x="4334" y="17936"/>
                    <a:pt x="4689" y="16013"/>
                    <a:pt x="4264" y="15649"/>
                  </a:cubicBezTo>
                  <a:cubicBezTo>
                    <a:pt x="4069" y="15155"/>
                    <a:pt x="3609" y="15155"/>
                    <a:pt x="3272" y="14973"/>
                  </a:cubicBezTo>
                  <a:cubicBezTo>
                    <a:pt x="2635" y="14947"/>
                    <a:pt x="2051" y="15285"/>
                    <a:pt x="1502" y="15675"/>
                  </a:cubicBezTo>
                  <a:cubicBezTo>
                    <a:pt x="1201" y="15857"/>
                    <a:pt x="953" y="16272"/>
                    <a:pt x="705" y="16584"/>
                  </a:cubicBezTo>
                  <a:cubicBezTo>
                    <a:pt x="475" y="16922"/>
                    <a:pt x="280" y="17130"/>
                    <a:pt x="68" y="17442"/>
                  </a:cubicBezTo>
                  <a:cubicBezTo>
                    <a:pt x="-74" y="16636"/>
                    <a:pt x="50" y="15831"/>
                    <a:pt x="50" y="14999"/>
                  </a:cubicBezTo>
                  <a:cubicBezTo>
                    <a:pt x="68" y="14401"/>
                    <a:pt x="174" y="13829"/>
                    <a:pt x="174" y="13231"/>
                  </a:cubicBezTo>
                  <a:cubicBezTo>
                    <a:pt x="280" y="12737"/>
                    <a:pt x="333" y="12192"/>
                    <a:pt x="404" y="11698"/>
                  </a:cubicBezTo>
                  <a:cubicBezTo>
                    <a:pt x="546" y="11048"/>
                    <a:pt x="670" y="10398"/>
                    <a:pt x="811" y="9748"/>
                  </a:cubicBezTo>
                  <a:cubicBezTo>
                    <a:pt x="935" y="9358"/>
                    <a:pt x="1094" y="8838"/>
                    <a:pt x="1218" y="8397"/>
                  </a:cubicBezTo>
                  <a:cubicBezTo>
                    <a:pt x="1378" y="8033"/>
                    <a:pt x="1484" y="7643"/>
                    <a:pt x="1679" y="7279"/>
                  </a:cubicBezTo>
                  <a:cubicBezTo>
                    <a:pt x="1891" y="6811"/>
                    <a:pt x="2104" y="6369"/>
                    <a:pt x="2387" y="6005"/>
                  </a:cubicBezTo>
                  <a:cubicBezTo>
                    <a:pt x="2635" y="5641"/>
                    <a:pt x="2440" y="7045"/>
                    <a:pt x="2511" y="7357"/>
                  </a:cubicBezTo>
                  <a:cubicBezTo>
                    <a:pt x="2652" y="7903"/>
                    <a:pt x="2741" y="8553"/>
                    <a:pt x="3024" y="8994"/>
                  </a:cubicBezTo>
                  <a:cubicBezTo>
                    <a:pt x="3237" y="9306"/>
                    <a:pt x="3414" y="9592"/>
                    <a:pt x="3662" y="9852"/>
                  </a:cubicBezTo>
                  <a:cubicBezTo>
                    <a:pt x="4193" y="10476"/>
                    <a:pt x="4795" y="10918"/>
                    <a:pt x="5432" y="11204"/>
                  </a:cubicBezTo>
                  <a:cubicBezTo>
                    <a:pt x="5786" y="11386"/>
                    <a:pt x="6158" y="11464"/>
                    <a:pt x="6530" y="11542"/>
                  </a:cubicBezTo>
                  <a:cubicBezTo>
                    <a:pt x="7114" y="11594"/>
                    <a:pt x="7698" y="11672"/>
                    <a:pt x="8300" y="11542"/>
                  </a:cubicBezTo>
                  <a:cubicBezTo>
                    <a:pt x="8849" y="11620"/>
                    <a:pt x="9363" y="11438"/>
                    <a:pt x="8938" y="10554"/>
                  </a:cubicBezTo>
                  <a:cubicBezTo>
                    <a:pt x="8619" y="9618"/>
                    <a:pt x="8477" y="8761"/>
                    <a:pt x="9097" y="9592"/>
                  </a:cubicBezTo>
                  <a:cubicBezTo>
                    <a:pt x="9433" y="10112"/>
                    <a:pt x="10354" y="9618"/>
                    <a:pt x="10319" y="8812"/>
                  </a:cubicBezTo>
                  <a:cubicBezTo>
                    <a:pt x="10301" y="8163"/>
                    <a:pt x="10124" y="6967"/>
                    <a:pt x="10885" y="9020"/>
                  </a:cubicBezTo>
                  <a:cubicBezTo>
                    <a:pt x="10921" y="9436"/>
                    <a:pt x="11169" y="9800"/>
                    <a:pt x="11682" y="9384"/>
                  </a:cubicBezTo>
                  <a:cubicBezTo>
                    <a:pt x="11983" y="9098"/>
                    <a:pt x="12125" y="9046"/>
                    <a:pt x="12408" y="8683"/>
                  </a:cubicBezTo>
                  <a:cubicBezTo>
                    <a:pt x="12620" y="8345"/>
                    <a:pt x="12833" y="7981"/>
                    <a:pt x="13010" y="7669"/>
                  </a:cubicBezTo>
                  <a:cubicBezTo>
                    <a:pt x="13329" y="7019"/>
                    <a:pt x="13665" y="6265"/>
                    <a:pt x="13895" y="5485"/>
                  </a:cubicBezTo>
                  <a:cubicBezTo>
                    <a:pt x="14072" y="4732"/>
                    <a:pt x="14285" y="3926"/>
                    <a:pt x="14231" y="3094"/>
                  </a:cubicBezTo>
                  <a:cubicBezTo>
                    <a:pt x="14302" y="2210"/>
                    <a:pt x="14037" y="1301"/>
                    <a:pt x="13718" y="573"/>
                  </a:cubicBezTo>
                  <a:cubicBezTo>
                    <a:pt x="13151" y="-285"/>
                    <a:pt x="14196" y="105"/>
                    <a:pt x="14532" y="1"/>
                  </a:cubicBezTo>
                  <a:cubicBezTo>
                    <a:pt x="15011" y="1"/>
                    <a:pt x="15471" y="53"/>
                    <a:pt x="15931" y="235"/>
                  </a:cubicBezTo>
                  <a:cubicBezTo>
                    <a:pt x="16285" y="313"/>
                    <a:pt x="16675" y="443"/>
                    <a:pt x="17011" y="625"/>
                  </a:cubicBezTo>
                  <a:cubicBezTo>
                    <a:pt x="17401" y="755"/>
                    <a:pt x="17808" y="1041"/>
                    <a:pt x="18197" y="1249"/>
                  </a:cubicBezTo>
                  <a:cubicBezTo>
                    <a:pt x="18463" y="1431"/>
                    <a:pt x="18746" y="1638"/>
                    <a:pt x="19030" y="1846"/>
                  </a:cubicBezTo>
                  <a:cubicBezTo>
                    <a:pt x="19366" y="2106"/>
                    <a:pt x="19702" y="2366"/>
                    <a:pt x="20003" y="2704"/>
                  </a:cubicBezTo>
                  <a:cubicBezTo>
                    <a:pt x="20269" y="2808"/>
                    <a:pt x="20464" y="3146"/>
                    <a:pt x="20694" y="3380"/>
                  </a:cubicBezTo>
                  <a:cubicBezTo>
                    <a:pt x="20977" y="3744"/>
                    <a:pt x="21260" y="4056"/>
                    <a:pt x="21526" y="4394"/>
                  </a:cubicBezTo>
                  <a:cubicBezTo>
                    <a:pt x="21296" y="4550"/>
                    <a:pt x="20605" y="4212"/>
                    <a:pt x="20234" y="4212"/>
                  </a:cubicBezTo>
                  <a:cubicBezTo>
                    <a:pt x="19632" y="4290"/>
                    <a:pt x="19012" y="4342"/>
                    <a:pt x="18534" y="4914"/>
                  </a:cubicBezTo>
                  <a:cubicBezTo>
                    <a:pt x="18109" y="5225"/>
                    <a:pt x="17790" y="5927"/>
                    <a:pt x="17826" y="6629"/>
                  </a:cubicBezTo>
                  <a:cubicBezTo>
                    <a:pt x="17737" y="7513"/>
                    <a:pt x="18109" y="8215"/>
                    <a:pt x="18339" y="8916"/>
                  </a:cubicBezTo>
                  <a:cubicBezTo>
                    <a:pt x="18569" y="9280"/>
                    <a:pt x="18764" y="9748"/>
                    <a:pt x="18959" y="10112"/>
                  </a:cubicBezTo>
                  <a:cubicBezTo>
                    <a:pt x="18764" y="10190"/>
                    <a:pt x="18321" y="9800"/>
                    <a:pt x="18020" y="9826"/>
                  </a:cubicBezTo>
                  <a:cubicBezTo>
                    <a:pt x="17542" y="9670"/>
                    <a:pt x="16994" y="9566"/>
                    <a:pt x="16498" y="9852"/>
                  </a:cubicBezTo>
                  <a:cubicBezTo>
                    <a:pt x="16144" y="10034"/>
                    <a:pt x="15860" y="10424"/>
                    <a:pt x="15683" y="10944"/>
                  </a:cubicBezTo>
                  <a:cubicBezTo>
                    <a:pt x="15524" y="11594"/>
                    <a:pt x="15418" y="12477"/>
                    <a:pt x="15683" y="13153"/>
                  </a:cubicBezTo>
                  <a:cubicBezTo>
                    <a:pt x="15949" y="13933"/>
                    <a:pt x="15896" y="14063"/>
                    <a:pt x="15453" y="13517"/>
                  </a:cubicBezTo>
                  <a:cubicBezTo>
                    <a:pt x="15152" y="13179"/>
                    <a:pt x="14798" y="13075"/>
                    <a:pt x="14426" y="13075"/>
                  </a:cubicBezTo>
                  <a:cubicBezTo>
                    <a:pt x="14055" y="13075"/>
                    <a:pt x="13665" y="13413"/>
                    <a:pt x="13470" y="13933"/>
                  </a:cubicBezTo>
                  <a:cubicBezTo>
                    <a:pt x="13010" y="14739"/>
                    <a:pt x="12957" y="15831"/>
                    <a:pt x="12939" y="16792"/>
                  </a:cubicBezTo>
                  <a:cubicBezTo>
                    <a:pt x="12904" y="18326"/>
                    <a:pt x="13258" y="19807"/>
                    <a:pt x="13594" y="21211"/>
                  </a:cubicBezTo>
                  <a:lnTo>
                    <a:pt x="13594" y="21315"/>
                  </a:lnTo>
                  <a:lnTo>
                    <a:pt x="13541" y="21237"/>
                  </a:lnTo>
                  <a:close/>
                  <a:moveTo>
                    <a:pt x="10230" y="11672"/>
                  </a:moveTo>
                  <a:cubicBezTo>
                    <a:pt x="10071" y="10944"/>
                    <a:pt x="9433" y="11880"/>
                    <a:pt x="10106" y="11854"/>
                  </a:cubicBezTo>
                  <a:cubicBezTo>
                    <a:pt x="10177" y="11854"/>
                    <a:pt x="10212" y="11698"/>
                    <a:pt x="10230" y="11672"/>
                  </a:cubicBezTo>
                  <a:close/>
                  <a:moveTo>
                    <a:pt x="10726" y="11438"/>
                  </a:moveTo>
                  <a:cubicBezTo>
                    <a:pt x="11009" y="10658"/>
                    <a:pt x="10584" y="10918"/>
                    <a:pt x="10460" y="11360"/>
                  </a:cubicBezTo>
                  <a:cubicBezTo>
                    <a:pt x="10389" y="11698"/>
                    <a:pt x="10655" y="11516"/>
                    <a:pt x="10726" y="11438"/>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4" name="Shape">
              <a:extLst>
                <a:ext uri="{FF2B5EF4-FFF2-40B4-BE49-F238E27FC236}">
                  <a16:creationId xmlns:a16="http://schemas.microsoft.com/office/drawing/2014/main" id="{EC6529FA-7D85-3C4E-8ACF-53CA7B216E80}"/>
                </a:ext>
              </a:extLst>
            </p:cNvPr>
            <p:cNvSpPr/>
            <p:nvPr/>
          </p:nvSpPr>
          <p:spPr>
            <a:xfrm>
              <a:off x="89638318" y="3581399"/>
              <a:ext cx="2527029" cy="1596222"/>
            </a:xfrm>
            <a:custGeom>
              <a:avLst/>
              <a:gdLst/>
              <a:ahLst/>
              <a:cxnLst>
                <a:cxn ang="0">
                  <a:pos x="wd2" y="hd2"/>
                </a:cxn>
                <a:cxn ang="5400000">
                  <a:pos x="wd2" y="hd2"/>
                </a:cxn>
                <a:cxn ang="10800000">
                  <a:pos x="wd2" y="hd2"/>
                </a:cxn>
                <a:cxn ang="16200000">
                  <a:pos x="wd2" y="hd2"/>
                </a:cxn>
              </a:cxnLst>
              <a:rect l="0" t="0" r="r" b="b"/>
              <a:pathLst>
                <a:path w="21554" h="21160" extrusionOk="0">
                  <a:moveTo>
                    <a:pt x="9305" y="21160"/>
                  </a:moveTo>
                  <a:lnTo>
                    <a:pt x="9283" y="21059"/>
                  </a:lnTo>
                  <a:cubicBezTo>
                    <a:pt x="9457" y="19577"/>
                    <a:pt x="9630" y="18012"/>
                    <a:pt x="9424" y="16497"/>
                  </a:cubicBezTo>
                  <a:cubicBezTo>
                    <a:pt x="9294" y="15537"/>
                    <a:pt x="9132" y="14476"/>
                    <a:pt x="8612" y="13786"/>
                  </a:cubicBezTo>
                  <a:cubicBezTo>
                    <a:pt x="8384" y="13331"/>
                    <a:pt x="7973" y="13096"/>
                    <a:pt x="7626" y="13180"/>
                  </a:cubicBezTo>
                  <a:cubicBezTo>
                    <a:pt x="7279" y="13264"/>
                    <a:pt x="6954" y="13466"/>
                    <a:pt x="6705" y="13887"/>
                  </a:cubicBezTo>
                  <a:cubicBezTo>
                    <a:pt x="6359" y="14544"/>
                    <a:pt x="6294" y="14409"/>
                    <a:pt x="6456" y="13584"/>
                  </a:cubicBezTo>
                  <a:cubicBezTo>
                    <a:pt x="6619" y="12860"/>
                    <a:pt x="6435" y="12018"/>
                    <a:pt x="6218" y="11395"/>
                  </a:cubicBezTo>
                  <a:cubicBezTo>
                    <a:pt x="5990" y="10924"/>
                    <a:pt x="5698" y="10621"/>
                    <a:pt x="5330" y="10520"/>
                  </a:cubicBezTo>
                  <a:cubicBezTo>
                    <a:pt x="4831" y="10368"/>
                    <a:pt x="4322" y="10587"/>
                    <a:pt x="3900" y="10873"/>
                  </a:cubicBezTo>
                  <a:cubicBezTo>
                    <a:pt x="3618" y="10924"/>
                    <a:pt x="3239" y="11412"/>
                    <a:pt x="3055" y="11395"/>
                  </a:cubicBezTo>
                  <a:cubicBezTo>
                    <a:pt x="3196" y="10958"/>
                    <a:pt x="3326" y="10469"/>
                    <a:pt x="3499" y="10049"/>
                  </a:cubicBezTo>
                  <a:cubicBezTo>
                    <a:pt x="3629" y="9274"/>
                    <a:pt x="3911" y="8483"/>
                    <a:pt x="3726" y="7641"/>
                  </a:cubicBezTo>
                  <a:cubicBezTo>
                    <a:pt x="3683" y="6934"/>
                    <a:pt x="3304" y="6294"/>
                    <a:pt x="2871" y="6109"/>
                  </a:cubicBezTo>
                  <a:cubicBezTo>
                    <a:pt x="2361" y="5638"/>
                    <a:pt x="1766" y="5755"/>
                    <a:pt x="1202" y="5823"/>
                  </a:cubicBezTo>
                  <a:cubicBezTo>
                    <a:pt x="834" y="5924"/>
                    <a:pt x="227" y="6429"/>
                    <a:pt x="0" y="6328"/>
                  </a:cubicBezTo>
                  <a:cubicBezTo>
                    <a:pt x="217" y="5924"/>
                    <a:pt x="444" y="5520"/>
                    <a:pt x="672" y="5099"/>
                  </a:cubicBezTo>
                  <a:cubicBezTo>
                    <a:pt x="867" y="4813"/>
                    <a:pt x="1029" y="4442"/>
                    <a:pt x="1257" y="4257"/>
                  </a:cubicBezTo>
                  <a:cubicBezTo>
                    <a:pt x="1506" y="3836"/>
                    <a:pt x="1787" y="3500"/>
                    <a:pt x="2080" y="3146"/>
                  </a:cubicBezTo>
                  <a:cubicBezTo>
                    <a:pt x="2329" y="2860"/>
                    <a:pt x="2556" y="2590"/>
                    <a:pt x="2795" y="2338"/>
                  </a:cubicBezTo>
                  <a:cubicBezTo>
                    <a:pt x="3141" y="2035"/>
                    <a:pt x="3488" y="1631"/>
                    <a:pt x="3835" y="1429"/>
                  </a:cubicBezTo>
                  <a:cubicBezTo>
                    <a:pt x="4138" y="1159"/>
                    <a:pt x="4474" y="941"/>
                    <a:pt x="4810" y="772"/>
                  </a:cubicBezTo>
                  <a:cubicBezTo>
                    <a:pt x="5221" y="486"/>
                    <a:pt x="5655" y="334"/>
                    <a:pt x="6099" y="200"/>
                  </a:cubicBezTo>
                  <a:cubicBezTo>
                    <a:pt x="6424" y="200"/>
                    <a:pt x="7366" y="-440"/>
                    <a:pt x="6922" y="570"/>
                  </a:cubicBezTo>
                  <a:cubicBezTo>
                    <a:pt x="6705" y="1361"/>
                    <a:pt x="6554" y="2321"/>
                    <a:pt x="6716" y="3196"/>
                  </a:cubicBezTo>
                  <a:cubicBezTo>
                    <a:pt x="6770" y="4038"/>
                    <a:pt x="7052" y="4796"/>
                    <a:pt x="7290" y="5503"/>
                  </a:cubicBezTo>
                  <a:cubicBezTo>
                    <a:pt x="7594" y="6210"/>
                    <a:pt x="7984" y="6883"/>
                    <a:pt x="8352" y="7456"/>
                  </a:cubicBezTo>
                  <a:cubicBezTo>
                    <a:pt x="8558" y="7725"/>
                    <a:pt x="8785" y="8045"/>
                    <a:pt x="9024" y="8314"/>
                  </a:cubicBezTo>
                  <a:cubicBezTo>
                    <a:pt x="9327" y="8601"/>
                    <a:pt x="9457" y="8634"/>
                    <a:pt x="9782" y="8836"/>
                  </a:cubicBezTo>
                  <a:cubicBezTo>
                    <a:pt x="10313" y="9123"/>
                    <a:pt x="10497" y="8685"/>
                    <a:pt x="10497" y="8281"/>
                  </a:cubicBezTo>
                  <a:cubicBezTo>
                    <a:pt x="10984" y="6042"/>
                    <a:pt x="10941" y="7288"/>
                    <a:pt x="10995" y="7927"/>
                  </a:cubicBezTo>
                  <a:cubicBezTo>
                    <a:pt x="11038" y="8735"/>
                    <a:pt x="11959" y="9022"/>
                    <a:pt x="12230" y="8416"/>
                  </a:cubicBezTo>
                  <a:cubicBezTo>
                    <a:pt x="12717" y="7422"/>
                    <a:pt x="12685" y="8348"/>
                    <a:pt x="12479" y="9341"/>
                  </a:cubicBezTo>
                  <a:cubicBezTo>
                    <a:pt x="12176" y="10318"/>
                    <a:pt x="12685" y="10402"/>
                    <a:pt x="13183" y="10183"/>
                  </a:cubicBezTo>
                  <a:cubicBezTo>
                    <a:pt x="13757" y="10166"/>
                    <a:pt x="14310" y="9931"/>
                    <a:pt x="14841" y="9746"/>
                  </a:cubicBezTo>
                  <a:cubicBezTo>
                    <a:pt x="15187" y="9577"/>
                    <a:pt x="15523" y="9392"/>
                    <a:pt x="15837" y="9139"/>
                  </a:cubicBezTo>
                  <a:cubicBezTo>
                    <a:pt x="16411" y="8685"/>
                    <a:pt x="16931" y="8096"/>
                    <a:pt x="17354" y="7355"/>
                  </a:cubicBezTo>
                  <a:cubicBezTo>
                    <a:pt x="17549" y="7035"/>
                    <a:pt x="17690" y="6715"/>
                    <a:pt x="17852" y="6345"/>
                  </a:cubicBezTo>
                  <a:cubicBezTo>
                    <a:pt x="18069" y="5823"/>
                    <a:pt x="18080" y="5166"/>
                    <a:pt x="18155" y="4577"/>
                  </a:cubicBezTo>
                  <a:cubicBezTo>
                    <a:pt x="18199" y="4240"/>
                    <a:pt x="17863" y="2893"/>
                    <a:pt x="18134" y="3196"/>
                  </a:cubicBezTo>
                  <a:cubicBezTo>
                    <a:pt x="18426" y="3483"/>
                    <a:pt x="18675" y="3904"/>
                    <a:pt x="18924" y="4291"/>
                  </a:cubicBezTo>
                  <a:cubicBezTo>
                    <a:pt x="19141" y="4611"/>
                    <a:pt x="19293" y="4964"/>
                    <a:pt x="19477" y="5301"/>
                  </a:cubicBezTo>
                  <a:cubicBezTo>
                    <a:pt x="19650" y="5688"/>
                    <a:pt x="19845" y="6176"/>
                    <a:pt x="20008" y="6530"/>
                  </a:cubicBezTo>
                  <a:cubicBezTo>
                    <a:pt x="20203" y="7136"/>
                    <a:pt x="20398" y="7742"/>
                    <a:pt x="20593" y="8365"/>
                  </a:cubicBezTo>
                  <a:cubicBezTo>
                    <a:pt x="20723" y="8836"/>
                    <a:pt x="20820" y="9341"/>
                    <a:pt x="20983" y="9813"/>
                  </a:cubicBezTo>
                  <a:cubicBezTo>
                    <a:pt x="21058" y="10402"/>
                    <a:pt x="21210" y="10958"/>
                    <a:pt x="21297" y="11547"/>
                  </a:cubicBezTo>
                  <a:cubicBezTo>
                    <a:pt x="21383" y="12355"/>
                    <a:pt x="21600" y="13146"/>
                    <a:pt x="21546" y="13971"/>
                  </a:cubicBezTo>
                  <a:cubicBezTo>
                    <a:pt x="21308" y="13736"/>
                    <a:pt x="21102" y="13550"/>
                    <a:pt x="20853" y="13281"/>
                  </a:cubicBezTo>
                  <a:cubicBezTo>
                    <a:pt x="20593" y="13045"/>
                    <a:pt x="20311" y="12692"/>
                    <a:pt x="20008" y="12574"/>
                  </a:cubicBezTo>
                  <a:cubicBezTo>
                    <a:pt x="19455" y="12338"/>
                    <a:pt x="18870" y="12136"/>
                    <a:pt x="18274" y="12321"/>
                  </a:cubicBezTo>
                  <a:cubicBezTo>
                    <a:pt x="17982" y="12574"/>
                    <a:pt x="17549" y="12675"/>
                    <a:pt x="17419" y="13230"/>
                  </a:cubicBezTo>
                  <a:cubicBezTo>
                    <a:pt x="17061" y="13685"/>
                    <a:pt x="17592" y="15520"/>
                    <a:pt x="17256" y="15318"/>
                  </a:cubicBezTo>
                  <a:cubicBezTo>
                    <a:pt x="16985" y="14998"/>
                    <a:pt x="16780" y="14695"/>
                    <a:pt x="16498" y="14443"/>
                  </a:cubicBezTo>
                  <a:cubicBezTo>
                    <a:pt x="16173" y="14123"/>
                    <a:pt x="15848" y="13938"/>
                    <a:pt x="15491" y="13786"/>
                  </a:cubicBezTo>
                  <a:cubicBezTo>
                    <a:pt x="15090" y="13601"/>
                    <a:pt x="14689" y="13685"/>
                    <a:pt x="14321" y="13938"/>
                  </a:cubicBezTo>
                  <a:cubicBezTo>
                    <a:pt x="14169" y="14156"/>
                    <a:pt x="13822" y="14308"/>
                    <a:pt x="13768" y="14729"/>
                  </a:cubicBezTo>
                  <a:cubicBezTo>
                    <a:pt x="13443" y="15402"/>
                    <a:pt x="13584" y="16311"/>
                    <a:pt x="13552" y="17069"/>
                  </a:cubicBezTo>
                  <a:cubicBezTo>
                    <a:pt x="13194" y="16497"/>
                    <a:pt x="12750" y="15840"/>
                    <a:pt x="12197" y="15975"/>
                  </a:cubicBezTo>
                  <a:cubicBezTo>
                    <a:pt x="11580" y="16311"/>
                    <a:pt x="10984" y="16901"/>
                    <a:pt x="10583" y="17709"/>
                  </a:cubicBezTo>
                  <a:cubicBezTo>
                    <a:pt x="10280" y="18197"/>
                    <a:pt x="9998" y="18887"/>
                    <a:pt x="9793" y="19527"/>
                  </a:cubicBezTo>
                  <a:cubicBezTo>
                    <a:pt x="9619" y="19982"/>
                    <a:pt x="9457" y="20604"/>
                    <a:pt x="9316" y="21059"/>
                  </a:cubicBezTo>
                  <a:lnTo>
                    <a:pt x="9305" y="21160"/>
                  </a:lnTo>
                  <a:close/>
                  <a:moveTo>
                    <a:pt x="11537" y="10873"/>
                  </a:moveTo>
                  <a:cubicBezTo>
                    <a:pt x="12176" y="10739"/>
                    <a:pt x="11472" y="9964"/>
                    <a:pt x="11407" y="10739"/>
                  </a:cubicBezTo>
                  <a:cubicBezTo>
                    <a:pt x="11428" y="10772"/>
                    <a:pt x="11472" y="10907"/>
                    <a:pt x="11537" y="10873"/>
                  </a:cubicBezTo>
                  <a:close/>
                  <a:moveTo>
                    <a:pt x="11158" y="10486"/>
                  </a:moveTo>
                  <a:cubicBezTo>
                    <a:pt x="10984" y="10082"/>
                    <a:pt x="10562" y="9931"/>
                    <a:pt x="10908" y="10638"/>
                  </a:cubicBezTo>
                  <a:cubicBezTo>
                    <a:pt x="10995" y="10688"/>
                    <a:pt x="11255" y="10789"/>
                    <a:pt x="11158" y="10486"/>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5" name="Shape">
              <a:extLst>
                <a:ext uri="{FF2B5EF4-FFF2-40B4-BE49-F238E27FC236}">
                  <a16:creationId xmlns:a16="http://schemas.microsoft.com/office/drawing/2014/main" id="{D3D94F87-C1DA-4D4B-9909-E63C055D3043}"/>
                </a:ext>
              </a:extLst>
            </p:cNvPr>
            <p:cNvSpPr/>
            <p:nvPr/>
          </p:nvSpPr>
          <p:spPr>
            <a:xfrm>
              <a:off x="87847617" y="3390901"/>
              <a:ext cx="1021106" cy="664525"/>
            </a:xfrm>
            <a:custGeom>
              <a:avLst/>
              <a:gdLst/>
              <a:ahLst/>
              <a:cxnLst>
                <a:cxn ang="0">
                  <a:pos x="wd2" y="hd2"/>
                </a:cxn>
                <a:cxn ang="5400000">
                  <a:pos x="wd2" y="hd2"/>
                </a:cxn>
                <a:cxn ang="10800000">
                  <a:pos x="wd2" y="hd2"/>
                </a:cxn>
                <a:cxn ang="16200000">
                  <a:pos x="wd2" y="hd2"/>
                </a:cxn>
              </a:cxnLst>
              <a:rect l="0" t="0" r="r" b="b"/>
              <a:pathLst>
                <a:path w="21600" h="21487" extrusionOk="0">
                  <a:moveTo>
                    <a:pt x="12116" y="21487"/>
                  </a:moveTo>
                  <a:lnTo>
                    <a:pt x="12062" y="21405"/>
                  </a:lnTo>
                  <a:cubicBezTo>
                    <a:pt x="11848" y="19968"/>
                    <a:pt x="11633" y="18448"/>
                    <a:pt x="11068" y="17216"/>
                  </a:cubicBezTo>
                  <a:cubicBezTo>
                    <a:pt x="10719" y="16436"/>
                    <a:pt x="10289" y="15574"/>
                    <a:pt x="9671" y="15245"/>
                  </a:cubicBezTo>
                  <a:cubicBezTo>
                    <a:pt x="9349" y="14958"/>
                    <a:pt x="8919" y="14999"/>
                    <a:pt x="8624" y="15286"/>
                  </a:cubicBezTo>
                  <a:cubicBezTo>
                    <a:pt x="8328" y="15574"/>
                    <a:pt x="8086" y="15943"/>
                    <a:pt x="7952" y="16436"/>
                  </a:cubicBezTo>
                  <a:cubicBezTo>
                    <a:pt x="7791" y="17216"/>
                    <a:pt x="7710" y="17134"/>
                    <a:pt x="7656" y="16313"/>
                  </a:cubicBezTo>
                  <a:cubicBezTo>
                    <a:pt x="7630" y="15574"/>
                    <a:pt x="7253" y="14917"/>
                    <a:pt x="6904" y="14506"/>
                  </a:cubicBezTo>
                  <a:cubicBezTo>
                    <a:pt x="6582" y="14219"/>
                    <a:pt x="6233" y="14136"/>
                    <a:pt x="5883" y="14219"/>
                  </a:cubicBezTo>
                  <a:cubicBezTo>
                    <a:pt x="5400" y="14383"/>
                    <a:pt x="4997" y="14876"/>
                    <a:pt x="4674" y="15368"/>
                  </a:cubicBezTo>
                  <a:cubicBezTo>
                    <a:pt x="4433" y="15574"/>
                    <a:pt x="4191" y="16231"/>
                    <a:pt x="4030" y="16313"/>
                  </a:cubicBezTo>
                  <a:cubicBezTo>
                    <a:pt x="4057" y="15861"/>
                    <a:pt x="4057" y="15327"/>
                    <a:pt x="4110" y="14835"/>
                  </a:cubicBezTo>
                  <a:cubicBezTo>
                    <a:pt x="4057" y="14054"/>
                    <a:pt x="4110" y="13192"/>
                    <a:pt x="3734" y="12535"/>
                  </a:cubicBezTo>
                  <a:cubicBezTo>
                    <a:pt x="3519" y="11919"/>
                    <a:pt x="3009" y="11590"/>
                    <a:pt x="2579" y="11631"/>
                  </a:cubicBezTo>
                  <a:cubicBezTo>
                    <a:pt x="1988" y="11508"/>
                    <a:pt x="1478" y="11960"/>
                    <a:pt x="967" y="12330"/>
                  </a:cubicBezTo>
                  <a:cubicBezTo>
                    <a:pt x="672" y="12617"/>
                    <a:pt x="215" y="13438"/>
                    <a:pt x="0" y="13479"/>
                  </a:cubicBezTo>
                  <a:cubicBezTo>
                    <a:pt x="107" y="12987"/>
                    <a:pt x="215" y="12494"/>
                    <a:pt x="322" y="12001"/>
                  </a:cubicBezTo>
                  <a:cubicBezTo>
                    <a:pt x="430" y="11631"/>
                    <a:pt x="484" y="11221"/>
                    <a:pt x="645" y="10892"/>
                  </a:cubicBezTo>
                  <a:cubicBezTo>
                    <a:pt x="779" y="10358"/>
                    <a:pt x="940" y="9907"/>
                    <a:pt x="1128" y="9414"/>
                  </a:cubicBezTo>
                  <a:cubicBezTo>
                    <a:pt x="1290" y="9003"/>
                    <a:pt x="1424" y="8634"/>
                    <a:pt x="1585" y="8264"/>
                  </a:cubicBezTo>
                  <a:cubicBezTo>
                    <a:pt x="1827" y="7812"/>
                    <a:pt x="2042" y="7238"/>
                    <a:pt x="2311" y="6827"/>
                  </a:cubicBezTo>
                  <a:cubicBezTo>
                    <a:pt x="2525" y="6416"/>
                    <a:pt x="2767" y="6006"/>
                    <a:pt x="3036" y="5677"/>
                  </a:cubicBezTo>
                  <a:cubicBezTo>
                    <a:pt x="3332" y="5184"/>
                    <a:pt x="3708" y="4774"/>
                    <a:pt x="4084" y="4404"/>
                  </a:cubicBezTo>
                  <a:cubicBezTo>
                    <a:pt x="4379" y="4199"/>
                    <a:pt x="5078" y="3090"/>
                    <a:pt x="4917" y="4240"/>
                  </a:cubicBezTo>
                  <a:cubicBezTo>
                    <a:pt x="4917" y="5061"/>
                    <a:pt x="4997" y="6006"/>
                    <a:pt x="5373" y="6704"/>
                  </a:cubicBezTo>
                  <a:cubicBezTo>
                    <a:pt x="5615" y="7443"/>
                    <a:pt x="6072" y="7936"/>
                    <a:pt x="6475" y="8428"/>
                  </a:cubicBezTo>
                  <a:cubicBezTo>
                    <a:pt x="6932" y="8880"/>
                    <a:pt x="7442" y="9250"/>
                    <a:pt x="7925" y="9578"/>
                  </a:cubicBezTo>
                  <a:cubicBezTo>
                    <a:pt x="8167" y="9701"/>
                    <a:pt x="8463" y="9866"/>
                    <a:pt x="8758" y="9948"/>
                  </a:cubicBezTo>
                  <a:cubicBezTo>
                    <a:pt x="9107" y="10030"/>
                    <a:pt x="9242" y="9989"/>
                    <a:pt x="9591" y="9989"/>
                  </a:cubicBezTo>
                  <a:cubicBezTo>
                    <a:pt x="10155" y="9948"/>
                    <a:pt x="10209" y="9455"/>
                    <a:pt x="10102" y="9085"/>
                  </a:cubicBezTo>
                  <a:cubicBezTo>
                    <a:pt x="9994" y="6786"/>
                    <a:pt x="10263" y="7936"/>
                    <a:pt x="10478" y="8469"/>
                  </a:cubicBezTo>
                  <a:cubicBezTo>
                    <a:pt x="10719" y="9168"/>
                    <a:pt x="11633" y="8880"/>
                    <a:pt x="11713" y="8182"/>
                  </a:cubicBezTo>
                  <a:cubicBezTo>
                    <a:pt x="11928" y="6991"/>
                    <a:pt x="12116" y="7854"/>
                    <a:pt x="12170" y="8880"/>
                  </a:cubicBezTo>
                  <a:cubicBezTo>
                    <a:pt x="12143" y="9948"/>
                    <a:pt x="12627" y="9701"/>
                    <a:pt x="13030" y="9209"/>
                  </a:cubicBezTo>
                  <a:cubicBezTo>
                    <a:pt x="13540" y="8839"/>
                    <a:pt x="13997" y="8346"/>
                    <a:pt x="14427" y="7854"/>
                  </a:cubicBezTo>
                  <a:cubicBezTo>
                    <a:pt x="14696" y="7484"/>
                    <a:pt x="14964" y="7155"/>
                    <a:pt x="15206" y="6704"/>
                  </a:cubicBezTo>
                  <a:cubicBezTo>
                    <a:pt x="15636" y="5965"/>
                    <a:pt x="15958" y="5143"/>
                    <a:pt x="16146" y="4199"/>
                  </a:cubicBezTo>
                  <a:cubicBezTo>
                    <a:pt x="16254" y="3788"/>
                    <a:pt x="16308" y="3419"/>
                    <a:pt x="16361" y="3008"/>
                  </a:cubicBezTo>
                  <a:cubicBezTo>
                    <a:pt x="16442" y="2433"/>
                    <a:pt x="16281" y="1817"/>
                    <a:pt x="16200" y="1242"/>
                  </a:cubicBezTo>
                  <a:cubicBezTo>
                    <a:pt x="16146" y="914"/>
                    <a:pt x="15528" y="-113"/>
                    <a:pt x="15851" y="10"/>
                  </a:cubicBezTo>
                  <a:cubicBezTo>
                    <a:pt x="16200" y="92"/>
                    <a:pt x="16522" y="339"/>
                    <a:pt x="16845" y="544"/>
                  </a:cubicBezTo>
                  <a:cubicBezTo>
                    <a:pt x="17113" y="708"/>
                    <a:pt x="17355" y="955"/>
                    <a:pt x="17597" y="1119"/>
                  </a:cubicBezTo>
                  <a:cubicBezTo>
                    <a:pt x="17839" y="1365"/>
                    <a:pt x="18161" y="1694"/>
                    <a:pt x="18376" y="1940"/>
                  </a:cubicBezTo>
                  <a:cubicBezTo>
                    <a:pt x="18698" y="2392"/>
                    <a:pt x="19021" y="2803"/>
                    <a:pt x="19370" y="3254"/>
                  </a:cubicBezTo>
                  <a:cubicBezTo>
                    <a:pt x="19612" y="3583"/>
                    <a:pt x="19827" y="3993"/>
                    <a:pt x="20069" y="4322"/>
                  </a:cubicBezTo>
                  <a:cubicBezTo>
                    <a:pt x="20284" y="4815"/>
                    <a:pt x="20552" y="5225"/>
                    <a:pt x="20767" y="5677"/>
                  </a:cubicBezTo>
                  <a:cubicBezTo>
                    <a:pt x="21036" y="6375"/>
                    <a:pt x="21439" y="6950"/>
                    <a:pt x="21600" y="7730"/>
                  </a:cubicBezTo>
                  <a:cubicBezTo>
                    <a:pt x="21331" y="7648"/>
                    <a:pt x="21090" y="7607"/>
                    <a:pt x="20794" y="7525"/>
                  </a:cubicBezTo>
                  <a:cubicBezTo>
                    <a:pt x="20499" y="7443"/>
                    <a:pt x="20149" y="7320"/>
                    <a:pt x="19854" y="7402"/>
                  </a:cubicBezTo>
                  <a:cubicBezTo>
                    <a:pt x="19290" y="7525"/>
                    <a:pt x="18699" y="7689"/>
                    <a:pt x="18215" y="8182"/>
                  </a:cubicBezTo>
                  <a:cubicBezTo>
                    <a:pt x="18000" y="8593"/>
                    <a:pt x="17651" y="8921"/>
                    <a:pt x="17651" y="9496"/>
                  </a:cubicBezTo>
                  <a:cubicBezTo>
                    <a:pt x="17436" y="10112"/>
                    <a:pt x="18376" y="11426"/>
                    <a:pt x="18000" y="11467"/>
                  </a:cubicBezTo>
                  <a:cubicBezTo>
                    <a:pt x="17678" y="11344"/>
                    <a:pt x="17409" y="11180"/>
                    <a:pt x="17087" y="11139"/>
                  </a:cubicBezTo>
                  <a:cubicBezTo>
                    <a:pt x="16711" y="11016"/>
                    <a:pt x="16361" y="11057"/>
                    <a:pt x="16012" y="11139"/>
                  </a:cubicBezTo>
                  <a:cubicBezTo>
                    <a:pt x="15609" y="11221"/>
                    <a:pt x="15260" y="11508"/>
                    <a:pt x="14991" y="11960"/>
                  </a:cubicBezTo>
                  <a:cubicBezTo>
                    <a:pt x="14911" y="12247"/>
                    <a:pt x="14615" y="12576"/>
                    <a:pt x="14669" y="12987"/>
                  </a:cubicBezTo>
                  <a:cubicBezTo>
                    <a:pt x="14534" y="13767"/>
                    <a:pt x="14884" y="14506"/>
                    <a:pt x="15045" y="15204"/>
                  </a:cubicBezTo>
                  <a:cubicBezTo>
                    <a:pt x="14588" y="14917"/>
                    <a:pt x="14024" y="14588"/>
                    <a:pt x="13540" y="14999"/>
                  </a:cubicBezTo>
                  <a:cubicBezTo>
                    <a:pt x="13057" y="15656"/>
                    <a:pt x="12654" y="16559"/>
                    <a:pt x="12493" y="17504"/>
                  </a:cubicBezTo>
                  <a:cubicBezTo>
                    <a:pt x="12331" y="18120"/>
                    <a:pt x="12251" y="18900"/>
                    <a:pt x="12224" y="19598"/>
                  </a:cubicBezTo>
                  <a:cubicBezTo>
                    <a:pt x="12170" y="20091"/>
                    <a:pt x="12170" y="20748"/>
                    <a:pt x="12170" y="21241"/>
                  </a:cubicBezTo>
                  <a:lnTo>
                    <a:pt x="12116" y="21487"/>
                  </a:lnTo>
                  <a:close/>
                  <a:moveTo>
                    <a:pt x="11633" y="10892"/>
                  </a:moveTo>
                  <a:cubicBezTo>
                    <a:pt x="12170" y="10400"/>
                    <a:pt x="11337" y="10112"/>
                    <a:pt x="11471" y="10851"/>
                  </a:cubicBezTo>
                  <a:cubicBezTo>
                    <a:pt x="11498" y="10892"/>
                    <a:pt x="11579" y="10974"/>
                    <a:pt x="11633" y="10892"/>
                  </a:cubicBezTo>
                  <a:close/>
                  <a:moveTo>
                    <a:pt x="11176" y="10769"/>
                  </a:moveTo>
                  <a:cubicBezTo>
                    <a:pt x="10934" y="10523"/>
                    <a:pt x="10504" y="10605"/>
                    <a:pt x="10988" y="11057"/>
                  </a:cubicBezTo>
                  <a:cubicBezTo>
                    <a:pt x="11095" y="11057"/>
                    <a:pt x="11364" y="11016"/>
                    <a:pt x="11176" y="10769"/>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6" name="Shape">
              <a:extLst>
                <a:ext uri="{FF2B5EF4-FFF2-40B4-BE49-F238E27FC236}">
                  <a16:creationId xmlns:a16="http://schemas.microsoft.com/office/drawing/2014/main" id="{C9F1EAAA-F05F-E740-B2B5-2CBDBB08419E}"/>
                </a:ext>
              </a:extLst>
            </p:cNvPr>
            <p:cNvSpPr/>
            <p:nvPr/>
          </p:nvSpPr>
          <p:spPr>
            <a:xfrm>
              <a:off x="86423499" y="5499099"/>
              <a:ext cx="2330011" cy="4901476"/>
            </a:xfrm>
            <a:custGeom>
              <a:avLst/>
              <a:gdLst/>
              <a:ahLst/>
              <a:cxnLst>
                <a:cxn ang="0">
                  <a:pos x="wd2" y="hd2"/>
                </a:cxn>
                <a:cxn ang="5400000">
                  <a:pos x="wd2" y="hd2"/>
                </a:cxn>
                <a:cxn ang="10800000">
                  <a:pos x="wd2" y="hd2"/>
                </a:cxn>
                <a:cxn ang="16200000">
                  <a:pos x="wd2" y="hd2"/>
                </a:cxn>
              </a:cxnLst>
              <a:rect l="0" t="0" r="r" b="b"/>
              <a:pathLst>
                <a:path w="21600" h="21600" extrusionOk="0">
                  <a:moveTo>
                    <a:pt x="14054" y="467"/>
                  </a:moveTo>
                  <a:lnTo>
                    <a:pt x="21600" y="15387"/>
                  </a:lnTo>
                  <a:lnTo>
                    <a:pt x="14662" y="21600"/>
                  </a:lnTo>
                  <a:lnTo>
                    <a:pt x="12409" y="17880"/>
                  </a:lnTo>
                  <a:lnTo>
                    <a:pt x="6938" y="17140"/>
                  </a:lnTo>
                  <a:lnTo>
                    <a:pt x="7045" y="13069"/>
                  </a:lnTo>
                  <a:lnTo>
                    <a:pt x="6830" y="12368"/>
                  </a:lnTo>
                  <a:lnTo>
                    <a:pt x="4828" y="12348"/>
                  </a:lnTo>
                  <a:lnTo>
                    <a:pt x="2324" y="6369"/>
                  </a:lnTo>
                  <a:lnTo>
                    <a:pt x="4506" y="6213"/>
                  </a:lnTo>
                  <a:lnTo>
                    <a:pt x="3147" y="4246"/>
                  </a:lnTo>
                  <a:lnTo>
                    <a:pt x="536" y="3623"/>
                  </a:lnTo>
                  <a:lnTo>
                    <a:pt x="0" y="1714"/>
                  </a:lnTo>
                  <a:lnTo>
                    <a:pt x="3898" y="0"/>
                  </a:lnTo>
                  <a:lnTo>
                    <a:pt x="14054" y="467"/>
                  </a:ln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7" name="Shape">
              <a:extLst>
                <a:ext uri="{FF2B5EF4-FFF2-40B4-BE49-F238E27FC236}">
                  <a16:creationId xmlns:a16="http://schemas.microsoft.com/office/drawing/2014/main" id="{A38ACA2D-3546-634F-A242-9DC061F70700}"/>
                </a:ext>
              </a:extLst>
            </p:cNvPr>
            <p:cNvSpPr/>
            <p:nvPr/>
          </p:nvSpPr>
          <p:spPr>
            <a:xfrm>
              <a:off x="90868499" y="5016499"/>
              <a:ext cx="817818" cy="521530"/>
            </a:xfrm>
            <a:custGeom>
              <a:avLst/>
              <a:gdLst/>
              <a:ahLst/>
              <a:cxnLst>
                <a:cxn ang="0">
                  <a:pos x="wd2" y="hd2"/>
                </a:cxn>
                <a:cxn ang="5400000">
                  <a:pos x="wd2" y="hd2"/>
                </a:cxn>
                <a:cxn ang="10800000">
                  <a:pos x="wd2" y="hd2"/>
                </a:cxn>
                <a:cxn ang="16200000">
                  <a:pos x="wd2" y="hd2"/>
                </a:cxn>
              </a:cxnLst>
              <a:rect l="0" t="0" r="r" b="b"/>
              <a:pathLst>
                <a:path w="21600" h="21600" extrusionOk="0">
                  <a:moveTo>
                    <a:pt x="19358" y="0"/>
                  </a:moveTo>
                  <a:lnTo>
                    <a:pt x="12736" y="3661"/>
                  </a:lnTo>
                  <a:lnTo>
                    <a:pt x="0" y="6590"/>
                  </a:lnTo>
                  <a:lnTo>
                    <a:pt x="1936" y="21600"/>
                  </a:lnTo>
                  <a:lnTo>
                    <a:pt x="15996" y="16658"/>
                  </a:lnTo>
                  <a:lnTo>
                    <a:pt x="21600" y="6224"/>
                  </a:lnTo>
                  <a:lnTo>
                    <a:pt x="19358" y="0"/>
                  </a:lnTo>
                  <a:close/>
                </a:path>
              </a:pathLst>
            </a:custGeom>
            <a:solidFill>
              <a:srgbClr val="FBBC6A"/>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8" name="Shape">
              <a:extLst>
                <a:ext uri="{FF2B5EF4-FFF2-40B4-BE49-F238E27FC236}">
                  <a16:creationId xmlns:a16="http://schemas.microsoft.com/office/drawing/2014/main" id="{EDCE7BF0-9A7F-4343-BCFD-38D6ADF142D0}"/>
                </a:ext>
              </a:extLst>
            </p:cNvPr>
            <p:cNvSpPr/>
            <p:nvPr/>
          </p:nvSpPr>
          <p:spPr>
            <a:xfrm>
              <a:off x="86690199" y="4610100"/>
              <a:ext cx="8197449" cy="6068293"/>
            </a:xfrm>
            <a:custGeom>
              <a:avLst/>
              <a:gdLst/>
              <a:ahLst/>
              <a:cxnLst>
                <a:cxn ang="0">
                  <a:pos x="wd2" y="hd2"/>
                </a:cxn>
                <a:cxn ang="5400000">
                  <a:pos x="wd2" y="hd2"/>
                </a:cxn>
                <a:cxn ang="10800000">
                  <a:pos x="wd2" y="hd2"/>
                </a:cxn>
                <a:cxn ang="16200000">
                  <a:pos x="wd2" y="hd2"/>
                </a:cxn>
              </a:cxnLst>
              <a:rect l="0" t="0" r="r" b="b"/>
              <a:pathLst>
                <a:path w="21600" h="21600" extrusionOk="0">
                  <a:moveTo>
                    <a:pt x="19557" y="2501"/>
                  </a:moveTo>
                  <a:lnTo>
                    <a:pt x="18032" y="2958"/>
                  </a:lnTo>
                  <a:lnTo>
                    <a:pt x="19465" y="3382"/>
                  </a:lnTo>
                  <a:lnTo>
                    <a:pt x="19760" y="6041"/>
                  </a:lnTo>
                  <a:lnTo>
                    <a:pt x="18185" y="6796"/>
                  </a:lnTo>
                  <a:lnTo>
                    <a:pt x="19842" y="6749"/>
                  </a:lnTo>
                  <a:lnTo>
                    <a:pt x="20096" y="7410"/>
                  </a:lnTo>
                  <a:lnTo>
                    <a:pt x="19415" y="7976"/>
                  </a:lnTo>
                  <a:lnTo>
                    <a:pt x="20106" y="8401"/>
                  </a:lnTo>
                  <a:lnTo>
                    <a:pt x="20431" y="11343"/>
                  </a:lnTo>
                  <a:lnTo>
                    <a:pt x="18673" y="12129"/>
                  </a:lnTo>
                  <a:lnTo>
                    <a:pt x="20695" y="12004"/>
                  </a:lnTo>
                  <a:lnTo>
                    <a:pt x="21600" y="16817"/>
                  </a:lnTo>
                  <a:cubicBezTo>
                    <a:pt x="14942" y="17462"/>
                    <a:pt x="8549" y="18737"/>
                    <a:pt x="2836" y="21600"/>
                  </a:cubicBezTo>
                  <a:lnTo>
                    <a:pt x="2673" y="17636"/>
                  </a:lnTo>
                  <a:lnTo>
                    <a:pt x="4615" y="16817"/>
                  </a:lnTo>
                  <a:lnTo>
                    <a:pt x="2480" y="16676"/>
                  </a:lnTo>
                  <a:lnTo>
                    <a:pt x="1962" y="13640"/>
                  </a:lnTo>
                  <a:lnTo>
                    <a:pt x="3212" y="12381"/>
                  </a:lnTo>
                  <a:lnTo>
                    <a:pt x="1738" y="12397"/>
                  </a:lnTo>
                  <a:lnTo>
                    <a:pt x="1077" y="8102"/>
                  </a:lnTo>
                  <a:lnTo>
                    <a:pt x="2968" y="6859"/>
                  </a:lnTo>
                  <a:lnTo>
                    <a:pt x="1027" y="6828"/>
                  </a:lnTo>
                  <a:lnTo>
                    <a:pt x="874" y="6293"/>
                  </a:lnTo>
                  <a:lnTo>
                    <a:pt x="2043" y="5192"/>
                  </a:lnTo>
                  <a:lnTo>
                    <a:pt x="854" y="5286"/>
                  </a:lnTo>
                  <a:lnTo>
                    <a:pt x="0" y="2596"/>
                  </a:lnTo>
                  <a:lnTo>
                    <a:pt x="5682" y="3021"/>
                  </a:lnTo>
                  <a:lnTo>
                    <a:pt x="11140" y="1495"/>
                  </a:lnTo>
                  <a:lnTo>
                    <a:pt x="11486" y="2989"/>
                  </a:lnTo>
                  <a:lnTo>
                    <a:pt x="12208" y="2847"/>
                  </a:lnTo>
                  <a:lnTo>
                    <a:pt x="12970" y="1400"/>
                  </a:lnTo>
                  <a:lnTo>
                    <a:pt x="19191" y="0"/>
                  </a:lnTo>
                  <a:lnTo>
                    <a:pt x="19557" y="2501"/>
                  </a:lnTo>
                  <a:close/>
                </a:path>
              </a:pathLst>
            </a:custGeom>
            <a:solidFill>
              <a:schemeClr val="accent1"/>
            </a:solidFill>
            <a:ln w="12700">
              <a:miter lim="400000"/>
            </a:ln>
          </p:spPr>
          <p:txBody>
            <a:bodyPr lIns="38100" tIns="38100" rIns="38100" bIns="38100" anchor="ctr"/>
            <a:lstStyle/>
            <a:p>
              <a:pPr>
                <a:defRPr sz="3000">
                  <a:solidFill>
                    <a:srgbClr val="FFFFFF"/>
                  </a:solidFill>
                </a:defRPr>
              </a:pPr>
              <a:endParaRPr/>
            </a:p>
          </p:txBody>
        </p:sp>
        <p:sp>
          <p:nvSpPr>
            <p:cNvPr id="29" name="Shape">
              <a:extLst>
                <a:ext uri="{FF2B5EF4-FFF2-40B4-BE49-F238E27FC236}">
                  <a16:creationId xmlns:a16="http://schemas.microsoft.com/office/drawing/2014/main" id="{CE074658-77F1-554A-A825-59D80B9F7663}"/>
                </a:ext>
              </a:extLst>
            </p:cNvPr>
            <p:cNvSpPr/>
            <p:nvPr/>
          </p:nvSpPr>
          <p:spPr>
            <a:xfrm>
              <a:off x="87226419" y="9557124"/>
              <a:ext cx="547395" cy="1189985"/>
            </a:xfrm>
            <a:custGeom>
              <a:avLst/>
              <a:gdLst>
                <a:gd name="connsiteX0" fmla="*/ 22005 w 22005"/>
                <a:gd name="connsiteY0" fmla="*/ 21173 h 21600"/>
                <a:gd name="connsiteX1" fmla="*/ 0 w 22005"/>
                <a:gd name="connsiteY1" fmla="*/ 21600 h 21600"/>
                <a:gd name="connsiteX2" fmla="*/ 818 w 22005"/>
                <a:gd name="connsiteY2" fmla="*/ 1513 h 21600"/>
                <a:gd name="connsiteX3" fmla="*/ 20455 w 22005"/>
                <a:gd name="connsiteY3" fmla="*/ 0 h 21600"/>
                <a:gd name="connsiteX4" fmla="*/ 22005 w 22005"/>
                <a:gd name="connsiteY4" fmla="*/ 21173 h 21600"/>
                <a:gd name="connsiteX0" fmla="*/ 22275 w 22275"/>
                <a:gd name="connsiteY0" fmla="*/ 21173 h 22145"/>
                <a:gd name="connsiteX1" fmla="*/ 0 w 22275"/>
                <a:gd name="connsiteY1" fmla="*/ 22145 h 22145"/>
                <a:gd name="connsiteX2" fmla="*/ 1088 w 22275"/>
                <a:gd name="connsiteY2" fmla="*/ 1513 h 22145"/>
                <a:gd name="connsiteX3" fmla="*/ 20725 w 22275"/>
                <a:gd name="connsiteY3" fmla="*/ 0 h 22145"/>
                <a:gd name="connsiteX4" fmla="*/ 22275 w 22275"/>
                <a:gd name="connsiteY4" fmla="*/ 21173 h 22145"/>
                <a:gd name="connsiteX0" fmla="*/ 22275 w 22275"/>
                <a:gd name="connsiteY0" fmla="*/ 21173 h 22145"/>
                <a:gd name="connsiteX1" fmla="*/ 0 w 22275"/>
                <a:gd name="connsiteY1" fmla="*/ 22145 h 22145"/>
                <a:gd name="connsiteX2" fmla="*/ 1088 w 22275"/>
                <a:gd name="connsiteY2" fmla="*/ 1513 h 22145"/>
                <a:gd name="connsiteX3" fmla="*/ 20725 w 22275"/>
                <a:gd name="connsiteY3" fmla="*/ 0 h 22145"/>
                <a:gd name="connsiteX4" fmla="*/ 22275 w 22275"/>
                <a:gd name="connsiteY4" fmla="*/ 21173 h 22145"/>
                <a:gd name="connsiteX0" fmla="*/ 22950 w 22950"/>
                <a:gd name="connsiteY0" fmla="*/ 21173 h 22629"/>
                <a:gd name="connsiteX1" fmla="*/ 0 w 22950"/>
                <a:gd name="connsiteY1" fmla="*/ 22629 h 22629"/>
                <a:gd name="connsiteX2" fmla="*/ 1763 w 22950"/>
                <a:gd name="connsiteY2" fmla="*/ 1513 h 22629"/>
                <a:gd name="connsiteX3" fmla="*/ 21400 w 22950"/>
                <a:gd name="connsiteY3" fmla="*/ 0 h 22629"/>
                <a:gd name="connsiteX4" fmla="*/ 22950 w 22950"/>
                <a:gd name="connsiteY4" fmla="*/ 21173 h 22629"/>
                <a:gd name="connsiteX0" fmla="*/ 23220 w 23220"/>
                <a:gd name="connsiteY0" fmla="*/ 21234 h 22629"/>
                <a:gd name="connsiteX1" fmla="*/ 0 w 23220"/>
                <a:gd name="connsiteY1" fmla="*/ 22629 h 22629"/>
                <a:gd name="connsiteX2" fmla="*/ 1763 w 23220"/>
                <a:gd name="connsiteY2" fmla="*/ 1513 h 22629"/>
                <a:gd name="connsiteX3" fmla="*/ 21400 w 23220"/>
                <a:gd name="connsiteY3" fmla="*/ 0 h 22629"/>
                <a:gd name="connsiteX4" fmla="*/ 23220 w 23220"/>
                <a:gd name="connsiteY4" fmla="*/ 21234 h 22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20" h="22629" extrusionOk="0">
                  <a:moveTo>
                    <a:pt x="23220" y="21234"/>
                  </a:moveTo>
                  <a:lnTo>
                    <a:pt x="0" y="22629"/>
                  </a:lnTo>
                  <a:cubicBezTo>
                    <a:pt x="273" y="15933"/>
                    <a:pt x="1490" y="8209"/>
                    <a:pt x="1763" y="1513"/>
                  </a:cubicBezTo>
                  <a:lnTo>
                    <a:pt x="21400" y="0"/>
                  </a:lnTo>
                  <a:lnTo>
                    <a:pt x="23220" y="21234"/>
                  </a:lnTo>
                  <a:close/>
                </a:path>
              </a:pathLst>
            </a:custGeom>
            <a:solidFill>
              <a:schemeClr val="accent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0" name="Shape">
              <a:extLst>
                <a:ext uri="{FF2B5EF4-FFF2-40B4-BE49-F238E27FC236}">
                  <a16:creationId xmlns:a16="http://schemas.microsoft.com/office/drawing/2014/main" id="{05014700-CD23-A943-9490-A71AFCA69120}"/>
                </a:ext>
              </a:extLst>
            </p:cNvPr>
            <p:cNvSpPr/>
            <p:nvPr/>
          </p:nvSpPr>
          <p:spPr>
            <a:xfrm>
              <a:off x="87033100" y="8432800"/>
              <a:ext cx="618077" cy="960845"/>
            </a:xfrm>
            <a:custGeom>
              <a:avLst/>
              <a:gdLst>
                <a:gd name="connsiteX0" fmla="*/ 14053 w 20848"/>
                <a:gd name="connsiteY0" fmla="*/ 0 h 21600"/>
                <a:gd name="connsiteX1" fmla="*/ 0 w 20848"/>
                <a:gd name="connsiteY1" fmla="*/ 1857 h 21600"/>
                <a:gd name="connsiteX2" fmla="*/ 4554 w 20848"/>
                <a:gd name="connsiteY2" fmla="*/ 21600 h 21600"/>
                <a:gd name="connsiteX3" fmla="*/ 20848 w 20848"/>
                <a:gd name="connsiteY3" fmla="*/ 19074 h 21600"/>
                <a:gd name="connsiteX4" fmla="*/ 14053 w 20848"/>
                <a:gd name="connsiteY4" fmla="*/ 0 h 21600"/>
                <a:gd name="connsiteX0" fmla="*/ 14053 w 20848"/>
                <a:gd name="connsiteY0" fmla="*/ 0 h 21248"/>
                <a:gd name="connsiteX1" fmla="*/ 0 w 20848"/>
                <a:gd name="connsiteY1" fmla="*/ 1857 h 21248"/>
                <a:gd name="connsiteX2" fmla="*/ 5198 w 20848"/>
                <a:gd name="connsiteY2" fmla="*/ 21248 h 21248"/>
                <a:gd name="connsiteX3" fmla="*/ 20848 w 20848"/>
                <a:gd name="connsiteY3" fmla="*/ 19074 h 21248"/>
                <a:gd name="connsiteX4" fmla="*/ 14053 w 20848"/>
                <a:gd name="connsiteY4" fmla="*/ 0 h 21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48" h="21248" extrusionOk="0">
                  <a:moveTo>
                    <a:pt x="14053" y="0"/>
                  </a:moveTo>
                  <a:lnTo>
                    <a:pt x="0" y="1857"/>
                  </a:lnTo>
                  <a:lnTo>
                    <a:pt x="5198" y="21248"/>
                  </a:lnTo>
                  <a:lnTo>
                    <a:pt x="20848" y="19074"/>
                  </a:lnTo>
                  <a:lnTo>
                    <a:pt x="14053" y="0"/>
                  </a:lnTo>
                  <a:close/>
                </a:path>
              </a:pathLst>
            </a:custGeom>
            <a:solidFill>
              <a:schemeClr val="accent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1" name="Shape">
              <a:extLst>
                <a:ext uri="{FF2B5EF4-FFF2-40B4-BE49-F238E27FC236}">
                  <a16:creationId xmlns:a16="http://schemas.microsoft.com/office/drawing/2014/main" id="{D7AED815-F21A-EF40-8154-8DFABAB68472}"/>
                </a:ext>
              </a:extLst>
            </p:cNvPr>
            <p:cNvSpPr/>
            <p:nvPr/>
          </p:nvSpPr>
          <p:spPr>
            <a:xfrm>
              <a:off x="86652097" y="6883392"/>
              <a:ext cx="697049" cy="1399257"/>
            </a:xfrm>
            <a:custGeom>
              <a:avLst/>
              <a:gdLst>
                <a:gd name="connsiteX0" fmla="*/ 13785 w 21600"/>
                <a:gd name="connsiteY0" fmla="*/ 0 h 21699"/>
                <a:gd name="connsiteX1" fmla="*/ 0 w 21600"/>
                <a:gd name="connsiteY1" fmla="*/ 789 h 21699"/>
                <a:gd name="connsiteX2" fmla="*/ 9274 w 21600"/>
                <a:gd name="connsiteY2" fmla="*/ 21699 h 21699"/>
                <a:gd name="connsiteX3" fmla="*/ 21600 w 21600"/>
                <a:gd name="connsiteY3" fmla="*/ 18111 h 21699"/>
                <a:gd name="connsiteX4" fmla="*/ 13785 w 21600"/>
                <a:gd name="connsiteY4" fmla="*/ 0 h 21699"/>
                <a:gd name="connsiteX0" fmla="*/ 13785 w 21600"/>
                <a:gd name="connsiteY0" fmla="*/ 0 h 21848"/>
                <a:gd name="connsiteX1" fmla="*/ 0 w 21600"/>
                <a:gd name="connsiteY1" fmla="*/ 789 h 21848"/>
                <a:gd name="connsiteX2" fmla="*/ 8886 w 21600"/>
                <a:gd name="connsiteY2" fmla="*/ 21848 h 21848"/>
                <a:gd name="connsiteX3" fmla="*/ 21600 w 21600"/>
                <a:gd name="connsiteY3" fmla="*/ 18111 h 21848"/>
                <a:gd name="connsiteX4" fmla="*/ 13785 w 21600"/>
                <a:gd name="connsiteY4" fmla="*/ 0 h 21848"/>
                <a:gd name="connsiteX0" fmla="*/ 13785 w 21212"/>
                <a:gd name="connsiteY0" fmla="*/ 0 h 21848"/>
                <a:gd name="connsiteX1" fmla="*/ 0 w 21212"/>
                <a:gd name="connsiteY1" fmla="*/ 789 h 21848"/>
                <a:gd name="connsiteX2" fmla="*/ 8886 w 21212"/>
                <a:gd name="connsiteY2" fmla="*/ 21848 h 21848"/>
                <a:gd name="connsiteX3" fmla="*/ 21212 w 21212"/>
                <a:gd name="connsiteY3" fmla="*/ 18409 h 21848"/>
                <a:gd name="connsiteX4" fmla="*/ 13785 w 21212"/>
                <a:gd name="connsiteY4" fmla="*/ 0 h 218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12" h="21848" extrusionOk="0">
                  <a:moveTo>
                    <a:pt x="13785" y="0"/>
                  </a:moveTo>
                  <a:lnTo>
                    <a:pt x="0" y="789"/>
                  </a:lnTo>
                  <a:lnTo>
                    <a:pt x="8886" y="21848"/>
                  </a:lnTo>
                  <a:lnTo>
                    <a:pt x="21212" y="18409"/>
                  </a:lnTo>
                  <a:lnTo>
                    <a:pt x="13785" y="0"/>
                  </a:lnTo>
                  <a:close/>
                </a:path>
              </a:pathLst>
            </a:custGeom>
            <a:solidFill>
              <a:schemeClr val="accent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2" name="Shape">
              <a:extLst>
                <a:ext uri="{FF2B5EF4-FFF2-40B4-BE49-F238E27FC236}">
                  <a16:creationId xmlns:a16="http://schemas.microsoft.com/office/drawing/2014/main" id="{759E6358-FBD0-9943-B59A-9223605AE13E}"/>
                </a:ext>
              </a:extLst>
            </p:cNvPr>
            <p:cNvSpPr/>
            <p:nvPr/>
          </p:nvSpPr>
          <p:spPr>
            <a:xfrm>
              <a:off x="86557579" y="6374481"/>
              <a:ext cx="555502" cy="411036"/>
            </a:xfrm>
            <a:custGeom>
              <a:avLst/>
              <a:gdLst/>
              <a:ahLst/>
              <a:cxnLst>
                <a:cxn ang="0">
                  <a:pos x="wd2" y="hd2"/>
                </a:cxn>
                <a:cxn ang="5400000">
                  <a:pos x="wd2" y="hd2"/>
                </a:cxn>
                <a:cxn ang="10800000">
                  <a:pos x="wd2" y="hd2"/>
                </a:cxn>
                <a:cxn ang="16200000">
                  <a:pos x="wd2" y="hd2"/>
                </a:cxn>
              </a:cxnLst>
              <a:rect l="0" t="0" r="r" b="b"/>
              <a:pathLst>
                <a:path w="21600" h="21600" extrusionOk="0">
                  <a:moveTo>
                    <a:pt x="18300" y="0"/>
                  </a:moveTo>
                  <a:lnTo>
                    <a:pt x="8550" y="4645"/>
                  </a:lnTo>
                  <a:lnTo>
                    <a:pt x="0" y="7897"/>
                  </a:lnTo>
                  <a:lnTo>
                    <a:pt x="2250" y="21600"/>
                  </a:lnTo>
                  <a:lnTo>
                    <a:pt x="10950" y="16723"/>
                  </a:lnTo>
                  <a:lnTo>
                    <a:pt x="21600" y="7665"/>
                  </a:lnTo>
                  <a:lnTo>
                    <a:pt x="18300" y="0"/>
                  </a:lnTo>
                  <a:close/>
                </a:path>
              </a:pathLst>
            </a:custGeom>
            <a:solidFill>
              <a:schemeClr val="accent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3" name="Shape">
              <a:extLst>
                <a:ext uri="{FF2B5EF4-FFF2-40B4-BE49-F238E27FC236}">
                  <a16:creationId xmlns:a16="http://schemas.microsoft.com/office/drawing/2014/main" id="{F8DC0B9F-1DAA-D844-9639-EB7366A45C35}"/>
                </a:ext>
              </a:extLst>
            </p:cNvPr>
            <p:cNvSpPr/>
            <p:nvPr/>
          </p:nvSpPr>
          <p:spPr>
            <a:xfrm>
              <a:off x="86324152" y="5339638"/>
              <a:ext cx="696405" cy="984908"/>
            </a:xfrm>
            <a:custGeom>
              <a:avLst/>
              <a:gdLst>
                <a:gd name="connsiteX0" fmla="*/ 11331 w 21600"/>
                <a:gd name="connsiteY0" fmla="*/ 0 h 21393"/>
                <a:gd name="connsiteX1" fmla="*/ 0 w 21600"/>
                <a:gd name="connsiteY1" fmla="*/ 5760 h 21393"/>
                <a:gd name="connsiteX2" fmla="*/ 4762 w 21600"/>
                <a:gd name="connsiteY2" fmla="*/ 21393 h 21393"/>
                <a:gd name="connsiteX3" fmla="*/ 21600 w 21600"/>
                <a:gd name="connsiteY3" fmla="*/ 16032 h 21393"/>
                <a:gd name="connsiteX4" fmla="*/ 11331 w 21600"/>
                <a:gd name="connsiteY4" fmla="*/ 0 h 21393"/>
                <a:gd name="connsiteX0" fmla="*/ 11331 w 21308"/>
                <a:gd name="connsiteY0" fmla="*/ 0 h 21393"/>
                <a:gd name="connsiteX1" fmla="*/ 0 w 21308"/>
                <a:gd name="connsiteY1" fmla="*/ 5760 h 21393"/>
                <a:gd name="connsiteX2" fmla="*/ 4762 w 21308"/>
                <a:gd name="connsiteY2" fmla="*/ 21393 h 21393"/>
                <a:gd name="connsiteX3" fmla="*/ 21308 w 21308"/>
                <a:gd name="connsiteY3" fmla="*/ 16239 h 21393"/>
                <a:gd name="connsiteX4" fmla="*/ 11331 w 21308"/>
                <a:gd name="connsiteY4" fmla="*/ 0 h 213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08" h="21393" extrusionOk="0">
                  <a:moveTo>
                    <a:pt x="11331" y="0"/>
                  </a:moveTo>
                  <a:lnTo>
                    <a:pt x="0" y="5760"/>
                  </a:lnTo>
                  <a:lnTo>
                    <a:pt x="4762" y="21393"/>
                  </a:lnTo>
                  <a:lnTo>
                    <a:pt x="21308" y="16239"/>
                  </a:lnTo>
                  <a:lnTo>
                    <a:pt x="11331" y="0"/>
                  </a:lnTo>
                  <a:close/>
                </a:path>
              </a:pathLst>
            </a:custGeom>
            <a:solidFill>
              <a:schemeClr val="accent1">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4" name="Shape">
              <a:extLst>
                <a:ext uri="{FF2B5EF4-FFF2-40B4-BE49-F238E27FC236}">
                  <a16:creationId xmlns:a16="http://schemas.microsoft.com/office/drawing/2014/main" id="{980715FF-9FE5-4E47-A5F5-A20E89AF9AA6}"/>
                </a:ext>
              </a:extLst>
            </p:cNvPr>
            <p:cNvSpPr/>
            <p:nvPr/>
          </p:nvSpPr>
          <p:spPr>
            <a:xfrm>
              <a:off x="93929200" y="7531100"/>
              <a:ext cx="1665836" cy="3286127"/>
            </a:xfrm>
            <a:custGeom>
              <a:avLst/>
              <a:gdLst/>
              <a:ahLst/>
              <a:cxnLst>
                <a:cxn ang="0">
                  <a:pos x="wd2" y="hd2"/>
                </a:cxn>
                <a:cxn ang="5400000">
                  <a:pos x="wd2" y="hd2"/>
                </a:cxn>
                <a:cxn ang="10800000">
                  <a:pos x="wd2" y="hd2"/>
                </a:cxn>
                <a:cxn ang="16200000">
                  <a:pos x="wd2" y="hd2"/>
                </a:cxn>
              </a:cxnLst>
              <a:rect l="0" t="0" r="r" b="b"/>
              <a:pathLst>
                <a:path w="21448" h="21521" extrusionOk="0">
                  <a:moveTo>
                    <a:pt x="2715" y="2547"/>
                  </a:moveTo>
                  <a:cubicBezTo>
                    <a:pt x="3908" y="2215"/>
                    <a:pt x="5233" y="2007"/>
                    <a:pt x="6590" y="2190"/>
                  </a:cubicBezTo>
                  <a:cubicBezTo>
                    <a:pt x="7440" y="2306"/>
                    <a:pt x="8078" y="2747"/>
                    <a:pt x="8928" y="2805"/>
                  </a:cubicBezTo>
                  <a:cubicBezTo>
                    <a:pt x="9484" y="2847"/>
                    <a:pt x="9909" y="2730"/>
                    <a:pt x="10449" y="2880"/>
                  </a:cubicBezTo>
                  <a:cubicBezTo>
                    <a:pt x="11528" y="3179"/>
                    <a:pt x="11986" y="3886"/>
                    <a:pt x="12607" y="4410"/>
                  </a:cubicBezTo>
                  <a:cubicBezTo>
                    <a:pt x="13490" y="3529"/>
                    <a:pt x="12264" y="2564"/>
                    <a:pt x="10760" y="2090"/>
                  </a:cubicBezTo>
                  <a:cubicBezTo>
                    <a:pt x="10073" y="1882"/>
                    <a:pt x="9386" y="1682"/>
                    <a:pt x="8732" y="1449"/>
                  </a:cubicBezTo>
                  <a:cubicBezTo>
                    <a:pt x="7784" y="1117"/>
                    <a:pt x="7113" y="967"/>
                    <a:pt x="5985" y="1158"/>
                  </a:cubicBezTo>
                  <a:cubicBezTo>
                    <a:pt x="5838" y="1183"/>
                    <a:pt x="5707" y="1092"/>
                    <a:pt x="5756" y="1025"/>
                  </a:cubicBezTo>
                  <a:cubicBezTo>
                    <a:pt x="6083" y="626"/>
                    <a:pt x="7032" y="194"/>
                    <a:pt x="7817" y="44"/>
                  </a:cubicBezTo>
                  <a:cubicBezTo>
                    <a:pt x="8209" y="-31"/>
                    <a:pt x="8601" y="-6"/>
                    <a:pt x="8977" y="94"/>
                  </a:cubicBezTo>
                  <a:cubicBezTo>
                    <a:pt x="9713" y="277"/>
                    <a:pt x="10482" y="601"/>
                    <a:pt x="11087" y="867"/>
                  </a:cubicBezTo>
                  <a:cubicBezTo>
                    <a:pt x="11692" y="1133"/>
                    <a:pt x="12248" y="1433"/>
                    <a:pt x="12951" y="1632"/>
                  </a:cubicBezTo>
                  <a:cubicBezTo>
                    <a:pt x="13523" y="1799"/>
                    <a:pt x="14177" y="1857"/>
                    <a:pt x="14668" y="2098"/>
                  </a:cubicBezTo>
                  <a:cubicBezTo>
                    <a:pt x="15600" y="2556"/>
                    <a:pt x="16156" y="3338"/>
                    <a:pt x="16319" y="3978"/>
                  </a:cubicBezTo>
                  <a:cubicBezTo>
                    <a:pt x="16515" y="4793"/>
                    <a:pt x="15910" y="5575"/>
                    <a:pt x="16188" y="6390"/>
                  </a:cubicBezTo>
                  <a:cubicBezTo>
                    <a:pt x="16483" y="7238"/>
                    <a:pt x="17317" y="8012"/>
                    <a:pt x="17529" y="8868"/>
                  </a:cubicBezTo>
                  <a:cubicBezTo>
                    <a:pt x="17742" y="9742"/>
                    <a:pt x="17660" y="10632"/>
                    <a:pt x="18134" y="11488"/>
                  </a:cubicBezTo>
                  <a:cubicBezTo>
                    <a:pt x="18625" y="12370"/>
                    <a:pt x="19442" y="13202"/>
                    <a:pt x="19868" y="14100"/>
                  </a:cubicBezTo>
                  <a:cubicBezTo>
                    <a:pt x="19900" y="14183"/>
                    <a:pt x="19949" y="14266"/>
                    <a:pt x="19966" y="14350"/>
                  </a:cubicBezTo>
                  <a:lnTo>
                    <a:pt x="20227" y="14325"/>
                  </a:lnTo>
                  <a:cubicBezTo>
                    <a:pt x="20178" y="14217"/>
                    <a:pt x="20178" y="14108"/>
                    <a:pt x="20227" y="13975"/>
                  </a:cubicBezTo>
                  <a:cubicBezTo>
                    <a:pt x="20293" y="13851"/>
                    <a:pt x="20652" y="13917"/>
                    <a:pt x="20603" y="14042"/>
                  </a:cubicBezTo>
                  <a:cubicBezTo>
                    <a:pt x="20456" y="14350"/>
                    <a:pt x="20979" y="14666"/>
                    <a:pt x="21143" y="14948"/>
                  </a:cubicBezTo>
                  <a:cubicBezTo>
                    <a:pt x="21274" y="15156"/>
                    <a:pt x="21355" y="15373"/>
                    <a:pt x="21405" y="15589"/>
                  </a:cubicBezTo>
                  <a:cubicBezTo>
                    <a:pt x="21519" y="16071"/>
                    <a:pt x="21405" y="16512"/>
                    <a:pt x="21094" y="16970"/>
                  </a:cubicBezTo>
                  <a:cubicBezTo>
                    <a:pt x="20391" y="17984"/>
                    <a:pt x="19737" y="19024"/>
                    <a:pt x="18919" y="20022"/>
                  </a:cubicBezTo>
                  <a:cubicBezTo>
                    <a:pt x="18412" y="20654"/>
                    <a:pt x="17627" y="21469"/>
                    <a:pt x="16090" y="21494"/>
                  </a:cubicBezTo>
                  <a:cubicBezTo>
                    <a:pt x="15420" y="21502"/>
                    <a:pt x="14766" y="21369"/>
                    <a:pt x="14096" y="21336"/>
                  </a:cubicBezTo>
                  <a:cubicBezTo>
                    <a:pt x="13556" y="21311"/>
                    <a:pt x="12984" y="21311"/>
                    <a:pt x="12444" y="21353"/>
                  </a:cubicBezTo>
                  <a:cubicBezTo>
                    <a:pt x="11986" y="21386"/>
                    <a:pt x="11545" y="21502"/>
                    <a:pt x="11071" y="21519"/>
                  </a:cubicBezTo>
                  <a:cubicBezTo>
                    <a:pt x="9615" y="21569"/>
                    <a:pt x="9811" y="20771"/>
                    <a:pt x="9534" y="20255"/>
                  </a:cubicBezTo>
                  <a:cubicBezTo>
                    <a:pt x="9010" y="19273"/>
                    <a:pt x="9583" y="18359"/>
                    <a:pt x="9632" y="17369"/>
                  </a:cubicBezTo>
                  <a:cubicBezTo>
                    <a:pt x="9648" y="16886"/>
                    <a:pt x="9681" y="16454"/>
                    <a:pt x="9991" y="15996"/>
                  </a:cubicBezTo>
                  <a:cubicBezTo>
                    <a:pt x="10368" y="15414"/>
                    <a:pt x="10842" y="14857"/>
                    <a:pt x="11201" y="14275"/>
                  </a:cubicBezTo>
                  <a:cubicBezTo>
                    <a:pt x="11577" y="13668"/>
                    <a:pt x="11692" y="13035"/>
                    <a:pt x="11741" y="12412"/>
                  </a:cubicBezTo>
                  <a:cubicBezTo>
                    <a:pt x="11774" y="11996"/>
                    <a:pt x="12150" y="10773"/>
                    <a:pt x="11463" y="10457"/>
                  </a:cubicBezTo>
                  <a:cubicBezTo>
                    <a:pt x="11071" y="10274"/>
                    <a:pt x="10106" y="10307"/>
                    <a:pt x="9632" y="10349"/>
                  </a:cubicBezTo>
                  <a:cubicBezTo>
                    <a:pt x="9059" y="10399"/>
                    <a:pt x="8552" y="10549"/>
                    <a:pt x="8029" y="10665"/>
                  </a:cubicBezTo>
                  <a:cubicBezTo>
                    <a:pt x="7277" y="10831"/>
                    <a:pt x="6525" y="10923"/>
                    <a:pt x="5756" y="10740"/>
                  </a:cubicBezTo>
                  <a:cubicBezTo>
                    <a:pt x="4890" y="10540"/>
                    <a:pt x="4465" y="10116"/>
                    <a:pt x="4007" y="9725"/>
                  </a:cubicBezTo>
                  <a:cubicBezTo>
                    <a:pt x="3451" y="9251"/>
                    <a:pt x="2797" y="8827"/>
                    <a:pt x="2519" y="8278"/>
                  </a:cubicBezTo>
                  <a:cubicBezTo>
                    <a:pt x="2502" y="8236"/>
                    <a:pt x="2552" y="8186"/>
                    <a:pt x="2633" y="8170"/>
                  </a:cubicBezTo>
                  <a:cubicBezTo>
                    <a:pt x="3974" y="7904"/>
                    <a:pt x="5364" y="8170"/>
                    <a:pt x="6656" y="8411"/>
                  </a:cubicBezTo>
                  <a:cubicBezTo>
                    <a:pt x="7506" y="8569"/>
                    <a:pt x="8487" y="8794"/>
                    <a:pt x="9256" y="8419"/>
                  </a:cubicBezTo>
                  <a:cubicBezTo>
                    <a:pt x="10024" y="8045"/>
                    <a:pt x="9975" y="7346"/>
                    <a:pt x="9272" y="6947"/>
                  </a:cubicBezTo>
                  <a:cubicBezTo>
                    <a:pt x="8749" y="6656"/>
                    <a:pt x="7882" y="6639"/>
                    <a:pt x="7293" y="6407"/>
                  </a:cubicBezTo>
                  <a:cubicBezTo>
                    <a:pt x="6852" y="6232"/>
                    <a:pt x="6607" y="5999"/>
                    <a:pt x="5985" y="6016"/>
                  </a:cubicBezTo>
                  <a:cubicBezTo>
                    <a:pt x="5626" y="6024"/>
                    <a:pt x="5348" y="6132"/>
                    <a:pt x="5004" y="6174"/>
                  </a:cubicBezTo>
                  <a:cubicBezTo>
                    <a:pt x="4007" y="6307"/>
                    <a:pt x="3026" y="6107"/>
                    <a:pt x="2126" y="6448"/>
                  </a:cubicBezTo>
                  <a:cubicBezTo>
                    <a:pt x="1423" y="6714"/>
                    <a:pt x="769" y="7089"/>
                    <a:pt x="393" y="7496"/>
                  </a:cubicBezTo>
                  <a:cubicBezTo>
                    <a:pt x="279" y="7613"/>
                    <a:pt x="-81" y="7546"/>
                    <a:pt x="17" y="7430"/>
                  </a:cubicBezTo>
                  <a:cubicBezTo>
                    <a:pt x="884" y="6432"/>
                    <a:pt x="1734" y="5067"/>
                    <a:pt x="4121" y="4801"/>
                  </a:cubicBezTo>
                  <a:cubicBezTo>
                    <a:pt x="6100" y="4577"/>
                    <a:pt x="8520" y="4685"/>
                    <a:pt x="10008" y="5384"/>
                  </a:cubicBezTo>
                  <a:cubicBezTo>
                    <a:pt x="9256" y="4685"/>
                    <a:pt x="7980" y="4078"/>
                    <a:pt x="6558" y="3911"/>
                  </a:cubicBezTo>
                  <a:cubicBezTo>
                    <a:pt x="5609" y="3795"/>
                    <a:pt x="4595" y="3462"/>
                    <a:pt x="3647" y="3437"/>
                  </a:cubicBezTo>
                  <a:cubicBezTo>
                    <a:pt x="2650" y="3412"/>
                    <a:pt x="1734" y="3720"/>
                    <a:pt x="802" y="3870"/>
                  </a:cubicBezTo>
                  <a:cubicBezTo>
                    <a:pt x="671" y="3886"/>
                    <a:pt x="573" y="3820"/>
                    <a:pt x="573" y="3762"/>
                  </a:cubicBezTo>
                  <a:cubicBezTo>
                    <a:pt x="507" y="3146"/>
                    <a:pt x="1799" y="2797"/>
                    <a:pt x="2715" y="2547"/>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5" name="Shape">
              <a:extLst>
                <a:ext uri="{FF2B5EF4-FFF2-40B4-BE49-F238E27FC236}">
                  <a16:creationId xmlns:a16="http://schemas.microsoft.com/office/drawing/2014/main" id="{4E186E9A-F658-5C44-8637-0284AB8B520B}"/>
                </a:ext>
              </a:extLst>
            </p:cNvPr>
            <p:cNvSpPr/>
            <p:nvPr/>
          </p:nvSpPr>
          <p:spPr>
            <a:xfrm>
              <a:off x="86144100" y="8102599"/>
              <a:ext cx="1653303" cy="2748088"/>
            </a:xfrm>
            <a:custGeom>
              <a:avLst/>
              <a:gdLst/>
              <a:ahLst/>
              <a:cxnLst>
                <a:cxn ang="0">
                  <a:pos x="wd2" y="hd2"/>
                </a:cxn>
                <a:cxn ang="5400000">
                  <a:pos x="wd2" y="hd2"/>
                </a:cxn>
                <a:cxn ang="10800000">
                  <a:pos x="wd2" y="hd2"/>
                </a:cxn>
                <a:cxn ang="16200000">
                  <a:pos x="wd2" y="hd2"/>
                </a:cxn>
              </a:cxnLst>
              <a:rect l="0" t="0" r="r" b="b"/>
              <a:pathLst>
                <a:path w="21482" h="21293" extrusionOk="0">
                  <a:moveTo>
                    <a:pt x="18705" y="2219"/>
                  </a:moveTo>
                  <a:cubicBezTo>
                    <a:pt x="17715" y="1825"/>
                    <a:pt x="17451" y="2081"/>
                    <a:pt x="16230" y="2199"/>
                  </a:cubicBezTo>
                  <a:cubicBezTo>
                    <a:pt x="15454" y="2278"/>
                    <a:pt x="13045" y="1727"/>
                    <a:pt x="13210" y="2170"/>
                  </a:cubicBezTo>
                  <a:cubicBezTo>
                    <a:pt x="13458" y="2849"/>
                    <a:pt x="12352" y="2042"/>
                    <a:pt x="11874" y="2170"/>
                  </a:cubicBezTo>
                  <a:cubicBezTo>
                    <a:pt x="11659" y="2219"/>
                    <a:pt x="11461" y="2298"/>
                    <a:pt x="11280" y="2386"/>
                  </a:cubicBezTo>
                  <a:cubicBezTo>
                    <a:pt x="10719" y="2672"/>
                    <a:pt x="9959" y="2219"/>
                    <a:pt x="10455" y="1904"/>
                  </a:cubicBezTo>
                  <a:cubicBezTo>
                    <a:pt x="10818" y="1668"/>
                    <a:pt x="11263" y="1481"/>
                    <a:pt x="11742" y="1343"/>
                  </a:cubicBezTo>
                  <a:cubicBezTo>
                    <a:pt x="12369" y="1156"/>
                    <a:pt x="13012" y="989"/>
                    <a:pt x="13623" y="782"/>
                  </a:cubicBezTo>
                  <a:cubicBezTo>
                    <a:pt x="14497" y="487"/>
                    <a:pt x="15124" y="369"/>
                    <a:pt x="16081" y="615"/>
                  </a:cubicBezTo>
                  <a:cubicBezTo>
                    <a:pt x="16213" y="644"/>
                    <a:pt x="16345" y="556"/>
                    <a:pt x="16296" y="487"/>
                  </a:cubicBezTo>
                  <a:cubicBezTo>
                    <a:pt x="16081" y="64"/>
                    <a:pt x="15141" y="271"/>
                    <a:pt x="14464" y="84"/>
                  </a:cubicBezTo>
                  <a:cubicBezTo>
                    <a:pt x="14118" y="-15"/>
                    <a:pt x="13375" y="261"/>
                    <a:pt x="13029" y="339"/>
                  </a:cubicBezTo>
                  <a:cubicBezTo>
                    <a:pt x="12352" y="487"/>
                    <a:pt x="12237" y="-192"/>
                    <a:pt x="11642" y="54"/>
                  </a:cubicBezTo>
                  <a:cubicBezTo>
                    <a:pt x="11065" y="290"/>
                    <a:pt x="10520" y="576"/>
                    <a:pt x="9877" y="753"/>
                  </a:cubicBezTo>
                  <a:cubicBezTo>
                    <a:pt x="9349" y="890"/>
                    <a:pt x="8590" y="2317"/>
                    <a:pt x="8128" y="2534"/>
                  </a:cubicBezTo>
                  <a:cubicBezTo>
                    <a:pt x="7237" y="2957"/>
                    <a:pt x="6775" y="3498"/>
                    <a:pt x="6527" y="4158"/>
                  </a:cubicBezTo>
                  <a:cubicBezTo>
                    <a:pt x="6213" y="4984"/>
                    <a:pt x="6626" y="4659"/>
                    <a:pt x="6246" y="5476"/>
                  </a:cubicBezTo>
                  <a:cubicBezTo>
                    <a:pt x="5850" y="6332"/>
                    <a:pt x="4992" y="7080"/>
                    <a:pt x="4662" y="7956"/>
                  </a:cubicBezTo>
                  <a:cubicBezTo>
                    <a:pt x="4332" y="8842"/>
                    <a:pt x="4250" y="9757"/>
                    <a:pt x="3689" y="10613"/>
                  </a:cubicBezTo>
                  <a:cubicBezTo>
                    <a:pt x="3111" y="11499"/>
                    <a:pt x="2253" y="12305"/>
                    <a:pt x="1742" y="13211"/>
                  </a:cubicBezTo>
                  <a:cubicBezTo>
                    <a:pt x="1692" y="13290"/>
                    <a:pt x="1643" y="13378"/>
                    <a:pt x="1610" y="13457"/>
                  </a:cubicBezTo>
                  <a:lnTo>
                    <a:pt x="1379" y="13417"/>
                  </a:lnTo>
                  <a:cubicBezTo>
                    <a:pt x="1445" y="13309"/>
                    <a:pt x="1461" y="13201"/>
                    <a:pt x="1428" y="13053"/>
                  </a:cubicBezTo>
                  <a:cubicBezTo>
                    <a:pt x="1395" y="12925"/>
                    <a:pt x="1065" y="12975"/>
                    <a:pt x="1082" y="13103"/>
                  </a:cubicBezTo>
                  <a:cubicBezTo>
                    <a:pt x="1148" y="13427"/>
                    <a:pt x="653" y="13723"/>
                    <a:pt x="455" y="14008"/>
                  </a:cubicBezTo>
                  <a:cubicBezTo>
                    <a:pt x="306" y="14215"/>
                    <a:pt x="207" y="14431"/>
                    <a:pt x="125" y="14657"/>
                  </a:cubicBezTo>
                  <a:cubicBezTo>
                    <a:pt x="-57" y="15149"/>
                    <a:pt x="-40" y="15602"/>
                    <a:pt x="174" y="16094"/>
                  </a:cubicBezTo>
                  <a:cubicBezTo>
                    <a:pt x="620" y="17177"/>
                    <a:pt x="1032" y="18279"/>
                    <a:pt x="1577" y="19341"/>
                  </a:cubicBezTo>
                  <a:cubicBezTo>
                    <a:pt x="1923" y="20011"/>
                    <a:pt x="2468" y="20896"/>
                    <a:pt x="3821" y="21005"/>
                  </a:cubicBezTo>
                  <a:cubicBezTo>
                    <a:pt x="4415" y="21054"/>
                    <a:pt x="5009" y="20945"/>
                    <a:pt x="5603" y="20945"/>
                  </a:cubicBezTo>
                  <a:cubicBezTo>
                    <a:pt x="6081" y="20945"/>
                    <a:pt x="6593" y="20975"/>
                    <a:pt x="7055" y="21044"/>
                  </a:cubicBezTo>
                  <a:cubicBezTo>
                    <a:pt x="7451" y="21103"/>
                    <a:pt x="7814" y="21241"/>
                    <a:pt x="8227" y="21280"/>
                  </a:cubicBezTo>
                  <a:cubicBezTo>
                    <a:pt x="9497" y="21408"/>
                    <a:pt x="9464" y="20572"/>
                    <a:pt x="9778" y="20060"/>
                  </a:cubicBezTo>
                  <a:cubicBezTo>
                    <a:pt x="10405" y="19076"/>
                    <a:pt x="10042" y="18111"/>
                    <a:pt x="10174" y="17088"/>
                  </a:cubicBezTo>
                  <a:cubicBezTo>
                    <a:pt x="10240" y="16586"/>
                    <a:pt x="10289" y="16153"/>
                    <a:pt x="10091" y="15661"/>
                  </a:cubicBezTo>
                  <a:cubicBezTo>
                    <a:pt x="9844" y="15051"/>
                    <a:pt x="9530" y="14441"/>
                    <a:pt x="9316" y="13831"/>
                  </a:cubicBezTo>
                  <a:cubicBezTo>
                    <a:pt x="9101" y="13191"/>
                    <a:pt x="9101" y="12532"/>
                    <a:pt x="9167" y="11882"/>
                  </a:cubicBezTo>
                  <a:cubicBezTo>
                    <a:pt x="9200" y="11459"/>
                    <a:pt x="9085" y="10180"/>
                    <a:pt x="9728" y="9895"/>
                  </a:cubicBezTo>
                  <a:cubicBezTo>
                    <a:pt x="10108" y="9727"/>
                    <a:pt x="10933" y="9816"/>
                    <a:pt x="11345" y="9885"/>
                  </a:cubicBezTo>
                  <a:cubicBezTo>
                    <a:pt x="11840" y="9963"/>
                    <a:pt x="12253" y="10141"/>
                    <a:pt x="12698" y="10288"/>
                  </a:cubicBezTo>
                  <a:cubicBezTo>
                    <a:pt x="13325" y="10495"/>
                    <a:pt x="13853" y="9412"/>
                    <a:pt x="14563" y="9265"/>
                  </a:cubicBezTo>
                  <a:cubicBezTo>
                    <a:pt x="15355" y="9097"/>
                    <a:pt x="15916" y="9904"/>
                    <a:pt x="16378" y="9521"/>
                  </a:cubicBezTo>
                  <a:cubicBezTo>
                    <a:pt x="16939" y="9058"/>
                    <a:pt x="17583" y="8655"/>
                    <a:pt x="17929" y="8113"/>
                  </a:cubicBezTo>
                  <a:cubicBezTo>
                    <a:pt x="17962" y="8074"/>
                    <a:pt x="17913" y="8015"/>
                    <a:pt x="17847" y="7995"/>
                  </a:cubicBezTo>
                  <a:cubicBezTo>
                    <a:pt x="16708" y="7661"/>
                    <a:pt x="15454" y="7858"/>
                    <a:pt x="14282" y="8045"/>
                  </a:cubicBezTo>
                  <a:cubicBezTo>
                    <a:pt x="13507" y="8163"/>
                    <a:pt x="12616" y="8350"/>
                    <a:pt x="12005" y="7917"/>
                  </a:cubicBezTo>
                  <a:cubicBezTo>
                    <a:pt x="11395" y="7493"/>
                    <a:pt x="11543" y="6775"/>
                    <a:pt x="12236" y="6411"/>
                  </a:cubicBezTo>
                  <a:cubicBezTo>
                    <a:pt x="12748" y="6135"/>
                    <a:pt x="13507" y="6165"/>
                    <a:pt x="14068" y="5958"/>
                  </a:cubicBezTo>
                  <a:cubicBezTo>
                    <a:pt x="14480" y="5801"/>
                    <a:pt x="14745" y="5575"/>
                    <a:pt x="15273" y="5624"/>
                  </a:cubicBezTo>
                  <a:cubicBezTo>
                    <a:pt x="15586" y="5653"/>
                    <a:pt x="15801" y="5771"/>
                    <a:pt x="16098" y="5840"/>
                  </a:cubicBezTo>
                  <a:cubicBezTo>
                    <a:pt x="16939" y="6027"/>
                    <a:pt x="17847" y="5880"/>
                    <a:pt x="18573" y="6263"/>
                  </a:cubicBezTo>
                  <a:cubicBezTo>
                    <a:pt x="19150" y="6568"/>
                    <a:pt x="20487" y="6145"/>
                    <a:pt x="20751" y="6578"/>
                  </a:cubicBezTo>
                  <a:cubicBezTo>
                    <a:pt x="20833" y="6706"/>
                    <a:pt x="21543" y="6303"/>
                    <a:pt x="21477" y="6175"/>
                  </a:cubicBezTo>
                  <a:cubicBezTo>
                    <a:pt x="20883" y="5102"/>
                    <a:pt x="19150" y="4856"/>
                    <a:pt x="17104" y="4463"/>
                  </a:cubicBezTo>
                  <a:cubicBezTo>
                    <a:pt x="15405" y="4128"/>
                    <a:pt x="13259" y="4118"/>
                    <a:pt x="11857" y="4768"/>
                  </a:cubicBezTo>
                  <a:cubicBezTo>
                    <a:pt x="12632" y="4089"/>
                    <a:pt x="13853" y="3528"/>
                    <a:pt x="15124" y="3429"/>
                  </a:cubicBezTo>
                  <a:cubicBezTo>
                    <a:pt x="15982" y="3360"/>
                    <a:pt x="16923" y="3065"/>
                    <a:pt x="17764" y="3095"/>
                  </a:cubicBezTo>
                  <a:cubicBezTo>
                    <a:pt x="18655" y="3124"/>
                    <a:pt x="19398" y="3488"/>
                    <a:pt x="20190" y="3685"/>
                  </a:cubicBezTo>
                  <a:cubicBezTo>
                    <a:pt x="20305" y="3715"/>
                    <a:pt x="20404" y="3646"/>
                    <a:pt x="20404" y="3587"/>
                  </a:cubicBezTo>
                  <a:cubicBezTo>
                    <a:pt x="20537" y="2947"/>
                    <a:pt x="19464" y="2524"/>
                    <a:pt x="18705" y="2219"/>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6" name="Shape">
              <a:extLst>
                <a:ext uri="{FF2B5EF4-FFF2-40B4-BE49-F238E27FC236}">
                  <a16:creationId xmlns:a16="http://schemas.microsoft.com/office/drawing/2014/main" id="{848C5802-FB75-B741-BBB3-FD9F2F05FCF1}"/>
                </a:ext>
              </a:extLst>
            </p:cNvPr>
            <p:cNvSpPr/>
            <p:nvPr/>
          </p:nvSpPr>
          <p:spPr>
            <a:xfrm>
              <a:off x="101574599" y="7416800"/>
              <a:ext cx="62312" cy="84266"/>
            </a:xfrm>
            <a:custGeom>
              <a:avLst/>
              <a:gdLst/>
              <a:ahLst/>
              <a:cxnLst>
                <a:cxn ang="0">
                  <a:pos x="wd2" y="hd2"/>
                </a:cxn>
                <a:cxn ang="5400000">
                  <a:pos x="wd2" y="hd2"/>
                </a:cxn>
                <a:cxn ang="10800000">
                  <a:pos x="wd2" y="hd2"/>
                </a:cxn>
                <a:cxn ang="16200000">
                  <a:pos x="wd2" y="hd2"/>
                </a:cxn>
              </a:cxnLst>
              <a:rect l="0" t="0" r="r" b="b"/>
              <a:pathLst>
                <a:path w="18272" h="19905" extrusionOk="0">
                  <a:moveTo>
                    <a:pt x="2631" y="12000"/>
                  </a:moveTo>
                  <a:cubicBezTo>
                    <a:pt x="-3328" y="15000"/>
                    <a:pt x="1886" y="21600"/>
                    <a:pt x="7845" y="19500"/>
                  </a:cubicBezTo>
                  <a:cubicBezTo>
                    <a:pt x="11569" y="18300"/>
                    <a:pt x="14921" y="16500"/>
                    <a:pt x="18272" y="14400"/>
                  </a:cubicBezTo>
                  <a:lnTo>
                    <a:pt x="18272" y="0"/>
                  </a:lnTo>
                  <a:cubicBezTo>
                    <a:pt x="13431" y="4800"/>
                    <a:pt x="8590" y="9300"/>
                    <a:pt x="2631" y="12000"/>
                  </a:cubicBezTo>
                  <a:close/>
                </a:path>
              </a:pathLst>
            </a:custGeom>
            <a:solidFill>
              <a:srgbClr val="3C291D"/>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7" name="Shape">
              <a:extLst>
                <a:ext uri="{FF2B5EF4-FFF2-40B4-BE49-F238E27FC236}">
                  <a16:creationId xmlns:a16="http://schemas.microsoft.com/office/drawing/2014/main" id="{512BF016-1C86-F649-8A24-D3458F98E2DB}"/>
                </a:ext>
              </a:extLst>
            </p:cNvPr>
            <p:cNvSpPr/>
            <p:nvPr/>
          </p:nvSpPr>
          <p:spPr>
            <a:xfrm>
              <a:off x="98145600" y="5587999"/>
              <a:ext cx="208990" cy="481656"/>
            </a:xfrm>
            <a:custGeom>
              <a:avLst/>
              <a:gdLst/>
              <a:ahLst/>
              <a:cxnLst>
                <a:cxn ang="0">
                  <a:pos x="wd2" y="hd2"/>
                </a:cxn>
                <a:cxn ang="5400000">
                  <a:pos x="wd2" y="hd2"/>
                </a:cxn>
                <a:cxn ang="10800000">
                  <a:pos x="wd2" y="hd2"/>
                </a:cxn>
                <a:cxn ang="16200000">
                  <a:pos x="wd2" y="hd2"/>
                </a:cxn>
              </a:cxnLst>
              <a:rect l="0" t="0" r="r" b="b"/>
              <a:pathLst>
                <a:path w="20909" h="20480" extrusionOk="0">
                  <a:moveTo>
                    <a:pt x="3742" y="18163"/>
                  </a:moveTo>
                  <a:cubicBezTo>
                    <a:pt x="1201" y="19891"/>
                    <a:pt x="7681" y="21457"/>
                    <a:pt x="10095" y="19729"/>
                  </a:cubicBezTo>
                  <a:cubicBezTo>
                    <a:pt x="14415" y="16651"/>
                    <a:pt x="19879" y="14167"/>
                    <a:pt x="20895" y="10549"/>
                  </a:cubicBezTo>
                  <a:cubicBezTo>
                    <a:pt x="21022" y="10171"/>
                    <a:pt x="20260" y="9739"/>
                    <a:pt x="19624" y="9577"/>
                  </a:cubicBezTo>
                  <a:cubicBezTo>
                    <a:pt x="10984" y="7309"/>
                    <a:pt x="12890" y="1099"/>
                    <a:pt x="1455" y="19"/>
                  </a:cubicBezTo>
                  <a:cubicBezTo>
                    <a:pt x="-70" y="-143"/>
                    <a:pt x="-578" y="775"/>
                    <a:pt x="820" y="991"/>
                  </a:cubicBezTo>
                  <a:cubicBezTo>
                    <a:pt x="8824" y="2287"/>
                    <a:pt x="8698" y="7039"/>
                    <a:pt x="12763" y="9739"/>
                  </a:cubicBezTo>
                  <a:cubicBezTo>
                    <a:pt x="13144" y="9955"/>
                    <a:pt x="15177" y="10873"/>
                    <a:pt x="15177" y="10981"/>
                  </a:cubicBezTo>
                  <a:cubicBezTo>
                    <a:pt x="15177" y="11251"/>
                    <a:pt x="12001" y="12925"/>
                    <a:pt x="11620" y="13249"/>
                  </a:cubicBezTo>
                  <a:cubicBezTo>
                    <a:pt x="9079" y="14869"/>
                    <a:pt x="6156" y="16435"/>
                    <a:pt x="3742" y="18163"/>
                  </a:cubicBezTo>
                  <a:close/>
                </a:path>
              </a:pathLst>
            </a:custGeom>
            <a:solidFill>
              <a:srgbClr val="3C291D"/>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8" name="Shape">
              <a:extLst>
                <a:ext uri="{FF2B5EF4-FFF2-40B4-BE49-F238E27FC236}">
                  <a16:creationId xmlns:a16="http://schemas.microsoft.com/office/drawing/2014/main" id="{55F399CA-5C1F-204D-8C3A-C4A354A53E16}"/>
                </a:ext>
              </a:extLst>
            </p:cNvPr>
            <p:cNvSpPr/>
            <p:nvPr/>
          </p:nvSpPr>
          <p:spPr>
            <a:xfrm>
              <a:off x="98031300" y="8915399"/>
              <a:ext cx="256027" cy="632682"/>
            </a:xfrm>
            <a:custGeom>
              <a:avLst/>
              <a:gdLst/>
              <a:ahLst/>
              <a:cxnLst>
                <a:cxn ang="0">
                  <a:pos x="wd2" y="hd2"/>
                </a:cxn>
                <a:cxn ang="5400000">
                  <a:pos x="wd2" y="hd2"/>
                </a:cxn>
                <a:cxn ang="10800000">
                  <a:pos x="wd2" y="hd2"/>
                </a:cxn>
                <a:cxn ang="16200000">
                  <a:pos x="wd2" y="hd2"/>
                </a:cxn>
              </a:cxnLst>
              <a:rect l="0" t="0" r="r" b="b"/>
              <a:pathLst>
                <a:path w="20736" h="20614" extrusionOk="0">
                  <a:moveTo>
                    <a:pt x="5189" y="16160"/>
                  </a:moveTo>
                  <a:cubicBezTo>
                    <a:pt x="4469" y="16160"/>
                    <a:pt x="3749" y="16284"/>
                    <a:pt x="3132" y="16533"/>
                  </a:cubicBezTo>
                  <a:cubicBezTo>
                    <a:pt x="766" y="17360"/>
                    <a:pt x="458" y="17484"/>
                    <a:pt x="46" y="18726"/>
                  </a:cubicBezTo>
                  <a:cubicBezTo>
                    <a:pt x="-468" y="19967"/>
                    <a:pt x="3440" y="21374"/>
                    <a:pt x="6012" y="20133"/>
                  </a:cubicBezTo>
                  <a:cubicBezTo>
                    <a:pt x="11361" y="17608"/>
                    <a:pt x="19383" y="15167"/>
                    <a:pt x="20618" y="11691"/>
                  </a:cubicBezTo>
                  <a:cubicBezTo>
                    <a:pt x="21132" y="10160"/>
                    <a:pt x="19898" y="9043"/>
                    <a:pt x="18252" y="7719"/>
                  </a:cubicBezTo>
                  <a:cubicBezTo>
                    <a:pt x="15475" y="5526"/>
                    <a:pt x="13212" y="3333"/>
                    <a:pt x="10949" y="1098"/>
                  </a:cubicBezTo>
                  <a:cubicBezTo>
                    <a:pt x="10949" y="726"/>
                    <a:pt x="10743" y="602"/>
                    <a:pt x="9921" y="188"/>
                  </a:cubicBezTo>
                  <a:cubicBezTo>
                    <a:pt x="9098" y="-226"/>
                    <a:pt x="7246" y="105"/>
                    <a:pt x="7349" y="602"/>
                  </a:cubicBezTo>
                  <a:cubicBezTo>
                    <a:pt x="7761" y="3208"/>
                    <a:pt x="9818" y="5484"/>
                    <a:pt x="11978" y="7884"/>
                  </a:cubicBezTo>
                  <a:cubicBezTo>
                    <a:pt x="14961" y="11195"/>
                    <a:pt x="13418" y="12602"/>
                    <a:pt x="7864" y="15002"/>
                  </a:cubicBezTo>
                  <a:cubicBezTo>
                    <a:pt x="7041" y="15374"/>
                    <a:pt x="6115" y="15746"/>
                    <a:pt x="5189" y="16160"/>
                  </a:cubicBezTo>
                  <a:close/>
                </a:path>
              </a:pathLst>
            </a:custGeom>
            <a:solidFill>
              <a:srgbClr val="3C291D"/>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9" name="Shape">
              <a:extLst>
                <a:ext uri="{FF2B5EF4-FFF2-40B4-BE49-F238E27FC236}">
                  <a16:creationId xmlns:a16="http://schemas.microsoft.com/office/drawing/2014/main" id="{6F212D3E-389C-104E-9E2B-F6130AB7AF5E}"/>
                </a:ext>
              </a:extLst>
            </p:cNvPr>
            <p:cNvSpPr/>
            <p:nvPr/>
          </p:nvSpPr>
          <p:spPr>
            <a:xfrm>
              <a:off x="96520000" y="3810000"/>
              <a:ext cx="5125805" cy="7007072"/>
            </a:xfrm>
            <a:custGeom>
              <a:avLst/>
              <a:gdLst/>
              <a:ahLst/>
              <a:cxnLst>
                <a:cxn ang="0">
                  <a:pos x="wd2" y="hd2"/>
                </a:cxn>
                <a:cxn ang="5400000">
                  <a:pos x="wd2" y="hd2"/>
                </a:cxn>
                <a:cxn ang="10800000">
                  <a:pos x="wd2" y="hd2"/>
                </a:cxn>
                <a:cxn ang="16200000">
                  <a:pos x="wd2" y="hd2"/>
                </a:cxn>
              </a:cxnLst>
              <a:rect l="0" t="0" r="r" b="b"/>
              <a:pathLst>
                <a:path w="21542" h="21543" extrusionOk="0">
                  <a:moveTo>
                    <a:pt x="21520" y="15534"/>
                  </a:moveTo>
                  <a:cubicBezTo>
                    <a:pt x="20794" y="15710"/>
                    <a:pt x="20058" y="15882"/>
                    <a:pt x="19305" y="15929"/>
                  </a:cubicBezTo>
                  <a:cubicBezTo>
                    <a:pt x="19289" y="15886"/>
                    <a:pt x="19247" y="15851"/>
                    <a:pt x="19177" y="15835"/>
                  </a:cubicBezTo>
                  <a:cubicBezTo>
                    <a:pt x="19124" y="15827"/>
                    <a:pt x="19076" y="15815"/>
                    <a:pt x="19023" y="15808"/>
                  </a:cubicBezTo>
                  <a:cubicBezTo>
                    <a:pt x="19044" y="15745"/>
                    <a:pt x="19012" y="15671"/>
                    <a:pt x="18910" y="15648"/>
                  </a:cubicBezTo>
                  <a:cubicBezTo>
                    <a:pt x="18499" y="15542"/>
                    <a:pt x="18078" y="15484"/>
                    <a:pt x="17651" y="15421"/>
                  </a:cubicBezTo>
                  <a:cubicBezTo>
                    <a:pt x="17891" y="15288"/>
                    <a:pt x="18120" y="15148"/>
                    <a:pt x="18339" y="14995"/>
                  </a:cubicBezTo>
                  <a:cubicBezTo>
                    <a:pt x="18355" y="14984"/>
                    <a:pt x="18361" y="14972"/>
                    <a:pt x="18355" y="14960"/>
                  </a:cubicBezTo>
                  <a:cubicBezTo>
                    <a:pt x="18649" y="14757"/>
                    <a:pt x="18932" y="14546"/>
                    <a:pt x="19204" y="14328"/>
                  </a:cubicBezTo>
                  <a:cubicBezTo>
                    <a:pt x="19300" y="14332"/>
                    <a:pt x="19396" y="14332"/>
                    <a:pt x="19492" y="14328"/>
                  </a:cubicBezTo>
                  <a:cubicBezTo>
                    <a:pt x="19727" y="14339"/>
                    <a:pt x="19962" y="14347"/>
                    <a:pt x="20202" y="14363"/>
                  </a:cubicBezTo>
                  <a:cubicBezTo>
                    <a:pt x="20592" y="14386"/>
                    <a:pt x="21035" y="14437"/>
                    <a:pt x="21382" y="14273"/>
                  </a:cubicBezTo>
                  <a:cubicBezTo>
                    <a:pt x="21424" y="14254"/>
                    <a:pt x="21446" y="14215"/>
                    <a:pt x="21451" y="14179"/>
                  </a:cubicBezTo>
                  <a:cubicBezTo>
                    <a:pt x="21478" y="14179"/>
                    <a:pt x="21499" y="14176"/>
                    <a:pt x="21526" y="14172"/>
                  </a:cubicBezTo>
                  <a:lnTo>
                    <a:pt x="21526" y="13941"/>
                  </a:lnTo>
                  <a:cubicBezTo>
                    <a:pt x="21243" y="13965"/>
                    <a:pt x="20955" y="13996"/>
                    <a:pt x="20672" y="14023"/>
                  </a:cubicBezTo>
                  <a:cubicBezTo>
                    <a:pt x="20293" y="14012"/>
                    <a:pt x="19908" y="14023"/>
                    <a:pt x="19524" y="14035"/>
                  </a:cubicBezTo>
                  <a:cubicBezTo>
                    <a:pt x="19524" y="14031"/>
                    <a:pt x="19519" y="14027"/>
                    <a:pt x="19519" y="14023"/>
                  </a:cubicBezTo>
                  <a:cubicBezTo>
                    <a:pt x="19604" y="13965"/>
                    <a:pt x="19690" y="13906"/>
                    <a:pt x="19770" y="13840"/>
                  </a:cubicBezTo>
                  <a:cubicBezTo>
                    <a:pt x="19796" y="13816"/>
                    <a:pt x="19786" y="13785"/>
                    <a:pt x="19759" y="13769"/>
                  </a:cubicBezTo>
                  <a:cubicBezTo>
                    <a:pt x="19876" y="13687"/>
                    <a:pt x="19994" y="13605"/>
                    <a:pt x="20111" y="13527"/>
                  </a:cubicBezTo>
                  <a:cubicBezTo>
                    <a:pt x="20159" y="13492"/>
                    <a:pt x="20095" y="13434"/>
                    <a:pt x="20037" y="13457"/>
                  </a:cubicBezTo>
                  <a:cubicBezTo>
                    <a:pt x="19663" y="13609"/>
                    <a:pt x="19353" y="13828"/>
                    <a:pt x="19054" y="14051"/>
                  </a:cubicBezTo>
                  <a:cubicBezTo>
                    <a:pt x="18980" y="14051"/>
                    <a:pt x="18910" y="14054"/>
                    <a:pt x="18836" y="14054"/>
                  </a:cubicBezTo>
                  <a:cubicBezTo>
                    <a:pt x="18830" y="14039"/>
                    <a:pt x="18809" y="14027"/>
                    <a:pt x="18782" y="14027"/>
                  </a:cubicBezTo>
                  <a:cubicBezTo>
                    <a:pt x="18627" y="14031"/>
                    <a:pt x="18654" y="14023"/>
                    <a:pt x="18521" y="14082"/>
                  </a:cubicBezTo>
                  <a:cubicBezTo>
                    <a:pt x="18451" y="14113"/>
                    <a:pt x="18473" y="14183"/>
                    <a:pt x="18542" y="14199"/>
                  </a:cubicBezTo>
                  <a:cubicBezTo>
                    <a:pt x="18547" y="14199"/>
                    <a:pt x="18547" y="14199"/>
                    <a:pt x="18553" y="14203"/>
                  </a:cubicBezTo>
                  <a:cubicBezTo>
                    <a:pt x="18569" y="14226"/>
                    <a:pt x="18595" y="14246"/>
                    <a:pt x="18633" y="14254"/>
                  </a:cubicBezTo>
                  <a:cubicBezTo>
                    <a:pt x="18670" y="14261"/>
                    <a:pt x="18708" y="14269"/>
                    <a:pt x="18750" y="14277"/>
                  </a:cubicBezTo>
                  <a:cubicBezTo>
                    <a:pt x="18611" y="14379"/>
                    <a:pt x="18473" y="14480"/>
                    <a:pt x="18329" y="14574"/>
                  </a:cubicBezTo>
                  <a:cubicBezTo>
                    <a:pt x="18233" y="14636"/>
                    <a:pt x="18136" y="14699"/>
                    <a:pt x="18046" y="14761"/>
                  </a:cubicBezTo>
                  <a:cubicBezTo>
                    <a:pt x="17827" y="14863"/>
                    <a:pt x="17437" y="15015"/>
                    <a:pt x="17293" y="15206"/>
                  </a:cubicBezTo>
                  <a:cubicBezTo>
                    <a:pt x="17245" y="15241"/>
                    <a:pt x="17192" y="15273"/>
                    <a:pt x="17149" y="15312"/>
                  </a:cubicBezTo>
                  <a:cubicBezTo>
                    <a:pt x="17106" y="15292"/>
                    <a:pt x="17058" y="15273"/>
                    <a:pt x="17016" y="15257"/>
                  </a:cubicBezTo>
                  <a:cubicBezTo>
                    <a:pt x="16701" y="15136"/>
                    <a:pt x="16359" y="15074"/>
                    <a:pt x="16018" y="15007"/>
                  </a:cubicBezTo>
                  <a:cubicBezTo>
                    <a:pt x="16466" y="14703"/>
                    <a:pt x="16888" y="14379"/>
                    <a:pt x="17309" y="14058"/>
                  </a:cubicBezTo>
                  <a:cubicBezTo>
                    <a:pt x="17373" y="14012"/>
                    <a:pt x="17400" y="13957"/>
                    <a:pt x="17405" y="13906"/>
                  </a:cubicBezTo>
                  <a:cubicBezTo>
                    <a:pt x="17464" y="13887"/>
                    <a:pt x="17523" y="13867"/>
                    <a:pt x="17581" y="13851"/>
                  </a:cubicBezTo>
                  <a:cubicBezTo>
                    <a:pt x="17672" y="13828"/>
                    <a:pt x="17629" y="13719"/>
                    <a:pt x="17539" y="13746"/>
                  </a:cubicBezTo>
                  <a:cubicBezTo>
                    <a:pt x="17480" y="13762"/>
                    <a:pt x="17427" y="13781"/>
                    <a:pt x="17373" y="13801"/>
                  </a:cubicBezTo>
                  <a:cubicBezTo>
                    <a:pt x="17368" y="13797"/>
                    <a:pt x="17368" y="13793"/>
                    <a:pt x="17363" y="13789"/>
                  </a:cubicBezTo>
                  <a:cubicBezTo>
                    <a:pt x="17373" y="13781"/>
                    <a:pt x="17389" y="13777"/>
                    <a:pt x="17400" y="13769"/>
                  </a:cubicBezTo>
                  <a:cubicBezTo>
                    <a:pt x="17459" y="13734"/>
                    <a:pt x="17517" y="13691"/>
                    <a:pt x="17571" y="13644"/>
                  </a:cubicBezTo>
                  <a:cubicBezTo>
                    <a:pt x="17640" y="13613"/>
                    <a:pt x="17704" y="13578"/>
                    <a:pt x="17774" y="13547"/>
                  </a:cubicBezTo>
                  <a:cubicBezTo>
                    <a:pt x="17934" y="13602"/>
                    <a:pt x="18083" y="13680"/>
                    <a:pt x="18291" y="13644"/>
                  </a:cubicBezTo>
                  <a:cubicBezTo>
                    <a:pt x="18302" y="13644"/>
                    <a:pt x="18307" y="13641"/>
                    <a:pt x="18318" y="13637"/>
                  </a:cubicBezTo>
                  <a:cubicBezTo>
                    <a:pt x="18446" y="13703"/>
                    <a:pt x="18649" y="13578"/>
                    <a:pt x="18547" y="13473"/>
                  </a:cubicBezTo>
                  <a:cubicBezTo>
                    <a:pt x="18462" y="13379"/>
                    <a:pt x="18377" y="13277"/>
                    <a:pt x="18291" y="13172"/>
                  </a:cubicBezTo>
                  <a:cubicBezTo>
                    <a:pt x="18286" y="13137"/>
                    <a:pt x="18259" y="13106"/>
                    <a:pt x="18222" y="13086"/>
                  </a:cubicBezTo>
                  <a:cubicBezTo>
                    <a:pt x="18104" y="12934"/>
                    <a:pt x="17992" y="12782"/>
                    <a:pt x="17896" y="12629"/>
                  </a:cubicBezTo>
                  <a:cubicBezTo>
                    <a:pt x="18099" y="12547"/>
                    <a:pt x="18275" y="12434"/>
                    <a:pt x="18489" y="12360"/>
                  </a:cubicBezTo>
                  <a:cubicBezTo>
                    <a:pt x="18729" y="12278"/>
                    <a:pt x="18932" y="12212"/>
                    <a:pt x="19076" y="12048"/>
                  </a:cubicBezTo>
                  <a:cubicBezTo>
                    <a:pt x="19124" y="11997"/>
                    <a:pt x="19022" y="11942"/>
                    <a:pt x="18964" y="11985"/>
                  </a:cubicBezTo>
                  <a:cubicBezTo>
                    <a:pt x="18761" y="12133"/>
                    <a:pt x="18510" y="12180"/>
                    <a:pt x="18254" y="12262"/>
                  </a:cubicBezTo>
                  <a:cubicBezTo>
                    <a:pt x="18051" y="12329"/>
                    <a:pt x="17875" y="12438"/>
                    <a:pt x="17651" y="12465"/>
                  </a:cubicBezTo>
                  <a:cubicBezTo>
                    <a:pt x="17576" y="12473"/>
                    <a:pt x="17512" y="12551"/>
                    <a:pt x="17544" y="12606"/>
                  </a:cubicBezTo>
                  <a:cubicBezTo>
                    <a:pt x="17645" y="12785"/>
                    <a:pt x="17795" y="12946"/>
                    <a:pt x="17918" y="13121"/>
                  </a:cubicBezTo>
                  <a:cubicBezTo>
                    <a:pt x="17928" y="13137"/>
                    <a:pt x="17939" y="13153"/>
                    <a:pt x="17950" y="13172"/>
                  </a:cubicBezTo>
                  <a:cubicBezTo>
                    <a:pt x="17896" y="13203"/>
                    <a:pt x="17838" y="13231"/>
                    <a:pt x="17784" y="13262"/>
                  </a:cubicBezTo>
                  <a:cubicBezTo>
                    <a:pt x="17758" y="13254"/>
                    <a:pt x="17731" y="13246"/>
                    <a:pt x="17710" y="13246"/>
                  </a:cubicBezTo>
                  <a:cubicBezTo>
                    <a:pt x="17544" y="13234"/>
                    <a:pt x="17448" y="13297"/>
                    <a:pt x="17320" y="13363"/>
                  </a:cubicBezTo>
                  <a:cubicBezTo>
                    <a:pt x="17005" y="13527"/>
                    <a:pt x="16717" y="13699"/>
                    <a:pt x="16445" y="13890"/>
                  </a:cubicBezTo>
                  <a:cubicBezTo>
                    <a:pt x="16311" y="13598"/>
                    <a:pt x="16130" y="13281"/>
                    <a:pt x="16279" y="13035"/>
                  </a:cubicBezTo>
                  <a:cubicBezTo>
                    <a:pt x="16434" y="12782"/>
                    <a:pt x="16749" y="12637"/>
                    <a:pt x="16850" y="12352"/>
                  </a:cubicBezTo>
                  <a:cubicBezTo>
                    <a:pt x="16872" y="12286"/>
                    <a:pt x="16834" y="12215"/>
                    <a:pt x="16754" y="12180"/>
                  </a:cubicBezTo>
                  <a:cubicBezTo>
                    <a:pt x="16439" y="12044"/>
                    <a:pt x="16055" y="11825"/>
                    <a:pt x="16274" y="11559"/>
                  </a:cubicBezTo>
                  <a:cubicBezTo>
                    <a:pt x="16386" y="11423"/>
                    <a:pt x="16674" y="11231"/>
                    <a:pt x="16888" y="11200"/>
                  </a:cubicBezTo>
                  <a:cubicBezTo>
                    <a:pt x="17160" y="11161"/>
                    <a:pt x="17042" y="10864"/>
                    <a:pt x="16776" y="10896"/>
                  </a:cubicBezTo>
                  <a:cubicBezTo>
                    <a:pt x="16776" y="10896"/>
                    <a:pt x="16776" y="10896"/>
                    <a:pt x="16770" y="10896"/>
                  </a:cubicBezTo>
                  <a:cubicBezTo>
                    <a:pt x="16765" y="10861"/>
                    <a:pt x="16717" y="10829"/>
                    <a:pt x="16663" y="10853"/>
                  </a:cubicBezTo>
                  <a:cubicBezTo>
                    <a:pt x="16573" y="10896"/>
                    <a:pt x="16482" y="10958"/>
                    <a:pt x="16381" y="11025"/>
                  </a:cubicBezTo>
                  <a:cubicBezTo>
                    <a:pt x="16290" y="11071"/>
                    <a:pt x="16204" y="11126"/>
                    <a:pt x="16119" y="11185"/>
                  </a:cubicBezTo>
                  <a:cubicBezTo>
                    <a:pt x="15996" y="11251"/>
                    <a:pt x="15874" y="11302"/>
                    <a:pt x="15745" y="11313"/>
                  </a:cubicBezTo>
                  <a:cubicBezTo>
                    <a:pt x="15788" y="11271"/>
                    <a:pt x="15831" y="11228"/>
                    <a:pt x="15874" y="11181"/>
                  </a:cubicBezTo>
                  <a:cubicBezTo>
                    <a:pt x="15879" y="11177"/>
                    <a:pt x="15884" y="11177"/>
                    <a:pt x="15890" y="11173"/>
                  </a:cubicBezTo>
                  <a:cubicBezTo>
                    <a:pt x="16199" y="11017"/>
                    <a:pt x="16487" y="10837"/>
                    <a:pt x="16776" y="10657"/>
                  </a:cubicBezTo>
                  <a:cubicBezTo>
                    <a:pt x="16850" y="10704"/>
                    <a:pt x="16936" y="10747"/>
                    <a:pt x="17021" y="10790"/>
                  </a:cubicBezTo>
                  <a:cubicBezTo>
                    <a:pt x="17203" y="10907"/>
                    <a:pt x="17368" y="11044"/>
                    <a:pt x="17539" y="11142"/>
                  </a:cubicBezTo>
                  <a:cubicBezTo>
                    <a:pt x="17613" y="11185"/>
                    <a:pt x="17688" y="11220"/>
                    <a:pt x="17763" y="11259"/>
                  </a:cubicBezTo>
                  <a:cubicBezTo>
                    <a:pt x="17880" y="11399"/>
                    <a:pt x="18008" y="11536"/>
                    <a:pt x="18169" y="11653"/>
                  </a:cubicBezTo>
                  <a:cubicBezTo>
                    <a:pt x="18227" y="11696"/>
                    <a:pt x="18307" y="11696"/>
                    <a:pt x="18366" y="11669"/>
                  </a:cubicBezTo>
                  <a:cubicBezTo>
                    <a:pt x="18377" y="11696"/>
                    <a:pt x="18398" y="11723"/>
                    <a:pt x="18441" y="11739"/>
                  </a:cubicBezTo>
                  <a:cubicBezTo>
                    <a:pt x="18553" y="11782"/>
                    <a:pt x="18681" y="11809"/>
                    <a:pt x="18804" y="11837"/>
                  </a:cubicBezTo>
                  <a:cubicBezTo>
                    <a:pt x="18841" y="11844"/>
                    <a:pt x="18878" y="11852"/>
                    <a:pt x="18921" y="11864"/>
                  </a:cubicBezTo>
                  <a:cubicBezTo>
                    <a:pt x="18959" y="11884"/>
                    <a:pt x="18991" y="11907"/>
                    <a:pt x="19023" y="11930"/>
                  </a:cubicBezTo>
                  <a:cubicBezTo>
                    <a:pt x="19044" y="11946"/>
                    <a:pt x="19071" y="11954"/>
                    <a:pt x="19092" y="11962"/>
                  </a:cubicBezTo>
                  <a:cubicBezTo>
                    <a:pt x="19119" y="11977"/>
                    <a:pt x="19145" y="11989"/>
                    <a:pt x="19172" y="12005"/>
                  </a:cubicBezTo>
                  <a:cubicBezTo>
                    <a:pt x="19263" y="12044"/>
                    <a:pt x="19353" y="12008"/>
                    <a:pt x="19391" y="11954"/>
                  </a:cubicBezTo>
                  <a:cubicBezTo>
                    <a:pt x="19428" y="11958"/>
                    <a:pt x="19466" y="11954"/>
                    <a:pt x="19498" y="11942"/>
                  </a:cubicBezTo>
                  <a:cubicBezTo>
                    <a:pt x="19519" y="11930"/>
                    <a:pt x="19530" y="11911"/>
                    <a:pt x="19524" y="11891"/>
                  </a:cubicBezTo>
                  <a:cubicBezTo>
                    <a:pt x="19503" y="11825"/>
                    <a:pt x="19471" y="11766"/>
                    <a:pt x="19434" y="11712"/>
                  </a:cubicBezTo>
                  <a:cubicBezTo>
                    <a:pt x="19551" y="11669"/>
                    <a:pt x="19663" y="11618"/>
                    <a:pt x="19786" y="11567"/>
                  </a:cubicBezTo>
                  <a:cubicBezTo>
                    <a:pt x="19994" y="11477"/>
                    <a:pt x="20320" y="11407"/>
                    <a:pt x="20560" y="11458"/>
                  </a:cubicBezTo>
                  <a:cubicBezTo>
                    <a:pt x="20672" y="11481"/>
                    <a:pt x="20853" y="11591"/>
                    <a:pt x="20960" y="11638"/>
                  </a:cubicBezTo>
                  <a:cubicBezTo>
                    <a:pt x="21125" y="11708"/>
                    <a:pt x="21307" y="11817"/>
                    <a:pt x="21494" y="11891"/>
                  </a:cubicBezTo>
                  <a:cubicBezTo>
                    <a:pt x="21478" y="11895"/>
                    <a:pt x="21467" y="11903"/>
                    <a:pt x="21456" y="11915"/>
                  </a:cubicBezTo>
                  <a:cubicBezTo>
                    <a:pt x="21339" y="12048"/>
                    <a:pt x="21264" y="12200"/>
                    <a:pt x="21216" y="12356"/>
                  </a:cubicBezTo>
                  <a:cubicBezTo>
                    <a:pt x="21195" y="12356"/>
                    <a:pt x="21179" y="12368"/>
                    <a:pt x="21173" y="12383"/>
                  </a:cubicBezTo>
                  <a:cubicBezTo>
                    <a:pt x="21147" y="12516"/>
                    <a:pt x="21109" y="12649"/>
                    <a:pt x="21067" y="12778"/>
                  </a:cubicBezTo>
                  <a:cubicBezTo>
                    <a:pt x="21008" y="12719"/>
                    <a:pt x="20875" y="12711"/>
                    <a:pt x="20848" y="12801"/>
                  </a:cubicBezTo>
                  <a:cubicBezTo>
                    <a:pt x="20800" y="12953"/>
                    <a:pt x="20736" y="13098"/>
                    <a:pt x="20730" y="13254"/>
                  </a:cubicBezTo>
                  <a:cubicBezTo>
                    <a:pt x="20730" y="13324"/>
                    <a:pt x="20837" y="13371"/>
                    <a:pt x="20917" y="13348"/>
                  </a:cubicBezTo>
                  <a:cubicBezTo>
                    <a:pt x="20875" y="13523"/>
                    <a:pt x="20816" y="13699"/>
                    <a:pt x="20720" y="13867"/>
                  </a:cubicBezTo>
                  <a:cubicBezTo>
                    <a:pt x="20720" y="13871"/>
                    <a:pt x="20720" y="13871"/>
                    <a:pt x="20720" y="13875"/>
                  </a:cubicBezTo>
                  <a:cubicBezTo>
                    <a:pt x="20709" y="13887"/>
                    <a:pt x="20693" y="13894"/>
                    <a:pt x="20682" y="13906"/>
                  </a:cubicBezTo>
                  <a:cubicBezTo>
                    <a:pt x="20672" y="13918"/>
                    <a:pt x="20666" y="13926"/>
                    <a:pt x="20666" y="13937"/>
                  </a:cubicBezTo>
                  <a:cubicBezTo>
                    <a:pt x="20645" y="13941"/>
                    <a:pt x="20624" y="13949"/>
                    <a:pt x="20597" y="13953"/>
                  </a:cubicBezTo>
                  <a:cubicBezTo>
                    <a:pt x="20549" y="13961"/>
                    <a:pt x="20560" y="14015"/>
                    <a:pt x="20608" y="14015"/>
                  </a:cubicBezTo>
                  <a:cubicBezTo>
                    <a:pt x="20682" y="14015"/>
                    <a:pt x="20757" y="14004"/>
                    <a:pt x="20827" y="13984"/>
                  </a:cubicBezTo>
                  <a:cubicBezTo>
                    <a:pt x="20880" y="13988"/>
                    <a:pt x="20933" y="13976"/>
                    <a:pt x="20965" y="13937"/>
                  </a:cubicBezTo>
                  <a:cubicBezTo>
                    <a:pt x="21141" y="13867"/>
                    <a:pt x="21307" y="13758"/>
                    <a:pt x="21451" y="13668"/>
                  </a:cubicBezTo>
                  <a:cubicBezTo>
                    <a:pt x="21472" y="13652"/>
                    <a:pt x="21499" y="13641"/>
                    <a:pt x="21520" y="13625"/>
                  </a:cubicBezTo>
                  <a:lnTo>
                    <a:pt x="21520" y="13359"/>
                  </a:lnTo>
                  <a:cubicBezTo>
                    <a:pt x="21371" y="13438"/>
                    <a:pt x="21222" y="13516"/>
                    <a:pt x="21083" y="13605"/>
                  </a:cubicBezTo>
                  <a:cubicBezTo>
                    <a:pt x="21120" y="13445"/>
                    <a:pt x="21147" y="13285"/>
                    <a:pt x="21163" y="13121"/>
                  </a:cubicBezTo>
                  <a:cubicBezTo>
                    <a:pt x="21163" y="13121"/>
                    <a:pt x="21163" y="13121"/>
                    <a:pt x="21163" y="13121"/>
                  </a:cubicBezTo>
                  <a:cubicBezTo>
                    <a:pt x="21366" y="12860"/>
                    <a:pt x="21446" y="12547"/>
                    <a:pt x="21520" y="12247"/>
                  </a:cubicBezTo>
                  <a:lnTo>
                    <a:pt x="21520" y="11618"/>
                  </a:lnTo>
                  <a:cubicBezTo>
                    <a:pt x="21408" y="11563"/>
                    <a:pt x="21296" y="11501"/>
                    <a:pt x="21205" y="11466"/>
                  </a:cubicBezTo>
                  <a:cubicBezTo>
                    <a:pt x="20997" y="11384"/>
                    <a:pt x="20768" y="11255"/>
                    <a:pt x="20538" y="11212"/>
                  </a:cubicBezTo>
                  <a:cubicBezTo>
                    <a:pt x="20101" y="11134"/>
                    <a:pt x="19700" y="11415"/>
                    <a:pt x="19348" y="11610"/>
                  </a:cubicBezTo>
                  <a:cubicBezTo>
                    <a:pt x="19161" y="11434"/>
                    <a:pt x="18873" y="11317"/>
                    <a:pt x="18585" y="11224"/>
                  </a:cubicBezTo>
                  <a:cubicBezTo>
                    <a:pt x="18772" y="11192"/>
                    <a:pt x="18953" y="11142"/>
                    <a:pt x="19129" y="11087"/>
                  </a:cubicBezTo>
                  <a:cubicBezTo>
                    <a:pt x="19386" y="11114"/>
                    <a:pt x="19642" y="11138"/>
                    <a:pt x="19845" y="11067"/>
                  </a:cubicBezTo>
                  <a:cubicBezTo>
                    <a:pt x="19887" y="11052"/>
                    <a:pt x="19882" y="11009"/>
                    <a:pt x="19845" y="10989"/>
                  </a:cubicBezTo>
                  <a:cubicBezTo>
                    <a:pt x="19796" y="10966"/>
                    <a:pt x="19743" y="10946"/>
                    <a:pt x="19684" y="10931"/>
                  </a:cubicBezTo>
                  <a:cubicBezTo>
                    <a:pt x="19893" y="10868"/>
                    <a:pt x="20101" y="10806"/>
                    <a:pt x="20309" y="10743"/>
                  </a:cubicBezTo>
                  <a:cubicBezTo>
                    <a:pt x="20320" y="10743"/>
                    <a:pt x="20330" y="10739"/>
                    <a:pt x="20336" y="10739"/>
                  </a:cubicBezTo>
                  <a:cubicBezTo>
                    <a:pt x="20560" y="10708"/>
                    <a:pt x="20747" y="10689"/>
                    <a:pt x="20933" y="10587"/>
                  </a:cubicBezTo>
                  <a:cubicBezTo>
                    <a:pt x="20987" y="10560"/>
                    <a:pt x="20955" y="10493"/>
                    <a:pt x="20885" y="10505"/>
                  </a:cubicBezTo>
                  <a:cubicBezTo>
                    <a:pt x="20848" y="10513"/>
                    <a:pt x="20811" y="10521"/>
                    <a:pt x="20773" y="10529"/>
                  </a:cubicBezTo>
                  <a:cubicBezTo>
                    <a:pt x="20789" y="10501"/>
                    <a:pt x="20773" y="10466"/>
                    <a:pt x="20720" y="10466"/>
                  </a:cubicBezTo>
                  <a:cubicBezTo>
                    <a:pt x="20544" y="10478"/>
                    <a:pt x="20368" y="10493"/>
                    <a:pt x="20191" y="10517"/>
                  </a:cubicBezTo>
                  <a:cubicBezTo>
                    <a:pt x="20170" y="10505"/>
                    <a:pt x="20143" y="10497"/>
                    <a:pt x="20111" y="10497"/>
                  </a:cubicBezTo>
                  <a:cubicBezTo>
                    <a:pt x="19903" y="10505"/>
                    <a:pt x="19706" y="10536"/>
                    <a:pt x="19514" y="10579"/>
                  </a:cubicBezTo>
                  <a:cubicBezTo>
                    <a:pt x="19578" y="10419"/>
                    <a:pt x="19679" y="10271"/>
                    <a:pt x="19727" y="10111"/>
                  </a:cubicBezTo>
                  <a:cubicBezTo>
                    <a:pt x="19962" y="10177"/>
                    <a:pt x="20282" y="10115"/>
                    <a:pt x="20517" y="10087"/>
                  </a:cubicBezTo>
                  <a:cubicBezTo>
                    <a:pt x="20715" y="10064"/>
                    <a:pt x="20629" y="9841"/>
                    <a:pt x="20432" y="9869"/>
                  </a:cubicBezTo>
                  <a:cubicBezTo>
                    <a:pt x="20223" y="9896"/>
                    <a:pt x="19871" y="9994"/>
                    <a:pt x="19711" y="9849"/>
                  </a:cubicBezTo>
                  <a:cubicBezTo>
                    <a:pt x="19636" y="9783"/>
                    <a:pt x="19460" y="9834"/>
                    <a:pt x="19471" y="9923"/>
                  </a:cubicBezTo>
                  <a:cubicBezTo>
                    <a:pt x="19514" y="10173"/>
                    <a:pt x="19316" y="10396"/>
                    <a:pt x="19289" y="10634"/>
                  </a:cubicBezTo>
                  <a:cubicBezTo>
                    <a:pt x="19273" y="10638"/>
                    <a:pt x="19252" y="10642"/>
                    <a:pt x="19236" y="10646"/>
                  </a:cubicBezTo>
                  <a:cubicBezTo>
                    <a:pt x="18927" y="10724"/>
                    <a:pt x="18617" y="10771"/>
                    <a:pt x="18297" y="10821"/>
                  </a:cubicBezTo>
                  <a:cubicBezTo>
                    <a:pt x="18222" y="10833"/>
                    <a:pt x="18238" y="10900"/>
                    <a:pt x="18297" y="10915"/>
                  </a:cubicBezTo>
                  <a:cubicBezTo>
                    <a:pt x="18227" y="10935"/>
                    <a:pt x="18158" y="10954"/>
                    <a:pt x="18089" y="10974"/>
                  </a:cubicBezTo>
                  <a:cubicBezTo>
                    <a:pt x="18083" y="10974"/>
                    <a:pt x="18078" y="10978"/>
                    <a:pt x="18073" y="10982"/>
                  </a:cubicBezTo>
                  <a:cubicBezTo>
                    <a:pt x="18057" y="10970"/>
                    <a:pt x="18046" y="10958"/>
                    <a:pt x="18030" y="10946"/>
                  </a:cubicBezTo>
                  <a:cubicBezTo>
                    <a:pt x="17976" y="10802"/>
                    <a:pt x="17843" y="10685"/>
                    <a:pt x="17710" y="10560"/>
                  </a:cubicBezTo>
                  <a:cubicBezTo>
                    <a:pt x="17614" y="10470"/>
                    <a:pt x="17534" y="10369"/>
                    <a:pt x="17459" y="10267"/>
                  </a:cubicBezTo>
                  <a:cubicBezTo>
                    <a:pt x="17630" y="10181"/>
                    <a:pt x="17811" y="10107"/>
                    <a:pt x="17998" y="10037"/>
                  </a:cubicBezTo>
                  <a:cubicBezTo>
                    <a:pt x="18222" y="9990"/>
                    <a:pt x="18452" y="9947"/>
                    <a:pt x="18676" y="9896"/>
                  </a:cubicBezTo>
                  <a:cubicBezTo>
                    <a:pt x="18777" y="9877"/>
                    <a:pt x="18788" y="9795"/>
                    <a:pt x="18745" y="9748"/>
                  </a:cubicBezTo>
                  <a:cubicBezTo>
                    <a:pt x="18943" y="9666"/>
                    <a:pt x="19140" y="9576"/>
                    <a:pt x="19316" y="9474"/>
                  </a:cubicBezTo>
                  <a:cubicBezTo>
                    <a:pt x="19428" y="9443"/>
                    <a:pt x="19540" y="9408"/>
                    <a:pt x="19652" y="9381"/>
                  </a:cubicBezTo>
                  <a:cubicBezTo>
                    <a:pt x="19727" y="9361"/>
                    <a:pt x="19807" y="9342"/>
                    <a:pt x="19887" y="9326"/>
                  </a:cubicBezTo>
                  <a:cubicBezTo>
                    <a:pt x="20410" y="9482"/>
                    <a:pt x="20955" y="9510"/>
                    <a:pt x="21504" y="9552"/>
                  </a:cubicBezTo>
                  <a:lnTo>
                    <a:pt x="21504" y="9213"/>
                  </a:lnTo>
                  <a:cubicBezTo>
                    <a:pt x="21238" y="9150"/>
                    <a:pt x="20965" y="9084"/>
                    <a:pt x="20693" y="9049"/>
                  </a:cubicBezTo>
                  <a:cubicBezTo>
                    <a:pt x="20714" y="8994"/>
                    <a:pt x="20682" y="8932"/>
                    <a:pt x="20597" y="8916"/>
                  </a:cubicBezTo>
                  <a:cubicBezTo>
                    <a:pt x="20565" y="8912"/>
                    <a:pt x="20538" y="8904"/>
                    <a:pt x="20506" y="8900"/>
                  </a:cubicBezTo>
                  <a:cubicBezTo>
                    <a:pt x="20480" y="8897"/>
                    <a:pt x="20458" y="8897"/>
                    <a:pt x="20437" y="8900"/>
                  </a:cubicBezTo>
                  <a:cubicBezTo>
                    <a:pt x="20704" y="8795"/>
                    <a:pt x="20971" y="8686"/>
                    <a:pt x="21232" y="8576"/>
                  </a:cubicBezTo>
                  <a:cubicBezTo>
                    <a:pt x="21312" y="8541"/>
                    <a:pt x="21408" y="8506"/>
                    <a:pt x="21504" y="8471"/>
                  </a:cubicBezTo>
                  <a:lnTo>
                    <a:pt x="21504" y="7932"/>
                  </a:lnTo>
                  <a:cubicBezTo>
                    <a:pt x="21467" y="7916"/>
                    <a:pt x="21419" y="7913"/>
                    <a:pt x="21371" y="7932"/>
                  </a:cubicBezTo>
                  <a:cubicBezTo>
                    <a:pt x="20869" y="8151"/>
                    <a:pt x="20245" y="8381"/>
                    <a:pt x="19754" y="8674"/>
                  </a:cubicBezTo>
                  <a:cubicBezTo>
                    <a:pt x="19407" y="8752"/>
                    <a:pt x="19092" y="8869"/>
                    <a:pt x="18782" y="8994"/>
                  </a:cubicBezTo>
                  <a:cubicBezTo>
                    <a:pt x="18782" y="8994"/>
                    <a:pt x="18782" y="8990"/>
                    <a:pt x="18782" y="8990"/>
                  </a:cubicBezTo>
                  <a:cubicBezTo>
                    <a:pt x="18953" y="8721"/>
                    <a:pt x="19316" y="8533"/>
                    <a:pt x="19423" y="8241"/>
                  </a:cubicBezTo>
                  <a:cubicBezTo>
                    <a:pt x="19466" y="8120"/>
                    <a:pt x="19428" y="8034"/>
                    <a:pt x="19391" y="7916"/>
                  </a:cubicBezTo>
                  <a:cubicBezTo>
                    <a:pt x="19359" y="7799"/>
                    <a:pt x="19263" y="7788"/>
                    <a:pt x="19444" y="7686"/>
                  </a:cubicBezTo>
                  <a:cubicBezTo>
                    <a:pt x="19604" y="7600"/>
                    <a:pt x="19850" y="7573"/>
                    <a:pt x="20037" y="7534"/>
                  </a:cubicBezTo>
                  <a:cubicBezTo>
                    <a:pt x="20288" y="7479"/>
                    <a:pt x="20175" y="7229"/>
                    <a:pt x="19930" y="7257"/>
                  </a:cubicBezTo>
                  <a:cubicBezTo>
                    <a:pt x="19498" y="7303"/>
                    <a:pt x="18708" y="7514"/>
                    <a:pt x="18943" y="7924"/>
                  </a:cubicBezTo>
                  <a:cubicBezTo>
                    <a:pt x="19023" y="8061"/>
                    <a:pt x="19097" y="8139"/>
                    <a:pt x="19028" y="8295"/>
                  </a:cubicBezTo>
                  <a:cubicBezTo>
                    <a:pt x="18975" y="8412"/>
                    <a:pt x="18857" y="8514"/>
                    <a:pt x="18772" y="8623"/>
                  </a:cubicBezTo>
                  <a:cubicBezTo>
                    <a:pt x="18654" y="8764"/>
                    <a:pt x="18553" y="8904"/>
                    <a:pt x="18590" y="9072"/>
                  </a:cubicBezTo>
                  <a:cubicBezTo>
                    <a:pt x="18361" y="9162"/>
                    <a:pt x="18131" y="9252"/>
                    <a:pt x="17891" y="9330"/>
                  </a:cubicBezTo>
                  <a:cubicBezTo>
                    <a:pt x="17806" y="9357"/>
                    <a:pt x="17720" y="9381"/>
                    <a:pt x="17630" y="9408"/>
                  </a:cubicBezTo>
                  <a:cubicBezTo>
                    <a:pt x="17699" y="9381"/>
                    <a:pt x="17768" y="9349"/>
                    <a:pt x="17843" y="9322"/>
                  </a:cubicBezTo>
                  <a:cubicBezTo>
                    <a:pt x="17950" y="9283"/>
                    <a:pt x="17854" y="9174"/>
                    <a:pt x="17752" y="9209"/>
                  </a:cubicBezTo>
                  <a:cubicBezTo>
                    <a:pt x="17240" y="9381"/>
                    <a:pt x="16786" y="9615"/>
                    <a:pt x="16359" y="9880"/>
                  </a:cubicBezTo>
                  <a:cubicBezTo>
                    <a:pt x="16258" y="9900"/>
                    <a:pt x="16156" y="9923"/>
                    <a:pt x="16055" y="9951"/>
                  </a:cubicBezTo>
                  <a:cubicBezTo>
                    <a:pt x="16140" y="9798"/>
                    <a:pt x="16204" y="9634"/>
                    <a:pt x="16263" y="9470"/>
                  </a:cubicBezTo>
                  <a:cubicBezTo>
                    <a:pt x="16322" y="9396"/>
                    <a:pt x="16375" y="9322"/>
                    <a:pt x="16434" y="9252"/>
                  </a:cubicBezTo>
                  <a:cubicBezTo>
                    <a:pt x="16445" y="9240"/>
                    <a:pt x="16450" y="9228"/>
                    <a:pt x="16461" y="9217"/>
                  </a:cubicBezTo>
                  <a:cubicBezTo>
                    <a:pt x="16562" y="9096"/>
                    <a:pt x="16669" y="8975"/>
                    <a:pt x="16781" y="8854"/>
                  </a:cubicBezTo>
                  <a:cubicBezTo>
                    <a:pt x="16856" y="8818"/>
                    <a:pt x="16920" y="8760"/>
                    <a:pt x="16941" y="8682"/>
                  </a:cubicBezTo>
                  <a:cubicBezTo>
                    <a:pt x="16984" y="8635"/>
                    <a:pt x="17026" y="8592"/>
                    <a:pt x="17074" y="8545"/>
                  </a:cubicBezTo>
                  <a:cubicBezTo>
                    <a:pt x="17256" y="8545"/>
                    <a:pt x="17437" y="8459"/>
                    <a:pt x="17437" y="8287"/>
                  </a:cubicBezTo>
                  <a:cubicBezTo>
                    <a:pt x="17437" y="8268"/>
                    <a:pt x="17437" y="8252"/>
                    <a:pt x="17437" y="8233"/>
                  </a:cubicBezTo>
                  <a:cubicBezTo>
                    <a:pt x="17560" y="8159"/>
                    <a:pt x="17614" y="8073"/>
                    <a:pt x="17624" y="7987"/>
                  </a:cubicBezTo>
                  <a:cubicBezTo>
                    <a:pt x="17758" y="7854"/>
                    <a:pt x="17891" y="7721"/>
                    <a:pt x="18030" y="7589"/>
                  </a:cubicBezTo>
                  <a:cubicBezTo>
                    <a:pt x="18281" y="7350"/>
                    <a:pt x="18569" y="7077"/>
                    <a:pt x="18585" y="6765"/>
                  </a:cubicBezTo>
                  <a:cubicBezTo>
                    <a:pt x="18841" y="6550"/>
                    <a:pt x="19140" y="6370"/>
                    <a:pt x="19551" y="6210"/>
                  </a:cubicBezTo>
                  <a:cubicBezTo>
                    <a:pt x="19989" y="6284"/>
                    <a:pt x="20416" y="6515"/>
                    <a:pt x="20923" y="6452"/>
                  </a:cubicBezTo>
                  <a:cubicBezTo>
                    <a:pt x="20928" y="6452"/>
                    <a:pt x="20933" y="6448"/>
                    <a:pt x="20944" y="6448"/>
                  </a:cubicBezTo>
                  <a:cubicBezTo>
                    <a:pt x="20976" y="6480"/>
                    <a:pt x="21008" y="6511"/>
                    <a:pt x="21035" y="6542"/>
                  </a:cubicBezTo>
                  <a:cubicBezTo>
                    <a:pt x="20965" y="6495"/>
                    <a:pt x="20843" y="6534"/>
                    <a:pt x="20864" y="6616"/>
                  </a:cubicBezTo>
                  <a:cubicBezTo>
                    <a:pt x="20928" y="6854"/>
                    <a:pt x="21190" y="7214"/>
                    <a:pt x="21510" y="7323"/>
                  </a:cubicBezTo>
                  <a:cubicBezTo>
                    <a:pt x="21510" y="7323"/>
                    <a:pt x="21515" y="7323"/>
                    <a:pt x="21515" y="7323"/>
                  </a:cubicBezTo>
                  <a:lnTo>
                    <a:pt x="21515" y="7022"/>
                  </a:lnTo>
                  <a:cubicBezTo>
                    <a:pt x="21494" y="7015"/>
                    <a:pt x="21478" y="7007"/>
                    <a:pt x="21451" y="6995"/>
                  </a:cubicBezTo>
                  <a:cubicBezTo>
                    <a:pt x="21270" y="6913"/>
                    <a:pt x="21131" y="6714"/>
                    <a:pt x="21061" y="6573"/>
                  </a:cubicBezTo>
                  <a:cubicBezTo>
                    <a:pt x="21061" y="6569"/>
                    <a:pt x="21056" y="6569"/>
                    <a:pt x="21056" y="6566"/>
                  </a:cubicBezTo>
                  <a:cubicBezTo>
                    <a:pt x="21115" y="6628"/>
                    <a:pt x="21179" y="6690"/>
                    <a:pt x="21248" y="6737"/>
                  </a:cubicBezTo>
                  <a:cubicBezTo>
                    <a:pt x="21355" y="6808"/>
                    <a:pt x="21488" y="6702"/>
                    <a:pt x="21403" y="6624"/>
                  </a:cubicBezTo>
                  <a:cubicBezTo>
                    <a:pt x="21318" y="6550"/>
                    <a:pt x="21227" y="6476"/>
                    <a:pt x="21136" y="6402"/>
                  </a:cubicBezTo>
                  <a:cubicBezTo>
                    <a:pt x="21270" y="6362"/>
                    <a:pt x="21392" y="6312"/>
                    <a:pt x="21515" y="6265"/>
                  </a:cubicBezTo>
                  <a:lnTo>
                    <a:pt x="21515" y="5937"/>
                  </a:lnTo>
                  <a:cubicBezTo>
                    <a:pt x="21264" y="6034"/>
                    <a:pt x="21045" y="6163"/>
                    <a:pt x="20736" y="6183"/>
                  </a:cubicBezTo>
                  <a:cubicBezTo>
                    <a:pt x="20368" y="6206"/>
                    <a:pt x="20058" y="6105"/>
                    <a:pt x="19738" y="6054"/>
                  </a:cubicBezTo>
                  <a:cubicBezTo>
                    <a:pt x="19812" y="5863"/>
                    <a:pt x="19519" y="5617"/>
                    <a:pt x="19199" y="5742"/>
                  </a:cubicBezTo>
                  <a:cubicBezTo>
                    <a:pt x="19001" y="5816"/>
                    <a:pt x="18830" y="5898"/>
                    <a:pt x="18670" y="5980"/>
                  </a:cubicBezTo>
                  <a:cubicBezTo>
                    <a:pt x="18670" y="5976"/>
                    <a:pt x="18670" y="5976"/>
                    <a:pt x="18670" y="5972"/>
                  </a:cubicBezTo>
                  <a:cubicBezTo>
                    <a:pt x="18676" y="5964"/>
                    <a:pt x="18681" y="5956"/>
                    <a:pt x="18686" y="5952"/>
                  </a:cubicBezTo>
                  <a:cubicBezTo>
                    <a:pt x="18894" y="5902"/>
                    <a:pt x="19092" y="5710"/>
                    <a:pt x="19204" y="5617"/>
                  </a:cubicBezTo>
                  <a:cubicBezTo>
                    <a:pt x="19348" y="5500"/>
                    <a:pt x="19476" y="5363"/>
                    <a:pt x="19626" y="5246"/>
                  </a:cubicBezTo>
                  <a:cubicBezTo>
                    <a:pt x="20250" y="5250"/>
                    <a:pt x="20891" y="5168"/>
                    <a:pt x="21510" y="5109"/>
                  </a:cubicBezTo>
                  <a:lnTo>
                    <a:pt x="21510" y="4929"/>
                  </a:lnTo>
                  <a:cubicBezTo>
                    <a:pt x="21168" y="4949"/>
                    <a:pt x="20832" y="4976"/>
                    <a:pt x="20490" y="5008"/>
                  </a:cubicBezTo>
                  <a:cubicBezTo>
                    <a:pt x="20704" y="4887"/>
                    <a:pt x="20779" y="4742"/>
                    <a:pt x="20891" y="4566"/>
                  </a:cubicBezTo>
                  <a:cubicBezTo>
                    <a:pt x="21013" y="4375"/>
                    <a:pt x="21248" y="4266"/>
                    <a:pt x="21510" y="4180"/>
                  </a:cubicBezTo>
                  <a:lnTo>
                    <a:pt x="21510" y="4016"/>
                  </a:lnTo>
                  <a:cubicBezTo>
                    <a:pt x="21435" y="4043"/>
                    <a:pt x="21355" y="4070"/>
                    <a:pt x="21280" y="4098"/>
                  </a:cubicBezTo>
                  <a:cubicBezTo>
                    <a:pt x="21115" y="4156"/>
                    <a:pt x="20971" y="4195"/>
                    <a:pt x="20869" y="4313"/>
                  </a:cubicBezTo>
                  <a:cubicBezTo>
                    <a:pt x="20682" y="4531"/>
                    <a:pt x="20714" y="4789"/>
                    <a:pt x="20453" y="4988"/>
                  </a:cubicBezTo>
                  <a:cubicBezTo>
                    <a:pt x="20442" y="4996"/>
                    <a:pt x="20448" y="5008"/>
                    <a:pt x="20458" y="5011"/>
                  </a:cubicBezTo>
                  <a:cubicBezTo>
                    <a:pt x="20277" y="5027"/>
                    <a:pt x="20095" y="5043"/>
                    <a:pt x="19909" y="5062"/>
                  </a:cubicBezTo>
                  <a:cubicBezTo>
                    <a:pt x="19951" y="5039"/>
                    <a:pt x="19999" y="5023"/>
                    <a:pt x="20042" y="5004"/>
                  </a:cubicBezTo>
                  <a:cubicBezTo>
                    <a:pt x="20122" y="5039"/>
                    <a:pt x="20229" y="4976"/>
                    <a:pt x="20239" y="4910"/>
                  </a:cubicBezTo>
                  <a:cubicBezTo>
                    <a:pt x="20245" y="4890"/>
                    <a:pt x="20245" y="4875"/>
                    <a:pt x="20250" y="4855"/>
                  </a:cubicBezTo>
                  <a:cubicBezTo>
                    <a:pt x="20261" y="4773"/>
                    <a:pt x="20133" y="4719"/>
                    <a:pt x="20042" y="4738"/>
                  </a:cubicBezTo>
                  <a:cubicBezTo>
                    <a:pt x="19759" y="4797"/>
                    <a:pt x="19551" y="4945"/>
                    <a:pt x="19370" y="5105"/>
                  </a:cubicBezTo>
                  <a:cubicBezTo>
                    <a:pt x="19364" y="5105"/>
                    <a:pt x="19364" y="5105"/>
                    <a:pt x="19359" y="5105"/>
                  </a:cubicBezTo>
                  <a:cubicBezTo>
                    <a:pt x="19498" y="4914"/>
                    <a:pt x="19626" y="4715"/>
                    <a:pt x="19743" y="4516"/>
                  </a:cubicBezTo>
                  <a:cubicBezTo>
                    <a:pt x="19823" y="4379"/>
                    <a:pt x="19567" y="4301"/>
                    <a:pt x="19487" y="4438"/>
                  </a:cubicBezTo>
                  <a:cubicBezTo>
                    <a:pt x="19370" y="4641"/>
                    <a:pt x="19241" y="4840"/>
                    <a:pt x="19103" y="5035"/>
                  </a:cubicBezTo>
                  <a:cubicBezTo>
                    <a:pt x="19071" y="5004"/>
                    <a:pt x="19039" y="4972"/>
                    <a:pt x="19001" y="4941"/>
                  </a:cubicBezTo>
                  <a:cubicBezTo>
                    <a:pt x="18921" y="4871"/>
                    <a:pt x="18879" y="4797"/>
                    <a:pt x="18852" y="4723"/>
                  </a:cubicBezTo>
                  <a:cubicBezTo>
                    <a:pt x="18852" y="4707"/>
                    <a:pt x="18852" y="4687"/>
                    <a:pt x="18857" y="4672"/>
                  </a:cubicBezTo>
                  <a:cubicBezTo>
                    <a:pt x="18884" y="4707"/>
                    <a:pt x="18916" y="4738"/>
                    <a:pt x="18959" y="4766"/>
                  </a:cubicBezTo>
                  <a:cubicBezTo>
                    <a:pt x="19017" y="4808"/>
                    <a:pt x="19119" y="4754"/>
                    <a:pt x="19076" y="4699"/>
                  </a:cubicBezTo>
                  <a:cubicBezTo>
                    <a:pt x="18996" y="4598"/>
                    <a:pt x="18943" y="4480"/>
                    <a:pt x="18911" y="4356"/>
                  </a:cubicBezTo>
                  <a:cubicBezTo>
                    <a:pt x="18927" y="4297"/>
                    <a:pt x="18953" y="4242"/>
                    <a:pt x="19017" y="4195"/>
                  </a:cubicBezTo>
                  <a:cubicBezTo>
                    <a:pt x="19023" y="4192"/>
                    <a:pt x="19012" y="4180"/>
                    <a:pt x="19007" y="4188"/>
                  </a:cubicBezTo>
                  <a:cubicBezTo>
                    <a:pt x="18953" y="4227"/>
                    <a:pt x="18921" y="4266"/>
                    <a:pt x="18900" y="4313"/>
                  </a:cubicBezTo>
                  <a:cubicBezTo>
                    <a:pt x="18868" y="4156"/>
                    <a:pt x="18862" y="3989"/>
                    <a:pt x="18879" y="3817"/>
                  </a:cubicBezTo>
                  <a:cubicBezTo>
                    <a:pt x="18895" y="3817"/>
                    <a:pt x="18905" y="3817"/>
                    <a:pt x="18921" y="3813"/>
                  </a:cubicBezTo>
                  <a:cubicBezTo>
                    <a:pt x="19007" y="3801"/>
                    <a:pt x="19012" y="3688"/>
                    <a:pt x="18921" y="3680"/>
                  </a:cubicBezTo>
                  <a:cubicBezTo>
                    <a:pt x="18911" y="3680"/>
                    <a:pt x="18905" y="3676"/>
                    <a:pt x="18895" y="3676"/>
                  </a:cubicBezTo>
                  <a:cubicBezTo>
                    <a:pt x="18927" y="3415"/>
                    <a:pt x="18985" y="3161"/>
                    <a:pt x="19017" y="2946"/>
                  </a:cubicBezTo>
                  <a:cubicBezTo>
                    <a:pt x="19033" y="2848"/>
                    <a:pt x="18804" y="2825"/>
                    <a:pt x="18777" y="2923"/>
                  </a:cubicBezTo>
                  <a:cubicBezTo>
                    <a:pt x="18713" y="3161"/>
                    <a:pt x="18670" y="3387"/>
                    <a:pt x="18665" y="3621"/>
                  </a:cubicBezTo>
                  <a:cubicBezTo>
                    <a:pt x="18553" y="3586"/>
                    <a:pt x="18446" y="3539"/>
                    <a:pt x="18323" y="3508"/>
                  </a:cubicBezTo>
                  <a:cubicBezTo>
                    <a:pt x="18275" y="3497"/>
                    <a:pt x="18115" y="3489"/>
                    <a:pt x="18083" y="3457"/>
                  </a:cubicBezTo>
                  <a:cubicBezTo>
                    <a:pt x="18019" y="3403"/>
                    <a:pt x="18131" y="3243"/>
                    <a:pt x="18147" y="3184"/>
                  </a:cubicBezTo>
                  <a:cubicBezTo>
                    <a:pt x="18174" y="3067"/>
                    <a:pt x="18163" y="2938"/>
                    <a:pt x="18121" y="2821"/>
                  </a:cubicBezTo>
                  <a:cubicBezTo>
                    <a:pt x="18073" y="2684"/>
                    <a:pt x="17822" y="2513"/>
                    <a:pt x="17939" y="2380"/>
                  </a:cubicBezTo>
                  <a:cubicBezTo>
                    <a:pt x="18025" y="2282"/>
                    <a:pt x="17854" y="2157"/>
                    <a:pt x="17720" y="2220"/>
                  </a:cubicBezTo>
                  <a:cubicBezTo>
                    <a:pt x="17501" y="2325"/>
                    <a:pt x="17416" y="2462"/>
                    <a:pt x="17555" y="2641"/>
                  </a:cubicBezTo>
                  <a:cubicBezTo>
                    <a:pt x="17651" y="2762"/>
                    <a:pt x="17758" y="2841"/>
                    <a:pt x="17784" y="2989"/>
                  </a:cubicBezTo>
                  <a:cubicBezTo>
                    <a:pt x="17806" y="3133"/>
                    <a:pt x="17715" y="3247"/>
                    <a:pt x="17710" y="3387"/>
                  </a:cubicBezTo>
                  <a:cubicBezTo>
                    <a:pt x="17704" y="3543"/>
                    <a:pt x="17800" y="3637"/>
                    <a:pt x="18003" y="3680"/>
                  </a:cubicBezTo>
                  <a:cubicBezTo>
                    <a:pt x="18206" y="3723"/>
                    <a:pt x="18441" y="3793"/>
                    <a:pt x="18665" y="3817"/>
                  </a:cubicBezTo>
                  <a:cubicBezTo>
                    <a:pt x="18665" y="3895"/>
                    <a:pt x="18670" y="3973"/>
                    <a:pt x="18681" y="4055"/>
                  </a:cubicBezTo>
                  <a:cubicBezTo>
                    <a:pt x="18681" y="4055"/>
                    <a:pt x="18681" y="4059"/>
                    <a:pt x="18681" y="4059"/>
                  </a:cubicBezTo>
                  <a:cubicBezTo>
                    <a:pt x="18612" y="4605"/>
                    <a:pt x="18537" y="5144"/>
                    <a:pt x="18419" y="5687"/>
                  </a:cubicBezTo>
                  <a:cubicBezTo>
                    <a:pt x="18382" y="5851"/>
                    <a:pt x="18345" y="6031"/>
                    <a:pt x="18297" y="6210"/>
                  </a:cubicBezTo>
                  <a:cubicBezTo>
                    <a:pt x="17944" y="6456"/>
                    <a:pt x="17667" y="6741"/>
                    <a:pt x="17368" y="7081"/>
                  </a:cubicBezTo>
                  <a:cubicBezTo>
                    <a:pt x="17315" y="6710"/>
                    <a:pt x="17224" y="6343"/>
                    <a:pt x="17064" y="5988"/>
                  </a:cubicBezTo>
                  <a:cubicBezTo>
                    <a:pt x="17026" y="5902"/>
                    <a:pt x="16946" y="5851"/>
                    <a:pt x="16856" y="5824"/>
                  </a:cubicBezTo>
                  <a:cubicBezTo>
                    <a:pt x="16840" y="5683"/>
                    <a:pt x="16813" y="5543"/>
                    <a:pt x="16776" y="5402"/>
                  </a:cubicBezTo>
                  <a:cubicBezTo>
                    <a:pt x="16717" y="5187"/>
                    <a:pt x="16573" y="5015"/>
                    <a:pt x="16482" y="4812"/>
                  </a:cubicBezTo>
                  <a:cubicBezTo>
                    <a:pt x="16477" y="4793"/>
                    <a:pt x="16471" y="4777"/>
                    <a:pt x="16471" y="4758"/>
                  </a:cubicBezTo>
                  <a:cubicBezTo>
                    <a:pt x="16423" y="4492"/>
                    <a:pt x="16386" y="4199"/>
                    <a:pt x="16119" y="4000"/>
                  </a:cubicBezTo>
                  <a:cubicBezTo>
                    <a:pt x="15794" y="3754"/>
                    <a:pt x="15276" y="4129"/>
                    <a:pt x="15601" y="4379"/>
                  </a:cubicBezTo>
                  <a:cubicBezTo>
                    <a:pt x="15660" y="4422"/>
                    <a:pt x="15697" y="4488"/>
                    <a:pt x="15724" y="4559"/>
                  </a:cubicBezTo>
                  <a:cubicBezTo>
                    <a:pt x="15665" y="4719"/>
                    <a:pt x="15697" y="4871"/>
                    <a:pt x="15751" y="5035"/>
                  </a:cubicBezTo>
                  <a:cubicBezTo>
                    <a:pt x="15665" y="4988"/>
                    <a:pt x="15585" y="4941"/>
                    <a:pt x="15505" y="4890"/>
                  </a:cubicBezTo>
                  <a:cubicBezTo>
                    <a:pt x="15559" y="4855"/>
                    <a:pt x="15575" y="4801"/>
                    <a:pt x="15521" y="4746"/>
                  </a:cubicBezTo>
                  <a:cubicBezTo>
                    <a:pt x="15206" y="4434"/>
                    <a:pt x="14854" y="4145"/>
                    <a:pt x="14497" y="3856"/>
                  </a:cubicBezTo>
                  <a:cubicBezTo>
                    <a:pt x="14497" y="3852"/>
                    <a:pt x="14491" y="3852"/>
                    <a:pt x="14491" y="3852"/>
                  </a:cubicBezTo>
                  <a:cubicBezTo>
                    <a:pt x="14443" y="3813"/>
                    <a:pt x="14395" y="3778"/>
                    <a:pt x="14352" y="3739"/>
                  </a:cubicBezTo>
                  <a:cubicBezTo>
                    <a:pt x="14352" y="3715"/>
                    <a:pt x="14342" y="3696"/>
                    <a:pt x="14304" y="3692"/>
                  </a:cubicBezTo>
                  <a:cubicBezTo>
                    <a:pt x="14299" y="3692"/>
                    <a:pt x="14299" y="3692"/>
                    <a:pt x="14294" y="3692"/>
                  </a:cubicBezTo>
                  <a:cubicBezTo>
                    <a:pt x="14166" y="3590"/>
                    <a:pt x="14038" y="3489"/>
                    <a:pt x="13909" y="3387"/>
                  </a:cubicBezTo>
                  <a:cubicBezTo>
                    <a:pt x="13824" y="3262"/>
                    <a:pt x="13760" y="3126"/>
                    <a:pt x="13701" y="2973"/>
                  </a:cubicBezTo>
                  <a:cubicBezTo>
                    <a:pt x="13835" y="3102"/>
                    <a:pt x="13995" y="3215"/>
                    <a:pt x="14005" y="3387"/>
                  </a:cubicBezTo>
                  <a:cubicBezTo>
                    <a:pt x="14005" y="3415"/>
                    <a:pt x="14059" y="3415"/>
                    <a:pt x="14064" y="3387"/>
                  </a:cubicBezTo>
                  <a:cubicBezTo>
                    <a:pt x="14080" y="3282"/>
                    <a:pt x="14059" y="3239"/>
                    <a:pt x="14000" y="3145"/>
                  </a:cubicBezTo>
                  <a:cubicBezTo>
                    <a:pt x="13861" y="2926"/>
                    <a:pt x="13717" y="2774"/>
                    <a:pt x="13648" y="2524"/>
                  </a:cubicBezTo>
                  <a:cubicBezTo>
                    <a:pt x="13627" y="2442"/>
                    <a:pt x="13611" y="2364"/>
                    <a:pt x="13595" y="2282"/>
                  </a:cubicBezTo>
                  <a:cubicBezTo>
                    <a:pt x="13616" y="2274"/>
                    <a:pt x="13637" y="2267"/>
                    <a:pt x="13664" y="2267"/>
                  </a:cubicBezTo>
                  <a:cubicBezTo>
                    <a:pt x="13707" y="2267"/>
                    <a:pt x="13728" y="2220"/>
                    <a:pt x="13685" y="2204"/>
                  </a:cubicBezTo>
                  <a:cubicBezTo>
                    <a:pt x="13675" y="2200"/>
                    <a:pt x="13669" y="2200"/>
                    <a:pt x="13664" y="2196"/>
                  </a:cubicBezTo>
                  <a:cubicBezTo>
                    <a:pt x="13963" y="2040"/>
                    <a:pt x="14326" y="2009"/>
                    <a:pt x="14619" y="1861"/>
                  </a:cubicBezTo>
                  <a:cubicBezTo>
                    <a:pt x="14742" y="1798"/>
                    <a:pt x="14785" y="1732"/>
                    <a:pt x="14795" y="1615"/>
                  </a:cubicBezTo>
                  <a:cubicBezTo>
                    <a:pt x="14822" y="1357"/>
                    <a:pt x="14577" y="1142"/>
                    <a:pt x="14673" y="865"/>
                  </a:cubicBezTo>
                  <a:cubicBezTo>
                    <a:pt x="14811" y="459"/>
                    <a:pt x="15489" y="349"/>
                    <a:pt x="15927" y="189"/>
                  </a:cubicBezTo>
                  <a:cubicBezTo>
                    <a:pt x="16092" y="127"/>
                    <a:pt x="15948" y="-41"/>
                    <a:pt x="15783" y="10"/>
                  </a:cubicBezTo>
                  <a:cubicBezTo>
                    <a:pt x="15084" y="228"/>
                    <a:pt x="14304" y="443"/>
                    <a:pt x="14368" y="1103"/>
                  </a:cubicBezTo>
                  <a:cubicBezTo>
                    <a:pt x="14379" y="1228"/>
                    <a:pt x="14432" y="1349"/>
                    <a:pt x="14459" y="1470"/>
                  </a:cubicBezTo>
                  <a:cubicBezTo>
                    <a:pt x="14512" y="1689"/>
                    <a:pt x="14496" y="1654"/>
                    <a:pt x="14310" y="1771"/>
                  </a:cubicBezTo>
                  <a:cubicBezTo>
                    <a:pt x="14070" y="1923"/>
                    <a:pt x="13792" y="1997"/>
                    <a:pt x="13578" y="2165"/>
                  </a:cubicBezTo>
                  <a:cubicBezTo>
                    <a:pt x="13525" y="1775"/>
                    <a:pt x="13536" y="1380"/>
                    <a:pt x="13530" y="990"/>
                  </a:cubicBezTo>
                  <a:cubicBezTo>
                    <a:pt x="13530" y="888"/>
                    <a:pt x="13328" y="892"/>
                    <a:pt x="13322" y="990"/>
                  </a:cubicBezTo>
                  <a:cubicBezTo>
                    <a:pt x="13301" y="1400"/>
                    <a:pt x="13333" y="1810"/>
                    <a:pt x="13408" y="2216"/>
                  </a:cubicBezTo>
                  <a:cubicBezTo>
                    <a:pt x="13296" y="2321"/>
                    <a:pt x="13354" y="2583"/>
                    <a:pt x="13392" y="2704"/>
                  </a:cubicBezTo>
                  <a:cubicBezTo>
                    <a:pt x="13424" y="2825"/>
                    <a:pt x="13461" y="2942"/>
                    <a:pt x="13498" y="3059"/>
                  </a:cubicBezTo>
                  <a:cubicBezTo>
                    <a:pt x="13472" y="3036"/>
                    <a:pt x="13445" y="3012"/>
                    <a:pt x="13418" y="2989"/>
                  </a:cubicBezTo>
                  <a:cubicBezTo>
                    <a:pt x="13312" y="2895"/>
                    <a:pt x="13130" y="2997"/>
                    <a:pt x="13162" y="3098"/>
                  </a:cubicBezTo>
                  <a:cubicBezTo>
                    <a:pt x="13216" y="3290"/>
                    <a:pt x="13429" y="3434"/>
                    <a:pt x="13600" y="3571"/>
                  </a:cubicBezTo>
                  <a:cubicBezTo>
                    <a:pt x="13653" y="3614"/>
                    <a:pt x="13701" y="3657"/>
                    <a:pt x="13755" y="3700"/>
                  </a:cubicBezTo>
                  <a:cubicBezTo>
                    <a:pt x="13450" y="3727"/>
                    <a:pt x="13125" y="3770"/>
                    <a:pt x="12815" y="3778"/>
                  </a:cubicBezTo>
                  <a:cubicBezTo>
                    <a:pt x="12821" y="3770"/>
                    <a:pt x="12826" y="3766"/>
                    <a:pt x="12831" y="3758"/>
                  </a:cubicBezTo>
                  <a:cubicBezTo>
                    <a:pt x="12847" y="3735"/>
                    <a:pt x="12821" y="3700"/>
                    <a:pt x="12783" y="3711"/>
                  </a:cubicBezTo>
                  <a:cubicBezTo>
                    <a:pt x="12725" y="3727"/>
                    <a:pt x="12682" y="3750"/>
                    <a:pt x="12639" y="3778"/>
                  </a:cubicBezTo>
                  <a:cubicBezTo>
                    <a:pt x="12378" y="3770"/>
                    <a:pt x="12132" y="3719"/>
                    <a:pt x="11945" y="3582"/>
                  </a:cubicBezTo>
                  <a:cubicBezTo>
                    <a:pt x="11817" y="3493"/>
                    <a:pt x="11646" y="3625"/>
                    <a:pt x="11758" y="3719"/>
                  </a:cubicBezTo>
                  <a:cubicBezTo>
                    <a:pt x="11929" y="3871"/>
                    <a:pt x="12175" y="3934"/>
                    <a:pt x="12458" y="3953"/>
                  </a:cubicBezTo>
                  <a:cubicBezTo>
                    <a:pt x="12351" y="4024"/>
                    <a:pt x="12239" y="4086"/>
                    <a:pt x="12111" y="4145"/>
                  </a:cubicBezTo>
                  <a:cubicBezTo>
                    <a:pt x="11935" y="4227"/>
                    <a:pt x="11716" y="4258"/>
                    <a:pt x="11625" y="4406"/>
                  </a:cubicBezTo>
                  <a:cubicBezTo>
                    <a:pt x="11550" y="4531"/>
                    <a:pt x="11807" y="4602"/>
                    <a:pt x="11855" y="4477"/>
                  </a:cubicBezTo>
                  <a:cubicBezTo>
                    <a:pt x="11892" y="4383"/>
                    <a:pt x="12025" y="4348"/>
                    <a:pt x="12127" y="4301"/>
                  </a:cubicBezTo>
                  <a:cubicBezTo>
                    <a:pt x="12217" y="4258"/>
                    <a:pt x="12303" y="4207"/>
                    <a:pt x="12383" y="4152"/>
                  </a:cubicBezTo>
                  <a:cubicBezTo>
                    <a:pt x="12479" y="4094"/>
                    <a:pt x="12570" y="4028"/>
                    <a:pt x="12650" y="3957"/>
                  </a:cubicBezTo>
                  <a:cubicBezTo>
                    <a:pt x="13066" y="3953"/>
                    <a:pt x="13525" y="3875"/>
                    <a:pt x="13904" y="3828"/>
                  </a:cubicBezTo>
                  <a:cubicBezTo>
                    <a:pt x="14043" y="3953"/>
                    <a:pt x="14171" y="4082"/>
                    <a:pt x="14315" y="4207"/>
                  </a:cubicBezTo>
                  <a:cubicBezTo>
                    <a:pt x="14705" y="4559"/>
                    <a:pt x="15244" y="5000"/>
                    <a:pt x="15831" y="5222"/>
                  </a:cubicBezTo>
                  <a:cubicBezTo>
                    <a:pt x="15938" y="5671"/>
                    <a:pt x="16124" y="6093"/>
                    <a:pt x="16119" y="6558"/>
                  </a:cubicBezTo>
                  <a:cubicBezTo>
                    <a:pt x="16114" y="7057"/>
                    <a:pt x="16007" y="7561"/>
                    <a:pt x="15858" y="8049"/>
                  </a:cubicBezTo>
                  <a:cubicBezTo>
                    <a:pt x="15783" y="8291"/>
                    <a:pt x="15719" y="8584"/>
                    <a:pt x="15553" y="8803"/>
                  </a:cubicBezTo>
                  <a:cubicBezTo>
                    <a:pt x="15420" y="8975"/>
                    <a:pt x="15196" y="9111"/>
                    <a:pt x="15009" y="9248"/>
                  </a:cubicBezTo>
                  <a:cubicBezTo>
                    <a:pt x="14961" y="9283"/>
                    <a:pt x="14913" y="9322"/>
                    <a:pt x="14865" y="9357"/>
                  </a:cubicBezTo>
                  <a:cubicBezTo>
                    <a:pt x="14726" y="9361"/>
                    <a:pt x="14593" y="9420"/>
                    <a:pt x="14545" y="9545"/>
                  </a:cubicBezTo>
                  <a:cubicBezTo>
                    <a:pt x="14534" y="9580"/>
                    <a:pt x="14518" y="9615"/>
                    <a:pt x="14507" y="9646"/>
                  </a:cubicBezTo>
                  <a:cubicBezTo>
                    <a:pt x="13909" y="10166"/>
                    <a:pt x="13450" y="10728"/>
                    <a:pt x="13087" y="11376"/>
                  </a:cubicBezTo>
                  <a:cubicBezTo>
                    <a:pt x="12959" y="11606"/>
                    <a:pt x="12837" y="11837"/>
                    <a:pt x="12714" y="12067"/>
                  </a:cubicBezTo>
                  <a:cubicBezTo>
                    <a:pt x="12703" y="12079"/>
                    <a:pt x="12687" y="12087"/>
                    <a:pt x="12671" y="12098"/>
                  </a:cubicBezTo>
                  <a:cubicBezTo>
                    <a:pt x="12655" y="11614"/>
                    <a:pt x="12634" y="11126"/>
                    <a:pt x="12586" y="10642"/>
                  </a:cubicBezTo>
                  <a:cubicBezTo>
                    <a:pt x="12575" y="10536"/>
                    <a:pt x="12484" y="10451"/>
                    <a:pt x="12362" y="10408"/>
                  </a:cubicBezTo>
                  <a:cubicBezTo>
                    <a:pt x="12351" y="10345"/>
                    <a:pt x="12335" y="10283"/>
                    <a:pt x="12319" y="10220"/>
                  </a:cubicBezTo>
                  <a:cubicBezTo>
                    <a:pt x="12356" y="10056"/>
                    <a:pt x="12388" y="9892"/>
                    <a:pt x="12410" y="9728"/>
                  </a:cubicBezTo>
                  <a:cubicBezTo>
                    <a:pt x="12420" y="9670"/>
                    <a:pt x="12399" y="9623"/>
                    <a:pt x="12362" y="9584"/>
                  </a:cubicBezTo>
                  <a:cubicBezTo>
                    <a:pt x="12543" y="9506"/>
                    <a:pt x="12719" y="9428"/>
                    <a:pt x="12927" y="9377"/>
                  </a:cubicBezTo>
                  <a:cubicBezTo>
                    <a:pt x="12959" y="9369"/>
                    <a:pt x="12986" y="9365"/>
                    <a:pt x="13018" y="9357"/>
                  </a:cubicBezTo>
                  <a:cubicBezTo>
                    <a:pt x="13034" y="9420"/>
                    <a:pt x="13055" y="9478"/>
                    <a:pt x="13077" y="9533"/>
                  </a:cubicBezTo>
                  <a:cubicBezTo>
                    <a:pt x="13125" y="9658"/>
                    <a:pt x="13189" y="9791"/>
                    <a:pt x="13290" y="9900"/>
                  </a:cubicBezTo>
                  <a:cubicBezTo>
                    <a:pt x="13328" y="9943"/>
                    <a:pt x="13402" y="9959"/>
                    <a:pt x="13466" y="9935"/>
                  </a:cubicBezTo>
                  <a:cubicBezTo>
                    <a:pt x="13632" y="9869"/>
                    <a:pt x="13765" y="9771"/>
                    <a:pt x="13904" y="9685"/>
                  </a:cubicBezTo>
                  <a:cubicBezTo>
                    <a:pt x="14021" y="9611"/>
                    <a:pt x="13867" y="9463"/>
                    <a:pt x="13739" y="9529"/>
                  </a:cubicBezTo>
                  <a:cubicBezTo>
                    <a:pt x="13621" y="9588"/>
                    <a:pt x="13509" y="9654"/>
                    <a:pt x="13402" y="9724"/>
                  </a:cubicBezTo>
                  <a:cubicBezTo>
                    <a:pt x="13338" y="9654"/>
                    <a:pt x="13290" y="9549"/>
                    <a:pt x="13253" y="9482"/>
                  </a:cubicBezTo>
                  <a:cubicBezTo>
                    <a:pt x="13226" y="9435"/>
                    <a:pt x="13200" y="9385"/>
                    <a:pt x="13173" y="9334"/>
                  </a:cubicBezTo>
                  <a:cubicBezTo>
                    <a:pt x="13269" y="9322"/>
                    <a:pt x="13370" y="9310"/>
                    <a:pt x="13466" y="9295"/>
                  </a:cubicBezTo>
                  <a:cubicBezTo>
                    <a:pt x="13819" y="9240"/>
                    <a:pt x="13680" y="8939"/>
                    <a:pt x="13829" y="8768"/>
                  </a:cubicBezTo>
                  <a:cubicBezTo>
                    <a:pt x="13909" y="8756"/>
                    <a:pt x="13984" y="8713"/>
                    <a:pt x="13995" y="8639"/>
                  </a:cubicBezTo>
                  <a:cubicBezTo>
                    <a:pt x="14000" y="8619"/>
                    <a:pt x="14000" y="8604"/>
                    <a:pt x="14005" y="8584"/>
                  </a:cubicBezTo>
                  <a:cubicBezTo>
                    <a:pt x="14021" y="8483"/>
                    <a:pt x="13824" y="8401"/>
                    <a:pt x="13712" y="8463"/>
                  </a:cubicBezTo>
                  <a:cubicBezTo>
                    <a:pt x="13536" y="8561"/>
                    <a:pt x="13450" y="8658"/>
                    <a:pt x="13408" y="8815"/>
                  </a:cubicBezTo>
                  <a:cubicBezTo>
                    <a:pt x="13397" y="8846"/>
                    <a:pt x="13344" y="8986"/>
                    <a:pt x="13338" y="9037"/>
                  </a:cubicBezTo>
                  <a:cubicBezTo>
                    <a:pt x="13317" y="9041"/>
                    <a:pt x="13301" y="9041"/>
                    <a:pt x="13285" y="9045"/>
                  </a:cubicBezTo>
                  <a:cubicBezTo>
                    <a:pt x="12895" y="9100"/>
                    <a:pt x="12420" y="9264"/>
                    <a:pt x="12127" y="9482"/>
                  </a:cubicBezTo>
                  <a:cubicBezTo>
                    <a:pt x="12116" y="9482"/>
                    <a:pt x="12111" y="9478"/>
                    <a:pt x="12100" y="9478"/>
                  </a:cubicBezTo>
                  <a:cubicBezTo>
                    <a:pt x="12100" y="9443"/>
                    <a:pt x="12100" y="9412"/>
                    <a:pt x="12100" y="9377"/>
                  </a:cubicBezTo>
                  <a:cubicBezTo>
                    <a:pt x="12100" y="9349"/>
                    <a:pt x="12095" y="9330"/>
                    <a:pt x="12084" y="9307"/>
                  </a:cubicBezTo>
                  <a:cubicBezTo>
                    <a:pt x="12095" y="9217"/>
                    <a:pt x="12105" y="9131"/>
                    <a:pt x="12121" y="9041"/>
                  </a:cubicBezTo>
                  <a:cubicBezTo>
                    <a:pt x="12159" y="9014"/>
                    <a:pt x="12185" y="8975"/>
                    <a:pt x="12201" y="8932"/>
                  </a:cubicBezTo>
                  <a:cubicBezTo>
                    <a:pt x="12308" y="8584"/>
                    <a:pt x="12346" y="8241"/>
                    <a:pt x="12346" y="7885"/>
                  </a:cubicBezTo>
                  <a:cubicBezTo>
                    <a:pt x="12346" y="7862"/>
                    <a:pt x="12340" y="7842"/>
                    <a:pt x="12335" y="7819"/>
                  </a:cubicBezTo>
                  <a:cubicBezTo>
                    <a:pt x="12362" y="7635"/>
                    <a:pt x="12394" y="7452"/>
                    <a:pt x="12415" y="7268"/>
                  </a:cubicBezTo>
                  <a:cubicBezTo>
                    <a:pt x="12447" y="7124"/>
                    <a:pt x="12468" y="6979"/>
                    <a:pt x="12463" y="6835"/>
                  </a:cubicBezTo>
                  <a:cubicBezTo>
                    <a:pt x="12458" y="6644"/>
                    <a:pt x="12239" y="6558"/>
                    <a:pt x="12041" y="6581"/>
                  </a:cubicBezTo>
                  <a:cubicBezTo>
                    <a:pt x="12164" y="6413"/>
                    <a:pt x="12351" y="6265"/>
                    <a:pt x="12442" y="6085"/>
                  </a:cubicBezTo>
                  <a:cubicBezTo>
                    <a:pt x="12452" y="6062"/>
                    <a:pt x="12463" y="6034"/>
                    <a:pt x="12468" y="6011"/>
                  </a:cubicBezTo>
                  <a:cubicBezTo>
                    <a:pt x="12831" y="6058"/>
                    <a:pt x="13055" y="6230"/>
                    <a:pt x="13296" y="6425"/>
                  </a:cubicBezTo>
                  <a:cubicBezTo>
                    <a:pt x="13413" y="6523"/>
                    <a:pt x="13477" y="6597"/>
                    <a:pt x="13653" y="6605"/>
                  </a:cubicBezTo>
                  <a:cubicBezTo>
                    <a:pt x="13744" y="6608"/>
                    <a:pt x="13808" y="6593"/>
                    <a:pt x="13867" y="6562"/>
                  </a:cubicBezTo>
                  <a:cubicBezTo>
                    <a:pt x="13803" y="6890"/>
                    <a:pt x="13589" y="7479"/>
                    <a:pt x="13968" y="7710"/>
                  </a:cubicBezTo>
                  <a:cubicBezTo>
                    <a:pt x="14086" y="7780"/>
                    <a:pt x="14240" y="7772"/>
                    <a:pt x="14379" y="7749"/>
                  </a:cubicBezTo>
                  <a:cubicBezTo>
                    <a:pt x="14475" y="7733"/>
                    <a:pt x="14566" y="7698"/>
                    <a:pt x="14662" y="7686"/>
                  </a:cubicBezTo>
                  <a:cubicBezTo>
                    <a:pt x="14790" y="7671"/>
                    <a:pt x="14838" y="7706"/>
                    <a:pt x="14945" y="7756"/>
                  </a:cubicBezTo>
                  <a:cubicBezTo>
                    <a:pt x="15041" y="7803"/>
                    <a:pt x="15190" y="7725"/>
                    <a:pt x="15148" y="7643"/>
                  </a:cubicBezTo>
                  <a:cubicBezTo>
                    <a:pt x="15025" y="7382"/>
                    <a:pt x="14646" y="7456"/>
                    <a:pt x="14374" y="7522"/>
                  </a:cubicBezTo>
                  <a:cubicBezTo>
                    <a:pt x="14054" y="7600"/>
                    <a:pt x="14005" y="7405"/>
                    <a:pt x="13979" y="7198"/>
                  </a:cubicBezTo>
                  <a:cubicBezTo>
                    <a:pt x="13952" y="6972"/>
                    <a:pt x="13979" y="6741"/>
                    <a:pt x="13957" y="6515"/>
                  </a:cubicBezTo>
                  <a:cubicBezTo>
                    <a:pt x="13957" y="6515"/>
                    <a:pt x="13957" y="6515"/>
                    <a:pt x="13957" y="6511"/>
                  </a:cubicBezTo>
                  <a:cubicBezTo>
                    <a:pt x="14208" y="6351"/>
                    <a:pt x="14443" y="6226"/>
                    <a:pt x="14710" y="6089"/>
                  </a:cubicBezTo>
                  <a:cubicBezTo>
                    <a:pt x="14881" y="6238"/>
                    <a:pt x="15041" y="6359"/>
                    <a:pt x="15308" y="6429"/>
                  </a:cubicBezTo>
                  <a:cubicBezTo>
                    <a:pt x="15404" y="6456"/>
                    <a:pt x="15489" y="6390"/>
                    <a:pt x="15495" y="6323"/>
                  </a:cubicBezTo>
                  <a:cubicBezTo>
                    <a:pt x="15500" y="6296"/>
                    <a:pt x="15500" y="6273"/>
                    <a:pt x="15505" y="6245"/>
                  </a:cubicBezTo>
                  <a:cubicBezTo>
                    <a:pt x="15516" y="6167"/>
                    <a:pt x="15361" y="6124"/>
                    <a:pt x="15292" y="6171"/>
                  </a:cubicBezTo>
                  <a:cubicBezTo>
                    <a:pt x="15132" y="6085"/>
                    <a:pt x="15020" y="5976"/>
                    <a:pt x="14897" y="5855"/>
                  </a:cubicBezTo>
                  <a:cubicBezTo>
                    <a:pt x="14843" y="5804"/>
                    <a:pt x="14742" y="5765"/>
                    <a:pt x="14657" y="5808"/>
                  </a:cubicBezTo>
                  <a:cubicBezTo>
                    <a:pt x="14443" y="5921"/>
                    <a:pt x="14198" y="5999"/>
                    <a:pt x="13995" y="6116"/>
                  </a:cubicBezTo>
                  <a:cubicBezTo>
                    <a:pt x="13701" y="6292"/>
                    <a:pt x="13712" y="6480"/>
                    <a:pt x="13301" y="6257"/>
                  </a:cubicBezTo>
                  <a:cubicBezTo>
                    <a:pt x="13039" y="6113"/>
                    <a:pt x="12805" y="5984"/>
                    <a:pt x="12479" y="5960"/>
                  </a:cubicBezTo>
                  <a:cubicBezTo>
                    <a:pt x="12484" y="5933"/>
                    <a:pt x="12490" y="5910"/>
                    <a:pt x="12500" y="5882"/>
                  </a:cubicBezTo>
                  <a:cubicBezTo>
                    <a:pt x="12580" y="5820"/>
                    <a:pt x="12661" y="5757"/>
                    <a:pt x="12735" y="5699"/>
                  </a:cubicBezTo>
                  <a:cubicBezTo>
                    <a:pt x="12767" y="5675"/>
                    <a:pt x="12794" y="5648"/>
                    <a:pt x="12826" y="5625"/>
                  </a:cubicBezTo>
                  <a:cubicBezTo>
                    <a:pt x="12927" y="5628"/>
                    <a:pt x="13077" y="5636"/>
                    <a:pt x="13082" y="5636"/>
                  </a:cubicBezTo>
                  <a:cubicBezTo>
                    <a:pt x="13589" y="5570"/>
                    <a:pt x="13840" y="5093"/>
                    <a:pt x="13808" y="4758"/>
                  </a:cubicBezTo>
                  <a:cubicBezTo>
                    <a:pt x="13797" y="4668"/>
                    <a:pt x="13648" y="4609"/>
                    <a:pt x="13552" y="4680"/>
                  </a:cubicBezTo>
                  <a:cubicBezTo>
                    <a:pt x="13253" y="4906"/>
                    <a:pt x="12981" y="5152"/>
                    <a:pt x="12703" y="5398"/>
                  </a:cubicBezTo>
                  <a:cubicBezTo>
                    <a:pt x="12677" y="5394"/>
                    <a:pt x="12655" y="5390"/>
                    <a:pt x="12629" y="5386"/>
                  </a:cubicBezTo>
                  <a:cubicBezTo>
                    <a:pt x="12564" y="5371"/>
                    <a:pt x="12511" y="5398"/>
                    <a:pt x="12474" y="5433"/>
                  </a:cubicBezTo>
                  <a:cubicBezTo>
                    <a:pt x="12367" y="5535"/>
                    <a:pt x="12324" y="5652"/>
                    <a:pt x="12287" y="5773"/>
                  </a:cubicBezTo>
                  <a:cubicBezTo>
                    <a:pt x="12260" y="5792"/>
                    <a:pt x="12239" y="5816"/>
                    <a:pt x="12212" y="5835"/>
                  </a:cubicBezTo>
                  <a:cubicBezTo>
                    <a:pt x="11881" y="6116"/>
                    <a:pt x="11540" y="6402"/>
                    <a:pt x="11486" y="6784"/>
                  </a:cubicBezTo>
                  <a:cubicBezTo>
                    <a:pt x="11470" y="6893"/>
                    <a:pt x="11705" y="6893"/>
                    <a:pt x="11721" y="6784"/>
                  </a:cubicBezTo>
                  <a:cubicBezTo>
                    <a:pt x="11759" y="6562"/>
                    <a:pt x="11929" y="6362"/>
                    <a:pt x="12137" y="6179"/>
                  </a:cubicBezTo>
                  <a:cubicBezTo>
                    <a:pt x="12132" y="6191"/>
                    <a:pt x="12127" y="6202"/>
                    <a:pt x="12121" y="6210"/>
                  </a:cubicBezTo>
                  <a:cubicBezTo>
                    <a:pt x="12004" y="6382"/>
                    <a:pt x="11855" y="6523"/>
                    <a:pt x="11796" y="6698"/>
                  </a:cubicBezTo>
                  <a:cubicBezTo>
                    <a:pt x="11759" y="6737"/>
                    <a:pt x="11732" y="6784"/>
                    <a:pt x="11727" y="6843"/>
                  </a:cubicBezTo>
                  <a:cubicBezTo>
                    <a:pt x="11716" y="6995"/>
                    <a:pt x="11695" y="7143"/>
                    <a:pt x="11673" y="7292"/>
                  </a:cubicBezTo>
                  <a:cubicBezTo>
                    <a:pt x="11668" y="7315"/>
                    <a:pt x="11662" y="7335"/>
                    <a:pt x="11657" y="7358"/>
                  </a:cubicBezTo>
                  <a:cubicBezTo>
                    <a:pt x="11460" y="7221"/>
                    <a:pt x="11294" y="7093"/>
                    <a:pt x="11342" y="6858"/>
                  </a:cubicBezTo>
                  <a:cubicBezTo>
                    <a:pt x="11406" y="6558"/>
                    <a:pt x="11614" y="6280"/>
                    <a:pt x="11652" y="5972"/>
                  </a:cubicBezTo>
                  <a:cubicBezTo>
                    <a:pt x="11679" y="5761"/>
                    <a:pt x="11673" y="5539"/>
                    <a:pt x="11502" y="5355"/>
                  </a:cubicBezTo>
                  <a:cubicBezTo>
                    <a:pt x="11321" y="5156"/>
                    <a:pt x="10974" y="5062"/>
                    <a:pt x="10787" y="4867"/>
                  </a:cubicBezTo>
                  <a:cubicBezTo>
                    <a:pt x="10814" y="4824"/>
                    <a:pt x="10809" y="4773"/>
                    <a:pt x="10750" y="4738"/>
                  </a:cubicBezTo>
                  <a:cubicBezTo>
                    <a:pt x="10718" y="4719"/>
                    <a:pt x="10680" y="4695"/>
                    <a:pt x="10648" y="4676"/>
                  </a:cubicBezTo>
                  <a:cubicBezTo>
                    <a:pt x="10520" y="4598"/>
                    <a:pt x="10280" y="4668"/>
                    <a:pt x="10344" y="4805"/>
                  </a:cubicBezTo>
                  <a:cubicBezTo>
                    <a:pt x="10392" y="4906"/>
                    <a:pt x="10462" y="4988"/>
                    <a:pt x="10542" y="5058"/>
                  </a:cubicBezTo>
                  <a:cubicBezTo>
                    <a:pt x="10430" y="5035"/>
                    <a:pt x="10317" y="5015"/>
                    <a:pt x="10200" y="5000"/>
                  </a:cubicBezTo>
                  <a:cubicBezTo>
                    <a:pt x="10125" y="4988"/>
                    <a:pt x="10040" y="5015"/>
                    <a:pt x="10019" y="5074"/>
                  </a:cubicBezTo>
                  <a:cubicBezTo>
                    <a:pt x="10008" y="5101"/>
                    <a:pt x="10003" y="5125"/>
                    <a:pt x="9992" y="5152"/>
                  </a:cubicBezTo>
                  <a:cubicBezTo>
                    <a:pt x="9944" y="5293"/>
                    <a:pt x="10211" y="5339"/>
                    <a:pt x="10280" y="5218"/>
                  </a:cubicBezTo>
                  <a:cubicBezTo>
                    <a:pt x="10462" y="5234"/>
                    <a:pt x="10643" y="5257"/>
                    <a:pt x="10825" y="5250"/>
                  </a:cubicBezTo>
                  <a:cubicBezTo>
                    <a:pt x="10835" y="5257"/>
                    <a:pt x="10846" y="5261"/>
                    <a:pt x="10857" y="5269"/>
                  </a:cubicBezTo>
                  <a:cubicBezTo>
                    <a:pt x="11486" y="5632"/>
                    <a:pt x="11342" y="6124"/>
                    <a:pt x="11129" y="6636"/>
                  </a:cubicBezTo>
                  <a:cubicBezTo>
                    <a:pt x="11043" y="6847"/>
                    <a:pt x="10926" y="6987"/>
                    <a:pt x="11091" y="7186"/>
                  </a:cubicBezTo>
                  <a:cubicBezTo>
                    <a:pt x="11204" y="7327"/>
                    <a:pt x="11412" y="7440"/>
                    <a:pt x="11604" y="7538"/>
                  </a:cubicBezTo>
                  <a:cubicBezTo>
                    <a:pt x="11518" y="7819"/>
                    <a:pt x="11412" y="8096"/>
                    <a:pt x="11364" y="8373"/>
                  </a:cubicBezTo>
                  <a:cubicBezTo>
                    <a:pt x="11326" y="8572"/>
                    <a:pt x="11300" y="8768"/>
                    <a:pt x="11273" y="8967"/>
                  </a:cubicBezTo>
                  <a:cubicBezTo>
                    <a:pt x="11225" y="9100"/>
                    <a:pt x="11182" y="9236"/>
                    <a:pt x="11166" y="9373"/>
                  </a:cubicBezTo>
                  <a:cubicBezTo>
                    <a:pt x="11166" y="9373"/>
                    <a:pt x="11166" y="9373"/>
                    <a:pt x="11166" y="9373"/>
                  </a:cubicBezTo>
                  <a:cubicBezTo>
                    <a:pt x="11107" y="9267"/>
                    <a:pt x="11038" y="9170"/>
                    <a:pt x="10974" y="9064"/>
                  </a:cubicBezTo>
                  <a:cubicBezTo>
                    <a:pt x="10862" y="8873"/>
                    <a:pt x="10825" y="8721"/>
                    <a:pt x="10777" y="8518"/>
                  </a:cubicBezTo>
                  <a:cubicBezTo>
                    <a:pt x="10718" y="8276"/>
                    <a:pt x="10488" y="8131"/>
                    <a:pt x="10280" y="7948"/>
                  </a:cubicBezTo>
                  <a:cubicBezTo>
                    <a:pt x="10269" y="7940"/>
                    <a:pt x="10264" y="7932"/>
                    <a:pt x="10253" y="7924"/>
                  </a:cubicBezTo>
                  <a:cubicBezTo>
                    <a:pt x="10056" y="7499"/>
                    <a:pt x="9901" y="7061"/>
                    <a:pt x="9901" y="6620"/>
                  </a:cubicBezTo>
                  <a:cubicBezTo>
                    <a:pt x="9901" y="6573"/>
                    <a:pt x="9885" y="6530"/>
                    <a:pt x="9859" y="6495"/>
                  </a:cubicBezTo>
                  <a:cubicBezTo>
                    <a:pt x="9912" y="6402"/>
                    <a:pt x="9949" y="6308"/>
                    <a:pt x="9939" y="6210"/>
                  </a:cubicBezTo>
                  <a:cubicBezTo>
                    <a:pt x="9917" y="5980"/>
                    <a:pt x="9618" y="5718"/>
                    <a:pt x="9383" y="5582"/>
                  </a:cubicBezTo>
                  <a:cubicBezTo>
                    <a:pt x="9341" y="5558"/>
                    <a:pt x="9287" y="5535"/>
                    <a:pt x="9229" y="5519"/>
                  </a:cubicBezTo>
                  <a:cubicBezTo>
                    <a:pt x="9229" y="5519"/>
                    <a:pt x="9229" y="5519"/>
                    <a:pt x="9229" y="5519"/>
                  </a:cubicBezTo>
                  <a:cubicBezTo>
                    <a:pt x="9218" y="5484"/>
                    <a:pt x="9165" y="5480"/>
                    <a:pt x="9133" y="5492"/>
                  </a:cubicBezTo>
                  <a:cubicBezTo>
                    <a:pt x="8860" y="5418"/>
                    <a:pt x="8556" y="5371"/>
                    <a:pt x="8631" y="5133"/>
                  </a:cubicBezTo>
                  <a:cubicBezTo>
                    <a:pt x="8668" y="5012"/>
                    <a:pt x="8871" y="4883"/>
                    <a:pt x="8957" y="4773"/>
                  </a:cubicBezTo>
                  <a:cubicBezTo>
                    <a:pt x="9063" y="4637"/>
                    <a:pt x="9138" y="4488"/>
                    <a:pt x="9218" y="4340"/>
                  </a:cubicBezTo>
                  <a:cubicBezTo>
                    <a:pt x="9298" y="4297"/>
                    <a:pt x="9378" y="4258"/>
                    <a:pt x="9458" y="4215"/>
                  </a:cubicBezTo>
                  <a:cubicBezTo>
                    <a:pt x="9709" y="4086"/>
                    <a:pt x="9955" y="3961"/>
                    <a:pt x="9923" y="3715"/>
                  </a:cubicBezTo>
                  <a:cubicBezTo>
                    <a:pt x="9875" y="3348"/>
                    <a:pt x="9351" y="3083"/>
                    <a:pt x="9239" y="2727"/>
                  </a:cubicBezTo>
                  <a:cubicBezTo>
                    <a:pt x="9565" y="2766"/>
                    <a:pt x="10088" y="2880"/>
                    <a:pt x="10344" y="2723"/>
                  </a:cubicBezTo>
                  <a:cubicBezTo>
                    <a:pt x="10483" y="2638"/>
                    <a:pt x="10494" y="2462"/>
                    <a:pt x="10590" y="2356"/>
                  </a:cubicBezTo>
                  <a:cubicBezTo>
                    <a:pt x="10750" y="2181"/>
                    <a:pt x="11065" y="2114"/>
                    <a:pt x="11236" y="1935"/>
                  </a:cubicBezTo>
                  <a:cubicBezTo>
                    <a:pt x="11342" y="1829"/>
                    <a:pt x="11124" y="1732"/>
                    <a:pt x="11001" y="1802"/>
                  </a:cubicBezTo>
                  <a:cubicBezTo>
                    <a:pt x="10691" y="1989"/>
                    <a:pt x="10387" y="2103"/>
                    <a:pt x="10227" y="2380"/>
                  </a:cubicBezTo>
                  <a:cubicBezTo>
                    <a:pt x="10109" y="2587"/>
                    <a:pt x="10061" y="2638"/>
                    <a:pt x="9741" y="2641"/>
                  </a:cubicBezTo>
                  <a:cubicBezTo>
                    <a:pt x="9565" y="2645"/>
                    <a:pt x="9389" y="2634"/>
                    <a:pt x="9218" y="2638"/>
                  </a:cubicBezTo>
                  <a:cubicBezTo>
                    <a:pt x="9191" y="2185"/>
                    <a:pt x="10248" y="1622"/>
                    <a:pt x="10611" y="1333"/>
                  </a:cubicBezTo>
                  <a:cubicBezTo>
                    <a:pt x="10745" y="1228"/>
                    <a:pt x="10536" y="1076"/>
                    <a:pt x="10392" y="1173"/>
                  </a:cubicBezTo>
                  <a:cubicBezTo>
                    <a:pt x="9960" y="1474"/>
                    <a:pt x="9480" y="1790"/>
                    <a:pt x="9106" y="2134"/>
                  </a:cubicBezTo>
                  <a:cubicBezTo>
                    <a:pt x="8828" y="2388"/>
                    <a:pt x="8812" y="2602"/>
                    <a:pt x="8983" y="2899"/>
                  </a:cubicBezTo>
                  <a:cubicBezTo>
                    <a:pt x="9101" y="3106"/>
                    <a:pt x="9314" y="3282"/>
                    <a:pt x="9437" y="3485"/>
                  </a:cubicBezTo>
                  <a:cubicBezTo>
                    <a:pt x="9544" y="3668"/>
                    <a:pt x="9464" y="3860"/>
                    <a:pt x="9309" y="4020"/>
                  </a:cubicBezTo>
                  <a:cubicBezTo>
                    <a:pt x="9298" y="4008"/>
                    <a:pt x="9293" y="3996"/>
                    <a:pt x="9277" y="3985"/>
                  </a:cubicBezTo>
                  <a:cubicBezTo>
                    <a:pt x="8989" y="3719"/>
                    <a:pt x="8546" y="3602"/>
                    <a:pt x="8209" y="3375"/>
                  </a:cubicBezTo>
                  <a:cubicBezTo>
                    <a:pt x="8017" y="3247"/>
                    <a:pt x="7777" y="3438"/>
                    <a:pt x="7932" y="3579"/>
                  </a:cubicBezTo>
                  <a:cubicBezTo>
                    <a:pt x="8188" y="3817"/>
                    <a:pt x="8599" y="3914"/>
                    <a:pt x="8893" y="4125"/>
                  </a:cubicBezTo>
                  <a:cubicBezTo>
                    <a:pt x="8845" y="4215"/>
                    <a:pt x="8796" y="4305"/>
                    <a:pt x="8743" y="4395"/>
                  </a:cubicBezTo>
                  <a:cubicBezTo>
                    <a:pt x="8604" y="4461"/>
                    <a:pt x="8455" y="4527"/>
                    <a:pt x="8321" y="4598"/>
                  </a:cubicBezTo>
                  <a:cubicBezTo>
                    <a:pt x="8097" y="4574"/>
                    <a:pt x="7862" y="4578"/>
                    <a:pt x="7654" y="4504"/>
                  </a:cubicBezTo>
                  <a:cubicBezTo>
                    <a:pt x="7574" y="4477"/>
                    <a:pt x="7505" y="4418"/>
                    <a:pt x="7419" y="4391"/>
                  </a:cubicBezTo>
                  <a:cubicBezTo>
                    <a:pt x="7387" y="4153"/>
                    <a:pt x="7046" y="3961"/>
                    <a:pt x="6816" y="3797"/>
                  </a:cubicBezTo>
                  <a:cubicBezTo>
                    <a:pt x="6699" y="3715"/>
                    <a:pt x="6598" y="3606"/>
                    <a:pt x="6427" y="3582"/>
                  </a:cubicBezTo>
                  <a:cubicBezTo>
                    <a:pt x="6176" y="3551"/>
                    <a:pt x="6058" y="3719"/>
                    <a:pt x="5877" y="3770"/>
                  </a:cubicBezTo>
                  <a:cubicBezTo>
                    <a:pt x="5802" y="3696"/>
                    <a:pt x="5626" y="3715"/>
                    <a:pt x="5621" y="3828"/>
                  </a:cubicBezTo>
                  <a:lnTo>
                    <a:pt x="5615" y="3910"/>
                  </a:lnTo>
                  <a:cubicBezTo>
                    <a:pt x="5610" y="3973"/>
                    <a:pt x="5696" y="4035"/>
                    <a:pt x="5781" y="4031"/>
                  </a:cubicBezTo>
                  <a:cubicBezTo>
                    <a:pt x="6037" y="4024"/>
                    <a:pt x="6235" y="3821"/>
                    <a:pt x="6469" y="3895"/>
                  </a:cubicBezTo>
                  <a:cubicBezTo>
                    <a:pt x="6688" y="3965"/>
                    <a:pt x="7158" y="4328"/>
                    <a:pt x="7094" y="4500"/>
                  </a:cubicBezTo>
                  <a:cubicBezTo>
                    <a:pt x="7041" y="4617"/>
                    <a:pt x="7307" y="4703"/>
                    <a:pt x="7377" y="4586"/>
                  </a:cubicBezTo>
                  <a:cubicBezTo>
                    <a:pt x="7387" y="4570"/>
                    <a:pt x="7393" y="4555"/>
                    <a:pt x="7398" y="4539"/>
                  </a:cubicBezTo>
                  <a:cubicBezTo>
                    <a:pt x="7403" y="4703"/>
                    <a:pt x="7884" y="4699"/>
                    <a:pt x="8161" y="4680"/>
                  </a:cubicBezTo>
                  <a:cubicBezTo>
                    <a:pt x="8145" y="4687"/>
                    <a:pt x="8129" y="4695"/>
                    <a:pt x="8119" y="4703"/>
                  </a:cubicBezTo>
                  <a:cubicBezTo>
                    <a:pt x="8012" y="4769"/>
                    <a:pt x="7969" y="4793"/>
                    <a:pt x="7916" y="4890"/>
                  </a:cubicBezTo>
                  <a:cubicBezTo>
                    <a:pt x="7900" y="4918"/>
                    <a:pt x="7959" y="4933"/>
                    <a:pt x="7980" y="4910"/>
                  </a:cubicBezTo>
                  <a:cubicBezTo>
                    <a:pt x="8097" y="4773"/>
                    <a:pt x="8370" y="4715"/>
                    <a:pt x="8578" y="4637"/>
                  </a:cubicBezTo>
                  <a:cubicBezTo>
                    <a:pt x="8471" y="4766"/>
                    <a:pt x="8327" y="4883"/>
                    <a:pt x="8236" y="5019"/>
                  </a:cubicBezTo>
                  <a:cubicBezTo>
                    <a:pt x="8119" y="5199"/>
                    <a:pt x="8071" y="5402"/>
                    <a:pt x="8290" y="5550"/>
                  </a:cubicBezTo>
                  <a:cubicBezTo>
                    <a:pt x="8524" y="5710"/>
                    <a:pt x="8850" y="5683"/>
                    <a:pt x="9122" y="5789"/>
                  </a:cubicBezTo>
                  <a:cubicBezTo>
                    <a:pt x="9160" y="6323"/>
                    <a:pt x="9165" y="6851"/>
                    <a:pt x="9154" y="7389"/>
                  </a:cubicBezTo>
                  <a:cubicBezTo>
                    <a:pt x="9154" y="7464"/>
                    <a:pt x="9245" y="7491"/>
                    <a:pt x="9320" y="7479"/>
                  </a:cubicBezTo>
                  <a:cubicBezTo>
                    <a:pt x="9453" y="7885"/>
                    <a:pt x="9651" y="8284"/>
                    <a:pt x="9843" y="8670"/>
                  </a:cubicBezTo>
                  <a:cubicBezTo>
                    <a:pt x="10174" y="9322"/>
                    <a:pt x="10585" y="9943"/>
                    <a:pt x="11124" y="10513"/>
                  </a:cubicBezTo>
                  <a:cubicBezTo>
                    <a:pt x="11054" y="10798"/>
                    <a:pt x="10937" y="11075"/>
                    <a:pt x="10825" y="11352"/>
                  </a:cubicBezTo>
                  <a:cubicBezTo>
                    <a:pt x="10766" y="11341"/>
                    <a:pt x="10713" y="11329"/>
                    <a:pt x="10665" y="11317"/>
                  </a:cubicBezTo>
                  <a:cubicBezTo>
                    <a:pt x="10569" y="11231"/>
                    <a:pt x="10462" y="11153"/>
                    <a:pt x="10339" y="11087"/>
                  </a:cubicBezTo>
                  <a:cubicBezTo>
                    <a:pt x="10152" y="10712"/>
                    <a:pt x="9672" y="10361"/>
                    <a:pt x="9357" y="10044"/>
                  </a:cubicBezTo>
                  <a:cubicBezTo>
                    <a:pt x="9133" y="9814"/>
                    <a:pt x="8866" y="9603"/>
                    <a:pt x="8647" y="9373"/>
                  </a:cubicBezTo>
                  <a:cubicBezTo>
                    <a:pt x="8652" y="9131"/>
                    <a:pt x="8343" y="8990"/>
                    <a:pt x="8071" y="8854"/>
                  </a:cubicBezTo>
                  <a:cubicBezTo>
                    <a:pt x="7953" y="8803"/>
                    <a:pt x="7836" y="8803"/>
                    <a:pt x="7745" y="8838"/>
                  </a:cubicBezTo>
                  <a:cubicBezTo>
                    <a:pt x="7553" y="8705"/>
                    <a:pt x="7372" y="8557"/>
                    <a:pt x="7238" y="8436"/>
                  </a:cubicBezTo>
                  <a:cubicBezTo>
                    <a:pt x="7110" y="8319"/>
                    <a:pt x="7019" y="8198"/>
                    <a:pt x="6918" y="8084"/>
                  </a:cubicBezTo>
                  <a:cubicBezTo>
                    <a:pt x="6848" y="7905"/>
                    <a:pt x="6763" y="7725"/>
                    <a:pt x="6699" y="7546"/>
                  </a:cubicBezTo>
                  <a:cubicBezTo>
                    <a:pt x="6592" y="7261"/>
                    <a:pt x="6491" y="6983"/>
                    <a:pt x="6347" y="6714"/>
                  </a:cubicBezTo>
                  <a:cubicBezTo>
                    <a:pt x="6384" y="6444"/>
                    <a:pt x="6400" y="6144"/>
                    <a:pt x="6299" y="5886"/>
                  </a:cubicBezTo>
                  <a:cubicBezTo>
                    <a:pt x="6389" y="5816"/>
                    <a:pt x="6592" y="5691"/>
                    <a:pt x="6624" y="5667"/>
                  </a:cubicBezTo>
                  <a:cubicBezTo>
                    <a:pt x="6710" y="5593"/>
                    <a:pt x="6736" y="5492"/>
                    <a:pt x="6816" y="5421"/>
                  </a:cubicBezTo>
                  <a:cubicBezTo>
                    <a:pt x="6971" y="5293"/>
                    <a:pt x="7259" y="5382"/>
                    <a:pt x="7227" y="5136"/>
                  </a:cubicBezTo>
                  <a:cubicBezTo>
                    <a:pt x="7185" y="4816"/>
                    <a:pt x="6395" y="4723"/>
                    <a:pt x="6288" y="4465"/>
                  </a:cubicBezTo>
                  <a:cubicBezTo>
                    <a:pt x="6454" y="4434"/>
                    <a:pt x="6379" y="4254"/>
                    <a:pt x="6208" y="4274"/>
                  </a:cubicBezTo>
                  <a:lnTo>
                    <a:pt x="6096" y="4289"/>
                  </a:lnTo>
                  <a:cubicBezTo>
                    <a:pt x="6032" y="4297"/>
                    <a:pt x="6000" y="4344"/>
                    <a:pt x="5995" y="4387"/>
                  </a:cubicBezTo>
                  <a:cubicBezTo>
                    <a:pt x="5968" y="4539"/>
                    <a:pt x="6112" y="4648"/>
                    <a:pt x="6261" y="4738"/>
                  </a:cubicBezTo>
                  <a:cubicBezTo>
                    <a:pt x="6368" y="4801"/>
                    <a:pt x="6945" y="5019"/>
                    <a:pt x="6934" y="5117"/>
                  </a:cubicBezTo>
                  <a:cubicBezTo>
                    <a:pt x="6929" y="5175"/>
                    <a:pt x="6656" y="5234"/>
                    <a:pt x="6587" y="5336"/>
                  </a:cubicBezTo>
                  <a:cubicBezTo>
                    <a:pt x="6486" y="5472"/>
                    <a:pt x="6470" y="5582"/>
                    <a:pt x="6320" y="5710"/>
                  </a:cubicBezTo>
                  <a:cubicBezTo>
                    <a:pt x="6293" y="5738"/>
                    <a:pt x="6267" y="5757"/>
                    <a:pt x="6240" y="5781"/>
                  </a:cubicBezTo>
                  <a:cubicBezTo>
                    <a:pt x="6208" y="5730"/>
                    <a:pt x="6176" y="5683"/>
                    <a:pt x="6128" y="5636"/>
                  </a:cubicBezTo>
                  <a:cubicBezTo>
                    <a:pt x="6112" y="5621"/>
                    <a:pt x="6091" y="5601"/>
                    <a:pt x="6075" y="5585"/>
                  </a:cubicBezTo>
                  <a:cubicBezTo>
                    <a:pt x="6091" y="5570"/>
                    <a:pt x="6112" y="5558"/>
                    <a:pt x="6128" y="5554"/>
                  </a:cubicBezTo>
                  <a:cubicBezTo>
                    <a:pt x="6165" y="5546"/>
                    <a:pt x="6160" y="5500"/>
                    <a:pt x="6117" y="5503"/>
                  </a:cubicBezTo>
                  <a:lnTo>
                    <a:pt x="6021" y="5511"/>
                  </a:lnTo>
                  <a:cubicBezTo>
                    <a:pt x="6005" y="5511"/>
                    <a:pt x="6000" y="5515"/>
                    <a:pt x="5989" y="5523"/>
                  </a:cubicBezTo>
                  <a:cubicBezTo>
                    <a:pt x="5978" y="5515"/>
                    <a:pt x="5968" y="5507"/>
                    <a:pt x="5957" y="5500"/>
                  </a:cubicBezTo>
                  <a:cubicBezTo>
                    <a:pt x="5973" y="5484"/>
                    <a:pt x="5995" y="5472"/>
                    <a:pt x="6016" y="5461"/>
                  </a:cubicBezTo>
                  <a:cubicBezTo>
                    <a:pt x="6053" y="5449"/>
                    <a:pt x="6027" y="5402"/>
                    <a:pt x="5989" y="5414"/>
                  </a:cubicBezTo>
                  <a:cubicBezTo>
                    <a:pt x="5952" y="5421"/>
                    <a:pt x="5925" y="5441"/>
                    <a:pt x="5893" y="5461"/>
                  </a:cubicBezTo>
                  <a:cubicBezTo>
                    <a:pt x="5786" y="5394"/>
                    <a:pt x="5669" y="5332"/>
                    <a:pt x="5578" y="5254"/>
                  </a:cubicBezTo>
                  <a:cubicBezTo>
                    <a:pt x="5391" y="5101"/>
                    <a:pt x="5290" y="4980"/>
                    <a:pt x="5018" y="4914"/>
                  </a:cubicBezTo>
                  <a:cubicBezTo>
                    <a:pt x="4868" y="4879"/>
                    <a:pt x="4788" y="5000"/>
                    <a:pt x="4836" y="5086"/>
                  </a:cubicBezTo>
                  <a:cubicBezTo>
                    <a:pt x="4895" y="5183"/>
                    <a:pt x="5077" y="5257"/>
                    <a:pt x="5098" y="5363"/>
                  </a:cubicBezTo>
                  <a:cubicBezTo>
                    <a:pt x="5103" y="5402"/>
                    <a:pt x="5183" y="5398"/>
                    <a:pt x="5199" y="5363"/>
                  </a:cubicBezTo>
                  <a:cubicBezTo>
                    <a:pt x="5199" y="5355"/>
                    <a:pt x="5205" y="5347"/>
                    <a:pt x="5205" y="5339"/>
                  </a:cubicBezTo>
                  <a:cubicBezTo>
                    <a:pt x="5258" y="5386"/>
                    <a:pt x="5306" y="5433"/>
                    <a:pt x="5365" y="5480"/>
                  </a:cubicBezTo>
                  <a:cubicBezTo>
                    <a:pt x="5471" y="5566"/>
                    <a:pt x="5616" y="5632"/>
                    <a:pt x="5728" y="5718"/>
                  </a:cubicBezTo>
                  <a:cubicBezTo>
                    <a:pt x="5642" y="5988"/>
                    <a:pt x="5664" y="6355"/>
                    <a:pt x="5653" y="6495"/>
                  </a:cubicBezTo>
                  <a:cubicBezTo>
                    <a:pt x="5632" y="6835"/>
                    <a:pt x="5658" y="7167"/>
                    <a:pt x="5733" y="7503"/>
                  </a:cubicBezTo>
                  <a:cubicBezTo>
                    <a:pt x="5733" y="7514"/>
                    <a:pt x="5738" y="7526"/>
                    <a:pt x="5744" y="7538"/>
                  </a:cubicBezTo>
                  <a:cubicBezTo>
                    <a:pt x="5386" y="7214"/>
                    <a:pt x="4991" y="6913"/>
                    <a:pt x="4628" y="6589"/>
                  </a:cubicBezTo>
                  <a:cubicBezTo>
                    <a:pt x="4521" y="6495"/>
                    <a:pt x="4425" y="6398"/>
                    <a:pt x="4329" y="6300"/>
                  </a:cubicBezTo>
                  <a:cubicBezTo>
                    <a:pt x="4345" y="5949"/>
                    <a:pt x="4361" y="5613"/>
                    <a:pt x="4292" y="5246"/>
                  </a:cubicBezTo>
                  <a:cubicBezTo>
                    <a:pt x="4271" y="5136"/>
                    <a:pt x="4244" y="5027"/>
                    <a:pt x="4217" y="4918"/>
                  </a:cubicBezTo>
                  <a:cubicBezTo>
                    <a:pt x="4217" y="4812"/>
                    <a:pt x="4212" y="4711"/>
                    <a:pt x="4191" y="4605"/>
                  </a:cubicBezTo>
                  <a:cubicBezTo>
                    <a:pt x="4191" y="4598"/>
                    <a:pt x="4185" y="4594"/>
                    <a:pt x="4185" y="4586"/>
                  </a:cubicBezTo>
                  <a:cubicBezTo>
                    <a:pt x="4207" y="4586"/>
                    <a:pt x="4228" y="4578"/>
                    <a:pt x="4233" y="4559"/>
                  </a:cubicBezTo>
                  <a:cubicBezTo>
                    <a:pt x="4297" y="4309"/>
                    <a:pt x="4714" y="4113"/>
                    <a:pt x="4948" y="3946"/>
                  </a:cubicBezTo>
                  <a:cubicBezTo>
                    <a:pt x="5210" y="3762"/>
                    <a:pt x="5434" y="3575"/>
                    <a:pt x="5605" y="3340"/>
                  </a:cubicBezTo>
                  <a:cubicBezTo>
                    <a:pt x="5669" y="3254"/>
                    <a:pt x="5487" y="3176"/>
                    <a:pt x="5423" y="3262"/>
                  </a:cubicBezTo>
                  <a:cubicBezTo>
                    <a:pt x="5205" y="3559"/>
                    <a:pt x="4884" y="3797"/>
                    <a:pt x="4564" y="4035"/>
                  </a:cubicBezTo>
                  <a:cubicBezTo>
                    <a:pt x="4399" y="4156"/>
                    <a:pt x="4201" y="4274"/>
                    <a:pt x="4142" y="4438"/>
                  </a:cubicBezTo>
                  <a:cubicBezTo>
                    <a:pt x="4105" y="4332"/>
                    <a:pt x="4068" y="4234"/>
                    <a:pt x="4046" y="4129"/>
                  </a:cubicBezTo>
                  <a:cubicBezTo>
                    <a:pt x="4041" y="4067"/>
                    <a:pt x="4036" y="4004"/>
                    <a:pt x="4036" y="3942"/>
                  </a:cubicBezTo>
                  <a:cubicBezTo>
                    <a:pt x="4046" y="3848"/>
                    <a:pt x="3844" y="3848"/>
                    <a:pt x="3833" y="3942"/>
                  </a:cubicBezTo>
                  <a:cubicBezTo>
                    <a:pt x="3796" y="4383"/>
                    <a:pt x="3966" y="4808"/>
                    <a:pt x="4036" y="5242"/>
                  </a:cubicBezTo>
                  <a:cubicBezTo>
                    <a:pt x="4078" y="5511"/>
                    <a:pt x="4068" y="5769"/>
                    <a:pt x="4057" y="6031"/>
                  </a:cubicBezTo>
                  <a:cubicBezTo>
                    <a:pt x="4004" y="5976"/>
                    <a:pt x="3945" y="5925"/>
                    <a:pt x="3886" y="5871"/>
                  </a:cubicBezTo>
                  <a:cubicBezTo>
                    <a:pt x="3886" y="5851"/>
                    <a:pt x="3865" y="5831"/>
                    <a:pt x="3838" y="5828"/>
                  </a:cubicBezTo>
                  <a:cubicBezTo>
                    <a:pt x="3641" y="5656"/>
                    <a:pt x="3427" y="5496"/>
                    <a:pt x="3171" y="5363"/>
                  </a:cubicBezTo>
                  <a:cubicBezTo>
                    <a:pt x="3048" y="5300"/>
                    <a:pt x="2936" y="5402"/>
                    <a:pt x="2952" y="5488"/>
                  </a:cubicBezTo>
                  <a:cubicBezTo>
                    <a:pt x="2984" y="5644"/>
                    <a:pt x="3128" y="5730"/>
                    <a:pt x="3283" y="5835"/>
                  </a:cubicBezTo>
                  <a:cubicBezTo>
                    <a:pt x="3326" y="5863"/>
                    <a:pt x="3358" y="5890"/>
                    <a:pt x="3401" y="5921"/>
                  </a:cubicBezTo>
                  <a:cubicBezTo>
                    <a:pt x="3203" y="5988"/>
                    <a:pt x="3011" y="6070"/>
                    <a:pt x="2803" y="6081"/>
                  </a:cubicBezTo>
                  <a:cubicBezTo>
                    <a:pt x="2429" y="6105"/>
                    <a:pt x="2114" y="5667"/>
                    <a:pt x="1847" y="5515"/>
                  </a:cubicBezTo>
                  <a:cubicBezTo>
                    <a:pt x="1655" y="5402"/>
                    <a:pt x="1431" y="5304"/>
                    <a:pt x="1175" y="5300"/>
                  </a:cubicBezTo>
                  <a:cubicBezTo>
                    <a:pt x="1015" y="5300"/>
                    <a:pt x="396" y="5472"/>
                    <a:pt x="316" y="5375"/>
                  </a:cubicBezTo>
                  <a:cubicBezTo>
                    <a:pt x="220" y="5261"/>
                    <a:pt x="-58" y="5332"/>
                    <a:pt x="11" y="5468"/>
                  </a:cubicBezTo>
                  <a:cubicBezTo>
                    <a:pt x="86" y="5625"/>
                    <a:pt x="246" y="5656"/>
                    <a:pt x="465" y="5652"/>
                  </a:cubicBezTo>
                  <a:cubicBezTo>
                    <a:pt x="631" y="5648"/>
                    <a:pt x="791" y="5601"/>
                    <a:pt x="956" y="5589"/>
                  </a:cubicBezTo>
                  <a:cubicBezTo>
                    <a:pt x="1351" y="5554"/>
                    <a:pt x="1591" y="5675"/>
                    <a:pt x="1874" y="5874"/>
                  </a:cubicBezTo>
                  <a:cubicBezTo>
                    <a:pt x="2072" y="6015"/>
                    <a:pt x="2258" y="6284"/>
                    <a:pt x="2557" y="6316"/>
                  </a:cubicBezTo>
                  <a:cubicBezTo>
                    <a:pt x="2872" y="6347"/>
                    <a:pt x="3230" y="6167"/>
                    <a:pt x="3545" y="6038"/>
                  </a:cubicBezTo>
                  <a:cubicBezTo>
                    <a:pt x="3710" y="6175"/>
                    <a:pt x="3854" y="6320"/>
                    <a:pt x="4009" y="6468"/>
                  </a:cubicBezTo>
                  <a:cubicBezTo>
                    <a:pt x="4020" y="6480"/>
                    <a:pt x="4030" y="6491"/>
                    <a:pt x="4046" y="6499"/>
                  </a:cubicBezTo>
                  <a:cubicBezTo>
                    <a:pt x="4046" y="6562"/>
                    <a:pt x="4046" y="6620"/>
                    <a:pt x="4052" y="6683"/>
                  </a:cubicBezTo>
                  <a:cubicBezTo>
                    <a:pt x="4057" y="6792"/>
                    <a:pt x="4255" y="6811"/>
                    <a:pt x="4313" y="6730"/>
                  </a:cubicBezTo>
                  <a:cubicBezTo>
                    <a:pt x="4671" y="7018"/>
                    <a:pt x="5066" y="7307"/>
                    <a:pt x="5210" y="7674"/>
                  </a:cubicBezTo>
                  <a:cubicBezTo>
                    <a:pt x="5231" y="7737"/>
                    <a:pt x="5370" y="7725"/>
                    <a:pt x="5365" y="7659"/>
                  </a:cubicBezTo>
                  <a:cubicBezTo>
                    <a:pt x="5365" y="7620"/>
                    <a:pt x="5354" y="7581"/>
                    <a:pt x="5343" y="7546"/>
                  </a:cubicBezTo>
                  <a:cubicBezTo>
                    <a:pt x="5525" y="7702"/>
                    <a:pt x="5706" y="7862"/>
                    <a:pt x="5872" y="8026"/>
                  </a:cubicBezTo>
                  <a:cubicBezTo>
                    <a:pt x="5920" y="8205"/>
                    <a:pt x="5994" y="8385"/>
                    <a:pt x="6117" y="8537"/>
                  </a:cubicBezTo>
                  <a:cubicBezTo>
                    <a:pt x="6171" y="8666"/>
                    <a:pt x="6219" y="8799"/>
                    <a:pt x="6256" y="8932"/>
                  </a:cubicBezTo>
                  <a:cubicBezTo>
                    <a:pt x="6283" y="9033"/>
                    <a:pt x="6518" y="9014"/>
                    <a:pt x="6507" y="8908"/>
                  </a:cubicBezTo>
                  <a:cubicBezTo>
                    <a:pt x="6502" y="8877"/>
                    <a:pt x="6496" y="8846"/>
                    <a:pt x="6491" y="8818"/>
                  </a:cubicBezTo>
                  <a:cubicBezTo>
                    <a:pt x="6560" y="8881"/>
                    <a:pt x="6624" y="8939"/>
                    <a:pt x="6688" y="9002"/>
                  </a:cubicBezTo>
                  <a:cubicBezTo>
                    <a:pt x="7211" y="9529"/>
                    <a:pt x="7750" y="10037"/>
                    <a:pt x="8204" y="10599"/>
                  </a:cubicBezTo>
                  <a:cubicBezTo>
                    <a:pt x="8295" y="10708"/>
                    <a:pt x="8386" y="10818"/>
                    <a:pt x="8476" y="10927"/>
                  </a:cubicBezTo>
                  <a:cubicBezTo>
                    <a:pt x="7969" y="10892"/>
                    <a:pt x="7468" y="10837"/>
                    <a:pt x="6955" y="10755"/>
                  </a:cubicBezTo>
                  <a:cubicBezTo>
                    <a:pt x="6363" y="10661"/>
                    <a:pt x="5477" y="10650"/>
                    <a:pt x="4975" y="10384"/>
                  </a:cubicBezTo>
                  <a:cubicBezTo>
                    <a:pt x="4906" y="10349"/>
                    <a:pt x="4842" y="10337"/>
                    <a:pt x="4778" y="10341"/>
                  </a:cubicBezTo>
                  <a:cubicBezTo>
                    <a:pt x="4671" y="10283"/>
                    <a:pt x="4548" y="10279"/>
                    <a:pt x="4447" y="10310"/>
                  </a:cubicBezTo>
                  <a:cubicBezTo>
                    <a:pt x="4255" y="10193"/>
                    <a:pt x="4057" y="10084"/>
                    <a:pt x="3918" y="9959"/>
                  </a:cubicBezTo>
                  <a:cubicBezTo>
                    <a:pt x="3780" y="9834"/>
                    <a:pt x="3646" y="9705"/>
                    <a:pt x="3523" y="9576"/>
                  </a:cubicBezTo>
                  <a:cubicBezTo>
                    <a:pt x="3603" y="9240"/>
                    <a:pt x="3678" y="8904"/>
                    <a:pt x="3758" y="8569"/>
                  </a:cubicBezTo>
                  <a:cubicBezTo>
                    <a:pt x="3828" y="8268"/>
                    <a:pt x="3940" y="7975"/>
                    <a:pt x="3902" y="7667"/>
                  </a:cubicBezTo>
                  <a:cubicBezTo>
                    <a:pt x="3897" y="7600"/>
                    <a:pt x="3758" y="7596"/>
                    <a:pt x="3758" y="7667"/>
                  </a:cubicBezTo>
                  <a:cubicBezTo>
                    <a:pt x="3764" y="8268"/>
                    <a:pt x="3582" y="8893"/>
                    <a:pt x="3449" y="9494"/>
                  </a:cubicBezTo>
                  <a:cubicBezTo>
                    <a:pt x="3080" y="9080"/>
                    <a:pt x="2771" y="8639"/>
                    <a:pt x="2397" y="8229"/>
                  </a:cubicBezTo>
                  <a:cubicBezTo>
                    <a:pt x="2280" y="8096"/>
                    <a:pt x="1997" y="8213"/>
                    <a:pt x="2104" y="8354"/>
                  </a:cubicBezTo>
                  <a:cubicBezTo>
                    <a:pt x="2419" y="8764"/>
                    <a:pt x="2733" y="9174"/>
                    <a:pt x="3091" y="9564"/>
                  </a:cubicBezTo>
                  <a:cubicBezTo>
                    <a:pt x="2867" y="9572"/>
                    <a:pt x="2664" y="9634"/>
                    <a:pt x="2429" y="9674"/>
                  </a:cubicBezTo>
                  <a:cubicBezTo>
                    <a:pt x="2168" y="9720"/>
                    <a:pt x="1911" y="9724"/>
                    <a:pt x="1666" y="9697"/>
                  </a:cubicBezTo>
                  <a:cubicBezTo>
                    <a:pt x="1543" y="9502"/>
                    <a:pt x="1431" y="9299"/>
                    <a:pt x="1298" y="9111"/>
                  </a:cubicBezTo>
                  <a:cubicBezTo>
                    <a:pt x="1255" y="9049"/>
                    <a:pt x="1207" y="8990"/>
                    <a:pt x="1159" y="8928"/>
                  </a:cubicBezTo>
                  <a:cubicBezTo>
                    <a:pt x="1340" y="8584"/>
                    <a:pt x="1479" y="8217"/>
                    <a:pt x="1602" y="7862"/>
                  </a:cubicBezTo>
                  <a:cubicBezTo>
                    <a:pt x="1629" y="7784"/>
                    <a:pt x="1468" y="7753"/>
                    <a:pt x="1442" y="7831"/>
                  </a:cubicBezTo>
                  <a:cubicBezTo>
                    <a:pt x="1314" y="8159"/>
                    <a:pt x="1180" y="8494"/>
                    <a:pt x="1079" y="8830"/>
                  </a:cubicBezTo>
                  <a:cubicBezTo>
                    <a:pt x="908" y="8623"/>
                    <a:pt x="716" y="8428"/>
                    <a:pt x="497" y="8241"/>
                  </a:cubicBezTo>
                  <a:cubicBezTo>
                    <a:pt x="428" y="8178"/>
                    <a:pt x="273" y="8264"/>
                    <a:pt x="342" y="8326"/>
                  </a:cubicBezTo>
                  <a:cubicBezTo>
                    <a:pt x="583" y="8561"/>
                    <a:pt x="807" y="8803"/>
                    <a:pt x="1015" y="9053"/>
                  </a:cubicBezTo>
                  <a:cubicBezTo>
                    <a:pt x="1010" y="9064"/>
                    <a:pt x="1010" y="9076"/>
                    <a:pt x="1004" y="9084"/>
                  </a:cubicBezTo>
                  <a:cubicBezTo>
                    <a:pt x="999" y="9103"/>
                    <a:pt x="1036" y="9123"/>
                    <a:pt x="1058" y="9103"/>
                  </a:cubicBezTo>
                  <a:cubicBezTo>
                    <a:pt x="1111" y="9170"/>
                    <a:pt x="1164" y="9232"/>
                    <a:pt x="1212" y="9299"/>
                  </a:cubicBezTo>
                  <a:cubicBezTo>
                    <a:pt x="1303" y="9420"/>
                    <a:pt x="1388" y="9545"/>
                    <a:pt x="1474" y="9670"/>
                  </a:cubicBezTo>
                  <a:cubicBezTo>
                    <a:pt x="1180" y="9623"/>
                    <a:pt x="897" y="9541"/>
                    <a:pt x="615" y="9451"/>
                  </a:cubicBezTo>
                  <a:cubicBezTo>
                    <a:pt x="460" y="9400"/>
                    <a:pt x="326" y="9564"/>
                    <a:pt x="481" y="9619"/>
                  </a:cubicBezTo>
                  <a:cubicBezTo>
                    <a:pt x="844" y="9752"/>
                    <a:pt x="1234" y="9849"/>
                    <a:pt x="1634" y="9884"/>
                  </a:cubicBezTo>
                  <a:cubicBezTo>
                    <a:pt x="1655" y="9912"/>
                    <a:pt x="1677" y="9935"/>
                    <a:pt x="1703" y="9959"/>
                  </a:cubicBezTo>
                  <a:cubicBezTo>
                    <a:pt x="1378" y="10142"/>
                    <a:pt x="1367" y="10685"/>
                    <a:pt x="913" y="10704"/>
                  </a:cubicBezTo>
                  <a:cubicBezTo>
                    <a:pt x="780" y="10708"/>
                    <a:pt x="780" y="10849"/>
                    <a:pt x="913" y="10853"/>
                  </a:cubicBezTo>
                  <a:cubicBezTo>
                    <a:pt x="1517" y="10880"/>
                    <a:pt x="1458" y="10263"/>
                    <a:pt x="1778" y="10029"/>
                  </a:cubicBezTo>
                  <a:cubicBezTo>
                    <a:pt x="1799" y="10052"/>
                    <a:pt x="1821" y="10072"/>
                    <a:pt x="1847" y="10091"/>
                  </a:cubicBezTo>
                  <a:cubicBezTo>
                    <a:pt x="1890" y="10126"/>
                    <a:pt x="1970" y="10080"/>
                    <a:pt x="1933" y="10041"/>
                  </a:cubicBezTo>
                  <a:cubicBezTo>
                    <a:pt x="1885" y="9990"/>
                    <a:pt x="1842" y="9939"/>
                    <a:pt x="1805" y="9884"/>
                  </a:cubicBezTo>
                  <a:cubicBezTo>
                    <a:pt x="1853" y="9884"/>
                    <a:pt x="1896" y="9888"/>
                    <a:pt x="1944" y="9888"/>
                  </a:cubicBezTo>
                  <a:cubicBezTo>
                    <a:pt x="2392" y="9884"/>
                    <a:pt x="2787" y="9748"/>
                    <a:pt x="3214" y="9677"/>
                  </a:cubicBezTo>
                  <a:cubicBezTo>
                    <a:pt x="3278" y="9748"/>
                    <a:pt x="3347" y="9814"/>
                    <a:pt x="3417" y="9884"/>
                  </a:cubicBezTo>
                  <a:cubicBezTo>
                    <a:pt x="3603" y="10064"/>
                    <a:pt x="3796" y="10232"/>
                    <a:pt x="4030" y="10376"/>
                  </a:cubicBezTo>
                  <a:cubicBezTo>
                    <a:pt x="4100" y="10415"/>
                    <a:pt x="4164" y="10454"/>
                    <a:pt x="4233" y="10493"/>
                  </a:cubicBezTo>
                  <a:cubicBezTo>
                    <a:pt x="4217" y="10556"/>
                    <a:pt x="4244" y="10622"/>
                    <a:pt x="4335" y="10677"/>
                  </a:cubicBezTo>
                  <a:cubicBezTo>
                    <a:pt x="4415" y="10728"/>
                    <a:pt x="4500" y="10775"/>
                    <a:pt x="4591" y="10825"/>
                  </a:cubicBezTo>
                  <a:cubicBezTo>
                    <a:pt x="4473" y="10954"/>
                    <a:pt x="4537" y="11161"/>
                    <a:pt x="4794" y="11185"/>
                  </a:cubicBezTo>
                  <a:cubicBezTo>
                    <a:pt x="4799" y="11189"/>
                    <a:pt x="4799" y="11192"/>
                    <a:pt x="4804" y="11192"/>
                  </a:cubicBezTo>
                  <a:cubicBezTo>
                    <a:pt x="5306" y="11450"/>
                    <a:pt x="5856" y="11571"/>
                    <a:pt x="6427" y="11614"/>
                  </a:cubicBezTo>
                  <a:cubicBezTo>
                    <a:pt x="6261" y="11645"/>
                    <a:pt x="6096" y="11677"/>
                    <a:pt x="5936" y="11712"/>
                  </a:cubicBezTo>
                  <a:cubicBezTo>
                    <a:pt x="5744" y="11755"/>
                    <a:pt x="5685" y="11880"/>
                    <a:pt x="5722" y="11989"/>
                  </a:cubicBezTo>
                  <a:cubicBezTo>
                    <a:pt x="5487" y="12102"/>
                    <a:pt x="5253" y="12219"/>
                    <a:pt x="5007" y="12329"/>
                  </a:cubicBezTo>
                  <a:cubicBezTo>
                    <a:pt x="4863" y="12391"/>
                    <a:pt x="4724" y="12450"/>
                    <a:pt x="4607" y="12520"/>
                  </a:cubicBezTo>
                  <a:cubicBezTo>
                    <a:pt x="4463" y="12493"/>
                    <a:pt x="4303" y="12536"/>
                    <a:pt x="4265" y="12680"/>
                  </a:cubicBezTo>
                  <a:cubicBezTo>
                    <a:pt x="4212" y="12883"/>
                    <a:pt x="3886" y="12989"/>
                    <a:pt x="3705" y="13125"/>
                  </a:cubicBezTo>
                  <a:cubicBezTo>
                    <a:pt x="3705" y="13125"/>
                    <a:pt x="3705" y="13125"/>
                    <a:pt x="3705" y="13125"/>
                  </a:cubicBezTo>
                  <a:cubicBezTo>
                    <a:pt x="3208" y="13098"/>
                    <a:pt x="2701" y="13082"/>
                    <a:pt x="2200" y="13078"/>
                  </a:cubicBezTo>
                  <a:cubicBezTo>
                    <a:pt x="2120" y="12973"/>
                    <a:pt x="2008" y="12879"/>
                    <a:pt x="1890" y="12774"/>
                  </a:cubicBezTo>
                  <a:cubicBezTo>
                    <a:pt x="1837" y="12727"/>
                    <a:pt x="1778" y="12680"/>
                    <a:pt x="1725" y="12633"/>
                  </a:cubicBezTo>
                  <a:cubicBezTo>
                    <a:pt x="1981" y="12391"/>
                    <a:pt x="2216" y="12110"/>
                    <a:pt x="2595" y="11993"/>
                  </a:cubicBezTo>
                  <a:cubicBezTo>
                    <a:pt x="2664" y="11969"/>
                    <a:pt x="2691" y="11887"/>
                    <a:pt x="2648" y="11844"/>
                  </a:cubicBezTo>
                  <a:cubicBezTo>
                    <a:pt x="2504" y="11688"/>
                    <a:pt x="2285" y="11595"/>
                    <a:pt x="2109" y="11462"/>
                  </a:cubicBezTo>
                  <a:cubicBezTo>
                    <a:pt x="1970" y="11356"/>
                    <a:pt x="1847" y="11251"/>
                    <a:pt x="1682" y="11169"/>
                  </a:cubicBezTo>
                  <a:cubicBezTo>
                    <a:pt x="1666" y="11142"/>
                    <a:pt x="1629" y="11118"/>
                    <a:pt x="1581" y="11110"/>
                  </a:cubicBezTo>
                  <a:cubicBezTo>
                    <a:pt x="1554" y="11107"/>
                    <a:pt x="1527" y="11103"/>
                    <a:pt x="1500" y="11099"/>
                  </a:cubicBezTo>
                  <a:cubicBezTo>
                    <a:pt x="1276" y="11064"/>
                    <a:pt x="1207" y="11282"/>
                    <a:pt x="1410" y="11341"/>
                  </a:cubicBezTo>
                  <a:cubicBezTo>
                    <a:pt x="1639" y="11411"/>
                    <a:pt x="1778" y="11575"/>
                    <a:pt x="1954" y="11692"/>
                  </a:cubicBezTo>
                  <a:cubicBezTo>
                    <a:pt x="2066" y="11770"/>
                    <a:pt x="2194" y="11829"/>
                    <a:pt x="2312" y="11903"/>
                  </a:cubicBezTo>
                  <a:cubicBezTo>
                    <a:pt x="2066" y="12114"/>
                    <a:pt x="1863" y="12340"/>
                    <a:pt x="1645" y="12567"/>
                  </a:cubicBezTo>
                  <a:cubicBezTo>
                    <a:pt x="1543" y="12481"/>
                    <a:pt x="1447" y="12395"/>
                    <a:pt x="1367" y="12297"/>
                  </a:cubicBezTo>
                  <a:cubicBezTo>
                    <a:pt x="1287" y="12200"/>
                    <a:pt x="1244" y="12141"/>
                    <a:pt x="1084" y="12106"/>
                  </a:cubicBezTo>
                  <a:cubicBezTo>
                    <a:pt x="908" y="12067"/>
                    <a:pt x="839" y="12262"/>
                    <a:pt x="1009" y="12309"/>
                  </a:cubicBezTo>
                  <a:cubicBezTo>
                    <a:pt x="1095" y="12333"/>
                    <a:pt x="1186" y="12493"/>
                    <a:pt x="1244" y="12543"/>
                  </a:cubicBezTo>
                  <a:cubicBezTo>
                    <a:pt x="1319" y="12610"/>
                    <a:pt x="1404" y="12664"/>
                    <a:pt x="1490" y="12723"/>
                  </a:cubicBezTo>
                  <a:lnTo>
                    <a:pt x="1490" y="12723"/>
                  </a:lnTo>
                  <a:cubicBezTo>
                    <a:pt x="1458" y="12754"/>
                    <a:pt x="1522" y="12793"/>
                    <a:pt x="1565" y="12774"/>
                  </a:cubicBezTo>
                  <a:cubicBezTo>
                    <a:pt x="1591" y="12793"/>
                    <a:pt x="1623" y="12813"/>
                    <a:pt x="1650" y="12836"/>
                  </a:cubicBezTo>
                  <a:cubicBezTo>
                    <a:pt x="1762" y="12918"/>
                    <a:pt x="1869" y="12996"/>
                    <a:pt x="1965" y="13078"/>
                  </a:cubicBezTo>
                  <a:cubicBezTo>
                    <a:pt x="1575" y="13078"/>
                    <a:pt x="1186" y="13090"/>
                    <a:pt x="807" y="13113"/>
                  </a:cubicBezTo>
                  <a:cubicBezTo>
                    <a:pt x="673" y="13121"/>
                    <a:pt x="673" y="13258"/>
                    <a:pt x="807" y="13266"/>
                  </a:cubicBezTo>
                  <a:cubicBezTo>
                    <a:pt x="1250" y="13293"/>
                    <a:pt x="1703" y="13301"/>
                    <a:pt x="2157" y="13301"/>
                  </a:cubicBezTo>
                  <a:cubicBezTo>
                    <a:pt x="2189" y="13352"/>
                    <a:pt x="2210" y="13406"/>
                    <a:pt x="2226" y="13465"/>
                  </a:cubicBezTo>
                  <a:cubicBezTo>
                    <a:pt x="2237" y="13500"/>
                    <a:pt x="2301" y="13488"/>
                    <a:pt x="2306" y="13457"/>
                  </a:cubicBezTo>
                  <a:cubicBezTo>
                    <a:pt x="2317" y="13398"/>
                    <a:pt x="2312" y="13348"/>
                    <a:pt x="2306" y="13297"/>
                  </a:cubicBezTo>
                  <a:cubicBezTo>
                    <a:pt x="2733" y="13293"/>
                    <a:pt x="3155" y="13277"/>
                    <a:pt x="3577" y="13258"/>
                  </a:cubicBezTo>
                  <a:cubicBezTo>
                    <a:pt x="3566" y="13270"/>
                    <a:pt x="3555" y="13277"/>
                    <a:pt x="3550" y="13289"/>
                  </a:cubicBezTo>
                  <a:cubicBezTo>
                    <a:pt x="3401" y="13402"/>
                    <a:pt x="3272" y="13527"/>
                    <a:pt x="3182" y="13660"/>
                  </a:cubicBezTo>
                  <a:cubicBezTo>
                    <a:pt x="3150" y="13711"/>
                    <a:pt x="3144" y="13766"/>
                    <a:pt x="3155" y="13816"/>
                  </a:cubicBezTo>
                  <a:cubicBezTo>
                    <a:pt x="2861" y="13883"/>
                    <a:pt x="2589" y="14008"/>
                    <a:pt x="2296" y="14082"/>
                  </a:cubicBezTo>
                  <a:cubicBezTo>
                    <a:pt x="1719" y="14226"/>
                    <a:pt x="1127" y="14281"/>
                    <a:pt x="529" y="14347"/>
                  </a:cubicBezTo>
                  <a:cubicBezTo>
                    <a:pt x="396" y="14363"/>
                    <a:pt x="428" y="14527"/>
                    <a:pt x="561" y="14523"/>
                  </a:cubicBezTo>
                  <a:cubicBezTo>
                    <a:pt x="1068" y="14503"/>
                    <a:pt x="1570" y="14421"/>
                    <a:pt x="2050" y="14308"/>
                  </a:cubicBezTo>
                  <a:cubicBezTo>
                    <a:pt x="2082" y="14300"/>
                    <a:pt x="2114" y="14293"/>
                    <a:pt x="2141" y="14285"/>
                  </a:cubicBezTo>
                  <a:cubicBezTo>
                    <a:pt x="1981" y="14628"/>
                    <a:pt x="1938" y="14874"/>
                    <a:pt x="2162" y="15214"/>
                  </a:cubicBezTo>
                  <a:cubicBezTo>
                    <a:pt x="2344" y="15491"/>
                    <a:pt x="2285" y="15694"/>
                    <a:pt x="1810" y="15710"/>
                  </a:cubicBezTo>
                  <a:cubicBezTo>
                    <a:pt x="1575" y="15718"/>
                    <a:pt x="1442" y="15710"/>
                    <a:pt x="1266" y="15843"/>
                  </a:cubicBezTo>
                  <a:cubicBezTo>
                    <a:pt x="1079" y="15983"/>
                    <a:pt x="1356" y="16175"/>
                    <a:pt x="1554" y="16054"/>
                  </a:cubicBezTo>
                  <a:cubicBezTo>
                    <a:pt x="1757" y="15933"/>
                    <a:pt x="2098" y="16050"/>
                    <a:pt x="2338" y="15936"/>
                  </a:cubicBezTo>
                  <a:cubicBezTo>
                    <a:pt x="2515" y="15854"/>
                    <a:pt x="2616" y="15722"/>
                    <a:pt x="2648" y="15577"/>
                  </a:cubicBezTo>
                  <a:cubicBezTo>
                    <a:pt x="2691" y="15390"/>
                    <a:pt x="2605" y="15238"/>
                    <a:pt x="2482" y="15077"/>
                  </a:cubicBezTo>
                  <a:cubicBezTo>
                    <a:pt x="2264" y="14789"/>
                    <a:pt x="2333" y="14574"/>
                    <a:pt x="2360" y="14257"/>
                  </a:cubicBezTo>
                  <a:cubicBezTo>
                    <a:pt x="2360" y="14242"/>
                    <a:pt x="2354" y="14230"/>
                    <a:pt x="2349" y="14222"/>
                  </a:cubicBezTo>
                  <a:cubicBezTo>
                    <a:pt x="2632" y="14129"/>
                    <a:pt x="2920" y="14000"/>
                    <a:pt x="3208" y="13922"/>
                  </a:cubicBezTo>
                  <a:cubicBezTo>
                    <a:pt x="3315" y="14035"/>
                    <a:pt x="3523" y="14086"/>
                    <a:pt x="3694" y="13953"/>
                  </a:cubicBezTo>
                  <a:cubicBezTo>
                    <a:pt x="3843" y="13840"/>
                    <a:pt x="3956" y="13711"/>
                    <a:pt x="4073" y="13586"/>
                  </a:cubicBezTo>
                  <a:cubicBezTo>
                    <a:pt x="4180" y="13508"/>
                    <a:pt x="4297" y="13434"/>
                    <a:pt x="4420" y="13363"/>
                  </a:cubicBezTo>
                  <a:cubicBezTo>
                    <a:pt x="4420" y="13438"/>
                    <a:pt x="4420" y="13516"/>
                    <a:pt x="4425" y="13594"/>
                  </a:cubicBezTo>
                  <a:cubicBezTo>
                    <a:pt x="4415" y="13621"/>
                    <a:pt x="4404" y="13652"/>
                    <a:pt x="4399" y="13684"/>
                  </a:cubicBezTo>
                  <a:cubicBezTo>
                    <a:pt x="4393" y="13703"/>
                    <a:pt x="4409" y="13726"/>
                    <a:pt x="4431" y="13734"/>
                  </a:cubicBezTo>
                  <a:cubicBezTo>
                    <a:pt x="4436" y="13867"/>
                    <a:pt x="4441" y="14004"/>
                    <a:pt x="4436" y="14140"/>
                  </a:cubicBezTo>
                  <a:cubicBezTo>
                    <a:pt x="4436" y="14140"/>
                    <a:pt x="4431" y="14140"/>
                    <a:pt x="4431" y="14140"/>
                  </a:cubicBezTo>
                  <a:lnTo>
                    <a:pt x="4335" y="14191"/>
                  </a:lnTo>
                  <a:cubicBezTo>
                    <a:pt x="4292" y="14211"/>
                    <a:pt x="4287" y="14257"/>
                    <a:pt x="4335" y="14277"/>
                  </a:cubicBezTo>
                  <a:cubicBezTo>
                    <a:pt x="4367" y="14289"/>
                    <a:pt x="4393" y="14300"/>
                    <a:pt x="4425" y="14312"/>
                  </a:cubicBezTo>
                  <a:cubicBezTo>
                    <a:pt x="4388" y="14605"/>
                    <a:pt x="4281" y="14878"/>
                    <a:pt x="4004" y="15081"/>
                  </a:cubicBezTo>
                  <a:cubicBezTo>
                    <a:pt x="3897" y="15159"/>
                    <a:pt x="4068" y="15284"/>
                    <a:pt x="4169" y="15202"/>
                  </a:cubicBezTo>
                  <a:cubicBezTo>
                    <a:pt x="4463" y="14964"/>
                    <a:pt x="4559" y="14667"/>
                    <a:pt x="4575" y="14355"/>
                  </a:cubicBezTo>
                  <a:cubicBezTo>
                    <a:pt x="4644" y="14371"/>
                    <a:pt x="4714" y="14390"/>
                    <a:pt x="4783" y="14406"/>
                  </a:cubicBezTo>
                  <a:cubicBezTo>
                    <a:pt x="5114" y="14496"/>
                    <a:pt x="5215" y="14613"/>
                    <a:pt x="5263" y="14863"/>
                  </a:cubicBezTo>
                  <a:cubicBezTo>
                    <a:pt x="5279" y="14960"/>
                    <a:pt x="5295" y="15050"/>
                    <a:pt x="5338" y="15144"/>
                  </a:cubicBezTo>
                  <a:cubicBezTo>
                    <a:pt x="5445" y="15362"/>
                    <a:pt x="5477" y="15526"/>
                    <a:pt x="5487" y="15761"/>
                  </a:cubicBezTo>
                  <a:cubicBezTo>
                    <a:pt x="5493" y="15925"/>
                    <a:pt x="5829" y="15925"/>
                    <a:pt x="5834" y="15761"/>
                  </a:cubicBezTo>
                  <a:cubicBezTo>
                    <a:pt x="5840" y="15558"/>
                    <a:pt x="5834" y="15370"/>
                    <a:pt x="5744" y="15179"/>
                  </a:cubicBezTo>
                  <a:cubicBezTo>
                    <a:pt x="5674" y="15038"/>
                    <a:pt x="5626" y="14933"/>
                    <a:pt x="5594" y="14785"/>
                  </a:cubicBezTo>
                  <a:cubicBezTo>
                    <a:pt x="5578" y="14707"/>
                    <a:pt x="5573" y="14632"/>
                    <a:pt x="5530" y="14554"/>
                  </a:cubicBezTo>
                  <a:cubicBezTo>
                    <a:pt x="5381" y="14300"/>
                    <a:pt x="4948" y="14218"/>
                    <a:pt x="4575" y="14191"/>
                  </a:cubicBezTo>
                  <a:cubicBezTo>
                    <a:pt x="4569" y="14031"/>
                    <a:pt x="4548" y="13867"/>
                    <a:pt x="4527" y="13707"/>
                  </a:cubicBezTo>
                  <a:cubicBezTo>
                    <a:pt x="4724" y="13598"/>
                    <a:pt x="4852" y="13461"/>
                    <a:pt x="4980" y="13301"/>
                  </a:cubicBezTo>
                  <a:cubicBezTo>
                    <a:pt x="5060" y="13199"/>
                    <a:pt x="5146" y="13102"/>
                    <a:pt x="5237" y="13004"/>
                  </a:cubicBezTo>
                  <a:cubicBezTo>
                    <a:pt x="5557" y="12828"/>
                    <a:pt x="5952" y="12766"/>
                    <a:pt x="6277" y="12594"/>
                  </a:cubicBezTo>
                  <a:cubicBezTo>
                    <a:pt x="6411" y="12524"/>
                    <a:pt x="6550" y="12450"/>
                    <a:pt x="6678" y="12364"/>
                  </a:cubicBezTo>
                  <a:cubicBezTo>
                    <a:pt x="6811" y="12325"/>
                    <a:pt x="6950" y="12290"/>
                    <a:pt x="7089" y="12258"/>
                  </a:cubicBezTo>
                  <a:cubicBezTo>
                    <a:pt x="7286" y="12215"/>
                    <a:pt x="7345" y="12083"/>
                    <a:pt x="7313" y="11969"/>
                  </a:cubicBezTo>
                  <a:cubicBezTo>
                    <a:pt x="7414" y="11958"/>
                    <a:pt x="7516" y="11946"/>
                    <a:pt x="7617" y="11934"/>
                  </a:cubicBezTo>
                  <a:cubicBezTo>
                    <a:pt x="7750" y="12208"/>
                    <a:pt x="8332" y="12356"/>
                    <a:pt x="8951" y="12422"/>
                  </a:cubicBezTo>
                  <a:cubicBezTo>
                    <a:pt x="9010" y="12500"/>
                    <a:pt x="9085" y="12575"/>
                    <a:pt x="9181" y="12649"/>
                  </a:cubicBezTo>
                  <a:cubicBezTo>
                    <a:pt x="9330" y="12770"/>
                    <a:pt x="9496" y="12875"/>
                    <a:pt x="9645" y="12996"/>
                  </a:cubicBezTo>
                  <a:cubicBezTo>
                    <a:pt x="9800" y="13125"/>
                    <a:pt x="9907" y="13258"/>
                    <a:pt x="10003" y="13402"/>
                  </a:cubicBezTo>
                  <a:cubicBezTo>
                    <a:pt x="10147" y="13711"/>
                    <a:pt x="10291" y="14019"/>
                    <a:pt x="10440" y="14328"/>
                  </a:cubicBezTo>
                  <a:cubicBezTo>
                    <a:pt x="10478" y="14410"/>
                    <a:pt x="10521" y="14488"/>
                    <a:pt x="10558" y="14570"/>
                  </a:cubicBezTo>
                  <a:cubicBezTo>
                    <a:pt x="10531" y="14757"/>
                    <a:pt x="10521" y="14941"/>
                    <a:pt x="10510" y="15128"/>
                  </a:cubicBezTo>
                  <a:cubicBezTo>
                    <a:pt x="10254" y="15058"/>
                    <a:pt x="9992" y="14999"/>
                    <a:pt x="9757" y="14878"/>
                  </a:cubicBezTo>
                  <a:cubicBezTo>
                    <a:pt x="9480" y="14738"/>
                    <a:pt x="9336" y="14535"/>
                    <a:pt x="9133" y="14347"/>
                  </a:cubicBezTo>
                  <a:cubicBezTo>
                    <a:pt x="8903" y="14129"/>
                    <a:pt x="8594" y="13996"/>
                    <a:pt x="8295" y="13828"/>
                  </a:cubicBezTo>
                  <a:cubicBezTo>
                    <a:pt x="8092" y="13715"/>
                    <a:pt x="7804" y="13910"/>
                    <a:pt x="8007" y="14039"/>
                  </a:cubicBezTo>
                  <a:cubicBezTo>
                    <a:pt x="8396" y="14285"/>
                    <a:pt x="8508" y="14671"/>
                    <a:pt x="8770" y="14995"/>
                  </a:cubicBezTo>
                  <a:cubicBezTo>
                    <a:pt x="8092" y="15132"/>
                    <a:pt x="7425" y="14613"/>
                    <a:pt x="6987" y="14254"/>
                  </a:cubicBezTo>
                  <a:cubicBezTo>
                    <a:pt x="7051" y="14008"/>
                    <a:pt x="7115" y="13758"/>
                    <a:pt x="7147" y="13508"/>
                  </a:cubicBezTo>
                  <a:cubicBezTo>
                    <a:pt x="7163" y="13387"/>
                    <a:pt x="7222" y="13223"/>
                    <a:pt x="7126" y="13117"/>
                  </a:cubicBezTo>
                  <a:cubicBezTo>
                    <a:pt x="7078" y="13067"/>
                    <a:pt x="6806" y="12996"/>
                    <a:pt x="6795" y="12965"/>
                  </a:cubicBezTo>
                  <a:cubicBezTo>
                    <a:pt x="6816" y="13024"/>
                    <a:pt x="7388" y="12735"/>
                    <a:pt x="7660" y="12594"/>
                  </a:cubicBezTo>
                  <a:cubicBezTo>
                    <a:pt x="7766" y="12621"/>
                    <a:pt x="7916" y="12567"/>
                    <a:pt x="7911" y="12469"/>
                  </a:cubicBezTo>
                  <a:cubicBezTo>
                    <a:pt x="7911" y="12442"/>
                    <a:pt x="7905" y="12415"/>
                    <a:pt x="7905" y="12387"/>
                  </a:cubicBezTo>
                  <a:cubicBezTo>
                    <a:pt x="7900" y="12286"/>
                    <a:pt x="7734" y="12188"/>
                    <a:pt x="7601" y="12258"/>
                  </a:cubicBezTo>
                  <a:cubicBezTo>
                    <a:pt x="7222" y="12469"/>
                    <a:pt x="6843" y="12614"/>
                    <a:pt x="6443" y="12789"/>
                  </a:cubicBezTo>
                  <a:cubicBezTo>
                    <a:pt x="6384" y="12813"/>
                    <a:pt x="6347" y="12860"/>
                    <a:pt x="6347" y="12910"/>
                  </a:cubicBezTo>
                  <a:cubicBezTo>
                    <a:pt x="6352" y="13129"/>
                    <a:pt x="6496" y="13125"/>
                    <a:pt x="6699" y="13231"/>
                  </a:cubicBezTo>
                  <a:cubicBezTo>
                    <a:pt x="6987" y="13379"/>
                    <a:pt x="6891" y="13801"/>
                    <a:pt x="6838" y="14133"/>
                  </a:cubicBezTo>
                  <a:cubicBezTo>
                    <a:pt x="6699" y="14015"/>
                    <a:pt x="6555" y="13812"/>
                    <a:pt x="6357" y="13746"/>
                  </a:cubicBezTo>
                  <a:cubicBezTo>
                    <a:pt x="6139" y="13672"/>
                    <a:pt x="5834" y="13734"/>
                    <a:pt x="5584" y="13746"/>
                  </a:cubicBezTo>
                  <a:cubicBezTo>
                    <a:pt x="5530" y="13668"/>
                    <a:pt x="5343" y="13644"/>
                    <a:pt x="5269" y="13734"/>
                  </a:cubicBezTo>
                  <a:cubicBezTo>
                    <a:pt x="5247" y="13758"/>
                    <a:pt x="5231" y="13781"/>
                    <a:pt x="5210" y="13805"/>
                  </a:cubicBezTo>
                  <a:cubicBezTo>
                    <a:pt x="5151" y="13875"/>
                    <a:pt x="5205" y="13984"/>
                    <a:pt x="5322" y="14004"/>
                  </a:cubicBezTo>
                  <a:cubicBezTo>
                    <a:pt x="5509" y="14031"/>
                    <a:pt x="5648" y="14039"/>
                    <a:pt x="5845" y="14023"/>
                  </a:cubicBezTo>
                  <a:cubicBezTo>
                    <a:pt x="6171" y="13996"/>
                    <a:pt x="6187" y="14008"/>
                    <a:pt x="6389" y="14168"/>
                  </a:cubicBezTo>
                  <a:cubicBezTo>
                    <a:pt x="6608" y="14343"/>
                    <a:pt x="6827" y="14531"/>
                    <a:pt x="7062" y="14699"/>
                  </a:cubicBezTo>
                  <a:cubicBezTo>
                    <a:pt x="7062" y="14707"/>
                    <a:pt x="7062" y="14718"/>
                    <a:pt x="7067" y="14726"/>
                  </a:cubicBezTo>
                  <a:cubicBezTo>
                    <a:pt x="7115" y="14863"/>
                    <a:pt x="7099" y="14995"/>
                    <a:pt x="7062" y="15132"/>
                  </a:cubicBezTo>
                  <a:cubicBezTo>
                    <a:pt x="6902" y="15206"/>
                    <a:pt x="6747" y="15238"/>
                    <a:pt x="6571" y="15304"/>
                  </a:cubicBezTo>
                  <a:cubicBezTo>
                    <a:pt x="6368" y="15382"/>
                    <a:pt x="6283" y="15444"/>
                    <a:pt x="6171" y="15593"/>
                  </a:cubicBezTo>
                  <a:cubicBezTo>
                    <a:pt x="6080" y="15710"/>
                    <a:pt x="6053" y="15854"/>
                    <a:pt x="5957" y="15968"/>
                  </a:cubicBezTo>
                  <a:cubicBezTo>
                    <a:pt x="5845" y="16093"/>
                    <a:pt x="5680" y="16159"/>
                    <a:pt x="5551" y="16272"/>
                  </a:cubicBezTo>
                  <a:cubicBezTo>
                    <a:pt x="5418" y="16389"/>
                    <a:pt x="5343" y="16507"/>
                    <a:pt x="5359" y="16659"/>
                  </a:cubicBezTo>
                  <a:cubicBezTo>
                    <a:pt x="5391" y="16967"/>
                    <a:pt x="6139" y="17448"/>
                    <a:pt x="5530" y="17580"/>
                  </a:cubicBezTo>
                  <a:cubicBezTo>
                    <a:pt x="4954" y="17705"/>
                    <a:pt x="4276" y="17455"/>
                    <a:pt x="3689" y="17475"/>
                  </a:cubicBezTo>
                  <a:cubicBezTo>
                    <a:pt x="3433" y="17483"/>
                    <a:pt x="3433" y="17760"/>
                    <a:pt x="3689" y="17768"/>
                  </a:cubicBezTo>
                  <a:cubicBezTo>
                    <a:pt x="3699" y="17768"/>
                    <a:pt x="3715" y="17768"/>
                    <a:pt x="3726" y="17768"/>
                  </a:cubicBezTo>
                  <a:cubicBezTo>
                    <a:pt x="3737" y="17768"/>
                    <a:pt x="3747" y="17768"/>
                    <a:pt x="3758" y="17768"/>
                  </a:cubicBezTo>
                  <a:cubicBezTo>
                    <a:pt x="4441" y="17779"/>
                    <a:pt x="6507" y="18225"/>
                    <a:pt x="6160" y="17330"/>
                  </a:cubicBezTo>
                  <a:cubicBezTo>
                    <a:pt x="6091" y="17159"/>
                    <a:pt x="5952" y="17002"/>
                    <a:pt x="5845" y="16842"/>
                  </a:cubicBezTo>
                  <a:cubicBezTo>
                    <a:pt x="5616" y="16495"/>
                    <a:pt x="6053" y="16362"/>
                    <a:pt x="6267" y="16100"/>
                  </a:cubicBezTo>
                  <a:cubicBezTo>
                    <a:pt x="6341" y="16011"/>
                    <a:pt x="6363" y="15909"/>
                    <a:pt x="6432" y="15819"/>
                  </a:cubicBezTo>
                  <a:cubicBezTo>
                    <a:pt x="6651" y="15523"/>
                    <a:pt x="6731" y="15538"/>
                    <a:pt x="6987" y="15429"/>
                  </a:cubicBezTo>
                  <a:cubicBezTo>
                    <a:pt x="6961" y="15538"/>
                    <a:pt x="6950" y="15651"/>
                    <a:pt x="6977" y="15765"/>
                  </a:cubicBezTo>
                  <a:cubicBezTo>
                    <a:pt x="6982" y="15788"/>
                    <a:pt x="7035" y="15788"/>
                    <a:pt x="7041" y="15765"/>
                  </a:cubicBezTo>
                  <a:cubicBezTo>
                    <a:pt x="7094" y="15605"/>
                    <a:pt x="7163" y="15448"/>
                    <a:pt x="7233" y="15296"/>
                  </a:cubicBezTo>
                  <a:cubicBezTo>
                    <a:pt x="7361" y="15210"/>
                    <a:pt x="7473" y="15113"/>
                    <a:pt x="7580" y="15011"/>
                  </a:cubicBezTo>
                  <a:cubicBezTo>
                    <a:pt x="7937" y="15163"/>
                    <a:pt x="8503" y="15261"/>
                    <a:pt x="8893" y="15124"/>
                  </a:cubicBezTo>
                  <a:cubicBezTo>
                    <a:pt x="8967" y="15195"/>
                    <a:pt x="9047" y="15261"/>
                    <a:pt x="9154" y="15320"/>
                  </a:cubicBezTo>
                  <a:cubicBezTo>
                    <a:pt x="9192" y="15343"/>
                    <a:pt x="9234" y="15362"/>
                    <a:pt x="9277" y="15382"/>
                  </a:cubicBezTo>
                  <a:cubicBezTo>
                    <a:pt x="9320" y="15441"/>
                    <a:pt x="9368" y="15495"/>
                    <a:pt x="9416" y="15554"/>
                  </a:cubicBezTo>
                  <a:cubicBezTo>
                    <a:pt x="9496" y="15651"/>
                    <a:pt x="9651" y="15624"/>
                    <a:pt x="9715" y="15550"/>
                  </a:cubicBezTo>
                  <a:cubicBezTo>
                    <a:pt x="9885" y="15605"/>
                    <a:pt x="10056" y="15659"/>
                    <a:pt x="10211" y="15726"/>
                  </a:cubicBezTo>
                  <a:cubicBezTo>
                    <a:pt x="10286" y="15757"/>
                    <a:pt x="10355" y="15788"/>
                    <a:pt x="10419" y="15815"/>
                  </a:cubicBezTo>
                  <a:cubicBezTo>
                    <a:pt x="10307" y="16085"/>
                    <a:pt x="10339" y="16389"/>
                    <a:pt x="10430" y="16670"/>
                  </a:cubicBezTo>
                  <a:cubicBezTo>
                    <a:pt x="10424" y="16792"/>
                    <a:pt x="10419" y="16913"/>
                    <a:pt x="10419" y="17034"/>
                  </a:cubicBezTo>
                  <a:cubicBezTo>
                    <a:pt x="10312" y="17315"/>
                    <a:pt x="10190" y="17588"/>
                    <a:pt x="10190" y="17885"/>
                  </a:cubicBezTo>
                  <a:cubicBezTo>
                    <a:pt x="10190" y="17889"/>
                    <a:pt x="10190" y="17889"/>
                    <a:pt x="10190" y="17893"/>
                  </a:cubicBezTo>
                  <a:cubicBezTo>
                    <a:pt x="10136" y="18037"/>
                    <a:pt x="10078" y="18182"/>
                    <a:pt x="10019" y="18326"/>
                  </a:cubicBezTo>
                  <a:cubicBezTo>
                    <a:pt x="9757" y="18955"/>
                    <a:pt x="9464" y="19611"/>
                    <a:pt x="9709" y="20267"/>
                  </a:cubicBezTo>
                  <a:cubicBezTo>
                    <a:pt x="9736" y="20341"/>
                    <a:pt x="9811" y="20399"/>
                    <a:pt x="9901" y="20431"/>
                  </a:cubicBezTo>
                  <a:cubicBezTo>
                    <a:pt x="9869" y="20595"/>
                    <a:pt x="9853" y="20759"/>
                    <a:pt x="9885" y="20926"/>
                  </a:cubicBezTo>
                  <a:cubicBezTo>
                    <a:pt x="9859" y="21090"/>
                    <a:pt x="9843" y="21251"/>
                    <a:pt x="9816" y="21415"/>
                  </a:cubicBezTo>
                  <a:cubicBezTo>
                    <a:pt x="9805" y="21500"/>
                    <a:pt x="9939" y="21559"/>
                    <a:pt x="10040" y="21539"/>
                  </a:cubicBezTo>
                  <a:cubicBezTo>
                    <a:pt x="10670" y="21407"/>
                    <a:pt x="11273" y="21247"/>
                    <a:pt x="11930" y="21231"/>
                  </a:cubicBezTo>
                  <a:cubicBezTo>
                    <a:pt x="12047" y="21348"/>
                    <a:pt x="12309" y="21348"/>
                    <a:pt x="12469" y="21251"/>
                  </a:cubicBezTo>
                  <a:cubicBezTo>
                    <a:pt x="12501" y="21262"/>
                    <a:pt x="12533" y="21278"/>
                    <a:pt x="12570" y="21290"/>
                  </a:cubicBezTo>
                  <a:cubicBezTo>
                    <a:pt x="12613" y="21305"/>
                    <a:pt x="12677" y="21278"/>
                    <a:pt x="12661" y="21239"/>
                  </a:cubicBezTo>
                  <a:cubicBezTo>
                    <a:pt x="12639" y="21192"/>
                    <a:pt x="12618" y="21149"/>
                    <a:pt x="12602" y="21102"/>
                  </a:cubicBezTo>
                  <a:cubicBezTo>
                    <a:pt x="12880" y="20895"/>
                    <a:pt x="12992" y="20493"/>
                    <a:pt x="12933" y="20185"/>
                  </a:cubicBezTo>
                  <a:cubicBezTo>
                    <a:pt x="12949" y="20142"/>
                    <a:pt x="12965" y="20099"/>
                    <a:pt x="12965" y="20048"/>
                  </a:cubicBezTo>
                  <a:cubicBezTo>
                    <a:pt x="12965" y="20025"/>
                    <a:pt x="12965" y="20005"/>
                    <a:pt x="12960" y="19982"/>
                  </a:cubicBezTo>
                  <a:cubicBezTo>
                    <a:pt x="13147" y="20044"/>
                    <a:pt x="13397" y="19989"/>
                    <a:pt x="13467" y="19818"/>
                  </a:cubicBezTo>
                  <a:cubicBezTo>
                    <a:pt x="13600" y="19509"/>
                    <a:pt x="13691" y="19181"/>
                    <a:pt x="13760" y="18841"/>
                  </a:cubicBezTo>
                  <a:cubicBezTo>
                    <a:pt x="13888" y="18677"/>
                    <a:pt x="13883" y="18525"/>
                    <a:pt x="13830" y="18373"/>
                  </a:cubicBezTo>
                  <a:cubicBezTo>
                    <a:pt x="13878" y="17967"/>
                    <a:pt x="13888" y="17561"/>
                    <a:pt x="13872" y="17166"/>
                  </a:cubicBezTo>
                  <a:cubicBezTo>
                    <a:pt x="13915" y="17061"/>
                    <a:pt x="13979" y="16956"/>
                    <a:pt x="14048" y="16854"/>
                  </a:cubicBezTo>
                  <a:cubicBezTo>
                    <a:pt x="14091" y="16807"/>
                    <a:pt x="14134" y="16760"/>
                    <a:pt x="14177" y="16713"/>
                  </a:cubicBezTo>
                  <a:cubicBezTo>
                    <a:pt x="14161" y="16752"/>
                    <a:pt x="14145" y="16795"/>
                    <a:pt x="14139" y="16834"/>
                  </a:cubicBezTo>
                  <a:cubicBezTo>
                    <a:pt x="14118" y="16928"/>
                    <a:pt x="14235" y="17002"/>
                    <a:pt x="14358" y="16959"/>
                  </a:cubicBezTo>
                  <a:cubicBezTo>
                    <a:pt x="14534" y="16893"/>
                    <a:pt x="14572" y="16784"/>
                    <a:pt x="14556" y="16647"/>
                  </a:cubicBezTo>
                  <a:cubicBezTo>
                    <a:pt x="14556" y="16631"/>
                    <a:pt x="14550" y="16620"/>
                    <a:pt x="14540" y="16608"/>
                  </a:cubicBezTo>
                  <a:cubicBezTo>
                    <a:pt x="14604" y="16475"/>
                    <a:pt x="14673" y="16335"/>
                    <a:pt x="14700" y="16202"/>
                  </a:cubicBezTo>
                  <a:cubicBezTo>
                    <a:pt x="14780" y="16124"/>
                    <a:pt x="14854" y="16046"/>
                    <a:pt x="14929" y="15968"/>
                  </a:cubicBezTo>
                  <a:cubicBezTo>
                    <a:pt x="15031" y="15952"/>
                    <a:pt x="15127" y="15940"/>
                    <a:pt x="15228" y="15929"/>
                  </a:cubicBezTo>
                  <a:cubicBezTo>
                    <a:pt x="15799" y="16007"/>
                    <a:pt x="16370" y="16030"/>
                    <a:pt x="16952" y="16054"/>
                  </a:cubicBezTo>
                  <a:cubicBezTo>
                    <a:pt x="17139" y="16120"/>
                    <a:pt x="17374" y="16139"/>
                    <a:pt x="17608" y="16159"/>
                  </a:cubicBezTo>
                  <a:cubicBezTo>
                    <a:pt x="17630" y="16171"/>
                    <a:pt x="17646" y="16182"/>
                    <a:pt x="17667" y="16194"/>
                  </a:cubicBezTo>
                  <a:cubicBezTo>
                    <a:pt x="17977" y="16382"/>
                    <a:pt x="18377" y="16647"/>
                    <a:pt x="18809" y="16542"/>
                  </a:cubicBezTo>
                  <a:cubicBezTo>
                    <a:pt x="18879" y="16522"/>
                    <a:pt x="18916" y="16479"/>
                    <a:pt x="18911" y="16432"/>
                  </a:cubicBezTo>
                  <a:cubicBezTo>
                    <a:pt x="18980" y="16456"/>
                    <a:pt x="19050" y="16471"/>
                    <a:pt x="19124" y="16491"/>
                  </a:cubicBezTo>
                  <a:cubicBezTo>
                    <a:pt x="19199" y="16510"/>
                    <a:pt x="19258" y="16491"/>
                    <a:pt x="19290" y="16452"/>
                  </a:cubicBezTo>
                  <a:cubicBezTo>
                    <a:pt x="19322" y="16460"/>
                    <a:pt x="19354" y="16467"/>
                    <a:pt x="19386" y="16471"/>
                  </a:cubicBezTo>
                  <a:cubicBezTo>
                    <a:pt x="19535" y="16499"/>
                    <a:pt x="19786" y="16557"/>
                    <a:pt x="20005" y="16565"/>
                  </a:cubicBezTo>
                  <a:cubicBezTo>
                    <a:pt x="20154" y="16577"/>
                    <a:pt x="20298" y="16561"/>
                    <a:pt x="20405" y="16483"/>
                  </a:cubicBezTo>
                  <a:cubicBezTo>
                    <a:pt x="20421" y="16471"/>
                    <a:pt x="20427" y="16444"/>
                    <a:pt x="20411" y="16428"/>
                  </a:cubicBezTo>
                  <a:cubicBezTo>
                    <a:pt x="20427" y="16374"/>
                    <a:pt x="20395" y="16315"/>
                    <a:pt x="20309" y="16300"/>
                  </a:cubicBezTo>
                  <a:cubicBezTo>
                    <a:pt x="20298" y="16296"/>
                    <a:pt x="20288" y="16296"/>
                    <a:pt x="20277" y="16292"/>
                  </a:cubicBezTo>
                  <a:cubicBezTo>
                    <a:pt x="20320" y="16272"/>
                    <a:pt x="20341" y="16241"/>
                    <a:pt x="20346" y="16206"/>
                  </a:cubicBezTo>
                  <a:cubicBezTo>
                    <a:pt x="20752" y="16194"/>
                    <a:pt x="21152" y="16171"/>
                    <a:pt x="21542" y="16100"/>
                  </a:cubicBezTo>
                  <a:lnTo>
                    <a:pt x="21542" y="15897"/>
                  </a:lnTo>
                  <a:cubicBezTo>
                    <a:pt x="21120" y="15979"/>
                    <a:pt x="20699" y="16015"/>
                    <a:pt x="20256" y="16034"/>
                  </a:cubicBezTo>
                  <a:cubicBezTo>
                    <a:pt x="20122" y="16042"/>
                    <a:pt x="19984" y="16046"/>
                    <a:pt x="19845" y="16050"/>
                  </a:cubicBezTo>
                  <a:cubicBezTo>
                    <a:pt x="20421" y="15979"/>
                    <a:pt x="20976" y="15862"/>
                    <a:pt x="21542" y="15737"/>
                  </a:cubicBezTo>
                  <a:lnTo>
                    <a:pt x="21542" y="15534"/>
                  </a:lnTo>
                  <a:close/>
                  <a:moveTo>
                    <a:pt x="18766" y="14496"/>
                  </a:moveTo>
                  <a:cubicBezTo>
                    <a:pt x="18809" y="14464"/>
                    <a:pt x="18857" y="14433"/>
                    <a:pt x="18900" y="14406"/>
                  </a:cubicBezTo>
                  <a:cubicBezTo>
                    <a:pt x="18916" y="14398"/>
                    <a:pt x="18932" y="14386"/>
                    <a:pt x="18953" y="14379"/>
                  </a:cubicBezTo>
                  <a:cubicBezTo>
                    <a:pt x="18782" y="14515"/>
                    <a:pt x="18601" y="14648"/>
                    <a:pt x="18414" y="14777"/>
                  </a:cubicBezTo>
                  <a:cubicBezTo>
                    <a:pt x="18531" y="14679"/>
                    <a:pt x="18644" y="14582"/>
                    <a:pt x="18766" y="14496"/>
                  </a:cubicBezTo>
                  <a:close/>
                  <a:moveTo>
                    <a:pt x="17240" y="13559"/>
                  </a:moveTo>
                  <a:cubicBezTo>
                    <a:pt x="17181" y="13590"/>
                    <a:pt x="17128" y="13621"/>
                    <a:pt x="17074" y="13652"/>
                  </a:cubicBezTo>
                  <a:cubicBezTo>
                    <a:pt x="17026" y="13652"/>
                    <a:pt x="16984" y="13660"/>
                    <a:pt x="16936" y="13676"/>
                  </a:cubicBezTo>
                  <a:cubicBezTo>
                    <a:pt x="17032" y="13629"/>
                    <a:pt x="17133" y="13590"/>
                    <a:pt x="17240" y="13559"/>
                  </a:cubicBezTo>
                  <a:close/>
                  <a:moveTo>
                    <a:pt x="16872" y="13707"/>
                  </a:moveTo>
                  <a:cubicBezTo>
                    <a:pt x="16861" y="13711"/>
                    <a:pt x="16856" y="13719"/>
                    <a:pt x="16845" y="13723"/>
                  </a:cubicBezTo>
                  <a:cubicBezTo>
                    <a:pt x="16722" y="13808"/>
                    <a:pt x="16605" y="13898"/>
                    <a:pt x="16487" y="13988"/>
                  </a:cubicBezTo>
                  <a:cubicBezTo>
                    <a:pt x="16482" y="13972"/>
                    <a:pt x="16477" y="13961"/>
                    <a:pt x="16471" y="13945"/>
                  </a:cubicBezTo>
                  <a:cubicBezTo>
                    <a:pt x="16599" y="13859"/>
                    <a:pt x="16733" y="13777"/>
                    <a:pt x="16872" y="13707"/>
                  </a:cubicBezTo>
                  <a:close/>
                  <a:moveTo>
                    <a:pt x="19252" y="11661"/>
                  </a:moveTo>
                  <a:cubicBezTo>
                    <a:pt x="19231" y="11673"/>
                    <a:pt x="19209" y="11681"/>
                    <a:pt x="19188" y="11692"/>
                  </a:cubicBezTo>
                  <a:cubicBezTo>
                    <a:pt x="19167" y="11684"/>
                    <a:pt x="19145" y="11677"/>
                    <a:pt x="19124" y="11669"/>
                  </a:cubicBezTo>
                  <a:cubicBezTo>
                    <a:pt x="19108" y="11657"/>
                    <a:pt x="19092" y="11649"/>
                    <a:pt x="19071" y="11638"/>
                  </a:cubicBezTo>
                  <a:cubicBezTo>
                    <a:pt x="18980" y="11559"/>
                    <a:pt x="18905" y="11470"/>
                    <a:pt x="18814" y="11395"/>
                  </a:cubicBezTo>
                  <a:cubicBezTo>
                    <a:pt x="18985" y="11466"/>
                    <a:pt x="19140" y="11552"/>
                    <a:pt x="19252" y="11661"/>
                  </a:cubicBezTo>
                  <a:close/>
                  <a:moveTo>
                    <a:pt x="20255" y="10603"/>
                  </a:moveTo>
                  <a:cubicBezTo>
                    <a:pt x="20373" y="10587"/>
                    <a:pt x="20496" y="10576"/>
                    <a:pt x="20618" y="10568"/>
                  </a:cubicBezTo>
                  <a:cubicBezTo>
                    <a:pt x="20512" y="10595"/>
                    <a:pt x="20405" y="10622"/>
                    <a:pt x="20298" y="10654"/>
                  </a:cubicBezTo>
                  <a:cubicBezTo>
                    <a:pt x="20277" y="10658"/>
                    <a:pt x="20261" y="10661"/>
                    <a:pt x="20239" y="10661"/>
                  </a:cubicBezTo>
                  <a:cubicBezTo>
                    <a:pt x="20255" y="10646"/>
                    <a:pt x="20261" y="10626"/>
                    <a:pt x="20255" y="10603"/>
                  </a:cubicBezTo>
                  <a:close/>
                  <a:moveTo>
                    <a:pt x="19311" y="11032"/>
                  </a:moveTo>
                  <a:cubicBezTo>
                    <a:pt x="19364" y="11017"/>
                    <a:pt x="19412" y="11005"/>
                    <a:pt x="19465" y="10989"/>
                  </a:cubicBezTo>
                  <a:cubicBezTo>
                    <a:pt x="19481" y="10985"/>
                    <a:pt x="19492" y="10982"/>
                    <a:pt x="19508" y="10978"/>
                  </a:cubicBezTo>
                  <a:cubicBezTo>
                    <a:pt x="19562" y="10989"/>
                    <a:pt x="19615" y="11001"/>
                    <a:pt x="19668" y="11021"/>
                  </a:cubicBezTo>
                  <a:cubicBezTo>
                    <a:pt x="19556" y="11044"/>
                    <a:pt x="19433" y="11044"/>
                    <a:pt x="19311" y="11032"/>
                  </a:cubicBezTo>
                  <a:close/>
                  <a:moveTo>
                    <a:pt x="19898" y="10740"/>
                  </a:moveTo>
                  <a:cubicBezTo>
                    <a:pt x="19759" y="10779"/>
                    <a:pt x="19626" y="10821"/>
                    <a:pt x="19481" y="10857"/>
                  </a:cubicBezTo>
                  <a:cubicBezTo>
                    <a:pt x="19455" y="10864"/>
                    <a:pt x="19423" y="10868"/>
                    <a:pt x="19396" y="10872"/>
                  </a:cubicBezTo>
                  <a:cubicBezTo>
                    <a:pt x="19359" y="10868"/>
                    <a:pt x="19321" y="10864"/>
                    <a:pt x="19279" y="10861"/>
                  </a:cubicBezTo>
                  <a:cubicBezTo>
                    <a:pt x="19492" y="10821"/>
                    <a:pt x="19695" y="10775"/>
                    <a:pt x="19898" y="10740"/>
                  </a:cubicBezTo>
                  <a:close/>
                  <a:moveTo>
                    <a:pt x="18889" y="11067"/>
                  </a:moveTo>
                  <a:cubicBezTo>
                    <a:pt x="18724" y="11110"/>
                    <a:pt x="18553" y="11146"/>
                    <a:pt x="18387" y="11161"/>
                  </a:cubicBezTo>
                  <a:cubicBezTo>
                    <a:pt x="18377" y="11157"/>
                    <a:pt x="18371" y="11157"/>
                    <a:pt x="18361" y="11153"/>
                  </a:cubicBezTo>
                  <a:cubicBezTo>
                    <a:pt x="18499" y="11067"/>
                    <a:pt x="18686" y="11056"/>
                    <a:pt x="18889" y="11067"/>
                  </a:cubicBezTo>
                  <a:close/>
                  <a:moveTo>
                    <a:pt x="18382" y="11032"/>
                  </a:moveTo>
                  <a:cubicBezTo>
                    <a:pt x="18334" y="11052"/>
                    <a:pt x="18286" y="11075"/>
                    <a:pt x="18243" y="11110"/>
                  </a:cubicBezTo>
                  <a:cubicBezTo>
                    <a:pt x="18227" y="11095"/>
                    <a:pt x="18211" y="11079"/>
                    <a:pt x="18190" y="11064"/>
                  </a:cubicBezTo>
                  <a:cubicBezTo>
                    <a:pt x="18249" y="11048"/>
                    <a:pt x="18313" y="11040"/>
                    <a:pt x="18382" y="11032"/>
                  </a:cubicBezTo>
                  <a:close/>
                  <a:moveTo>
                    <a:pt x="19999" y="9084"/>
                  </a:moveTo>
                  <a:cubicBezTo>
                    <a:pt x="20133" y="9029"/>
                    <a:pt x="20266" y="8979"/>
                    <a:pt x="20400" y="8924"/>
                  </a:cubicBezTo>
                  <a:cubicBezTo>
                    <a:pt x="20378" y="8940"/>
                    <a:pt x="20362" y="8963"/>
                    <a:pt x="20357" y="8986"/>
                  </a:cubicBezTo>
                  <a:cubicBezTo>
                    <a:pt x="20229" y="9037"/>
                    <a:pt x="20085" y="9072"/>
                    <a:pt x="19941" y="9111"/>
                  </a:cubicBezTo>
                  <a:cubicBezTo>
                    <a:pt x="19935" y="9111"/>
                    <a:pt x="19930" y="9111"/>
                    <a:pt x="19925" y="9111"/>
                  </a:cubicBezTo>
                  <a:cubicBezTo>
                    <a:pt x="19951" y="9103"/>
                    <a:pt x="19978" y="9096"/>
                    <a:pt x="19999" y="9084"/>
                  </a:cubicBezTo>
                  <a:close/>
                  <a:moveTo>
                    <a:pt x="19332" y="9185"/>
                  </a:moveTo>
                  <a:cubicBezTo>
                    <a:pt x="19332" y="9193"/>
                    <a:pt x="19337" y="9205"/>
                    <a:pt x="19348" y="9213"/>
                  </a:cubicBezTo>
                  <a:cubicBezTo>
                    <a:pt x="19215" y="9264"/>
                    <a:pt x="19108" y="9291"/>
                    <a:pt x="19028" y="9361"/>
                  </a:cubicBezTo>
                  <a:cubicBezTo>
                    <a:pt x="18857" y="9416"/>
                    <a:pt x="18686" y="9467"/>
                    <a:pt x="18515" y="9517"/>
                  </a:cubicBezTo>
                  <a:cubicBezTo>
                    <a:pt x="18515" y="9513"/>
                    <a:pt x="18515" y="9513"/>
                    <a:pt x="18510" y="9510"/>
                  </a:cubicBezTo>
                  <a:cubicBezTo>
                    <a:pt x="18788" y="9404"/>
                    <a:pt x="19060" y="9295"/>
                    <a:pt x="19332" y="9185"/>
                  </a:cubicBezTo>
                  <a:close/>
                  <a:moveTo>
                    <a:pt x="18820" y="9635"/>
                  </a:moveTo>
                  <a:cubicBezTo>
                    <a:pt x="18766" y="9658"/>
                    <a:pt x="18708" y="9681"/>
                    <a:pt x="18654" y="9705"/>
                  </a:cubicBezTo>
                  <a:cubicBezTo>
                    <a:pt x="18644" y="9705"/>
                    <a:pt x="18638" y="9705"/>
                    <a:pt x="18628" y="9709"/>
                  </a:cubicBezTo>
                  <a:cubicBezTo>
                    <a:pt x="18585" y="9717"/>
                    <a:pt x="18542" y="9724"/>
                    <a:pt x="18505" y="9732"/>
                  </a:cubicBezTo>
                  <a:cubicBezTo>
                    <a:pt x="18606" y="9701"/>
                    <a:pt x="18713" y="9666"/>
                    <a:pt x="18820" y="9635"/>
                  </a:cubicBezTo>
                  <a:close/>
                  <a:moveTo>
                    <a:pt x="17587" y="10126"/>
                  </a:moveTo>
                  <a:cubicBezTo>
                    <a:pt x="17533" y="10150"/>
                    <a:pt x="17480" y="10173"/>
                    <a:pt x="17427" y="10197"/>
                  </a:cubicBezTo>
                  <a:cubicBezTo>
                    <a:pt x="17421" y="10185"/>
                    <a:pt x="17411" y="10177"/>
                    <a:pt x="17405" y="10166"/>
                  </a:cubicBezTo>
                  <a:cubicBezTo>
                    <a:pt x="17464" y="10150"/>
                    <a:pt x="17523" y="10138"/>
                    <a:pt x="17587" y="10126"/>
                  </a:cubicBezTo>
                  <a:close/>
                  <a:moveTo>
                    <a:pt x="18846" y="4988"/>
                  </a:moveTo>
                  <a:cubicBezTo>
                    <a:pt x="18905" y="5051"/>
                    <a:pt x="18969" y="5113"/>
                    <a:pt x="19012" y="5183"/>
                  </a:cubicBezTo>
                  <a:cubicBezTo>
                    <a:pt x="18932" y="5293"/>
                    <a:pt x="18852" y="5402"/>
                    <a:pt x="18766" y="5511"/>
                  </a:cubicBezTo>
                  <a:cubicBezTo>
                    <a:pt x="18798" y="5336"/>
                    <a:pt x="18825" y="5164"/>
                    <a:pt x="18846" y="4988"/>
                  </a:cubicBezTo>
                  <a:close/>
                  <a:moveTo>
                    <a:pt x="17907" y="7467"/>
                  </a:moveTo>
                  <a:cubicBezTo>
                    <a:pt x="18088" y="7257"/>
                    <a:pt x="18259" y="7069"/>
                    <a:pt x="18441" y="6897"/>
                  </a:cubicBezTo>
                  <a:cubicBezTo>
                    <a:pt x="18361" y="7151"/>
                    <a:pt x="18110" y="7374"/>
                    <a:pt x="17896" y="7573"/>
                  </a:cubicBezTo>
                  <a:cubicBezTo>
                    <a:pt x="17800" y="7663"/>
                    <a:pt x="17710" y="7756"/>
                    <a:pt x="17619" y="7850"/>
                  </a:cubicBezTo>
                  <a:cubicBezTo>
                    <a:pt x="17613" y="7827"/>
                    <a:pt x="17603" y="7803"/>
                    <a:pt x="17597" y="7780"/>
                  </a:cubicBezTo>
                  <a:cubicBezTo>
                    <a:pt x="17710" y="7671"/>
                    <a:pt x="17822" y="7565"/>
                    <a:pt x="17907" y="7467"/>
                  </a:cubicBezTo>
                  <a:close/>
                  <a:moveTo>
                    <a:pt x="17512" y="7862"/>
                  </a:moveTo>
                  <a:cubicBezTo>
                    <a:pt x="17517" y="7893"/>
                    <a:pt x="17523" y="7924"/>
                    <a:pt x="17517" y="7956"/>
                  </a:cubicBezTo>
                  <a:cubicBezTo>
                    <a:pt x="17491" y="7979"/>
                    <a:pt x="17469" y="8006"/>
                    <a:pt x="17443" y="8030"/>
                  </a:cubicBezTo>
                  <a:cubicBezTo>
                    <a:pt x="17443" y="7995"/>
                    <a:pt x="17443" y="7963"/>
                    <a:pt x="17437" y="7932"/>
                  </a:cubicBezTo>
                  <a:cubicBezTo>
                    <a:pt x="17464" y="7905"/>
                    <a:pt x="17485" y="7881"/>
                    <a:pt x="17512" y="7862"/>
                  </a:cubicBezTo>
                  <a:close/>
                  <a:moveTo>
                    <a:pt x="16466" y="8893"/>
                  </a:moveTo>
                  <a:cubicBezTo>
                    <a:pt x="16498" y="8900"/>
                    <a:pt x="16535" y="8900"/>
                    <a:pt x="16573" y="8900"/>
                  </a:cubicBezTo>
                  <a:cubicBezTo>
                    <a:pt x="16525" y="8967"/>
                    <a:pt x="16477" y="9033"/>
                    <a:pt x="16423" y="9100"/>
                  </a:cubicBezTo>
                  <a:cubicBezTo>
                    <a:pt x="16413" y="9115"/>
                    <a:pt x="16397" y="9135"/>
                    <a:pt x="16386" y="9150"/>
                  </a:cubicBezTo>
                  <a:cubicBezTo>
                    <a:pt x="16413" y="9064"/>
                    <a:pt x="16439" y="8979"/>
                    <a:pt x="16466" y="8893"/>
                  </a:cubicBezTo>
                  <a:close/>
                  <a:moveTo>
                    <a:pt x="16605" y="10591"/>
                  </a:moveTo>
                  <a:cubicBezTo>
                    <a:pt x="16631" y="10599"/>
                    <a:pt x="16653" y="10607"/>
                    <a:pt x="16679" y="10615"/>
                  </a:cubicBezTo>
                  <a:cubicBezTo>
                    <a:pt x="16482" y="10736"/>
                    <a:pt x="16284" y="10853"/>
                    <a:pt x="16082" y="10966"/>
                  </a:cubicBezTo>
                  <a:cubicBezTo>
                    <a:pt x="16092" y="10954"/>
                    <a:pt x="16098" y="10943"/>
                    <a:pt x="16108" y="10935"/>
                  </a:cubicBezTo>
                  <a:cubicBezTo>
                    <a:pt x="16274" y="10821"/>
                    <a:pt x="16439" y="10708"/>
                    <a:pt x="16605" y="10591"/>
                  </a:cubicBezTo>
                  <a:close/>
                  <a:moveTo>
                    <a:pt x="16002" y="10064"/>
                  </a:moveTo>
                  <a:cubicBezTo>
                    <a:pt x="16050" y="10048"/>
                    <a:pt x="16098" y="10037"/>
                    <a:pt x="16146" y="10025"/>
                  </a:cubicBezTo>
                  <a:cubicBezTo>
                    <a:pt x="16071" y="10076"/>
                    <a:pt x="15991" y="10126"/>
                    <a:pt x="15916" y="10177"/>
                  </a:cubicBezTo>
                  <a:cubicBezTo>
                    <a:pt x="15943" y="10142"/>
                    <a:pt x="15975" y="10103"/>
                    <a:pt x="16002" y="10064"/>
                  </a:cubicBezTo>
                  <a:close/>
                  <a:moveTo>
                    <a:pt x="9394" y="6386"/>
                  </a:moveTo>
                  <a:cubicBezTo>
                    <a:pt x="9378" y="6230"/>
                    <a:pt x="9362" y="6074"/>
                    <a:pt x="9330" y="5917"/>
                  </a:cubicBezTo>
                  <a:cubicBezTo>
                    <a:pt x="9506" y="6058"/>
                    <a:pt x="9613" y="6202"/>
                    <a:pt x="9618" y="6374"/>
                  </a:cubicBezTo>
                  <a:cubicBezTo>
                    <a:pt x="9549" y="6359"/>
                    <a:pt x="9463" y="6362"/>
                    <a:pt x="9394" y="6386"/>
                  </a:cubicBezTo>
                  <a:close/>
                  <a:moveTo>
                    <a:pt x="10563" y="8541"/>
                  </a:moveTo>
                  <a:cubicBezTo>
                    <a:pt x="10494" y="8408"/>
                    <a:pt x="10424" y="8272"/>
                    <a:pt x="10360" y="8135"/>
                  </a:cubicBezTo>
                  <a:cubicBezTo>
                    <a:pt x="10515" y="8280"/>
                    <a:pt x="10643" y="8432"/>
                    <a:pt x="10675" y="8615"/>
                  </a:cubicBezTo>
                  <a:cubicBezTo>
                    <a:pt x="10707" y="8799"/>
                    <a:pt x="10792" y="8963"/>
                    <a:pt x="10894" y="9127"/>
                  </a:cubicBezTo>
                  <a:cubicBezTo>
                    <a:pt x="10776" y="8932"/>
                    <a:pt x="10664" y="8736"/>
                    <a:pt x="10563" y="8541"/>
                  </a:cubicBezTo>
                  <a:close/>
                  <a:moveTo>
                    <a:pt x="5829" y="6066"/>
                  </a:moveTo>
                  <a:cubicBezTo>
                    <a:pt x="5829" y="5980"/>
                    <a:pt x="5834" y="5894"/>
                    <a:pt x="5845" y="5812"/>
                  </a:cubicBezTo>
                  <a:cubicBezTo>
                    <a:pt x="5845" y="5816"/>
                    <a:pt x="5850" y="5816"/>
                    <a:pt x="5850" y="5820"/>
                  </a:cubicBezTo>
                  <a:cubicBezTo>
                    <a:pt x="5861" y="5831"/>
                    <a:pt x="5871" y="5847"/>
                    <a:pt x="5882" y="5863"/>
                  </a:cubicBezTo>
                  <a:cubicBezTo>
                    <a:pt x="5866" y="5929"/>
                    <a:pt x="5845" y="5995"/>
                    <a:pt x="5829" y="6066"/>
                  </a:cubicBezTo>
                  <a:close/>
                  <a:moveTo>
                    <a:pt x="5930" y="6710"/>
                  </a:moveTo>
                  <a:cubicBezTo>
                    <a:pt x="5930" y="6679"/>
                    <a:pt x="5925" y="6624"/>
                    <a:pt x="5925" y="6550"/>
                  </a:cubicBezTo>
                  <a:cubicBezTo>
                    <a:pt x="5930" y="6597"/>
                    <a:pt x="5941" y="6648"/>
                    <a:pt x="5951" y="6694"/>
                  </a:cubicBezTo>
                  <a:cubicBezTo>
                    <a:pt x="5946" y="6761"/>
                    <a:pt x="5941" y="6823"/>
                    <a:pt x="5941" y="6886"/>
                  </a:cubicBezTo>
                  <a:cubicBezTo>
                    <a:pt x="5941" y="6831"/>
                    <a:pt x="5935" y="6772"/>
                    <a:pt x="5930" y="6710"/>
                  </a:cubicBezTo>
                  <a:close/>
                  <a:moveTo>
                    <a:pt x="6106" y="7881"/>
                  </a:moveTo>
                  <a:cubicBezTo>
                    <a:pt x="6064" y="7749"/>
                    <a:pt x="6037" y="7612"/>
                    <a:pt x="6016" y="7475"/>
                  </a:cubicBezTo>
                  <a:cubicBezTo>
                    <a:pt x="6048" y="7596"/>
                    <a:pt x="6101" y="7721"/>
                    <a:pt x="6160" y="7842"/>
                  </a:cubicBezTo>
                  <a:cubicBezTo>
                    <a:pt x="6144" y="7858"/>
                    <a:pt x="6122" y="7870"/>
                    <a:pt x="6106" y="7881"/>
                  </a:cubicBezTo>
                  <a:close/>
                  <a:moveTo>
                    <a:pt x="6282" y="7795"/>
                  </a:moveTo>
                  <a:cubicBezTo>
                    <a:pt x="6176" y="7589"/>
                    <a:pt x="6048" y="7354"/>
                    <a:pt x="6053" y="7136"/>
                  </a:cubicBezTo>
                  <a:cubicBezTo>
                    <a:pt x="6053" y="7100"/>
                    <a:pt x="5978" y="7100"/>
                    <a:pt x="5978" y="7136"/>
                  </a:cubicBezTo>
                  <a:cubicBezTo>
                    <a:pt x="5978" y="7155"/>
                    <a:pt x="5978" y="7175"/>
                    <a:pt x="5978" y="7194"/>
                  </a:cubicBezTo>
                  <a:cubicBezTo>
                    <a:pt x="5968" y="7120"/>
                    <a:pt x="5957" y="7046"/>
                    <a:pt x="5952" y="6968"/>
                  </a:cubicBezTo>
                  <a:cubicBezTo>
                    <a:pt x="5962" y="7030"/>
                    <a:pt x="6010" y="7069"/>
                    <a:pt x="6069" y="7085"/>
                  </a:cubicBezTo>
                  <a:cubicBezTo>
                    <a:pt x="6138" y="7268"/>
                    <a:pt x="6224" y="7452"/>
                    <a:pt x="6309" y="7635"/>
                  </a:cubicBezTo>
                  <a:cubicBezTo>
                    <a:pt x="6330" y="7682"/>
                    <a:pt x="6352" y="7733"/>
                    <a:pt x="6378" y="7780"/>
                  </a:cubicBezTo>
                  <a:cubicBezTo>
                    <a:pt x="6346" y="7780"/>
                    <a:pt x="6314" y="7788"/>
                    <a:pt x="6282" y="7795"/>
                  </a:cubicBezTo>
                  <a:close/>
                  <a:moveTo>
                    <a:pt x="5065" y="11204"/>
                  </a:moveTo>
                  <a:cubicBezTo>
                    <a:pt x="5300" y="11243"/>
                    <a:pt x="5530" y="11341"/>
                    <a:pt x="5759" y="11431"/>
                  </a:cubicBezTo>
                  <a:cubicBezTo>
                    <a:pt x="5514" y="11376"/>
                    <a:pt x="5284" y="11302"/>
                    <a:pt x="5065" y="11204"/>
                  </a:cubicBezTo>
                  <a:close/>
                  <a:moveTo>
                    <a:pt x="4484" y="13461"/>
                  </a:moveTo>
                  <a:cubicBezTo>
                    <a:pt x="4478" y="13414"/>
                    <a:pt x="4473" y="13371"/>
                    <a:pt x="4468" y="13328"/>
                  </a:cubicBezTo>
                  <a:cubicBezTo>
                    <a:pt x="4569" y="13270"/>
                    <a:pt x="4676" y="13215"/>
                    <a:pt x="4777" y="13164"/>
                  </a:cubicBezTo>
                  <a:cubicBezTo>
                    <a:pt x="4660" y="13254"/>
                    <a:pt x="4553" y="13352"/>
                    <a:pt x="4484" y="13461"/>
                  </a:cubicBezTo>
                  <a:close/>
                  <a:moveTo>
                    <a:pt x="4564" y="13562"/>
                  </a:moveTo>
                  <a:cubicBezTo>
                    <a:pt x="4638" y="13438"/>
                    <a:pt x="4761" y="13320"/>
                    <a:pt x="4900" y="13219"/>
                  </a:cubicBezTo>
                  <a:cubicBezTo>
                    <a:pt x="4804" y="13340"/>
                    <a:pt x="4697" y="13461"/>
                    <a:pt x="4564" y="13562"/>
                  </a:cubicBezTo>
                  <a:close/>
                  <a:moveTo>
                    <a:pt x="9479" y="12547"/>
                  </a:moveTo>
                  <a:cubicBezTo>
                    <a:pt x="9485" y="12547"/>
                    <a:pt x="9490" y="12551"/>
                    <a:pt x="9495" y="12551"/>
                  </a:cubicBezTo>
                  <a:cubicBezTo>
                    <a:pt x="9538" y="12602"/>
                    <a:pt x="9586" y="12649"/>
                    <a:pt x="9640" y="12696"/>
                  </a:cubicBezTo>
                  <a:cubicBezTo>
                    <a:pt x="9645" y="12703"/>
                    <a:pt x="9650" y="12707"/>
                    <a:pt x="9661" y="12715"/>
                  </a:cubicBezTo>
                  <a:cubicBezTo>
                    <a:pt x="9677" y="12746"/>
                    <a:pt x="9693" y="12778"/>
                    <a:pt x="9709" y="12809"/>
                  </a:cubicBezTo>
                  <a:cubicBezTo>
                    <a:pt x="9634" y="12719"/>
                    <a:pt x="9559" y="12633"/>
                    <a:pt x="9479" y="12547"/>
                  </a:cubicBezTo>
                  <a:close/>
                  <a:moveTo>
                    <a:pt x="10168" y="21235"/>
                  </a:moveTo>
                  <a:cubicBezTo>
                    <a:pt x="10173" y="21184"/>
                    <a:pt x="10184" y="21133"/>
                    <a:pt x="10189" y="21083"/>
                  </a:cubicBezTo>
                  <a:cubicBezTo>
                    <a:pt x="10195" y="21079"/>
                    <a:pt x="10200" y="21075"/>
                    <a:pt x="10205" y="21067"/>
                  </a:cubicBezTo>
                  <a:cubicBezTo>
                    <a:pt x="10211" y="21063"/>
                    <a:pt x="10211" y="21059"/>
                    <a:pt x="10216" y="21055"/>
                  </a:cubicBezTo>
                  <a:cubicBezTo>
                    <a:pt x="10243" y="21106"/>
                    <a:pt x="10280" y="21153"/>
                    <a:pt x="10317" y="21200"/>
                  </a:cubicBezTo>
                  <a:cubicBezTo>
                    <a:pt x="10269" y="21212"/>
                    <a:pt x="10216" y="21223"/>
                    <a:pt x="10168" y="21235"/>
                  </a:cubicBezTo>
                  <a:close/>
                  <a:moveTo>
                    <a:pt x="10467" y="15667"/>
                  </a:moveTo>
                  <a:cubicBezTo>
                    <a:pt x="10467" y="15667"/>
                    <a:pt x="10467" y="15671"/>
                    <a:pt x="10467" y="15671"/>
                  </a:cubicBezTo>
                  <a:cubicBezTo>
                    <a:pt x="10403" y="15636"/>
                    <a:pt x="10339" y="15601"/>
                    <a:pt x="10275" y="15562"/>
                  </a:cubicBezTo>
                  <a:cubicBezTo>
                    <a:pt x="10275" y="15550"/>
                    <a:pt x="10275" y="15542"/>
                    <a:pt x="10269" y="15530"/>
                  </a:cubicBezTo>
                  <a:cubicBezTo>
                    <a:pt x="10269" y="15526"/>
                    <a:pt x="10269" y="15526"/>
                    <a:pt x="10264" y="15523"/>
                  </a:cubicBezTo>
                  <a:cubicBezTo>
                    <a:pt x="10296" y="15487"/>
                    <a:pt x="10307" y="15437"/>
                    <a:pt x="10280" y="15394"/>
                  </a:cubicBezTo>
                  <a:cubicBezTo>
                    <a:pt x="10344" y="15413"/>
                    <a:pt x="10413" y="15429"/>
                    <a:pt x="10477" y="15452"/>
                  </a:cubicBezTo>
                  <a:cubicBezTo>
                    <a:pt x="10477" y="15526"/>
                    <a:pt x="10472" y="15597"/>
                    <a:pt x="10467" y="15667"/>
                  </a:cubicBezTo>
                  <a:close/>
                  <a:moveTo>
                    <a:pt x="11209" y="11591"/>
                  </a:moveTo>
                  <a:cubicBezTo>
                    <a:pt x="11214" y="11653"/>
                    <a:pt x="11214" y="11720"/>
                    <a:pt x="11209" y="11782"/>
                  </a:cubicBezTo>
                  <a:cubicBezTo>
                    <a:pt x="11139" y="11684"/>
                    <a:pt x="11097" y="11583"/>
                    <a:pt x="11166" y="11524"/>
                  </a:cubicBezTo>
                  <a:cubicBezTo>
                    <a:pt x="11193" y="11497"/>
                    <a:pt x="11177" y="11466"/>
                    <a:pt x="11145" y="11454"/>
                  </a:cubicBezTo>
                  <a:cubicBezTo>
                    <a:pt x="11161" y="11450"/>
                    <a:pt x="11177" y="11442"/>
                    <a:pt x="11193" y="11438"/>
                  </a:cubicBezTo>
                  <a:cubicBezTo>
                    <a:pt x="11203" y="11485"/>
                    <a:pt x="11203" y="11536"/>
                    <a:pt x="11209" y="11591"/>
                  </a:cubicBezTo>
                  <a:close/>
                  <a:moveTo>
                    <a:pt x="11155" y="10888"/>
                  </a:moveTo>
                  <a:cubicBezTo>
                    <a:pt x="11161" y="11025"/>
                    <a:pt x="11171" y="11165"/>
                    <a:pt x="11182" y="11302"/>
                  </a:cubicBezTo>
                  <a:cubicBezTo>
                    <a:pt x="11155" y="11368"/>
                    <a:pt x="11065" y="11384"/>
                    <a:pt x="10958" y="11380"/>
                  </a:cubicBezTo>
                  <a:cubicBezTo>
                    <a:pt x="11027" y="11216"/>
                    <a:pt x="11097" y="11052"/>
                    <a:pt x="11155" y="10888"/>
                  </a:cubicBezTo>
                  <a:close/>
                  <a:moveTo>
                    <a:pt x="10931" y="11466"/>
                  </a:moveTo>
                  <a:cubicBezTo>
                    <a:pt x="10985" y="11470"/>
                    <a:pt x="11033" y="11470"/>
                    <a:pt x="11081" y="11466"/>
                  </a:cubicBezTo>
                  <a:cubicBezTo>
                    <a:pt x="11001" y="11540"/>
                    <a:pt x="11011" y="11626"/>
                    <a:pt x="11049" y="11708"/>
                  </a:cubicBezTo>
                  <a:cubicBezTo>
                    <a:pt x="11001" y="11653"/>
                    <a:pt x="10952" y="11599"/>
                    <a:pt x="10904" y="11544"/>
                  </a:cubicBezTo>
                  <a:cubicBezTo>
                    <a:pt x="10910" y="11517"/>
                    <a:pt x="10920" y="11493"/>
                    <a:pt x="10931" y="11466"/>
                  </a:cubicBezTo>
                  <a:close/>
                  <a:moveTo>
                    <a:pt x="10862" y="21083"/>
                  </a:moveTo>
                  <a:cubicBezTo>
                    <a:pt x="10899" y="21044"/>
                    <a:pt x="10926" y="21005"/>
                    <a:pt x="10958" y="20962"/>
                  </a:cubicBezTo>
                  <a:cubicBezTo>
                    <a:pt x="10969" y="20962"/>
                    <a:pt x="10979" y="20962"/>
                    <a:pt x="10990" y="20962"/>
                  </a:cubicBezTo>
                  <a:cubicBezTo>
                    <a:pt x="11049" y="20985"/>
                    <a:pt x="11118" y="20997"/>
                    <a:pt x="11203" y="21001"/>
                  </a:cubicBezTo>
                  <a:cubicBezTo>
                    <a:pt x="11219" y="21001"/>
                    <a:pt x="11235" y="21001"/>
                    <a:pt x="11257" y="21001"/>
                  </a:cubicBezTo>
                  <a:cubicBezTo>
                    <a:pt x="11257" y="21005"/>
                    <a:pt x="11262" y="21012"/>
                    <a:pt x="11267" y="21016"/>
                  </a:cubicBezTo>
                  <a:cubicBezTo>
                    <a:pt x="11129" y="21036"/>
                    <a:pt x="10995" y="21059"/>
                    <a:pt x="10862" y="21083"/>
                  </a:cubicBezTo>
                  <a:close/>
                  <a:moveTo>
                    <a:pt x="13931" y="13738"/>
                  </a:moveTo>
                  <a:cubicBezTo>
                    <a:pt x="13952" y="13719"/>
                    <a:pt x="13973" y="13699"/>
                    <a:pt x="13989" y="13672"/>
                  </a:cubicBezTo>
                  <a:cubicBezTo>
                    <a:pt x="13995" y="13664"/>
                    <a:pt x="14000" y="13652"/>
                    <a:pt x="14005" y="13644"/>
                  </a:cubicBezTo>
                  <a:cubicBezTo>
                    <a:pt x="14021" y="13668"/>
                    <a:pt x="14053" y="13687"/>
                    <a:pt x="14085" y="13695"/>
                  </a:cubicBezTo>
                  <a:cubicBezTo>
                    <a:pt x="14037" y="13742"/>
                    <a:pt x="13984" y="13785"/>
                    <a:pt x="13920" y="13824"/>
                  </a:cubicBezTo>
                  <a:cubicBezTo>
                    <a:pt x="13904" y="13836"/>
                    <a:pt x="13888" y="13844"/>
                    <a:pt x="13867" y="13851"/>
                  </a:cubicBezTo>
                  <a:cubicBezTo>
                    <a:pt x="13893" y="13816"/>
                    <a:pt x="13915" y="13777"/>
                    <a:pt x="13931" y="13738"/>
                  </a:cubicBezTo>
                  <a:close/>
                  <a:moveTo>
                    <a:pt x="14075" y="16436"/>
                  </a:moveTo>
                  <a:cubicBezTo>
                    <a:pt x="14016" y="16518"/>
                    <a:pt x="13947" y="16596"/>
                    <a:pt x="13883" y="16678"/>
                  </a:cubicBezTo>
                  <a:cubicBezTo>
                    <a:pt x="13872" y="16639"/>
                    <a:pt x="13856" y="16600"/>
                    <a:pt x="13835" y="16561"/>
                  </a:cubicBezTo>
                  <a:cubicBezTo>
                    <a:pt x="13925" y="16448"/>
                    <a:pt x="14021" y="16335"/>
                    <a:pt x="14134" y="16229"/>
                  </a:cubicBezTo>
                  <a:cubicBezTo>
                    <a:pt x="14150" y="16225"/>
                    <a:pt x="14166" y="16218"/>
                    <a:pt x="14187" y="16214"/>
                  </a:cubicBezTo>
                  <a:cubicBezTo>
                    <a:pt x="14208" y="16206"/>
                    <a:pt x="14235" y="16202"/>
                    <a:pt x="14256" y="16194"/>
                  </a:cubicBezTo>
                  <a:cubicBezTo>
                    <a:pt x="14187" y="16276"/>
                    <a:pt x="14134" y="16354"/>
                    <a:pt x="14075" y="16436"/>
                  </a:cubicBezTo>
                  <a:close/>
                  <a:moveTo>
                    <a:pt x="14310" y="15308"/>
                  </a:moveTo>
                  <a:cubicBezTo>
                    <a:pt x="14278" y="15296"/>
                    <a:pt x="14246" y="15284"/>
                    <a:pt x="14219" y="15269"/>
                  </a:cubicBezTo>
                  <a:cubicBezTo>
                    <a:pt x="14299" y="15257"/>
                    <a:pt x="14374" y="15249"/>
                    <a:pt x="14454" y="15238"/>
                  </a:cubicBezTo>
                  <a:cubicBezTo>
                    <a:pt x="14400" y="15261"/>
                    <a:pt x="14352" y="15284"/>
                    <a:pt x="14310" y="15308"/>
                  </a:cubicBezTo>
                  <a:close/>
                  <a:moveTo>
                    <a:pt x="15270" y="14839"/>
                  </a:moveTo>
                  <a:cubicBezTo>
                    <a:pt x="15094" y="14925"/>
                    <a:pt x="14918" y="15011"/>
                    <a:pt x="14737" y="15097"/>
                  </a:cubicBezTo>
                  <a:cubicBezTo>
                    <a:pt x="14507" y="15148"/>
                    <a:pt x="14278" y="15167"/>
                    <a:pt x="14043" y="15202"/>
                  </a:cubicBezTo>
                  <a:cubicBezTo>
                    <a:pt x="14000" y="15210"/>
                    <a:pt x="13979" y="15257"/>
                    <a:pt x="14016" y="15277"/>
                  </a:cubicBezTo>
                  <a:cubicBezTo>
                    <a:pt x="14075" y="15308"/>
                    <a:pt x="14134" y="15339"/>
                    <a:pt x="14192" y="15362"/>
                  </a:cubicBezTo>
                  <a:cubicBezTo>
                    <a:pt x="14118" y="15398"/>
                    <a:pt x="14043" y="15433"/>
                    <a:pt x="13968" y="15472"/>
                  </a:cubicBezTo>
                  <a:cubicBezTo>
                    <a:pt x="13936" y="15433"/>
                    <a:pt x="13835" y="15456"/>
                    <a:pt x="13861" y="15507"/>
                  </a:cubicBezTo>
                  <a:cubicBezTo>
                    <a:pt x="13861" y="15511"/>
                    <a:pt x="13867" y="15519"/>
                    <a:pt x="13872" y="15523"/>
                  </a:cubicBezTo>
                  <a:cubicBezTo>
                    <a:pt x="13792" y="15562"/>
                    <a:pt x="13717" y="15597"/>
                    <a:pt x="13637" y="15636"/>
                  </a:cubicBezTo>
                  <a:cubicBezTo>
                    <a:pt x="13594" y="15655"/>
                    <a:pt x="13552" y="15679"/>
                    <a:pt x="13509" y="15702"/>
                  </a:cubicBezTo>
                  <a:cubicBezTo>
                    <a:pt x="13482" y="15585"/>
                    <a:pt x="13445" y="15472"/>
                    <a:pt x="13413" y="15370"/>
                  </a:cubicBezTo>
                  <a:cubicBezTo>
                    <a:pt x="13397" y="15320"/>
                    <a:pt x="13381" y="15269"/>
                    <a:pt x="13365" y="15218"/>
                  </a:cubicBezTo>
                  <a:cubicBezTo>
                    <a:pt x="13344" y="15074"/>
                    <a:pt x="13322" y="14929"/>
                    <a:pt x="13296" y="14785"/>
                  </a:cubicBezTo>
                  <a:cubicBezTo>
                    <a:pt x="13402" y="14589"/>
                    <a:pt x="13562" y="14402"/>
                    <a:pt x="13669" y="14222"/>
                  </a:cubicBezTo>
                  <a:cubicBezTo>
                    <a:pt x="13717" y="14144"/>
                    <a:pt x="13755" y="14066"/>
                    <a:pt x="13803" y="13988"/>
                  </a:cubicBezTo>
                  <a:cubicBezTo>
                    <a:pt x="13973" y="13910"/>
                    <a:pt x="14123" y="13812"/>
                    <a:pt x="14246" y="13687"/>
                  </a:cubicBezTo>
                  <a:cubicBezTo>
                    <a:pt x="14262" y="13680"/>
                    <a:pt x="14278" y="13668"/>
                    <a:pt x="14294" y="13648"/>
                  </a:cubicBezTo>
                  <a:cubicBezTo>
                    <a:pt x="14304" y="13637"/>
                    <a:pt x="14310" y="13625"/>
                    <a:pt x="14320" y="13609"/>
                  </a:cubicBezTo>
                  <a:cubicBezTo>
                    <a:pt x="14347" y="13582"/>
                    <a:pt x="14368" y="13551"/>
                    <a:pt x="14390" y="13520"/>
                  </a:cubicBezTo>
                  <a:cubicBezTo>
                    <a:pt x="14416" y="13484"/>
                    <a:pt x="14438" y="13449"/>
                    <a:pt x="14459" y="13414"/>
                  </a:cubicBezTo>
                  <a:cubicBezTo>
                    <a:pt x="14833" y="13129"/>
                    <a:pt x="15030" y="12731"/>
                    <a:pt x="15254" y="12379"/>
                  </a:cubicBezTo>
                  <a:cubicBezTo>
                    <a:pt x="15324" y="12274"/>
                    <a:pt x="15180" y="12149"/>
                    <a:pt x="15030" y="12212"/>
                  </a:cubicBezTo>
                  <a:cubicBezTo>
                    <a:pt x="15030" y="12208"/>
                    <a:pt x="15025" y="12200"/>
                    <a:pt x="15025" y="12196"/>
                  </a:cubicBezTo>
                  <a:cubicBezTo>
                    <a:pt x="15222" y="11962"/>
                    <a:pt x="15414" y="11723"/>
                    <a:pt x="15601" y="11481"/>
                  </a:cubicBezTo>
                  <a:cubicBezTo>
                    <a:pt x="15607" y="11481"/>
                    <a:pt x="15617" y="11481"/>
                    <a:pt x="15623" y="11481"/>
                  </a:cubicBezTo>
                  <a:cubicBezTo>
                    <a:pt x="15617" y="11485"/>
                    <a:pt x="15628" y="11497"/>
                    <a:pt x="15633" y="11493"/>
                  </a:cubicBezTo>
                  <a:cubicBezTo>
                    <a:pt x="15639" y="11489"/>
                    <a:pt x="15649" y="11485"/>
                    <a:pt x="15655" y="11481"/>
                  </a:cubicBezTo>
                  <a:cubicBezTo>
                    <a:pt x="15719" y="11481"/>
                    <a:pt x="15777" y="11474"/>
                    <a:pt x="15831" y="11462"/>
                  </a:cubicBezTo>
                  <a:cubicBezTo>
                    <a:pt x="15799" y="11505"/>
                    <a:pt x="15772" y="11544"/>
                    <a:pt x="15756" y="11587"/>
                  </a:cubicBezTo>
                  <a:cubicBezTo>
                    <a:pt x="15623" y="11895"/>
                    <a:pt x="16060" y="12196"/>
                    <a:pt x="16407" y="12372"/>
                  </a:cubicBezTo>
                  <a:cubicBezTo>
                    <a:pt x="16247" y="12629"/>
                    <a:pt x="15873" y="12813"/>
                    <a:pt x="15831" y="13106"/>
                  </a:cubicBezTo>
                  <a:cubicBezTo>
                    <a:pt x="15804" y="13270"/>
                    <a:pt x="15895" y="13399"/>
                    <a:pt x="15980" y="13547"/>
                  </a:cubicBezTo>
                  <a:cubicBezTo>
                    <a:pt x="16018" y="13613"/>
                    <a:pt x="16188" y="13855"/>
                    <a:pt x="16258" y="14027"/>
                  </a:cubicBezTo>
                  <a:cubicBezTo>
                    <a:pt x="16236" y="14043"/>
                    <a:pt x="16220" y="14054"/>
                    <a:pt x="16199" y="14066"/>
                  </a:cubicBezTo>
                  <a:cubicBezTo>
                    <a:pt x="16151" y="14023"/>
                    <a:pt x="16034" y="14043"/>
                    <a:pt x="16028" y="14101"/>
                  </a:cubicBezTo>
                  <a:cubicBezTo>
                    <a:pt x="16028" y="14109"/>
                    <a:pt x="16023" y="14113"/>
                    <a:pt x="16023" y="14121"/>
                  </a:cubicBezTo>
                  <a:cubicBezTo>
                    <a:pt x="16023" y="14121"/>
                    <a:pt x="16018" y="14125"/>
                    <a:pt x="16012" y="14125"/>
                  </a:cubicBezTo>
                  <a:cubicBezTo>
                    <a:pt x="16002" y="14133"/>
                    <a:pt x="15986" y="14136"/>
                    <a:pt x="15975" y="14140"/>
                  </a:cubicBezTo>
                  <a:cubicBezTo>
                    <a:pt x="15953" y="14148"/>
                    <a:pt x="15959" y="14176"/>
                    <a:pt x="15980" y="14179"/>
                  </a:cubicBezTo>
                  <a:cubicBezTo>
                    <a:pt x="16002" y="14179"/>
                    <a:pt x="16018" y="14183"/>
                    <a:pt x="16034" y="14179"/>
                  </a:cubicBezTo>
                  <a:cubicBezTo>
                    <a:pt x="16034" y="14179"/>
                    <a:pt x="16034" y="14179"/>
                    <a:pt x="16034" y="14183"/>
                  </a:cubicBezTo>
                  <a:cubicBezTo>
                    <a:pt x="16012" y="14199"/>
                    <a:pt x="15986" y="14218"/>
                    <a:pt x="15964" y="14234"/>
                  </a:cubicBezTo>
                  <a:cubicBezTo>
                    <a:pt x="15943" y="14254"/>
                    <a:pt x="15975" y="14277"/>
                    <a:pt x="16002" y="14261"/>
                  </a:cubicBezTo>
                  <a:cubicBezTo>
                    <a:pt x="16028" y="14246"/>
                    <a:pt x="16050" y="14230"/>
                    <a:pt x="16076" y="14211"/>
                  </a:cubicBezTo>
                  <a:cubicBezTo>
                    <a:pt x="16103" y="14218"/>
                    <a:pt x="16135" y="14215"/>
                    <a:pt x="16162" y="14199"/>
                  </a:cubicBezTo>
                  <a:cubicBezTo>
                    <a:pt x="16194" y="14176"/>
                    <a:pt x="16204" y="14152"/>
                    <a:pt x="16210" y="14121"/>
                  </a:cubicBezTo>
                  <a:cubicBezTo>
                    <a:pt x="16231" y="14109"/>
                    <a:pt x="16252" y="14094"/>
                    <a:pt x="16268" y="14078"/>
                  </a:cubicBezTo>
                  <a:cubicBezTo>
                    <a:pt x="16274" y="14101"/>
                    <a:pt x="16279" y="14121"/>
                    <a:pt x="16279" y="14136"/>
                  </a:cubicBezTo>
                  <a:cubicBezTo>
                    <a:pt x="15975" y="14363"/>
                    <a:pt x="15671" y="14589"/>
                    <a:pt x="15345" y="14800"/>
                  </a:cubicBezTo>
                  <a:cubicBezTo>
                    <a:pt x="15318" y="14816"/>
                    <a:pt x="15297" y="14828"/>
                    <a:pt x="15270" y="14839"/>
                  </a:cubicBezTo>
                  <a:close/>
                  <a:moveTo>
                    <a:pt x="15591" y="15894"/>
                  </a:moveTo>
                  <a:cubicBezTo>
                    <a:pt x="15591" y="15894"/>
                    <a:pt x="15596" y="15894"/>
                    <a:pt x="15596" y="15894"/>
                  </a:cubicBezTo>
                  <a:cubicBezTo>
                    <a:pt x="15756" y="15878"/>
                    <a:pt x="15916" y="15870"/>
                    <a:pt x="16071" y="15866"/>
                  </a:cubicBezTo>
                  <a:cubicBezTo>
                    <a:pt x="16183" y="15897"/>
                    <a:pt x="16300" y="15929"/>
                    <a:pt x="16418" y="15952"/>
                  </a:cubicBezTo>
                  <a:cubicBezTo>
                    <a:pt x="16140" y="15940"/>
                    <a:pt x="15863" y="15921"/>
                    <a:pt x="15591" y="15894"/>
                  </a:cubicBezTo>
                  <a:close/>
                  <a:moveTo>
                    <a:pt x="17395" y="15382"/>
                  </a:moveTo>
                  <a:cubicBezTo>
                    <a:pt x="17395" y="15382"/>
                    <a:pt x="17389" y="15382"/>
                    <a:pt x="17389" y="15382"/>
                  </a:cubicBezTo>
                  <a:cubicBezTo>
                    <a:pt x="17651" y="15183"/>
                    <a:pt x="17928" y="14988"/>
                    <a:pt x="18222" y="14808"/>
                  </a:cubicBezTo>
                  <a:cubicBezTo>
                    <a:pt x="18233" y="14800"/>
                    <a:pt x="18243" y="14792"/>
                    <a:pt x="18254" y="14789"/>
                  </a:cubicBezTo>
                  <a:cubicBezTo>
                    <a:pt x="18104" y="14921"/>
                    <a:pt x="17960" y="15054"/>
                    <a:pt x="17800" y="15179"/>
                  </a:cubicBezTo>
                  <a:cubicBezTo>
                    <a:pt x="17710" y="15226"/>
                    <a:pt x="17544" y="15300"/>
                    <a:pt x="17395" y="15382"/>
                  </a:cubicBezTo>
                  <a:close/>
                  <a:moveTo>
                    <a:pt x="18051" y="16214"/>
                  </a:moveTo>
                  <a:cubicBezTo>
                    <a:pt x="18217" y="16241"/>
                    <a:pt x="18366" y="16284"/>
                    <a:pt x="18478" y="16358"/>
                  </a:cubicBezTo>
                  <a:cubicBezTo>
                    <a:pt x="18339" y="16343"/>
                    <a:pt x="18195" y="16288"/>
                    <a:pt x="18051" y="16214"/>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grpSp>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rot="20997062">
            <a:off x="1855811" y="2324823"/>
            <a:ext cx="4369018" cy="2247761"/>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rot="20997062">
            <a:off x="2101033" y="4542498"/>
            <a:ext cx="4415349" cy="883848"/>
          </a:xfrm>
          <a:no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‹Nº›</a:t>
            </a:fld>
            <a:endParaRPr lang="en-US"/>
          </a:p>
        </p:txBody>
      </p:sp>
      <p:sp>
        <p:nvSpPr>
          <p:cNvPr id="41" name="Freeform 40">
            <a:extLst>
              <a:ext uri="{FF2B5EF4-FFF2-40B4-BE49-F238E27FC236}">
                <a16:creationId xmlns:a16="http://schemas.microsoft.com/office/drawing/2014/main" id="{C9BBCF99-9299-6740-9D73-32A3419E9A60}"/>
              </a:ext>
            </a:extLst>
          </p:cNvPr>
          <p:cNvSpPr>
            <a:spLocks noGrp="1"/>
          </p:cNvSpPr>
          <p:nvPr>
            <p:ph type="pic" sz="quarter" idx="17"/>
          </p:nvPr>
        </p:nvSpPr>
        <p:spPr>
          <a:xfrm>
            <a:off x="6173440" y="614785"/>
            <a:ext cx="3795352" cy="2460282"/>
          </a:xfrm>
          <a:custGeom>
            <a:avLst/>
            <a:gdLst>
              <a:gd name="connsiteX0" fmla="*/ 2050502 w 3795352"/>
              <a:gd name="connsiteY0" fmla="*/ 1209848 h 2460282"/>
              <a:gd name="connsiteX1" fmla="*/ 2008562 w 3795352"/>
              <a:gd name="connsiteY1" fmla="*/ 1248626 h 2460282"/>
              <a:gd name="connsiteX2" fmla="*/ 2031453 w 3795352"/>
              <a:gd name="connsiteY2" fmla="*/ 1264206 h 2460282"/>
              <a:gd name="connsiteX3" fmla="*/ 2050502 w 3795352"/>
              <a:gd name="connsiteY3" fmla="*/ 1209848 h 2460282"/>
              <a:gd name="connsiteX4" fmla="*/ 1908372 w 3795352"/>
              <a:gd name="connsiteY4" fmla="*/ 1179604 h 2460282"/>
              <a:gd name="connsiteX5" fmla="*/ 1920697 w 3795352"/>
              <a:gd name="connsiteY5" fmla="*/ 1236882 h 2460282"/>
              <a:gd name="connsiteX6" fmla="*/ 1964718 w 3795352"/>
              <a:gd name="connsiteY6" fmla="*/ 1219209 h 2460282"/>
              <a:gd name="connsiteX7" fmla="*/ 1908372 w 3795352"/>
              <a:gd name="connsiteY7" fmla="*/ 1179604 h 2460282"/>
              <a:gd name="connsiteX8" fmla="*/ 1197156 w 3795352"/>
              <a:gd name="connsiteY8" fmla="*/ 722 h 2460282"/>
              <a:gd name="connsiteX9" fmla="*/ 1218836 w 3795352"/>
              <a:gd name="connsiteY9" fmla="*/ 66269 h 2460282"/>
              <a:gd name="connsiteX10" fmla="*/ 1182564 w 3795352"/>
              <a:gd name="connsiteY10" fmla="*/ 371596 h 2460282"/>
              <a:gd name="connsiteX11" fmla="*/ 1283634 w 3795352"/>
              <a:gd name="connsiteY11" fmla="*/ 639832 h 2460282"/>
              <a:gd name="connsiteX12" fmla="*/ 1470633 w 3795352"/>
              <a:gd name="connsiteY12" fmla="*/ 866909 h 2460282"/>
              <a:gd name="connsiteX13" fmla="*/ 1588960 w 3795352"/>
              <a:gd name="connsiteY13" fmla="*/ 966669 h 2460282"/>
              <a:gd name="connsiteX14" fmla="*/ 1722430 w 3795352"/>
              <a:gd name="connsiteY14" fmla="*/ 1027363 h 2460282"/>
              <a:gd name="connsiteX15" fmla="*/ 1848328 w 3795352"/>
              <a:gd name="connsiteY15" fmla="*/ 962832 h 2460282"/>
              <a:gd name="connsiteX16" fmla="*/ 1936016 w 3795352"/>
              <a:gd name="connsiteY16" fmla="*/ 921673 h 2460282"/>
              <a:gd name="connsiteX17" fmla="*/ 2153477 w 3795352"/>
              <a:gd name="connsiteY17" fmla="*/ 978529 h 2460282"/>
              <a:gd name="connsiteX18" fmla="*/ 2197321 w 3795352"/>
              <a:gd name="connsiteY18" fmla="*/ 1086079 h 2460282"/>
              <a:gd name="connsiteX19" fmla="*/ 2321283 w 3795352"/>
              <a:gd name="connsiteY19" fmla="*/ 1183979 h 2460282"/>
              <a:gd name="connsiteX20" fmla="*/ 2613226 w 3795352"/>
              <a:gd name="connsiteY20" fmla="*/ 1133169 h 2460282"/>
              <a:gd name="connsiteX21" fmla="*/ 2788603 w 3795352"/>
              <a:gd name="connsiteY21" fmla="*/ 1062593 h 2460282"/>
              <a:gd name="connsiteX22" fmla="*/ 3055719 w 3795352"/>
              <a:gd name="connsiteY22" fmla="*/ 855166 h 2460282"/>
              <a:gd name="connsiteX23" fmla="*/ 3143407 w 3795352"/>
              <a:gd name="connsiteY23" fmla="*/ 737732 h 2460282"/>
              <a:gd name="connsiteX24" fmla="*/ 3196760 w 3795352"/>
              <a:gd name="connsiteY24" fmla="*/ 532166 h 2460282"/>
              <a:gd name="connsiteX25" fmla="*/ 3193062 w 3795352"/>
              <a:gd name="connsiteY25" fmla="*/ 371596 h 2460282"/>
              <a:gd name="connsiteX26" fmla="*/ 3332166 w 3795352"/>
              <a:gd name="connsiteY26" fmla="*/ 498912 h 2460282"/>
              <a:gd name="connsiteX27" fmla="*/ 3429540 w 3795352"/>
              <a:gd name="connsiteY27" fmla="*/ 616346 h 2460282"/>
              <a:gd name="connsiteX28" fmla="*/ 3523039 w 3795352"/>
              <a:gd name="connsiteY28" fmla="*/ 759242 h 2460282"/>
              <a:gd name="connsiteX29" fmla="*/ 3626047 w 3795352"/>
              <a:gd name="connsiteY29" fmla="*/ 972599 h 2460282"/>
              <a:gd name="connsiteX30" fmla="*/ 3694718 w 3795352"/>
              <a:gd name="connsiteY30" fmla="*/ 1140959 h 2460282"/>
              <a:gd name="connsiteX31" fmla="*/ 3750008 w 3795352"/>
              <a:gd name="connsiteY31" fmla="*/ 1342572 h 2460282"/>
              <a:gd name="connsiteX32" fmla="*/ 3793852 w 3795352"/>
              <a:gd name="connsiteY32" fmla="*/ 1624412 h 2460282"/>
              <a:gd name="connsiteX33" fmla="*/ 3671828 w 3795352"/>
              <a:gd name="connsiteY33" fmla="*/ 1544186 h 2460282"/>
              <a:gd name="connsiteX34" fmla="*/ 3523039 w 3795352"/>
              <a:gd name="connsiteY34" fmla="*/ 1461982 h 2460282"/>
              <a:gd name="connsiteX35" fmla="*/ 3217714 w 3795352"/>
              <a:gd name="connsiteY35" fmla="*/ 1432566 h 2460282"/>
              <a:gd name="connsiteX36" fmla="*/ 3067164 w 3795352"/>
              <a:gd name="connsiteY36" fmla="*/ 1538256 h 2460282"/>
              <a:gd name="connsiteX37" fmla="*/ 3038463 w 3795352"/>
              <a:gd name="connsiteY37" fmla="*/ 1781029 h 2460282"/>
              <a:gd name="connsiteX38" fmla="*/ 2904993 w 3795352"/>
              <a:gd name="connsiteY38" fmla="*/ 1679292 h 2460282"/>
              <a:gd name="connsiteX39" fmla="*/ 2727679 w 3795352"/>
              <a:gd name="connsiteY39" fmla="*/ 1602902 h 2460282"/>
              <a:gd name="connsiteX40" fmla="*/ 2521664 w 3795352"/>
              <a:gd name="connsiteY40" fmla="*/ 1620576 h 2460282"/>
              <a:gd name="connsiteX41" fmla="*/ 2424290 w 3795352"/>
              <a:gd name="connsiteY41" fmla="*/ 1712546 h 2460282"/>
              <a:gd name="connsiteX42" fmla="*/ 2386257 w 3795352"/>
              <a:gd name="connsiteY42" fmla="*/ 1984619 h 2460282"/>
              <a:gd name="connsiteX43" fmla="*/ 2147666 w 3795352"/>
              <a:gd name="connsiteY43" fmla="*/ 1857419 h 2460282"/>
              <a:gd name="connsiteX44" fmla="*/ 1863471 w 3795352"/>
              <a:gd name="connsiteY44" fmla="*/ 2059032 h 2460282"/>
              <a:gd name="connsiteX45" fmla="*/ 1724366 w 3795352"/>
              <a:gd name="connsiteY45" fmla="*/ 2270412 h 2460282"/>
              <a:gd name="connsiteX46" fmla="*/ 1640376 w 3795352"/>
              <a:gd name="connsiteY46" fmla="*/ 2448539 h 2460282"/>
              <a:gd name="connsiteX47" fmla="*/ 1638439 w 3795352"/>
              <a:gd name="connsiteY47" fmla="*/ 2460282 h 2460282"/>
              <a:gd name="connsiteX48" fmla="*/ 1634565 w 3795352"/>
              <a:gd name="connsiteY48" fmla="*/ 2448539 h 2460282"/>
              <a:gd name="connsiteX49" fmla="*/ 1659392 w 3795352"/>
              <a:gd name="connsiteY49" fmla="*/ 1918112 h 2460282"/>
              <a:gd name="connsiteX50" fmla="*/ 1516414 w 3795352"/>
              <a:gd name="connsiteY50" fmla="*/ 1602902 h 2460282"/>
              <a:gd name="connsiteX51" fmla="*/ 1342798 w 3795352"/>
              <a:gd name="connsiteY51" fmla="*/ 1532442 h 2460282"/>
              <a:gd name="connsiteX52" fmla="*/ 1180627 w 3795352"/>
              <a:gd name="connsiteY52" fmla="*/ 1614646 h 2460282"/>
              <a:gd name="connsiteX53" fmla="*/ 1136782 w 3795352"/>
              <a:gd name="connsiteY53" fmla="*/ 1579416 h 2460282"/>
              <a:gd name="connsiteX54" fmla="*/ 1094875 w 3795352"/>
              <a:gd name="connsiteY54" fmla="*/ 1324899 h 2460282"/>
              <a:gd name="connsiteX55" fmla="*/ 938515 w 3795352"/>
              <a:gd name="connsiteY55" fmla="*/ 1223162 h 2460282"/>
              <a:gd name="connsiteX56" fmla="*/ 686718 w 3795352"/>
              <a:gd name="connsiteY56" fmla="*/ 1264206 h 2460282"/>
              <a:gd name="connsiteX57" fmla="*/ 537929 w 3795352"/>
              <a:gd name="connsiteY57" fmla="*/ 1324899 h 2460282"/>
              <a:gd name="connsiteX58" fmla="*/ 616109 w 3795352"/>
              <a:gd name="connsiteY58" fmla="*/ 1168399 h 2460282"/>
              <a:gd name="connsiteX59" fmla="*/ 656080 w 3795352"/>
              <a:gd name="connsiteY59" fmla="*/ 888419 h 2460282"/>
              <a:gd name="connsiteX60" fmla="*/ 505530 w 3795352"/>
              <a:gd name="connsiteY60" fmla="*/ 710293 h 2460282"/>
              <a:gd name="connsiteX61" fmla="*/ 211650 w 3795352"/>
              <a:gd name="connsiteY61" fmla="*/ 677039 h 2460282"/>
              <a:gd name="connsiteX62" fmla="*/ 0 w 3795352"/>
              <a:gd name="connsiteY62" fmla="*/ 735756 h 2460282"/>
              <a:gd name="connsiteX63" fmla="*/ 118327 w 3795352"/>
              <a:gd name="connsiteY63" fmla="*/ 592859 h 2460282"/>
              <a:gd name="connsiteX64" fmla="*/ 221335 w 3795352"/>
              <a:gd name="connsiteY64" fmla="*/ 494959 h 2460282"/>
              <a:gd name="connsiteX65" fmla="*/ 366250 w 3795352"/>
              <a:gd name="connsiteY65" fmla="*/ 365783 h 2460282"/>
              <a:gd name="connsiteX66" fmla="*/ 492148 w 3795352"/>
              <a:gd name="connsiteY66" fmla="*/ 271836 h 2460282"/>
              <a:gd name="connsiteX67" fmla="*/ 675273 w 3795352"/>
              <a:gd name="connsiteY67" fmla="*/ 166146 h 2460282"/>
              <a:gd name="connsiteX68" fmla="*/ 846952 w 3795352"/>
              <a:gd name="connsiteY68" fmla="*/ 89756 h 2460282"/>
              <a:gd name="connsiteX69" fmla="*/ 1073921 w 3795352"/>
              <a:gd name="connsiteY69" fmla="*/ 23249 h 2460282"/>
              <a:gd name="connsiteX70" fmla="*/ 1197156 w 3795352"/>
              <a:gd name="connsiteY70" fmla="*/ 722 h 246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795352" h="2460282">
                <a:moveTo>
                  <a:pt x="2050502" y="1209848"/>
                </a:moveTo>
                <a:cubicBezTo>
                  <a:pt x="2032969" y="1206387"/>
                  <a:pt x="2012854" y="1214834"/>
                  <a:pt x="2008562" y="1248626"/>
                </a:cubicBezTo>
                <a:cubicBezTo>
                  <a:pt x="2012260" y="1252463"/>
                  <a:pt x="2020007" y="1268159"/>
                  <a:pt x="2031453" y="1264206"/>
                </a:cubicBezTo>
                <a:cubicBezTo>
                  <a:pt x="2101775" y="1254468"/>
                  <a:pt x="2079724" y="1215617"/>
                  <a:pt x="2050502" y="1209848"/>
                </a:cubicBezTo>
                <a:close/>
                <a:moveTo>
                  <a:pt x="1908372" y="1179604"/>
                </a:moveTo>
                <a:cubicBezTo>
                  <a:pt x="1893581" y="1179619"/>
                  <a:pt x="1890235" y="1195781"/>
                  <a:pt x="1920697" y="1236882"/>
                </a:cubicBezTo>
                <a:cubicBezTo>
                  <a:pt x="1936016" y="1242696"/>
                  <a:pt x="1981798" y="1254439"/>
                  <a:pt x="1964718" y="1219209"/>
                </a:cubicBezTo>
                <a:cubicBezTo>
                  <a:pt x="1949399" y="1195722"/>
                  <a:pt x="1923163" y="1179590"/>
                  <a:pt x="1908372" y="1179604"/>
                </a:cubicBezTo>
                <a:close/>
                <a:moveTo>
                  <a:pt x="1197156" y="722"/>
                </a:moveTo>
                <a:cubicBezTo>
                  <a:pt x="1236004" y="-3202"/>
                  <a:pt x="1257927" y="7553"/>
                  <a:pt x="1218836" y="66269"/>
                </a:cubicBezTo>
                <a:cubicBezTo>
                  <a:pt x="1180627" y="158239"/>
                  <a:pt x="1154038" y="269859"/>
                  <a:pt x="1182564" y="371596"/>
                </a:cubicBezTo>
                <a:cubicBezTo>
                  <a:pt x="1192072" y="469496"/>
                  <a:pt x="1241727" y="557629"/>
                  <a:pt x="1283634" y="639832"/>
                </a:cubicBezTo>
                <a:cubicBezTo>
                  <a:pt x="1337163" y="722036"/>
                  <a:pt x="1405835" y="800286"/>
                  <a:pt x="1470633" y="866909"/>
                </a:cubicBezTo>
                <a:cubicBezTo>
                  <a:pt x="1506906" y="898186"/>
                  <a:pt x="1546876" y="935392"/>
                  <a:pt x="1588960" y="966669"/>
                </a:cubicBezTo>
                <a:cubicBezTo>
                  <a:pt x="1642312" y="1000039"/>
                  <a:pt x="1665203" y="1003876"/>
                  <a:pt x="1722430" y="1027363"/>
                </a:cubicBezTo>
                <a:cubicBezTo>
                  <a:pt x="1815929" y="1060732"/>
                  <a:pt x="1848328" y="1009806"/>
                  <a:pt x="1848328" y="962832"/>
                </a:cubicBezTo>
                <a:cubicBezTo>
                  <a:pt x="1934080" y="702502"/>
                  <a:pt x="1926508" y="847376"/>
                  <a:pt x="1936016" y="921673"/>
                </a:cubicBezTo>
                <a:cubicBezTo>
                  <a:pt x="1943588" y="1015619"/>
                  <a:pt x="2105759" y="1048989"/>
                  <a:pt x="2153477" y="978529"/>
                </a:cubicBezTo>
                <a:cubicBezTo>
                  <a:pt x="2239229" y="862956"/>
                  <a:pt x="2233594" y="970622"/>
                  <a:pt x="2197321" y="1086079"/>
                </a:cubicBezTo>
                <a:cubicBezTo>
                  <a:pt x="2143969" y="1199676"/>
                  <a:pt x="2233594" y="1209442"/>
                  <a:pt x="2321283" y="1183979"/>
                </a:cubicBezTo>
                <a:cubicBezTo>
                  <a:pt x="2422354" y="1182003"/>
                  <a:pt x="2519726" y="1154679"/>
                  <a:pt x="2613226" y="1133169"/>
                </a:cubicBezTo>
                <a:cubicBezTo>
                  <a:pt x="2674150" y="1113519"/>
                  <a:pt x="2733314" y="1092009"/>
                  <a:pt x="2788603" y="1062593"/>
                </a:cubicBezTo>
                <a:cubicBezTo>
                  <a:pt x="2889674" y="1009806"/>
                  <a:pt x="2981236" y="941322"/>
                  <a:pt x="3055719" y="855166"/>
                </a:cubicBezTo>
                <a:cubicBezTo>
                  <a:pt x="3090054" y="817959"/>
                  <a:pt x="3114882" y="780753"/>
                  <a:pt x="3143407" y="737732"/>
                </a:cubicBezTo>
                <a:cubicBezTo>
                  <a:pt x="3181617" y="677039"/>
                  <a:pt x="3183554" y="600649"/>
                  <a:pt x="3196760" y="532166"/>
                </a:cubicBezTo>
                <a:cubicBezTo>
                  <a:pt x="3204508" y="492983"/>
                  <a:pt x="3145344" y="336366"/>
                  <a:pt x="3193062" y="371596"/>
                </a:cubicBezTo>
                <a:cubicBezTo>
                  <a:pt x="3244478" y="404966"/>
                  <a:pt x="3288322" y="453916"/>
                  <a:pt x="3332166" y="498912"/>
                </a:cubicBezTo>
                <a:cubicBezTo>
                  <a:pt x="3370376" y="536119"/>
                  <a:pt x="3397141" y="577163"/>
                  <a:pt x="3429540" y="616346"/>
                </a:cubicBezTo>
                <a:cubicBezTo>
                  <a:pt x="3460002" y="661343"/>
                  <a:pt x="3494338" y="718083"/>
                  <a:pt x="3523039" y="759242"/>
                </a:cubicBezTo>
                <a:cubicBezTo>
                  <a:pt x="3557375" y="829702"/>
                  <a:pt x="3591711" y="900162"/>
                  <a:pt x="3626047" y="972599"/>
                </a:cubicBezTo>
                <a:cubicBezTo>
                  <a:pt x="3648937" y="1027363"/>
                  <a:pt x="3666017" y="1086079"/>
                  <a:pt x="3694718" y="1140959"/>
                </a:cubicBezTo>
                <a:cubicBezTo>
                  <a:pt x="3707924" y="1209442"/>
                  <a:pt x="3734689" y="1274089"/>
                  <a:pt x="3750008" y="1342572"/>
                </a:cubicBezTo>
                <a:cubicBezTo>
                  <a:pt x="3765151" y="1436519"/>
                  <a:pt x="3803361" y="1528489"/>
                  <a:pt x="3793852" y="1624412"/>
                </a:cubicBezTo>
                <a:cubicBezTo>
                  <a:pt x="3751945" y="1597089"/>
                  <a:pt x="3715672" y="1575463"/>
                  <a:pt x="3671828" y="1544186"/>
                </a:cubicBezTo>
                <a:cubicBezTo>
                  <a:pt x="3626047" y="1516746"/>
                  <a:pt x="3576392" y="1475702"/>
                  <a:pt x="3523039" y="1461982"/>
                </a:cubicBezTo>
                <a:cubicBezTo>
                  <a:pt x="3425666" y="1434542"/>
                  <a:pt x="3322658" y="1411056"/>
                  <a:pt x="3217714" y="1432566"/>
                </a:cubicBezTo>
                <a:cubicBezTo>
                  <a:pt x="3166298" y="1461982"/>
                  <a:pt x="3090054" y="1473726"/>
                  <a:pt x="3067164" y="1538256"/>
                </a:cubicBezTo>
                <a:cubicBezTo>
                  <a:pt x="3004127" y="1591159"/>
                  <a:pt x="3097626" y="1804516"/>
                  <a:pt x="3038463" y="1781029"/>
                </a:cubicBezTo>
                <a:cubicBezTo>
                  <a:pt x="2990744" y="1743822"/>
                  <a:pt x="2954648" y="1708592"/>
                  <a:pt x="2904993" y="1679292"/>
                </a:cubicBezTo>
                <a:cubicBezTo>
                  <a:pt x="2847766" y="1642086"/>
                  <a:pt x="2790540" y="1620576"/>
                  <a:pt x="2727679" y="1602902"/>
                </a:cubicBezTo>
                <a:cubicBezTo>
                  <a:pt x="2657070" y="1581392"/>
                  <a:pt x="2586462" y="1591159"/>
                  <a:pt x="2521664" y="1620576"/>
                </a:cubicBezTo>
                <a:cubicBezTo>
                  <a:pt x="2494899" y="1645923"/>
                  <a:pt x="2433799" y="1663596"/>
                  <a:pt x="2424290" y="1712546"/>
                </a:cubicBezTo>
                <a:cubicBezTo>
                  <a:pt x="2367064" y="1790796"/>
                  <a:pt x="2391891" y="1896486"/>
                  <a:pt x="2386257" y="1984619"/>
                </a:cubicBezTo>
                <a:cubicBezTo>
                  <a:pt x="2323220" y="1918112"/>
                  <a:pt x="2245039" y="1841722"/>
                  <a:pt x="2147666" y="1857419"/>
                </a:cubicBezTo>
                <a:cubicBezTo>
                  <a:pt x="2039024" y="1896486"/>
                  <a:pt x="1934080" y="1965085"/>
                  <a:pt x="1863471" y="2059032"/>
                </a:cubicBezTo>
                <a:cubicBezTo>
                  <a:pt x="1810118" y="2115772"/>
                  <a:pt x="1760463" y="2195999"/>
                  <a:pt x="1724366" y="2270412"/>
                </a:cubicBezTo>
                <a:cubicBezTo>
                  <a:pt x="1693728" y="2323315"/>
                  <a:pt x="1665203" y="2395636"/>
                  <a:pt x="1640376" y="2448539"/>
                </a:cubicBezTo>
                <a:lnTo>
                  <a:pt x="1638439" y="2460282"/>
                </a:lnTo>
                <a:lnTo>
                  <a:pt x="1634565" y="2448539"/>
                </a:lnTo>
                <a:cubicBezTo>
                  <a:pt x="1665203" y="2276226"/>
                  <a:pt x="1695665" y="2094262"/>
                  <a:pt x="1659392" y="1918112"/>
                </a:cubicBezTo>
                <a:cubicBezTo>
                  <a:pt x="1636502" y="1806492"/>
                  <a:pt x="1607977" y="1683129"/>
                  <a:pt x="1516414" y="1602902"/>
                </a:cubicBezTo>
                <a:cubicBezTo>
                  <a:pt x="1476268" y="1549999"/>
                  <a:pt x="1403898" y="1522676"/>
                  <a:pt x="1342798" y="1532442"/>
                </a:cubicBezTo>
                <a:cubicBezTo>
                  <a:pt x="1281698" y="1542209"/>
                  <a:pt x="1224471" y="1565696"/>
                  <a:pt x="1180627" y="1614646"/>
                </a:cubicBezTo>
                <a:cubicBezTo>
                  <a:pt x="1119703" y="1691036"/>
                  <a:pt x="1108257" y="1675339"/>
                  <a:pt x="1136782" y="1579416"/>
                </a:cubicBezTo>
                <a:cubicBezTo>
                  <a:pt x="1165484" y="1495236"/>
                  <a:pt x="1133085" y="1397336"/>
                  <a:pt x="1094875" y="1324899"/>
                </a:cubicBezTo>
                <a:cubicBezTo>
                  <a:pt x="1054728" y="1270136"/>
                  <a:pt x="1003313" y="1234906"/>
                  <a:pt x="938515" y="1223162"/>
                </a:cubicBezTo>
                <a:cubicBezTo>
                  <a:pt x="850650" y="1205489"/>
                  <a:pt x="761025" y="1230952"/>
                  <a:pt x="686718" y="1264206"/>
                </a:cubicBezTo>
                <a:cubicBezTo>
                  <a:pt x="637063" y="1270136"/>
                  <a:pt x="570328" y="1326876"/>
                  <a:pt x="537929" y="1324899"/>
                </a:cubicBezTo>
                <a:cubicBezTo>
                  <a:pt x="562757" y="1274089"/>
                  <a:pt x="585647" y="1217233"/>
                  <a:pt x="616109" y="1168399"/>
                </a:cubicBezTo>
                <a:cubicBezTo>
                  <a:pt x="639000" y="1078289"/>
                  <a:pt x="688655" y="986319"/>
                  <a:pt x="656080" y="888419"/>
                </a:cubicBezTo>
                <a:cubicBezTo>
                  <a:pt x="648508" y="806216"/>
                  <a:pt x="581774" y="731803"/>
                  <a:pt x="505530" y="710293"/>
                </a:cubicBezTo>
                <a:cubicBezTo>
                  <a:pt x="415729" y="655529"/>
                  <a:pt x="310960" y="669133"/>
                  <a:pt x="211650" y="677039"/>
                </a:cubicBezTo>
                <a:cubicBezTo>
                  <a:pt x="146852" y="688782"/>
                  <a:pt x="39971" y="747499"/>
                  <a:pt x="0" y="735756"/>
                </a:cubicBezTo>
                <a:cubicBezTo>
                  <a:pt x="38210" y="688782"/>
                  <a:pt x="78180" y="641809"/>
                  <a:pt x="118327" y="592859"/>
                </a:cubicBezTo>
                <a:cubicBezTo>
                  <a:pt x="152663" y="559606"/>
                  <a:pt x="181188" y="516469"/>
                  <a:pt x="221335" y="494959"/>
                </a:cubicBezTo>
                <a:cubicBezTo>
                  <a:pt x="265179" y="446009"/>
                  <a:pt x="314658" y="406942"/>
                  <a:pt x="366250" y="365783"/>
                </a:cubicBezTo>
                <a:cubicBezTo>
                  <a:pt x="410094" y="332529"/>
                  <a:pt x="450065" y="301136"/>
                  <a:pt x="492148" y="271836"/>
                </a:cubicBezTo>
                <a:cubicBezTo>
                  <a:pt x="553072" y="236606"/>
                  <a:pt x="614173" y="189632"/>
                  <a:pt x="675273" y="166146"/>
                </a:cubicBezTo>
                <a:cubicBezTo>
                  <a:pt x="728626" y="134753"/>
                  <a:pt x="787789" y="109406"/>
                  <a:pt x="846952" y="89756"/>
                </a:cubicBezTo>
                <a:cubicBezTo>
                  <a:pt x="919322" y="56503"/>
                  <a:pt x="995741" y="38829"/>
                  <a:pt x="1073921" y="23249"/>
                </a:cubicBezTo>
                <a:cubicBezTo>
                  <a:pt x="1102535" y="23249"/>
                  <a:pt x="1158308" y="4646"/>
                  <a:pt x="1197156" y="722"/>
                </a:cubicBezTo>
                <a:close/>
              </a:path>
            </a:pathLst>
          </a:custGeom>
          <a:solidFill>
            <a:schemeClr val="accent4"/>
          </a:solidFill>
        </p:spPr>
        <p:txBody>
          <a:bodyPr wrap="square" anchor="ctr">
            <a:noAutofit/>
          </a:bodyPr>
          <a:lstStyle>
            <a:lvl1pPr marL="0" indent="0" algn="ctr">
              <a:buNone/>
              <a:defRPr b="1">
                <a:solidFill>
                  <a:schemeClr val="tx1"/>
                </a:solidFill>
              </a:defRPr>
            </a:lvl1pPr>
          </a:lstStyle>
          <a:p>
            <a:r>
              <a:rPr lang="es-ES"/>
              <a:t>Haga clic en el icono para agregar una imagen</a:t>
            </a:r>
            <a:endParaRPr lang="en-US"/>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7547339" y="501155"/>
            <a:ext cx="1701800" cy="307236"/>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7547339" y="792284"/>
            <a:ext cx="1701800" cy="307236"/>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7547339" y="1083414"/>
            <a:ext cx="1701800" cy="307236"/>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bg>
      <p:bgPr>
        <a:solidFill>
          <a:schemeClr val="accent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51A482A-7A45-4EA9-960E-B2E32BE412EA}"/>
              </a:ext>
            </a:extLst>
          </p:cNvPr>
          <p:cNvPicPr>
            <a:picLocks noChangeAspect="1"/>
          </p:cNvPicPr>
          <p:nvPr userDrawn="1"/>
        </p:nvPicPr>
        <p:blipFill>
          <a:blip r:embed="rId2"/>
          <a:stretch>
            <a:fillRect/>
          </a:stretch>
        </p:blipFill>
        <p:spPr>
          <a:xfrm>
            <a:off x="14550" y="0"/>
            <a:ext cx="12162900" cy="6858000"/>
          </a:xfrm>
          <a:prstGeom prst="rect">
            <a:avLst/>
          </a:prstGeom>
        </p:spPr>
      </p:pic>
      <p:grpSp>
        <p:nvGrpSpPr>
          <p:cNvPr id="2" name="Group 1">
            <a:extLst>
              <a:ext uri="{FF2B5EF4-FFF2-40B4-BE49-F238E27FC236}">
                <a16:creationId xmlns:a16="http://schemas.microsoft.com/office/drawing/2014/main" id="{CC897C59-303D-43EB-830D-58B293D336AC}"/>
              </a:ext>
            </a:extLst>
          </p:cNvPr>
          <p:cNvGrpSpPr/>
          <p:nvPr userDrawn="1"/>
        </p:nvGrpSpPr>
        <p:grpSpPr>
          <a:xfrm>
            <a:off x="838199" y="1830763"/>
            <a:ext cx="10515602" cy="1741127"/>
            <a:chOff x="838199" y="1830763"/>
            <a:chExt cx="10515602" cy="1741127"/>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838200" y="365125"/>
            <a:ext cx="10515600" cy="1325563"/>
          </a:xfrm>
        </p:spPr>
        <p:txBody>
          <a:bodyPr/>
          <a:lstStyle/>
          <a:p>
            <a:r>
              <a:rPr lang="es-ES"/>
              <a:t>Haga clic para modificar el estilo de título del patrón</a:t>
            </a:r>
            <a:endParaRPr lang="en-US" dirty="0"/>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b="1" dirty="0">
                <a:solidFill>
                  <a:schemeClr val="tx1"/>
                </a:solidFill>
                <a:latin typeface="+mn-lt"/>
                <a:ea typeface="+mj-ea"/>
                <a:cs typeface="+mj-cs"/>
              </a:defRPr>
            </a:lvl1pPr>
          </a:lstStyle>
          <a:p>
            <a:pPr marL="228600" lvl="0" indent="-228600">
              <a:spcBef>
                <a:spcPct val="0"/>
              </a:spcBef>
            </a:pPr>
            <a:r>
              <a:rPr lang="es-ES"/>
              <a:t>Haga clic para modificar los estilos de texto del patrón</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697757" y="6124726"/>
            <a:ext cx="2394180" cy="564999"/>
          </a:xfrm>
        </p:spPr>
        <p:txBody>
          <a:bodyPr anchor="ctr"/>
          <a:lstStyle>
            <a:lvl1pPr marL="0" indent="0" algn="ctr">
              <a:buNone/>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userDrawn="1">
            <p:ph type="body" sz="quarter" idx="12" hasCustomPrompt="1"/>
          </p:nvPr>
        </p:nvSpPr>
        <p:spPr>
          <a:xfrm>
            <a:off x="7685267" y="6124726"/>
            <a:ext cx="2394180" cy="564999"/>
          </a:xfrm>
        </p:spPr>
        <p:txBody>
          <a:bodyPr anchor="ctr"/>
          <a:lstStyle>
            <a:lvl1pPr marL="0" indent="0" algn="ctr">
              <a:buNone/>
              <a:defRPr>
                <a:latin typeface="Calibri Light" panose="020F0302020204030204" pitchFamily="34" charset="0"/>
                <a:cs typeface="Calibri Light" panose="020F0302020204030204" pitchFamily="34" charset="0"/>
              </a:defRPr>
            </a:lvl1pPr>
          </a:lstStyle>
          <a:p>
            <a:pPr lvl="0"/>
            <a:r>
              <a:rPr lang="en-US" dirty="0"/>
              <a:t>Font name</a:t>
            </a:r>
          </a:p>
        </p:txBody>
      </p:sp>
      <p:sp>
        <p:nvSpPr>
          <p:cNvPr id="73" name="Shape">
            <a:extLst>
              <a:ext uri="{FF2B5EF4-FFF2-40B4-BE49-F238E27FC236}">
                <a16:creationId xmlns:a16="http://schemas.microsoft.com/office/drawing/2014/main" id="{A58B4D7D-D035-1343-A26C-9CBDFFEB190F}"/>
              </a:ext>
            </a:extLst>
          </p:cNvPr>
          <p:cNvSpPr/>
          <p:nvPr userDrawn="1"/>
        </p:nvSpPr>
        <p:spPr>
          <a:xfrm>
            <a:off x="10217740" y="790099"/>
            <a:ext cx="1155020" cy="779030"/>
          </a:xfrm>
          <a:custGeom>
            <a:avLst/>
            <a:gdLst/>
            <a:ahLst/>
            <a:cxnLst>
              <a:cxn ang="0">
                <a:pos x="wd2" y="hd2"/>
              </a:cxn>
              <a:cxn ang="5400000">
                <a:pos x="wd2" y="hd2"/>
              </a:cxn>
              <a:cxn ang="10800000">
                <a:pos x="wd2" y="hd2"/>
              </a:cxn>
              <a:cxn ang="16200000">
                <a:pos x="wd2" y="hd2"/>
              </a:cxn>
            </a:cxnLst>
            <a:rect l="0" t="0" r="r" b="b"/>
            <a:pathLst>
              <a:path w="21526" h="21315" extrusionOk="0">
                <a:moveTo>
                  <a:pt x="13541" y="21237"/>
                </a:moveTo>
                <a:cubicBezTo>
                  <a:pt x="13346" y="20821"/>
                  <a:pt x="13116" y="20249"/>
                  <a:pt x="12886" y="19859"/>
                </a:cubicBezTo>
                <a:cubicBezTo>
                  <a:pt x="12603" y="19288"/>
                  <a:pt x="12231" y="18690"/>
                  <a:pt x="11877" y="18274"/>
                </a:cubicBezTo>
                <a:cubicBezTo>
                  <a:pt x="11363" y="17598"/>
                  <a:pt x="10690" y="17156"/>
                  <a:pt x="10000" y="17000"/>
                </a:cubicBezTo>
                <a:cubicBezTo>
                  <a:pt x="9398" y="17026"/>
                  <a:pt x="9026" y="17780"/>
                  <a:pt x="8708" y="18404"/>
                </a:cubicBezTo>
                <a:cubicBezTo>
                  <a:pt x="8584" y="17676"/>
                  <a:pt x="8637" y="16740"/>
                  <a:pt x="8212" y="16168"/>
                </a:cubicBezTo>
                <a:cubicBezTo>
                  <a:pt x="8106" y="15779"/>
                  <a:pt x="7734" y="15701"/>
                  <a:pt x="7557" y="15545"/>
                </a:cubicBezTo>
                <a:cubicBezTo>
                  <a:pt x="7150" y="15389"/>
                  <a:pt x="6725" y="15415"/>
                  <a:pt x="6335" y="15701"/>
                </a:cubicBezTo>
                <a:cubicBezTo>
                  <a:pt x="5981" y="15935"/>
                  <a:pt x="5662" y="16194"/>
                  <a:pt x="5361" y="16610"/>
                </a:cubicBezTo>
                <a:cubicBezTo>
                  <a:pt x="5096" y="16922"/>
                  <a:pt x="4919" y="17286"/>
                  <a:pt x="4671" y="17650"/>
                </a:cubicBezTo>
                <a:cubicBezTo>
                  <a:pt x="4334" y="17936"/>
                  <a:pt x="4689" y="16013"/>
                  <a:pt x="4264" y="15649"/>
                </a:cubicBezTo>
                <a:cubicBezTo>
                  <a:pt x="4069" y="15155"/>
                  <a:pt x="3609" y="15155"/>
                  <a:pt x="3272" y="14973"/>
                </a:cubicBezTo>
                <a:cubicBezTo>
                  <a:pt x="2635" y="14947"/>
                  <a:pt x="2051" y="15285"/>
                  <a:pt x="1502" y="15675"/>
                </a:cubicBezTo>
                <a:cubicBezTo>
                  <a:pt x="1201" y="15857"/>
                  <a:pt x="953" y="16272"/>
                  <a:pt x="705" y="16584"/>
                </a:cubicBezTo>
                <a:cubicBezTo>
                  <a:pt x="475" y="16922"/>
                  <a:pt x="280" y="17130"/>
                  <a:pt x="68" y="17442"/>
                </a:cubicBezTo>
                <a:cubicBezTo>
                  <a:pt x="-74" y="16636"/>
                  <a:pt x="50" y="15831"/>
                  <a:pt x="50" y="14999"/>
                </a:cubicBezTo>
                <a:cubicBezTo>
                  <a:pt x="68" y="14401"/>
                  <a:pt x="174" y="13829"/>
                  <a:pt x="174" y="13231"/>
                </a:cubicBezTo>
                <a:cubicBezTo>
                  <a:pt x="280" y="12737"/>
                  <a:pt x="333" y="12192"/>
                  <a:pt x="404" y="11698"/>
                </a:cubicBezTo>
                <a:cubicBezTo>
                  <a:pt x="546" y="11048"/>
                  <a:pt x="670" y="10398"/>
                  <a:pt x="811" y="9748"/>
                </a:cubicBezTo>
                <a:cubicBezTo>
                  <a:pt x="935" y="9358"/>
                  <a:pt x="1094" y="8838"/>
                  <a:pt x="1218" y="8397"/>
                </a:cubicBezTo>
                <a:cubicBezTo>
                  <a:pt x="1378" y="8033"/>
                  <a:pt x="1484" y="7643"/>
                  <a:pt x="1679" y="7279"/>
                </a:cubicBezTo>
                <a:cubicBezTo>
                  <a:pt x="1891" y="6811"/>
                  <a:pt x="2104" y="6369"/>
                  <a:pt x="2387" y="6005"/>
                </a:cubicBezTo>
                <a:cubicBezTo>
                  <a:pt x="2635" y="5641"/>
                  <a:pt x="2440" y="7045"/>
                  <a:pt x="2511" y="7357"/>
                </a:cubicBezTo>
                <a:cubicBezTo>
                  <a:pt x="2652" y="7903"/>
                  <a:pt x="2741" y="8553"/>
                  <a:pt x="3024" y="8994"/>
                </a:cubicBezTo>
                <a:cubicBezTo>
                  <a:pt x="3237" y="9306"/>
                  <a:pt x="3414" y="9592"/>
                  <a:pt x="3662" y="9852"/>
                </a:cubicBezTo>
                <a:cubicBezTo>
                  <a:pt x="4193" y="10476"/>
                  <a:pt x="4795" y="10918"/>
                  <a:pt x="5432" y="11204"/>
                </a:cubicBezTo>
                <a:cubicBezTo>
                  <a:pt x="5786" y="11386"/>
                  <a:pt x="6158" y="11464"/>
                  <a:pt x="6530" y="11542"/>
                </a:cubicBezTo>
                <a:cubicBezTo>
                  <a:pt x="7114" y="11594"/>
                  <a:pt x="7698" y="11672"/>
                  <a:pt x="8300" y="11542"/>
                </a:cubicBezTo>
                <a:cubicBezTo>
                  <a:pt x="8849" y="11620"/>
                  <a:pt x="9363" y="11438"/>
                  <a:pt x="8938" y="10554"/>
                </a:cubicBezTo>
                <a:cubicBezTo>
                  <a:pt x="8619" y="9618"/>
                  <a:pt x="8477" y="8761"/>
                  <a:pt x="9097" y="9592"/>
                </a:cubicBezTo>
                <a:cubicBezTo>
                  <a:pt x="9433" y="10112"/>
                  <a:pt x="10354" y="9618"/>
                  <a:pt x="10319" y="8812"/>
                </a:cubicBezTo>
                <a:cubicBezTo>
                  <a:pt x="10301" y="8163"/>
                  <a:pt x="10124" y="6967"/>
                  <a:pt x="10885" y="9020"/>
                </a:cubicBezTo>
                <a:cubicBezTo>
                  <a:pt x="10921" y="9436"/>
                  <a:pt x="11169" y="9800"/>
                  <a:pt x="11682" y="9384"/>
                </a:cubicBezTo>
                <a:cubicBezTo>
                  <a:pt x="11983" y="9098"/>
                  <a:pt x="12125" y="9046"/>
                  <a:pt x="12408" y="8683"/>
                </a:cubicBezTo>
                <a:cubicBezTo>
                  <a:pt x="12620" y="8345"/>
                  <a:pt x="12833" y="7981"/>
                  <a:pt x="13010" y="7669"/>
                </a:cubicBezTo>
                <a:cubicBezTo>
                  <a:pt x="13329" y="7019"/>
                  <a:pt x="13665" y="6265"/>
                  <a:pt x="13895" y="5485"/>
                </a:cubicBezTo>
                <a:cubicBezTo>
                  <a:pt x="14072" y="4732"/>
                  <a:pt x="14285" y="3926"/>
                  <a:pt x="14231" y="3094"/>
                </a:cubicBezTo>
                <a:cubicBezTo>
                  <a:pt x="14302" y="2210"/>
                  <a:pt x="14037" y="1301"/>
                  <a:pt x="13718" y="573"/>
                </a:cubicBezTo>
                <a:cubicBezTo>
                  <a:pt x="13151" y="-285"/>
                  <a:pt x="14196" y="105"/>
                  <a:pt x="14532" y="1"/>
                </a:cubicBezTo>
                <a:cubicBezTo>
                  <a:pt x="15011" y="1"/>
                  <a:pt x="15471" y="53"/>
                  <a:pt x="15931" y="235"/>
                </a:cubicBezTo>
                <a:cubicBezTo>
                  <a:pt x="16285" y="313"/>
                  <a:pt x="16675" y="443"/>
                  <a:pt x="17011" y="625"/>
                </a:cubicBezTo>
                <a:cubicBezTo>
                  <a:pt x="17401" y="755"/>
                  <a:pt x="17808" y="1041"/>
                  <a:pt x="18197" y="1249"/>
                </a:cubicBezTo>
                <a:cubicBezTo>
                  <a:pt x="18463" y="1431"/>
                  <a:pt x="18746" y="1638"/>
                  <a:pt x="19030" y="1846"/>
                </a:cubicBezTo>
                <a:cubicBezTo>
                  <a:pt x="19366" y="2106"/>
                  <a:pt x="19702" y="2366"/>
                  <a:pt x="20003" y="2704"/>
                </a:cubicBezTo>
                <a:cubicBezTo>
                  <a:pt x="20269" y="2808"/>
                  <a:pt x="20464" y="3146"/>
                  <a:pt x="20694" y="3380"/>
                </a:cubicBezTo>
                <a:cubicBezTo>
                  <a:pt x="20977" y="3744"/>
                  <a:pt x="21260" y="4056"/>
                  <a:pt x="21526" y="4394"/>
                </a:cubicBezTo>
                <a:cubicBezTo>
                  <a:pt x="21296" y="4550"/>
                  <a:pt x="20605" y="4212"/>
                  <a:pt x="20234" y="4212"/>
                </a:cubicBezTo>
                <a:cubicBezTo>
                  <a:pt x="19632" y="4290"/>
                  <a:pt x="19012" y="4342"/>
                  <a:pt x="18534" y="4914"/>
                </a:cubicBezTo>
                <a:cubicBezTo>
                  <a:pt x="18109" y="5225"/>
                  <a:pt x="17790" y="5927"/>
                  <a:pt x="17826" y="6629"/>
                </a:cubicBezTo>
                <a:cubicBezTo>
                  <a:pt x="17737" y="7513"/>
                  <a:pt x="18109" y="8215"/>
                  <a:pt x="18339" y="8916"/>
                </a:cubicBezTo>
                <a:cubicBezTo>
                  <a:pt x="18569" y="9280"/>
                  <a:pt x="18764" y="9748"/>
                  <a:pt x="18959" y="10112"/>
                </a:cubicBezTo>
                <a:cubicBezTo>
                  <a:pt x="18764" y="10190"/>
                  <a:pt x="18321" y="9800"/>
                  <a:pt x="18020" y="9826"/>
                </a:cubicBezTo>
                <a:cubicBezTo>
                  <a:pt x="17542" y="9670"/>
                  <a:pt x="16994" y="9566"/>
                  <a:pt x="16498" y="9852"/>
                </a:cubicBezTo>
                <a:cubicBezTo>
                  <a:pt x="16144" y="10034"/>
                  <a:pt x="15860" y="10424"/>
                  <a:pt x="15683" y="10944"/>
                </a:cubicBezTo>
                <a:cubicBezTo>
                  <a:pt x="15524" y="11594"/>
                  <a:pt x="15418" y="12477"/>
                  <a:pt x="15683" y="13153"/>
                </a:cubicBezTo>
                <a:cubicBezTo>
                  <a:pt x="15949" y="13933"/>
                  <a:pt x="15896" y="14063"/>
                  <a:pt x="15453" y="13517"/>
                </a:cubicBezTo>
                <a:cubicBezTo>
                  <a:pt x="15152" y="13179"/>
                  <a:pt x="14798" y="13075"/>
                  <a:pt x="14426" y="13075"/>
                </a:cubicBezTo>
                <a:cubicBezTo>
                  <a:pt x="14055" y="13075"/>
                  <a:pt x="13665" y="13413"/>
                  <a:pt x="13470" y="13933"/>
                </a:cubicBezTo>
                <a:cubicBezTo>
                  <a:pt x="13010" y="14739"/>
                  <a:pt x="12957" y="15831"/>
                  <a:pt x="12939" y="16792"/>
                </a:cubicBezTo>
                <a:cubicBezTo>
                  <a:pt x="12904" y="18326"/>
                  <a:pt x="13258" y="19807"/>
                  <a:pt x="13594" y="21211"/>
                </a:cubicBezTo>
                <a:lnTo>
                  <a:pt x="13594" y="21315"/>
                </a:lnTo>
                <a:lnTo>
                  <a:pt x="13541" y="21237"/>
                </a:lnTo>
                <a:close/>
                <a:moveTo>
                  <a:pt x="10230" y="11672"/>
                </a:moveTo>
                <a:cubicBezTo>
                  <a:pt x="10071" y="10944"/>
                  <a:pt x="9433" y="11880"/>
                  <a:pt x="10106" y="11854"/>
                </a:cubicBezTo>
                <a:cubicBezTo>
                  <a:pt x="10177" y="11854"/>
                  <a:pt x="10212" y="11698"/>
                  <a:pt x="10230" y="11672"/>
                </a:cubicBezTo>
                <a:close/>
                <a:moveTo>
                  <a:pt x="10726" y="11438"/>
                </a:moveTo>
                <a:cubicBezTo>
                  <a:pt x="11009" y="10658"/>
                  <a:pt x="10584" y="10918"/>
                  <a:pt x="10460" y="11360"/>
                </a:cubicBezTo>
                <a:cubicBezTo>
                  <a:pt x="10389" y="11698"/>
                  <a:pt x="10655" y="11516"/>
                  <a:pt x="10726" y="11438"/>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4" name="Shape">
            <a:extLst>
              <a:ext uri="{FF2B5EF4-FFF2-40B4-BE49-F238E27FC236}">
                <a16:creationId xmlns:a16="http://schemas.microsoft.com/office/drawing/2014/main" id="{FDE12EFE-0495-F444-A7A2-4B974B3041F0}"/>
              </a:ext>
            </a:extLst>
          </p:cNvPr>
          <p:cNvSpPr/>
          <p:nvPr userDrawn="1"/>
        </p:nvSpPr>
        <p:spPr>
          <a:xfrm>
            <a:off x="8270611" y="175304"/>
            <a:ext cx="1890248" cy="1193993"/>
          </a:xfrm>
          <a:custGeom>
            <a:avLst/>
            <a:gdLst/>
            <a:ahLst/>
            <a:cxnLst>
              <a:cxn ang="0">
                <a:pos x="wd2" y="hd2"/>
              </a:cxn>
              <a:cxn ang="5400000">
                <a:pos x="wd2" y="hd2"/>
              </a:cxn>
              <a:cxn ang="10800000">
                <a:pos x="wd2" y="hd2"/>
              </a:cxn>
              <a:cxn ang="16200000">
                <a:pos x="wd2" y="hd2"/>
              </a:cxn>
            </a:cxnLst>
            <a:rect l="0" t="0" r="r" b="b"/>
            <a:pathLst>
              <a:path w="21554" h="21160" extrusionOk="0">
                <a:moveTo>
                  <a:pt x="9305" y="21160"/>
                </a:moveTo>
                <a:lnTo>
                  <a:pt x="9283" y="21059"/>
                </a:lnTo>
                <a:cubicBezTo>
                  <a:pt x="9457" y="19577"/>
                  <a:pt x="9630" y="18012"/>
                  <a:pt x="9424" y="16497"/>
                </a:cubicBezTo>
                <a:cubicBezTo>
                  <a:pt x="9294" y="15537"/>
                  <a:pt x="9132" y="14476"/>
                  <a:pt x="8612" y="13786"/>
                </a:cubicBezTo>
                <a:cubicBezTo>
                  <a:pt x="8384" y="13331"/>
                  <a:pt x="7973" y="13096"/>
                  <a:pt x="7626" y="13180"/>
                </a:cubicBezTo>
                <a:cubicBezTo>
                  <a:pt x="7279" y="13264"/>
                  <a:pt x="6954" y="13466"/>
                  <a:pt x="6705" y="13887"/>
                </a:cubicBezTo>
                <a:cubicBezTo>
                  <a:pt x="6359" y="14544"/>
                  <a:pt x="6294" y="14409"/>
                  <a:pt x="6456" y="13584"/>
                </a:cubicBezTo>
                <a:cubicBezTo>
                  <a:pt x="6619" y="12860"/>
                  <a:pt x="6435" y="12018"/>
                  <a:pt x="6218" y="11395"/>
                </a:cubicBezTo>
                <a:cubicBezTo>
                  <a:pt x="5990" y="10924"/>
                  <a:pt x="5698" y="10621"/>
                  <a:pt x="5330" y="10520"/>
                </a:cubicBezTo>
                <a:cubicBezTo>
                  <a:pt x="4831" y="10368"/>
                  <a:pt x="4322" y="10587"/>
                  <a:pt x="3900" y="10873"/>
                </a:cubicBezTo>
                <a:cubicBezTo>
                  <a:pt x="3618" y="10924"/>
                  <a:pt x="3239" y="11412"/>
                  <a:pt x="3055" y="11395"/>
                </a:cubicBezTo>
                <a:cubicBezTo>
                  <a:pt x="3196" y="10958"/>
                  <a:pt x="3326" y="10469"/>
                  <a:pt x="3499" y="10049"/>
                </a:cubicBezTo>
                <a:cubicBezTo>
                  <a:pt x="3629" y="9274"/>
                  <a:pt x="3911" y="8483"/>
                  <a:pt x="3726" y="7641"/>
                </a:cubicBezTo>
                <a:cubicBezTo>
                  <a:pt x="3683" y="6934"/>
                  <a:pt x="3304" y="6294"/>
                  <a:pt x="2871" y="6109"/>
                </a:cubicBezTo>
                <a:cubicBezTo>
                  <a:pt x="2361" y="5638"/>
                  <a:pt x="1766" y="5755"/>
                  <a:pt x="1202" y="5823"/>
                </a:cubicBezTo>
                <a:cubicBezTo>
                  <a:pt x="834" y="5924"/>
                  <a:pt x="227" y="6429"/>
                  <a:pt x="0" y="6328"/>
                </a:cubicBezTo>
                <a:cubicBezTo>
                  <a:pt x="217" y="5924"/>
                  <a:pt x="444" y="5520"/>
                  <a:pt x="672" y="5099"/>
                </a:cubicBezTo>
                <a:cubicBezTo>
                  <a:pt x="867" y="4813"/>
                  <a:pt x="1029" y="4442"/>
                  <a:pt x="1257" y="4257"/>
                </a:cubicBezTo>
                <a:cubicBezTo>
                  <a:pt x="1506" y="3836"/>
                  <a:pt x="1787" y="3500"/>
                  <a:pt x="2080" y="3146"/>
                </a:cubicBezTo>
                <a:cubicBezTo>
                  <a:pt x="2329" y="2860"/>
                  <a:pt x="2556" y="2590"/>
                  <a:pt x="2795" y="2338"/>
                </a:cubicBezTo>
                <a:cubicBezTo>
                  <a:pt x="3141" y="2035"/>
                  <a:pt x="3488" y="1631"/>
                  <a:pt x="3835" y="1429"/>
                </a:cubicBezTo>
                <a:cubicBezTo>
                  <a:pt x="4138" y="1159"/>
                  <a:pt x="4474" y="941"/>
                  <a:pt x="4810" y="772"/>
                </a:cubicBezTo>
                <a:cubicBezTo>
                  <a:pt x="5221" y="486"/>
                  <a:pt x="5655" y="334"/>
                  <a:pt x="6099" y="200"/>
                </a:cubicBezTo>
                <a:cubicBezTo>
                  <a:pt x="6424" y="200"/>
                  <a:pt x="7366" y="-440"/>
                  <a:pt x="6922" y="570"/>
                </a:cubicBezTo>
                <a:cubicBezTo>
                  <a:pt x="6705" y="1361"/>
                  <a:pt x="6554" y="2321"/>
                  <a:pt x="6716" y="3196"/>
                </a:cubicBezTo>
                <a:cubicBezTo>
                  <a:pt x="6770" y="4038"/>
                  <a:pt x="7052" y="4796"/>
                  <a:pt x="7290" y="5503"/>
                </a:cubicBezTo>
                <a:cubicBezTo>
                  <a:pt x="7594" y="6210"/>
                  <a:pt x="7984" y="6883"/>
                  <a:pt x="8352" y="7456"/>
                </a:cubicBezTo>
                <a:cubicBezTo>
                  <a:pt x="8558" y="7725"/>
                  <a:pt x="8785" y="8045"/>
                  <a:pt x="9024" y="8314"/>
                </a:cubicBezTo>
                <a:cubicBezTo>
                  <a:pt x="9327" y="8601"/>
                  <a:pt x="9457" y="8634"/>
                  <a:pt x="9782" y="8836"/>
                </a:cubicBezTo>
                <a:cubicBezTo>
                  <a:pt x="10313" y="9123"/>
                  <a:pt x="10497" y="8685"/>
                  <a:pt x="10497" y="8281"/>
                </a:cubicBezTo>
                <a:cubicBezTo>
                  <a:pt x="10984" y="6042"/>
                  <a:pt x="10941" y="7288"/>
                  <a:pt x="10995" y="7927"/>
                </a:cubicBezTo>
                <a:cubicBezTo>
                  <a:pt x="11038" y="8735"/>
                  <a:pt x="11959" y="9022"/>
                  <a:pt x="12230" y="8416"/>
                </a:cubicBezTo>
                <a:cubicBezTo>
                  <a:pt x="12717" y="7422"/>
                  <a:pt x="12685" y="8348"/>
                  <a:pt x="12479" y="9341"/>
                </a:cubicBezTo>
                <a:cubicBezTo>
                  <a:pt x="12176" y="10318"/>
                  <a:pt x="12685" y="10402"/>
                  <a:pt x="13183" y="10183"/>
                </a:cubicBezTo>
                <a:cubicBezTo>
                  <a:pt x="13757" y="10166"/>
                  <a:pt x="14310" y="9931"/>
                  <a:pt x="14841" y="9746"/>
                </a:cubicBezTo>
                <a:cubicBezTo>
                  <a:pt x="15187" y="9577"/>
                  <a:pt x="15523" y="9392"/>
                  <a:pt x="15837" y="9139"/>
                </a:cubicBezTo>
                <a:cubicBezTo>
                  <a:pt x="16411" y="8685"/>
                  <a:pt x="16931" y="8096"/>
                  <a:pt x="17354" y="7355"/>
                </a:cubicBezTo>
                <a:cubicBezTo>
                  <a:pt x="17549" y="7035"/>
                  <a:pt x="17690" y="6715"/>
                  <a:pt x="17852" y="6345"/>
                </a:cubicBezTo>
                <a:cubicBezTo>
                  <a:pt x="18069" y="5823"/>
                  <a:pt x="18080" y="5166"/>
                  <a:pt x="18155" y="4577"/>
                </a:cubicBezTo>
                <a:cubicBezTo>
                  <a:pt x="18199" y="4240"/>
                  <a:pt x="17863" y="2893"/>
                  <a:pt x="18134" y="3196"/>
                </a:cubicBezTo>
                <a:cubicBezTo>
                  <a:pt x="18426" y="3483"/>
                  <a:pt x="18675" y="3904"/>
                  <a:pt x="18924" y="4291"/>
                </a:cubicBezTo>
                <a:cubicBezTo>
                  <a:pt x="19141" y="4611"/>
                  <a:pt x="19293" y="4964"/>
                  <a:pt x="19477" y="5301"/>
                </a:cubicBezTo>
                <a:cubicBezTo>
                  <a:pt x="19650" y="5688"/>
                  <a:pt x="19845" y="6176"/>
                  <a:pt x="20008" y="6530"/>
                </a:cubicBezTo>
                <a:cubicBezTo>
                  <a:pt x="20203" y="7136"/>
                  <a:pt x="20398" y="7742"/>
                  <a:pt x="20593" y="8365"/>
                </a:cubicBezTo>
                <a:cubicBezTo>
                  <a:pt x="20723" y="8836"/>
                  <a:pt x="20820" y="9341"/>
                  <a:pt x="20983" y="9813"/>
                </a:cubicBezTo>
                <a:cubicBezTo>
                  <a:pt x="21058" y="10402"/>
                  <a:pt x="21210" y="10958"/>
                  <a:pt x="21297" y="11547"/>
                </a:cubicBezTo>
                <a:cubicBezTo>
                  <a:pt x="21383" y="12355"/>
                  <a:pt x="21600" y="13146"/>
                  <a:pt x="21546" y="13971"/>
                </a:cubicBezTo>
                <a:cubicBezTo>
                  <a:pt x="21308" y="13736"/>
                  <a:pt x="21102" y="13550"/>
                  <a:pt x="20853" y="13281"/>
                </a:cubicBezTo>
                <a:cubicBezTo>
                  <a:pt x="20593" y="13045"/>
                  <a:pt x="20311" y="12692"/>
                  <a:pt x="20008" y="12574"/>
                </a:cubicBezTo>
                <a:cubicBezTo>
                  <a:pt x="19455" y="12338"/>
                  <a:pt x="18870" y="12136"/>
                  <a:pt x="18274" y="12321"/>
                </a:cubicBezTo>
                <a:cubicBezTo>
                  <a:pt x="17982" y="12574"/>
                  <a:pt x="17549" y="12675"/>
                  <a:pt x="17419" y="13230"/>
                </a:cubicBezTo>
                <a:cubicBezTo>
                  <a:pt x="17061" y="13685"/>
                  <a:pt x="17592" y="15520"/>
                  <a:pt x="17256" y="15318"/>
                </a:cubicBezTo>
                <a:cubicBezTo>
                  <a:pt x="16985" y="14998"/>
                  <a:pt x="16780" y="14695"/>
                  <a:pt x="16498" y="14443"/>
                </a:cubicBezTo>
                <a:cubicBezTo>
                  <a:pt x="16173" y="14123"/>
                  <a:pt x="15848" y="13938"/>
                  <a:pt x="15491" y="13786"/>
                </a:cubicBezTo>
                <a:cubicBezTo>
                  <a:pt x="15090" y="13601"/>
                  <a:pt x="14689" y="13685"/>
                  <a:pt x="14321" y="13938"/>
                </a:cubicBezTo>
                <a:cubicBezTo>
                  <a:pt x="14169" y="14156"/>
                  <a:pt x="13822" y="14308"/>
                  <a:pt x="13768" y="14729"/>
                </a:cubicBezTo>
                <a:cubicBezTo>
                  <a:pt x="13443" y="15402"/>
                  <a:pt x="13584" y="16311"/>
                  <a:pt x="13552" y="17069"/>
                </a:cubicBezTo>
                <a:cubicBezTo>
                  <a:pt x="13194" y="16497"/>
                  <a:pt x="12750" y="15840"/>
                  <a:pt x="12197" y="15975"/>
                </a:cubicBezTo>
                <a:cubicBezTo>
                  <a:pt x="11580" y="16311"/>
                  <a:pt x="10984" y="16901"/>
                  <a:pt x="10583" y="17709"/>
                </a:cubicBezTo>
                <a:cubicBezTo>
                  <a:pt x="10280" y="18197"/>
                  <a:pt x="9998" y="18887"/>
                  <a:pt x="9793" y="19527"/>
                </a:cubicBezTo>
                <a:cubicBezTo>
                  <a:pt x="9619" y="19982"/>
                  <a:pt x="9457" y="20604"/>
                  <a:pt x="9316" y="21059"/>
                </a:cubicBezTo>
                <a:lnTo>
                  <a:pt x="9305" y="21160"/>
                </a:lnTo>
                <a:close/>
                <a:moveTo>
                  <a:pt x="11537" y="10873"/>
                </a:moveTo>
                <a:cubicBezTo>
                  <a:pt x="12176" y="10739"/>
                  <a:pt x="11472" y="9964"/>
                  <a:pt x="11407" y="10739"/>
                </a:cubicBezTo>
                <a:cubicBezTo>
                  <a:pt x="11428" y="10772"/>
                  <a:pt x="11472" y="10907"/>
                  <a:pt x="11537" y="10873"/>
                </a:cubicBezTo>
                <a:close/>
                <a:moveTo>
                  <a:pt x="11158" y="10486"/>
                </a:moveTo>
                <a:cubicBezTo>
                  <a:pt x="10984" y="10082"/>
                  <a:pt x="10562" y="9931"/>
                  <a:pt x="10908" y="10638"/>
                </a:cubicBezTo>
                <a:cubicBezTo>
                  <a:pt x="10995" y="10688"/>
                  <a:pt x="11255" y="10789"/>
                  <a:pt x="11158" y="10486"/>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5" name="Shape">
            <a:extLst>
              <a:ext uri="{FF2B5EF4-FFF2-40B4-BE49-F238E27FC236}">
                <a16:creationId xmlns:a16="http://schemas.microsoft.com/office/drawing/2014/main" id="{882B32FF-7547-F249-AD6F-D1BBBD3583EF}"/>
              </a:ext>
            </a:extLst>
          </p:cNvPr>
          <p:cNvSpPr/>
          <p:nvPr userDrawn="1"/>
        </p:nvSpPr>
        <p:spPr>
          <a:xfrm>
            <a:off x="9837611" y="4110097"/>
            <a:ext cx="1553548" cy="1011033"/>
          </a:xfrm>
          <a:custGeom>
            <a:avLst/>
            <a:gdLst/>
            <a:ahLst/>
            <a:cxnLst>
              <a:cxn ang="0">
                <a:pos x="wd2" y="hd2"/>
              </a:cxn>
              <a:cxn ang="5400000">
                <a:pos x="wd2" y="hd2"/>
              </a:cxn>
              <a:cxn ang="10800000">
                <a:pos x="wd2" y="hd2"/>
              </a:cxn>
              <a:cxn ang="16200000">
                <a:pos x="wd2" y="hd2"/>
              </a:cxn>
            </a:cxnLst>
            <a:rect l="0" t="0" r="r" b="b"/>
            <a:pathLst>
              <a:path w="21600" h="21487" extrusionOk="0">
                <a:moveTo>
                  <a:pt x="12116" y="21487"/>
                </a:moveTo>
                <a:lnTo>
                  <a:pt x="12062" y="21405"/>
                </a:lnTo>
                <a:cubicBezTo>
                  <a:pt x="11848" y="19968"/>
                  <a:pt x="11633" y="18448"/>
                  <a:pt x="11068" y="17216"/>
                </a:cubicBezTo>
                <a:cubicBezTo>
                  <a:pt x="10719" y="16436"/>
                  <a:pt x="10289" y="15574"/>
                  <a:pt x="9671" y="15245"/>
                </a:cubicBezTo>
                <a:cubicBezTo>
                  <a:pt x="9349" y="14958"/>
                  <a:pt x="8919" y="14999"/>
                  <a:pt x="8624" y="15286"/>
                </a:cubicBezTo>
                <a:cubicBezTo>
                  <a:pt x="8328" y="15574"/>
                  <a:pt x="8086" y="15943"/>
                  <a:pt x="7952" y="16436"/>
                </a:cubicBezTo>
                <a:cubicBezTo>
                  <a:pt x="7791" y="17216"/>
                  <a:pt x="7710" y="17134"/>
                  <a:pt x="7656" y="16313"/>
                </a:cubicBezTo>
                <a:cubicBezTo>
                  <a:pt x="7630" y="15574"/>
                  <a:pt x="7253" y="14917"/>
                  <a:pt x="6904" y="14506"/>
                </a:cubicBezTo>
                <a:cubicBezTo>
                  <a:pt x="6582" y="14219"/>
                  <a:pt x="6233" y="14136"/>
                  <a:pt x="5883" y="14219"/>
                </a:cubicBezTo>
                <a:cubicBezTo>
                  <a:pt x="5400" y="14383"/>
                  <a:pt x="4997" y="14876"/>
                  <a:pt x="4674" y="15368"/>
                </a:cubicBezTo>
                <a:cubicBezTo>
                  <a:pt x="4433" y="15574"/>
                  <a:pt x="4191" y="16231"/>
                  <a:pt x="4030" y="16313"/>
                </a:cubicBezTo>
                <a:cubicBezTo>
                  <a:pt x="4057" y="15861"/>
                  <a:pt x="4057" y="15327"/>
                  <a:pt x="4110" y="14835"/>
                </a:cubicBezTo>
                <a:cubicBezTo>
                  <a:pt x="4057" y="14054"/>
                  <a:pt x="4110" y="13192"/>
                  <a:pt x="3734" y="12535"/>
                </a:cubicBezTo>
                <a:cubicBezTo>
                  <a:pt x="3519" y="11919"/>
                  <a:pt x="3009" y="11590"/>
                  <a:pt x="2579" y="11631"/>
                </a:cubicBezTo>
                <a:cubicBezTo>
                  <a:pt x="1988" y="11508"/>
                  <a:pt x="1478" y="11960"/>
                  <a:pt x="967" y="12330"/>
                </a:cubicBezTo>
                <a:cubicBezTo>
                  <a:pt x="672" y="12617"/>
                  <a:pt x="215" y="13438"/>
                  <a:pt x="0" y="13479"/>
                </a:cubicBezTo>
                <a:cubicBezTo>
                  <a:pt x="107" y="12987"/>
                  <a:pt x="215" y="12494"/>
                  <a:pt x="322" y="12001"/>
                </a:cubicBezTo>
                <a:cubicBezTo>
                  <a:pt x="430" y="11631"/>
                  <a:pt x="484" y="11221"/>
                  <a:pt x="645" y="10892"/>
                </a:cubicBezTo>
                <a:cubicBezTo>
                  <a:pt x="779" y="10358"/>
                  <a:pt x="940" y="9907"/>
                  <a:pt x="1128" y="9414"/>
                </a:cubicBezTo>
                <a:cubicBezTo>
                  <a:pt x="1290" y="9003"/>
                  <a:pt x="1424" y="8634"/>
                  <a:pt x="1585" y="8264"/>
                </a:cubicBezTo>
                <a:cubicBezTo>
                  <a:pt x="1827" y="7812"/>
                  <a:pt x="2042" y="7238"/>
                  <a:pt x="2311" y="6827"/>
                </a:cubicBezTo>
                <a:cubicBezTo>
                  <a:pt x="2525" y="6416"/>
                  <a:pt x="2767" y="6006"/>
                  <a:pt x="3036" y="5677"/>
                </a:cubicBezTo>
                <a:cubicBezTo>
                  <a:pt x="3332" y="5184"/>
                  <a:pt x="3708" y="4774"/>
                  <a:pt x="4084" y="4404"/>
                </a:cubicBezTo>
                <a:cubicBezTo>
                  <a:pt x="4379" y="4199"/>
                  <a:pt x="5078" y="3090"/>
                  <a:pt x="4917" y="4240"/>
                </a:cubicBezTo>
                <a:cubicBezTo>
                  <a:pt x="4917" y="5061"/>
                  <a:pt x="4997" y="6006"/>
                  <a:pt x="5373" y="6704"/>
                </a:cubicBezTo>
                <a:cubicBezTo>
                  <a:pt x="5615" y="7443"/>
                  <a:pt x="6072" y="7936"/>
                  <a:pt x="6475" y="8428"/>
                </a:cubicBezTo>
                <a:cubicBezTo>
                  <a:pt x="6932" y="8880"/>
                  <a:pt x="7442" y="9250"/>
                  <a:pt x="7925" y="9578"/>
                </a:cubicBezTo>
                <a:cubicBezTo>
                  <a:pt x="8167" y="9701"/>
                  <a:pt x="8463" y="9866"/>
                  <a:pt x="8758" y="9948"/>
                </a:cubicBezTo>
                <a:cubicBezTo>
                  <a:pt x="9107" y="10030"/>
                  <a:pt x="9242" y="9989"/>
                  <a:pt x="9591" y="9989"/>
                </a:cubicBezTo>
                <a:cubicBezTo>
                  <a:pt x="10155" y="9948"/>
                  <a:pt x="10209" y="9455"/>
                  <a:pt x="10102" y="9085"/>
                </a:cubicBezTo>
                <a:cubicBezTo>
                  <a:pt x="9994" y="6786"/>
                  <a:pt x="10263" y="7936"/>
                  <a:pt x="10478" y="8469"/>
                </a:cubicBezTo>
                <a:cubicBezTo>
                  <a:pt x="10719" y="9168"/>
                  <a:pt x="11633" y="8880"/>
                  <a:pt x="11713" y="8182"/>
                </a:cubicBezTo>
                <a:cubicBezTo>
                  <a:pt x="11928" y="6991"/>
                  <a:pt x="12116" y="7854"/>
                  <a:pt x="12170" y="8880"/>
                </a:cubicBezTo>
                <a:cubicBezTo>
                  <a:pt x="12143" y="9948"/>
                  <a:pt x="12627" y="9701"/>
                  <a:pt x="13030" y="9209"/>
                </a:cubicBezTo>
                <a:cubicBezTo>
                  <a:pt x="13540" y="8839"/>
                  <a:pt x="13997" y="8346"/>
                  <a:pt x="14427" y="7854"/>
                </a:cubicBezTo>
                <a:cubicBezTo>
                  <a:pt x="14696" y="7484"/>
                  <a:pt x="14964" y="7155"/>
                  <a:pt x="15206" y="6704"/>
                </a:cubicBezTo>
                <a:cubicBezTo>
                  <a:pt x="15636" y="5965"/>
                  <a:pt x="15958" y="5143"/>
                  <a:pt x="16146" y="4199"/>
                </a:cubicBezTo>
                <a:cubicBezTo>
                  <a:pt x="16254" y="3788"/>
                  <a:pt x="16308" y="3419"/>
                  <a:pt x="16361" y="3008"/>
                </a:cubicBezTo>
                <a:cubicBezTo>
                  <a:pt x="16442" y="2433"/>
                  <a:pt x="16281" y="1817"/>
                  <a:pt x="16200" y="1242"/>
                </a:cubicBezTo>
                <a:cubicBezTo>
                  <a:pt x="16146" y="914"/>
                  <a:pt x="15528" y="-113"/>
                  <a:pt x="15851" y="10"/>
                </a:cubicBezTo>
                <a:cubicBezTo>
                  <a:pt x="16200" y="92"/>
                  <a:pt x="16522" y="339"/>
                  <a:pt x="16845" y="544"/>
                </a:cubicBezTo>
                <a:cubicBezTo>
                  <a:pt x="17113" y="708"/>
                  <a:pt x="17355" y="955"/>
                  <a:pt x="17597" y="1119"/>
                </a:cubicBezTo>
                <a:cubicBezTo>
                  <a:pt x="17839" y="1365"/>
                  <a:pt x="18161" y="1694"/>
                  <a:pt x="18376" y="1940"/>
                </a:cubicBezTo>
                <a:cubicBezTo>
                  <a:pt x="18698" y="2392"/>
                  <a:pt x="19021" y="2803"/>
                  <a:pt x="19370" y="3254"/>
                </a:cubicBezTo>
                <a:cubicBezTo>
                  <a:pt x="19612" y="3583"/>
                  <a:pt x="19827" y="3993"/>
                  <a:pt x="20069" y="4322"/>
                </a:cubicBezTo>
                <a:cubicBezTo>
                  <a:pt x="20284" y="4815"/>
                  <a:pt x="20552" y="5225"/>
                  <a:pt x="20767" y="5677"/>
                </a:cubicBezTo>
                <a:cubicBezTo>
                  <a:pt x="21036" y="6375"/>
                  <a:pt x="21439" y="6950"/>
                  <a:pt x="21600" y="7730"/>
                </a:cubicBezTo>
                <a:cubicBezTo>
                  <a:pt x="21331" y="7648"/>
                  <a:pt x="21090" y="7607"/>
                  <a:pt x="20794" y="7525"/>
                </a:cubicBezTo>
                <a:cubicBezTo>
                  <a:pt x="20499" y="7443"/>
                  <a:pt x="20149" y="7320"/>
                  <a:pt x="19854" y="7402"/>
                </a:cubicBezTo>
                <a:cubicBezTo>
                  <a:pt x="19290" y="7525"/>
                  <a:pt x="18699" y="7689"/>
                  <a:pt x="18215" y="8182"/>
                </a:cubicBezTo>
                <a:cubicBezTo>
                  <a:pt x="18000" y="8593"/>
                  <a:pt x="17651" y="8921"/>
                  <a:pt x="17651" y="9496"/>
                </a:cubicBezTo>
                <a:cubicBezTo>
                  <a:pt x="17436" y="10112"/>
                  <a:pt x="18376" y="11426"/>
                  <a:pt x="18000" y="11467"/>
                </a:cubicBezTo>
                <a:cubicBezTo>
                  <a:pt x="17678" y="11344"/>
                  <a:pt x="17409" y="11180"/>
                  <a:pt x="17087" y="11139"/>
                </a:cubicBezTo>
                <a:cubicBezTo>
                  <a:pt x="16711" y="11016"/>
                  <a:pt x="16361" y="11057"/>
                  <a:pt x="16012" y="11139"/>
                </a:cubicBezTo>
                <a:cubicBezTo>
                  <a:pt x="15609" y="11221"/>
                  <a:pt x="15260" y="11508"/>
                  <a:pt x="14991" y="11960"/>
                </a:cubicBezTo>
                <a:cubicBezTo>
                  <a:pt x="14911" y="12247"/>
                  <a:pt x="14615" y="12576"/>
                  <a:pt x="14669" y="12987"/>
                </a:cubicBezTo>
                <a:cubicBezTo>
                  <a:pt x="14534" y="13767"/>
                  <a:pt x="14884" y="14506"/>
                  <a:pt x="15045" y="15204"/>
                </a:cubicBezTo>
                <a:cubicBezTo>
                  <a:pt x="14588" y="14917"/>
                  <a:pt x="14024" y="14588"/>
                  <a:pt x="13540" y="14999"/>
                </a:cubicBezTo>
                <a:cubicBezTo>
                  <a:pt x="13057" y="15656"/>
                  <a:pt x="12654" y="16559"/>
                  <a:pt x="12493" y="17504"/>
                </a:cubicBezTo>
                <a:cubicBezTo>
                  <a:pt x="12331" y="18120"/>
                  <a:pt x="12251" y="18900"/>
                  <a:pt x="12224" y="19598"/>
                </a:cubicBezTo>
                <a:cubicBezTo>
                  <a:pt x="12170" y="20091"/>
                  <a:pt x="12170" y="20748"/>
                  <a:pt x="12170" y="21241"/>
                </a:cubicBezTo>
                <a:lnTo>
                  <a:pt x="12116" y="21487"/>
                </a:lnTo>
                <a:close/>
                <a:moveTo>
                  <a:pt x="11633" y="10892"/>
                </a:moveTo>
                <a:cubicBezTo>
                  <a:pt x="12170" y="10400"/>
                  <a:pt x="11337" y="10112"/>
                  <a:pt x="11471" y="10851"/>
                </a:cubicBezTo>
                <a:cubicBezTo>
                  <a:pt x="11498" y="10892"/>
                  <a:pt x="11579" y="10974"/>
                  <a:pt x="11633" y="10892"/>
                </a:cubicBezTo>
                <a:close/>
                <a:moveTo>
                  <a:pt x="11176" y="10769"/>
                </a:moveTo>
                <a:cubicBezTo>
                  <a:pt x="10934" y="10523"/>
                  <a:pt x="10504" y="10605"/>
                  <a:pt x="10988" y="11057"/>
                </a:cubicBezTo>
                <a:cubicBezTo>
                  <a:pt x="11095" y="11057"/>
                  <a:pt x="11364" y="11016"/>
                  <a:pt x="11176" y="10769"/>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6" name="Shape">
            <a:extLst>
              <a:ext uri="{FF2B5EF4-FFF2-40B4-BE49-F238E27FC236}">
                <a16:creationId xmlns:a16="http://schemas.microsoft.com/office/drawing/2014/main" id="{0617F139-3FD5-5547-A7CE-5914BDFBE1AA}"/>
              </a:ext>
            </a:extLst>
          </p:cNvPr>
          <p:cNvSpPr/>
          <p:nvPr userDrawn="1"/>
        </p:nvSpPr>
        <p:spPr>
          <a:xfrm rot="2688806">
            <a:off x="3059691" y="5345898"/>
            <a:ext cx="1345848" cy="875864"/>
          </a:xfrm>
          <a:custGeom>
            <a:avLst/>
            <a:gdLst/>
            <a:ahLst/>
            <a:cxnLst>
              <a:cxn ang="0">
                <a:pos x="wd2" y="hd2"/>
              </a:cxn>
              <a:cxn ang="5400000">
                <a:pos x="wd2" y="hd2"/>
              </a:cxn>
              <a:cxn ang="10800000">
                <a:pos x="wd2" y="hd2"/>
              </a:cxn>
              <a:cxn ang="16200000">
                <a:pos x="wd2" y="hd2"/>
              </a:cxn>
            </a:cxnLst>
            <a:rect l="0" t="0" r="r" b="b"/>
            <a:pathLst>
              <a:path w="21600" h="21487" extrusionOk="0">
                <a:moveTo>
                  <a:pt x="12116" y="21487"/>
                </a:moveTo>
                <a:lnTo>
                  <a:pt x="12062" y="21405"/>
                </a:lnTo>
                <a:cubicBezTo>
                  <a:pt x="11848" y="19968"/>
                  <a:pt x="11633" y="18448"/>
                  <a:pt x="11068" y="17216"/>
                </a:cubicBezTo>
                <a:cubicBezTo>
                  <a:pt x="10719" y="16436"/>
                  <a:pt x="10289" y="15574"/>
                  <a:pt x="9671" y="15245"/>
                </a:cubicBezTo>
                <a:cubicBezTo>
                  <a:pt x="9349" y="14958"/>
                  <a:pt x="8919" y="14999"/>
                  <a:pt x="8624" y="15286"/>
                </a:cubicBezTo>
                <a:cubicBezTo>
                  <a:pt x="8328" y="15574"/>
                  <a:pt x="8086" y="15943"/>
                  <a:pt x="7952" y="16436"/>
                </a:cubicBezTo>
                <a:cubicBezTo>
                  <a:pt x="7791" y="17216"/>
                  <a:pt x="7710" y="17134"/>
                  <a:pt x="7656" y="16313"/>
                </a:cubicBezTo>
                <a:cubicBezTo>
                  <a:pt x="7630" y="15574"/>
                  <a:pt x="7253" y="14917"/>
                  <a:pt x="6904" y="14506"/>
                </a:cubicBezTo>
                <a:cubicBezTo>
                  <a:pt x="6582" y="14219"/>
                  <a:pt x="6233" y="14136"/>
                  <a:pt x="5883" y="14219"/>
                </a:cubicBezTo>
                <a:cubicBezTo>
                  <a:pt x="5400" y="14383"/>
                  <a:pt x="4997" y="14876"/>
                  <a:pt x="4674" y="15368"/>
                </a:cubicBezTo>
                <a:cubicBezTo>
                  <a:pt x="4433" y="15574"/>
                  <a:pt x="4191" y="16231"/>
                  <a:pt x="4030" y="16313"/>
                </a:cubicBezTo>
                <a:cubicBezTo>
                  <a:pt x="4057" y="15861"/>
                  <a:pt x="4057" y="15327"/>
                  <a:pt x="4110" y="14835"/>
                </a:cubicBezTo>
                <a:cubicBezTo>
                  <a:pt x="4057" y="14054"/>
                  <a:pt x="4110" y="13192"/>
                  <a:pt x="3734" y="12535"/>
                </a:cubicBezTo>
                <a:cubicBezTo>
                  <a:pt x="3519" y="11919"/>
                  <a:pt x="3009" y="11590"/>
                  <a:pt x="2579" y="11631"/>
                </a:cubicBezTo>
                <a:cubicBezTo>
                  <a:pt x="1988" y="11508"/>
                  <a:pt x="1478" y="11960"/>
                  <a:pt x="967" y="12330"/>
                </a:cubicBezTo>
                <a:cubicBezTo>
                  <a:pt x="672" y="12617"/>
                  <a:pt x="215" y="13438"/>
                  <a:pt x="0" y="13479"/>
                </a:cubicBezTo>
                <a:cubicBezTo>
                  <a:pt x="107" y="12987"/>
                  <a:pt x="215" y="12494"/>
                  <a:pt x="322" y="12001"/>
                </a:cubicBezTo>
                <a:cubicBezTo>
                  <a:pt x="430" y="11631"/>
                  <a:pt x="484" y="11221"/>
                  <a:pt x="645" y="10892"/>
                </a:cubicBezTo>
                <a:cubicBezTo>
                  <a:pt x="779" y="10358"/>
                  <a:pt x="940" y="9907"/>
                  <a:pt x="1128" y="9414"/>
                </a:cubicBezTo>
                <a:cubicBezTo>
                  <a:pt x="1290" y="9003"/>
                  <a:pt x="1424" y="8634"/>
                  <a:pt x="1585" y="8264"/>
                </a:cubicBezTo>
                <a:cubicBezTo>
                  <a:pt x="1827" y="7812"/>
                  <a:pt x="2042" y="7238"/>
                  <a:pt x="2311" y="6827"/>
                </a:cubicBezTo>
                <a:cubicBezTo>
                  <a:pt x="2525" y="6416"/>
                  <a:pt x="2767" y="6006"/>
                  <a:pt x="3036" y="5677"/>
                </a:cubicBezTo>
                <a:cubicBezTo>
                  <a:pt x="3332" y="5184"/>
                  <a:pt x="3708" y="4774"/>
                  <a:pt x="4084" y="4404"/>
                </a:cubicBezTo>
                <a:cubicBezTo>
                  <a:pt x="4379" y="4199"/>
                  <a:pt x="5078" y="3090"/>
                  <a:pt x="4917" y="4240"/>
                </a:cubicBezTo>
                <a:cubicBezTo>
                  <a:pt x="4917" y="5061"/>
                  <a:pt x="4997" y="6006"/>
                  <a:pt x="5373" y="6704"/>
                </a:cubicBezTo>
                <a:cubicBezTo>
                  <a:pt x="5615" y="7443"/>
                  <a:pt x="6072" y="7936"/>
                  <a:pt x="6475" y="8428"/>
                </a:cubicBezTo>
                <a:cubicBezTo>
                  <a:pt x="6932" y="8880"/>
                  <a:pt x="7442" y="9250"/>
                  <a:pt x="7925" y="9578"/>
                </a:cubicBezTo>
                <a:cubicBezTo>
                  <a:pt x="8167" y="9701"/>
                  <a:pt x="8463" y="9866"/>
                  <a:pt x="8758" y="9948"/>
                </a:cubicBezTo>
                <a:cubicBezTo>
                  <a:pt x="9107" y="10030"/>
                  <a:pt x="9242" y="9989"/>
                  <a:pt x="9591" y="9989"/>
                </a:cubicBezTo>
                <a:cubicBezTo>
                  <a:pt x="10155" y="9948"/>
                  <a:pt x="10209" y="9455"/>
                  <a:pt x="10102" y="9085"/>
                </a:cubicBezTo>
                <a:cubicBezTo>
                  <a:pt x="9994" y="6786"/>
                  <a:pt x="10263" y="7936"/>
                  <a:pt x="10478" y="8469"/>
                </a:cubicBezTo>
                <a:cubicBezTo>
                  <a:pt x="10719" y="9168"/>
                  <a:pt x="11633" y="8880"/>
                  <a:pt x="11713" y="8182"/>
                </a:cubicBezTo>
                <a:cubicBezTo>
                  <a:pt x="11928" y="6991"/>
                  <a:pt x="12116" y="7854"/>
                  <a:pt x="12170" y="8880"/>
                </a:cubicBezTo>
                <a:cubicBezTo>
                  <a:pt x="12143" y="9948"/>
                  <a:pt x="12627" y="9701"/>
                  <a:pt x="13030" y="9209"/>
                </a:cubicBezTo>
                <a:cubicBezTo>
                  <a:pt x="13540" y="8839"/>
                  <a:pt x="13997" y="8346"/>
                  <a:pt x="14427" y="7854"/>
                </a:cubicBezTo>
                <a:cubicBezTo>
                  <a:pt x="14696" y="7484"/>
                  <a:pt x="14964" y="7155"/>
                  <a:pt x="15206" y="6704"/>
                </a:cubicBezTo>
                <a:cubicBezTo>
                  <a:pt x="15636" y="5965"/>
                  <a:pt x="15958" y="5143"/>
                  <a:pt x="16146" y="4199"/>
                </a:cubicBezTo>
                <a:cubicBezTo>
                  <a:pt x="16254" y="3788"/>
                  <a:pt x="16308" y="3419"/>
                  <a:pt x="16361" y="3008"/>
                </a:cubicBezTo>
                <a:cubicBezTo>
                  <a:pt x="16442" y="2433"/>
                  <a:pt x="16281" y="1817"/>
                  <a:pt x="16200" y="1242"/>
                </a:cubicBezTo>
                <a:cubicBezTo>
                  <a:pt x="16146" y="914"/>
                  <a:pt x="15528" y="-113"/>
                  <a:pt x="15851" y="10"/>
                </a:cubicBezTo>
                <a:cubicBezTo>
                  <a:pt x="16200" y="92"/>
                  <a:pt x="16522" y="339"/>
                  <a:pt x="16845" y="544"/>
                </a:cubicBezTo>
                <a:cubicBezTo>
                  <a:pt x="17113" y="708"/>
                  <a:pt x="17355" y="955"/>
                  <a:pt x="17597" y="1119"/>
                </a:cubicBezTo>
                <a:cubicBezTo>
                  <a:pt x="17839" y="1365"/>
                  <a:pt x="18161" y="1694"/>
                  <a:pt x="18376" y="1940"/>
                </a:cubicBezTo>
                <a:cubicBezTo>
                  <a:pt x="18698" y="2392"/>
                  <a:pt x="19021" y="2803"/>
                  <a:pt x="19370" y="3254"/>
                </a:cubicBezTo>
                <a:cubicBezTo>
                  <a:pt x="19612" y="3583"/>
                  <a:pt x="19827" y="3993"/>
                  <a:pt x="20069" y="4322"/>
                </a:cubicBezTo>
                <a:cubicBezTo>
                  <a:pt x="20284" y="4815"/>
                  <a:pt x="20552" y="5225"/>
                  <a:pt x="20767" y="5677"/>
                </a:cubicBezTo>
                <a:cubicBezTo>
                  <a:pt x="21036" y="6375"/>
                  <a:pt x="21439" y="6950"/>
                  <a:pt x="21600" y="7730"/>
                </a:cubicBezTo>
                <a:cubicBezTo>
                  <a:pt x="21331" y="7648"/>
                  <a:pt x="21090" y="7607"/>
                  <a:pt x="20794" y="7525"/>
                </a:cubicBezTo>
                <a:cubicBezTo>
                  <a:pt x="20499" y="7443"/>
                  <a:pt x="20149" y="7320"/>
                  <a:pt x="19854" y="7402"/>
                </a:cubicBezTo>
                <a:cubicBezTo>
                  <a:pt x="19290" y="7525"/>
                  <a:pt x="18699" y="7689"/>
                  <a:pt x="18215" y="8182"/>
                </a:cubicBezTo>
                <a:cubicBezTo>
                  <a:pt x="18000" y="8593"/>
                  <a:pt x="17651" y="8921"/>
                  <a:pt x="17651" y="9496"/>
                </a:cubicBezTo>
                <a:cubicBezTo>
                  <a:pt x="17436" y="10112"/>
                  <a:pt x="18376" y="11426"/>
                  <a:pt x="18000" y="11467"/>
                </a:cubicBezTo>
                <a:cubicBezTo>
                  <a:pt x="17678" y="11344"/>
                  <a:pt x="17409" y="11180"/>
                  <a:pt x="17087" y="11139"/>
                </a:cubicBezTo>
                <a:cubicBezTo>
                  <a:pt x="16711" y="11016"/>
                  <a:pt x="16361" y="11057"/>
                  <a:pt x="16012" y="11139"/>
                </a:cubicBezTo>
                <a:cubicBezTo>
                  <a:pt x="15609" y="11221"/>
                  <a:pt x="15260" y="11508"/>
                  <a:pt x="14991" y="11960"/>
                </a:cubicBezTo>
                <a:cubicBezTo>
                  <a:pt x="14911" y="12247"/>
                  <a:pt x="14615" y="12576"/>
                  <a:pt x="14669" y="12987"/>
                </a:cubicBezTo>
                <a:cubicBezTo>
                  <a:pt x="14534" y="13767"/>
                  <a:pt x="14884" y="14506"/>
                  <a:pt x="15045" y="15204"/>
                </a:cubicBezTo>
                <a:cubicBezTo>
                  <a:pt x="14588" y="14917"/>
                  <a:pt x="14024" y="14588"/>
                  <a:pt x="13540" y="14999"/>
                </a:cubicBezTo>
                <a:cubicBezTo>
                  <a:pt x="13057" y="15656"/>
                  <a:pt x="12654" y="16559"/>
                  <a:pt x="12493" y="17504"/>
                </a:cubicBezTo>
                <a:cubicBezTo>
                  <a:pt x="12331" y="18120"/>
                  <a:pt x="12251" y="18900"/>
                  <a:pt x="12224" y="19598"/>
                </a:cubicBezTo>
                <a:cubicBezTo>
                  <a:pt x="12170" y="20091"/>
                  <a:pt x="12170" y="20748"/>
                  <a:pt x="12170" y="21241"/>
                </a:cubicBezTo>
                <a:lnTo>
                  <a:pt x="12116" y="21487"/>
                </a:lnTo>
                <a:close/>
                <a:moveTo>
                  <a:pt x="11633" y="10892"/>
                </a:moveTo>
                <a:cubicBezTo>
                  <a:pt x="12170" y="10400"/>
                  <a:pt x="11337" y="10112"/>
                  <a:pt x="11471" y="10851"/>
                </a:cubicBezTo>
                <a:cubicBezTo>
                  <a:pt x="11498" y="10892"/>
                  <a:pt x="11579" y="10974"/>
                  <a:pt x="11633" y="10892"/>
                </a:cubicBezTo>
                <a:close/>
                <a:moveTo>
                  <a:pt x="11176" y="10769"/>
                </a:moveTo>
                <a:cubicBezTo>
                  <a:pt x="10934" y="10523"/>
                  <a:pt x="10504" y="10605"/>
                  <a:pt x="10988" y="11057"/>
                </a:cubicBezTo>
                <a:cubicBezTo>
                  <a:pt x="11095" y="11057"/>
                  <a:pt x="11364" y="11016"/>
                  <a:pt x="11176" y="10769"/>
                </a:cubicBez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alpha val="60000"/>
                  </a:schemeClr>
                </a:solidFill>
              </a:defRPr>
            </a:lvl1pPr>
          </a:lstStyle>
          <a:p>
            <a:r>
              <a:rPr lang="en-US"/>
              <a:t>Date</a:t>
            </a:r>
            <a:endParaRPr lang="en-US" dirty="0"/>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alpha val="60000"/>
                  </a:schemeClr>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alpha val="60000"/>
                  </a:schemeClr>
                </a:solidFill>
              </a:defRPr>
            </a:lvl1pPr>
          </a:lstStyle>
          <a:p>
            <a:fld id="{672B7600-67E3-4D97-B453-880E2742B982}" type="slidenum">
              <a:rPr lang="en-US" smtClean="0"/>
              <a:pPr/>
              <a:t>‹Nº›</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solidFill>
                <a:effectLst/>
                <a:latin typeface="Open Sans" panose="020B0606030504020204" pitchFamily="34" charset="0"/>
              </a:rPr>
              <a:t>© </a:t>
            </a:r>
            <a:r>
              <a:rPr lang="en-US" sz="1100" b="0" i="0" u="none" strike="noStrike" dirty="0">
                <a:solidFill>
                  <a:schemeClr val="accent1"/>
                </a:solidFill>
                <a:effectLst/>
                <a:latin typeface="Open Sans" panose="020B0606030504020204" pitchFamily="34" charset="0"/>
                <a:hlinkClick r:id="rId10" tooltip="PresentationGo!">
                  <a:extLst>
                    <a:ext uri="{A12FA001-AC4F-418D-AE19-62706E023703}">
                      <ahyp:hlinkClr xmlns:ahyp="http://schemas.microsoft.com/office/drawing/2018/hyperlinkcolor" val="tx"/>
                    </a:ext>
                  </a:extLst>
                </a:hlinkClick>
              </a:rPr>
              <a:t>presentationgo.com</a:t>
            </a:r>
            <a:endParaRPr lang="en-US" sz="1100" dirty="0">
              <a:solidFill>
                <a:schemeClr val="accent1"/>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‹Nº›</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p:txBody>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p:txBody>
          <a:bodyPr/>
          <a:lstStyle/>
          <a:p>
            <a:r>
              <a:rPr lang="en-US" dirty="0"/>
              <a:t>A Free Presentation Template</a:t>
            </a:r>
          </a:p>
        </p:txBody>
      </p:sp>
    </p:spTree>
    <p:extLst>
      <p:ext uri="{BB962C8B-B14F-4D97-AF65-F5344CB8AC3E}">
        <p14:creationId xmlns:p14="http://schemas.microsoft.com/office/powerpoint/2010/main" val="41748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 officia deserunt mollit anim id est laborum.</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t>2</a:t>
            </a:fld>
            <a:endParaRPr lang="en-US"/>
          </a:p>
        </p:txBody>
      </p:sp>
    </p:spTree>
    <p:extLst>
      <p:ext uri="{BB962C8B-B14F-4D97-AF65-F5344CB8AC3E}">
        <p14:creationId xmlns:p14="http://schemas.microsoft.com/office/powerpoint/2010/main" val="23314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noAutofit/>
          </a:bodyPr>
          <a:lstStyle/>
          <a:p>
            <a:r>
              <a:rPr lang="en-US" noProof="1"/>
              <a:t>Lorem ipsum dolor sit amet, tollit epicuri est ex, exerci accumsan singulis ei mel. Non blandit massa enim nec dui nunc mattis enim. Fermentum et sollicitudin ac orci phasellus.</a:t>
            </a:r>
          </a:p>
          <a:p>
            <a:r>
              <a:rPr lang="en-US" noProof="1"/>
              <a:t>Duis aute irure dolor in reprehenderit in voluptate velit esse cillum dolore eu fugiat nulla pariatur. Excepteur sint occaecat cupidatat non proident, sunt in culpa qui officia deserunt moll.</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p:txBody>
          <a:bodyPr/>
          <a:lstStyle/>
          <a:p>
            <a:fld id="{672B7600-67E3-4D97-B453-880E2742B982}" type="slidenum">
              <a:rPr lang="en-US" smtClean="0"/>
              <a:t>3</a:t>
            </a:fld>
            <a:endParaRPr lang="en-US"/>
          </a:p>
        </p:txBody>
      </p:sp>
    </p:spTree>
    <p:extLst>
      <p:ext uri="{BB962C8B-B14F-4D97-AF65-F5344CB8AC3E}">
        <p14:creationId xmlns:p14="http://schemas.microsoft.com/office/powerpoint/2010/main" val="1257221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p:txBody>
          <a:bodyPr/>
          <a:lstStyle/>
          <a:p>
            <a:fld id="{672B7600-67E3-4D97-B453-880E2742B982}" type="slidenum">
              <a:rPr lang="en-US" smtClean="0"/>
              <a:t>4</a:t>
            </a:fld>
            <a:endParaRPr lang="en-US"/>
          </a:p>
        </p:txBody>
      </p:sp>
    </p:spTree>
    <p:extLst>
      <p:ext uri="{BB962C8B-B14F-4D97-AF65-F5344CB8AC3E}">
        <p14:creationId xmlns:p14="http://schemas.microsoft.com/office/powerpoint/2010/main" val="11212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p:txBody>
          <a:bodyPr/>
          <a:lstStyle/>
          <a:p>
            <a:fld id="{672B7600-67E3-4D97-B453-880E2742B982}" type="slidenum">
              <a:rPr lang="en-US" smtClean="0"/>
              <a:pPr/>
              <a:t>5</a:t>
            </a:fld>
            <a:endParaRPr lang="en-US"/>
          </a:p>
        </p:txBody>
      </p:sp>
      <p:sp>
        <p:nvSpPr>
          <p:cNvPr id="8" name="Picture Placeholder 7">
            <a:extLst>
              <a:ext uri="{FF2B5EF4-FFF2-40B4-BE49-F238E27FC236}">
                <a16:creationId xmlns:a16="http://schemas.microsoft.com/office/drawing/2014/main" id="{0BD2002E-1AA5-4EE0-94C6-A7C20622F79C}"/>
              </a:ext>
            </a:extLst>
          </p:cNvPr>
          <p:cNvSpPr>
            <a:spLocks noGrp="1"/>
          </p:cNvSpPr>
          <p:nvPr>
            <p:ph type="pic" sz="quarter" idx="13"/>
          </p:nvPr>
        </p:nvSpPr>
        <p:spPr/>
        <p:txBody>
          <a:bodyPr/>
          <a:lstStyle/>
          <a:p>
            <a:endParaRPr lang="es-ES"/>
          </a:p>
        </p:txBody>
      </p:sp>
      <p:sp>
        <p:nvSpPr>
          <p:cNvPr id="10" name="Picture Placeholder 9">
            <a:extLst>
              <a:ext uri="{FF2B5EF4-FFF2-40B4-BE49-F238E27FC236}">
                <a16:creationId xmlns:a16="http://schemas.microsoft.com/office/drawing/2014/main" id="{3BE79A17-771D-4147-A9A1-91E088223112}"/>
              </a:ext>
            </a:extLst>
          </p:cNvPr>
          <p:cNvSpPr>
            <a:spLocks noGrp="1"/>
          </p:cNvSpPr>
          <p:nvPr>
            <p:ph type="pic" sz="quarter" idx="14"/>
          </p:nvPr>
        </p:nvSpPr>
        <p:spPr/>
        <p:txBody>
          <a:bodyPr/>
          <a:lstStyle/>
          <a:p>
            <a:endParaRPr lang="es-ES"/>
          </a:p>
        </p:txBody>
      </p:sp>
    </p:spTree>
    <p:extLst>
      <p:ext uri="{BB962C8B-B14F-4D97-AF65-F5344CB8AC3E}">
        <p14:creationId xmlns:p14="http://schemas.microsoft.com/office/powerpoint/2010/main" val="250750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p:txBody>
          <a:bodyPr>
            <a:noAutofit/>
          </a:bodyPr>
          <a:lstStyle/>
          <a:p>
            <a:r>
              <a:rPr lang="en-US" noProof="1"/>
              <a:t>Lorem ipsum dolor sit amet, tollit epicuri est ex, exerci accumsan.</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p:txBody>
          <a:bodyPr/>
          <a:lstStyle/>
          <a:p>
            <a:r>
              <a:rPr lang="en-US"/>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p:txBody>
          <a:bodyPr/>
          <a:lstStyle/>
          <a:p>
            <a:fld id="{672B7600-67E3-4D97-B453-880E2742B982}" type="slidenum">
              <a:rPr lang="en-US" smtClean="0"/>
              <a:pPr/>
              <a:t>6</a:t>
            </a:fld>
            <a:endParaRPr lang="en-US"/>
          </a:p>
        </p:txBody>
      </p:sp>
      <p:sp>
        <p:nvSpPr>
          <p:cNvPr id="10" name="Picture Placeholder 9">
            <a:extLst>
              <a:ext uri="{FF2B5EF4-FFF2-40B4-BE49-F238E27FC236}">
                <a16:creationId xmlns:a16="http://schemas.microsoft.com/office/drawing/2014/main" id="{CF12750E-AFF7-49A4-92E3-8AB10D23686A}"/>
              </a:ext>
            </a:extLst>
          </p:cNvPr>
          <p:cNvSpPr>
            <a:spLocks noGrp="1"/>
          </p:cNvSpPr>
          <p:nvPr>
            <p:ph type="pic" sz="quarter" idx="17"/>
          </p:nvPr>
        </p:nvSpPr>
        <p:spPr/>
        <p:txBody>
          <a:bodyPr/>
          <a:lstStyle/>
          <a:p>
            <a:endParaRPr lang="es-E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a:xfrm>
            <a:off x="7547339" y="548899"/>
            <a:ext cx="1701800" cy="280566"/>
          </a:xfrm>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a:xfrm>
            <a:off x="7547339" y="816156"/>
            <a:ext cx="1701800" cy="280566"/>
          </a:xfrm>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a:xfrm>
            <a:off x="7547339" y="1083414"/>
            <a:ext cx="1701800" cy="280566"/>
          </a:xfrm>
        </p:spPr>
        <p:txBody>
          <a:bodyPr>
            <a:normAutofit/>
          </a:bodyPr>
          <a:lstStyle/>
          <a:p>
            <a:r>
              <a:rPr lang="en-US" dirty="0"/>
              <a:t>Your Company</a:t>
            </a:r>
          </a:p>
        </p:txBody>
      </p:sp>
    </p:spTree>
    <p:extLst>
      <p:ext uri="{BB962C8B-B14F-4D97-AF65-F5344CB8AC3E}">
        <p14:creationId xmlns:p14="http://schemas.microsoft.com/office/powerpoint/2010/main" val="4803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
        <p:nvSpPr>
          <p:cNvPr id="12" name="Text Placeholder 11">
            <a:extLst>
              <a:ext uri="{FF2B5EF4-FFF2-40B4-BE49-F238E27FC236}">
                <a16:creationId xmlns:a16="http://schemas.microsoft.com/office/drawing/2014/main" id="{E7B7AE20-4734-48F6-9B03-936A83AA8E0C}"/>
              </a:ext>
            </a:extLst>
          </p:cNvPr>
          <p:cNvSpPr>
            <a:spLocks noGrp="1"/>
          </p:cNvSpPr>
          <p:nvPr>
            <p:ph type="body" sz="quarter" idx="12"/>
          </p:nvPr>
        </p:nvSpPr>
        <p:spPr/>
        <p:txBody>
          <a:bodyPr>
            <a:noAutofit/>
          </a:bodyPr>
          <a:lstStyle/>
          <a:p>
            <a:r>
              <a:rPr lang="en-US" dirty="0"/>
              <a:t>Calibri Light</a:t>
            </a:r>
          </a:p>
        </p:txBody>
      </p:sp>
    </p:spTree>
    <p:extLst>
      <p:ext uri="{BB962C8B-B14F-4D97-AF65-F5344CB8AC3E}">
        <p14:creationId xmlns:p14="http://schemas.microsoft.com/office/powerpoint/2010/main" val="3328212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Halloween">
      <a:dk1>
        <a:srgbClr val="000000"/>
      </a:dk1>
      <a:lt1>
        <a:srgbClr val="FFFFFF"/>
      </a:lt1>
      <a:dk2>
        <a:srgbClr val="5E5E5E"/>
      </a:dk2>
      <a:lt2>
        <a:srgbClr val="D6D5D5"/>
      </a:lt2>
      <a:accent1>
        <a:srgbClr val="F6A62F"/>
      </a:accent1>
      <a:accent2>
        <a:srgbClr val="0097A4"/>
      </a:accent2>
      <a:accent3>
        <a:srgbClr val="3C281D"/>
      </a:accent3>
      <a:accent4>
        <a:srgbClr val="FAE232"/>
      </a:accent4>
      <a:accent5>
        <a:srgbClr val="4E6100"/>
      </a:accent5>
      <a:accent6>
        <a:srgbClr val="175385"/>
      </a:accent6>
      <a:hlink>
        <a:srgbClr val="FEFFFE"/>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82_T_PGO_SPOOKY-16x9.pptx" id="{E7BB25EA-BAC8-4091-B0C6-8014429AA8F2}" vid="{99D92D26-B93A-407E-9368-62D5293444A5}"/>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82_T_PGO_SPOOKY-16x9.pptx" id="{E7BB25EA-BAC8-4091-B0C6-8014429AA8F2}" vid="{00ED79CF-79A5-4E1E-8FC4-6FCF7BF7133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0182_T_PGO_SPOOKY-16x9</Template>
  <TotalTime>0</TotalTime>
  <Words>354</Words>
  <Application>Microsoft Office PowerPoint</Application>
  <PresentationFormat>Panorámica</PresentationFormat>
  <Paragraphs>52</Paragraphs>
  <Slides>8</Slides>
  <Notes>8</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Hector Benedi</dc:creator>
  <dc:description>© Copyright PresentationGo.com</dc:description>
  <cp:lastModifiedBy>Hector Benedi</cp:lastModifiedBy>
  <cp:revision>1</cp:revision>
  <dcterms:created xsi:type="dcterms:W3CDTF">2024-09-27T08:32:28Z</dcterms:created>
  <dcterms:modified xsi:type="dcterms:W3CDTF">2024-09-27T08:32:43Z</dcterms:modified>
  <cp:category>Templates</cp:category>
</cp:coreProperties>
</file>